
<file path=[Content_Types].xml><?xml version="1.0" encoding="utf-8"?>
<Types xmlns="http://schemas.openxmlformats.org/package/2006/content-types">
  <Default Extension="jfif" ContentType="image/jpeg"/>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89.jpg" ContentType="image/jpeg"/>
  <Override PartName="/ppt/media/image92.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46" r:id="rId3"/>
    <p:sldId id="347" r:id="rId4"/>
    <p:sldId id="348" r:id="rId5"/>
    <p:sldId id="349"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50" r:id="rId94"/>
    <p:sldId id="351" r:id="rId95"/>
    <p:sldId id="352" r:id="rId96"/>
    <p:sldId id="357" r:id="rId97"/>
    <p:sldId id="358" r:id="rId98"/>
    <p:sldId id="359" r:id="rId99"/>
    <p:sldId id="353" r:id="rId100"/>
    <p:sldId id="360" r:id="rId101"/>
    <p:sldId id="354" r:id="rId102"/>
    <p:sldId id="355" r:id="rId103"/>
    <p:sldId id="356" r:id="rId104"/>
    <p:sldId id="361" r:id="rId105"/>
    <p:sldId id="362" r:id="rId106"/>
    <p:sldId id="363" r:id="rId107"/>
    <p:sldId id="364" r:id="rId108"/>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custGeom>
            <a:avLst/>
            <a:gdLst/>
            <a:ahLst/>
            <a:cxnLst/>
            <a:rect l="l" t="t" r="r" b="b"/>
            <a:pathLst>
              <a:path w="9144000" h="6858000">
                <a:moveTo>
                  <a:pt x="0" y="6858000"/>
                </a:moveTo>
                <a:lnTo>
                  <a:pt x="9144000" y="6858000"/>
                </a:lnTo>
                <a:lnTo>
                  <a:pt x="9144000" y="0"/>
                </a:lnTo>
                <a:lnTo>
                  <a:pt x="0" y="0"/>
                </a:lnTo>
                <a:lnTo>
                  <a:pt x="0" y="6858000"/>
                </a:lnTo>
                <a:close/>
              </a:path>
            </a:pathLst>
          </a:custGeom>
          <a:solidFill>
            <a:srgbClr val="3A3A3A"/>
          </a:solidFill>
        </p:spPr>
        <p:txBody>
          <a:bodyPr wrap="square" lIns="0" tIns="0" rIns="0" bIns="0" rtlCol="0"/>
          <a:lstStyle/>
          <a:p>
            <a:endParaRPr/>
          </a:p>
        </p:txBody>
      </p:sp>
      <p:sp>
        <p:nvSpPr>
          <p:cNvPr id="17" name="bk object 17"/>
          <p:cNvSpPr/>
          <p:nvPr/>
        </p:nvSpPr>
        <p:spPr>
          <a:xfrm>
            <a:off x="0" y="4654294"/>
            <a:ext cx="9144000" cy="2203704"/>
          </a:xfrm>
          <a:prstGeom prst="rect">
            <a:avLst/>
          </a:prstGeom>
          <a:blipFill>
            <a:blip r:embed="rId2" cstate="print"/>
            <a:stretch>
              <a:fillRect/>
            </a:stretch>
          </a:blipFill>
        </p:spPr>
        <p:txBody>
          <a:bodyPr wrap="square" lIns="0" tIns="0" rIns="0" bIns="0" rtlCol="0"/>
          <a:lstStyle/>
          <a:p>
            <a:endParaRPr/>
          </a:p>
        </p:txBody>
      </p:sp>
      <p:sp>
        <p:nvSpPr>
          <p:cNvPr id="18" name="bk object 18"/>
          <p:cNvSpPr/>
          <p:nvPr/>
        </p:nvSpPr>
        <p:spPr>
          <a:xfrm>
            <a:off x="0" y="4751832"/>
            <a:ext cx="9144000" cy="2106295"/>
          </a:xfrm>
          <a:custGeom>
            <a:avLst/>
            <a:gdLst/>
            <a:ahLst/>
            <a:cxnLst/>
            <a:rect l="l" t="t" r="r" b="b"/>
            <a:pathLst>
              <a:path w="9144000" h="2106295">
                <a:moveTo>
                  <a:pt x="0" y="1692935"/>
                </a:moveTo>
                <a:lnTo>
                  <a:pt x="0" y="2106166"/>
                </a:lnTo>
                <a:lnTo>
                  <a:pt x="9144000" y="2106166"/>
                </a:lnTo>
                <a:lnTo>
                  <a:pt x="9144000" y="1751575"/>
                </a:lnTo>
                <a:lnTo>
                  <a:pt x="2266828" y="1751575"/>
                </a:lnTo>
                <a:lnTo>
                  <a:pt x="1613553" y="1744157"/>
                </a:lnTo>
                <a:lnTo>
                  <a:pt x="0" y="1692935"/>
                </a:lnTo>
                <a:close/>
              </a:path>
              <a:path w="9144000" h="2106295">
                <a:moveTo>
                  <a:pt x="9144000" y="0"/>
                </a:moveTo>
                <a:lnTo>
                  <a:pt x="8953853" y="89691"/>
                </a:lnTo>
                <a:lnTo>
                  <a:pt x="8464392" y="314371"/>
                </a:lnTo>
                <a:lnTo>
                  <a:pt x="8055839" y="494221"/>
                </a:lnTo>
                <a:lnTo>
                  <a:pt x="7664254" y="659074"/>
                </a:lnTo>
                <a:lnTo>
                  <a:pt x="7341069" y="788898"/>
                </a:lnTo>
                <a:lnTo>
                  <a:pt x="7028467" y="908526"/>
                </a:lnTo>
                <a:lnTo>
                  <a:pt x="6775423" y="1000703"/>
                </a:lnTo>
                <a:lnTo>
                  <a:pt x="6528624" y="1086284"/>
                </a:lnTo>
                <a:lnTo>
                  <a:pt x="6287566" y="1165488"/>
                </a:lnTo>
                <a:lnTo>
                  <a:pt x="6051747" y="1238535"/>
                </a:lnTo>
                <a:lnTo>
                  <a:pt x="5820664" y="1305646"/>
                </a:lnTo>
                <a:lnTo>
                  <a:pt x="5593815" y="1367040"/>
                </a:lnTo>
                <a:lnTo>
                  <a:pt x="5415046" y="1412187"/>
                </a:lnTo>
                <a:lnTo>
                  <a:pt x="5238407" y="1453928"/>
                </a:lnTo>
                <a:lnTo>
                  <a:pt x="5063642" y="1492375"/>
                </a:lnTo>
                <a:lnTo>
                  <a:pt x="4890493" y="1527643"/>
                </a:lnTo>
                <a:lnTo>
                  <a:pt x="4718701" y="1559842"/>
                </a:lnTo>
                <a:lnTo>
                  <a:pt x="4548012" y="1589086"/>
                </a:lnTo>
                <a:lnTo>
                  <a:pt x="4335806" y="1621657"/>
                </a:lnTo>
                <a:lnTo>
                  <a:pt x="4124415" y="1650005"/>
                </a:lnTo>
                <a:lnTo>
                  <a:pt x="3913339" y="1674351"/>
                </a:lnTo>
                <a:lnTo>
                  <a:pt x="3702072" y="1694915"/>
                </a:lnTo>
                <a:lnTo>
                  <a:pt x="3490114" y="1711916"/>
                </a:lnTo>
                <a:lnTo>
                  <a:pt x="3234143" y="1727924"/>
                </a:lnTo>
                <a:lnTo>
                  <a:pt x="2975583" y="1739498"/>
                </a:lnTo>
                <a:lnTo>
                  <a:pt x="2669499" y="1747904"/>
                </a:lnTo>
                <a:lnTo>
                  <a:pt x="2266828" y="1751575"/>
                </a:lnTo>
                <a:lnTo>
                  <a:pt x="9144000" y="1751575"/>
                </a:lnTo>
                <a:lnTo>
                  <a:pt x="9144000" y="0"/>
                </a:lnTo>
                <a:close/>
              </a:path>
            </a:pathLst>
          </a:custGeom>
          <a:solidFill>
            <a:srgbClr val="7B7B7B">
              <a:alpha val="45097"/>
            </a:srgbClr>
          </a:solidFill>
        </p:spPr>
        <p:txBody>
          <a:bodyPr wrap="square" lIns="0" tIns="0" rIns="0" bIns="0" rtlCol="0"/>
          <a:lstStyle/>
          <a:p>
            <a:endParaRPr/>
          </a:p>
        </p:txBody>
      </p:sp>
      <p:sp>
        <p:nvSpPr>
          <p:cNvPr id="19" name="bk object 19"/>
          <p:cNvSpPr/>
          <p:nvPr/>
        </p:nvSpPr>
        <p:spPr>
          <a:xfrm>
            <a:off x="7211568" y="0"/>
            <a:ext cx="1932431" cy="6857999"/>
          </a:xfrm>
          <a:prstGeom prst="rect">
            <a:avLst/>
          </a:prstGeom>
          <a:blipFill>
            <a:blip r:embed="rId3" cstate="print"/>
            <a:stretch>
              <a:fillRect/>
            </a:stretch>
          </a:blipFill>
        </p:spPr>
        <p:txBody>
          <a:bodyPr wrap="square" lIns="0" tIns="0" rIns="0" bIns="0" rtlCol="0"/>
          <a:lstStyle/>
          <a:p>
            <a:endParaRPr/>
          </a:p>
        </p:txBody>
      </p:sp>
      <p:sp>
        <p:nvSpPr>
          <p:cNvPr id="20" name="bk object 20"/>
          <p:cNvSpPr/>
          <p:nvPr/>
        </p:nvSpPr>
        <p:spPr>
          <a:xfrm>
            <a:off x="7315200" y="0"/>
            <a:ext cx="1828800" cy="6858000"/>
          </a:xfrm>
          <a:custGeom>
            <a:avLst/>
            <a:gdLst/>
            <a:ahLst/>
            <a:cxnLst/>
            <a:rect l="l" t="t" r="r" b="b"/>
            <a:pathLst>
              <a:path w="1828800" h="6858000">
                <a:moveTo>
                  <a:pt x="0" y="0"/>
                </a:moveTo>
                <a:lnTo>
                  <a:pt x="37678" y="52510"/>
                </a:lnTo>
                <a:lnTo>
                  <a:pt x="74692" y="105059"/>
                </a:lnTo>
                <a:lnTo>
                  <a:pt x="111045" y="157642"/>
                </a:lnTo>
                <a:lnTo>
                  <a:pt x="146740" y="210258"/>
                </a:lnTo>
                <a:lnTo>
                  <a:pt x="181781" y="262903"/>
                </a:lnTo>
                <a:lnTo>
                  <a:pt x="216173" y="315574"/>
                </a:lnTo>
                <a:lnTo>
                  <a:pt x="249918" y="368268"/>
                </a:lnTo>
                <a:lnTo>
                  <a:pt x="283022" y="420982"/>
                </a:lnTo>
                <a:lnTo>
                  <a:pt x="315488" y="473715"/>
                </a:lnTo>
                <a:lnTo>
                  <a:pt x="347319" y="526461"/>
                </a:lnTo>
                <a:lnTo>
                  <a:pt x="378519" y="579219"/>
                </a:lnTo>
                <a:lnTo>
                  <a:pt x="409092" y="631986"/>
                </a:lnTo>
                <a:lnTo>
                  <a:pt x="439043" y="684758"/>
                </a:lnTo>
                <a:lnTo>
                  <a:pt x="468375" y="737534"/>
                </a:lnTo>
                <a:lnTo>
                  <a:pt x="497091" y="790309"/>
                </a:lnTo>
                <a:lnTo>
                  <a:pt x="525196" y="843081"/>
                </a:lnTo>
                <a:lnTo>
                  <a:pt x="552693" y="895847"/>
                </a:lnTo>
                <a:lnTo>
                  <a:pt x="579586" y="948604"/>
                </a:lnTo>
                <a:lnTo>
                  <a:pt x="605880" y="1001349"/>
                </a:lnTo>
                <a:lnTo>
                  <a:pt x="631577" y="1054080"/>
                </a:lnTo>
                <a:lnTo>
                  <a:pt x="656682" y="1106792"/>
                </a:lnTo>
                <a:lnTo>
                  <a:pt x="681198" y="1159484"/>
                </a:lnTo>
                <a:lnTo>
                  <a:pt x="705130" y="1212153"/>
                </a:lnTo>
                <a:lnTo>
                  <a:pt x="728481" y="1264795"/>
                </a:lnTo>
                <a:lnTo>
                  <a:pt x="751256" y="1317407"/>
                </a:lnTo>
                <a:lnTo>
                  <a:pt x="773457" y="1369987"/>
                </a:lnTo>
                <a:lnTo>
                  <a:pt x="795088" y="1422532"/>
                </a:lnTo>
                <a:lnTo>
                  <a:pt x="816155" y="1475038"/>
                </a:lnTo>
                <a:lnTo>
                  <a:pt x="836659" y="1527504"/>
                </a:lnTo>
                <a:lnTo>
                  <a:pt x="856606" y="1579925"/>
                </a:lnTo>
                <a:lnTo>
                  <a:pt x="875999" y="1632299"/>
                </a:lnTo>
                <a:lnTo>
                  <a:pt x="894841" y="1684623"/>
                </a:lnTo>
                <a:lnTo>
                  <a:pt x="913138" y="1736895"/>
                </a:lnTo>
                <a:lnTo>
                  <a:pt x="930891" y="1789110"/>
                </a:lnTo>
                <a:lnTo>
                  <a:pt x="948107" y="1841267"/>
                </a:lnTo>
                <a:lnTo>
                  <a:pt x="964787" y="1893362"/>
                </a:lnTo>
                <a:lnTo>
                  <a:pt x="980936" y="1945392"/>
                </a:lnTo>
                <a:lnTo>
                  <a:pt x="996558" y="1997355"/>
                </a:lnTo>
                <a:lnTo>
                  <a:pt x="1011657" y="2049248"/>
                </a:lnTo>
                <a:lnTo>
                  <a:pt x="1026237" y="2101067"/>
                </a:lnTo>
                <a:lnTo>
                  <a:pt x="1040300" y="2152809"/>
                </a:lnTo>
                <a:lnTo>
                  <a:pt x="1053852" y="2204473"/>
                </a:lnTo>
                <a:lnTo>
                  <a:pt x="1066896" y="2256054"/>
                </a:lnTo>
                <a:lnTo>
                  <a:pt x="1079436" y="2307550"/>
                </a:lnTo>
                <a:lnTo>
                  <a:pt x="1091475" y="2358958"/>
                </a:lnTo>
                <a:lnTo>
                  <a:pt x="1103018" y="2410275"/>
                </a:lnTo>
                <a:lnTo>
                  <a:pt x="1114068" y="2461498"/>
                </a:lnTo>
                <a:lnTo>
                  <a:pt x="1124629" y="2512625"/>
                </a:lnTo>
                <a:lnTo>
                  <a:pt x="1134705" y="2563651"/>
                </a:lnTo>
                <a:lnTo>
                  <a:pt x="1144300" y="2614575"/>
                </a:lnTo>
                <a:lnTo>
                  <a:pt x="1153418" y="2665393"/>
                </a:lnTo>
                <a:lnTo>
                  <a:pt x="1162062" y="2716103"/>
                </a:lnTo>
                <a:lnTo>
                  <a:pt x="1170236" y="2766701"/>
                </a:lnTo>
                <a:lnTo>
                  <a:pt x="1177945" y="2817185"/>
                </a:lnTo>
                <a:lnTo>
                  <a:pt x="1185192" y="2867551"/>
                </a:lnTo>
                <a:lnTo>
                  <a:pt x="1191980" y="2917797"/>
                </a:lnTo>
                <a:lnTo>
                  <a:pt x="1198314" y="2967920"/>
                </a:lnTo>
                <a:lnTo>
                  <a:pt x="1204197" y="3017916"/>
                </a:lnTo>
                <a:lnTo>
                  <a:pt x="1209634" y="3067784"/>
                </a:lnTo>
                <a:lnTo>
                  <a:pt x="1214628" y="3117520"/>
                </a:lnTo>
                <a:lnTo>
                  <a:pt x="1219183" y="3167120"/>
                </a:lnTo>
                <a:lnTo>
                  <a:pt x="1223302" y="3216583"/>
                </a:lnTo>
                <a:lnTo>
                  <a:pt x="1226990" y="3265905"/>
                </a:lnTo>
                <a:lnTo>
                  <a:pt x="1230251" y="3315083"/>
                </a:lnTo>
                <a:lnTo>
                  <a:pt x="1233088" y="3364115"/>
                </a:lnTo>
                <a:lnTo>
                  <a:pt x="1235505" y="3412997"/>
                </a:lnTo>
                <a:lnTo>
                  <a:pt x="1237506" y="3461726"/>
                </a:lnTo>
                <a:lnTo>
                  <a:pt x="1239095" y="3510300"/>
                </a:lnTo>
                <a:lnTo>
                  <a:pt x="1240275" y="3558716"/>
                </a:lnTo>
                <a:lnTo>
                  <a:pt x="1241051" y="3606970"/>
                </a:lnTo>
                <a:lnTo>
                  <a:pt x="1241426" y="3655060"/>
                </a:lnTo>
                <a:lnTo>
                  <a:pt x="1241404" y="3702983"/>
                </a:lnTo>
                <a:lnTo>
                  <a:pt x="1240989" y="3750736"/>
                </a:lnTo>
                <a:lnTo>
                  <a:pt x="1240185" y="3798316"/>
                </a:lnTo>
                <a:lnTo>
                  <a:pt x="1238995" y="3845719"/>
                </a:lnTo>
                <a:lnTo>
                  <a:pt x="1237424" y="3892944"/>
                </a:lnTo>
                <a:lnTo>
                  <a:pt x="1235475" y="3939987"/>
                </a:lnTo>
                <a:lnTo>
                  <a:pt x="1233152" y="3986846"/>
                </a:lnTo>
                <a:lnTo>
                  <a:pt x="1230459" y="4033516"/>
                </a:lnTo>
                <a:lnTo>
                  <a:pt x="1227400" y="4079996"/>
                </a:lnTo>
                <a:lnTo>
                  <a:pt x="1223979" y="4126283"/>
                </a:lnTo>
                <a:lnTo>
                  <a:pt x="1220198" y="4172373"/>
                </a:lnTo>
                <a:lnTo>
                  <a:pt x="1216063" y="4218264"/>
                </a:lnTo>
                <a:lnTo>
                  <a:pt x="1211578" y="4263952"/>
                </a:lnTo>
                <a:lnTo>
                  <a:pt x="1206745" y="4309435"/>
                </a:lnTo>
                <a:lnTo>
                  <a:pt x="1201568" y="4354710"/>
                </a:lnTo>
                <a:lnTo>
                  <a:pt x="1196053" y="4399773"/>
                </a:lnTo>
                <a:lnTo>
                  <a:pt x="1190201" y="4444623"/>
                </a:lnTo>
                <a:lnTo>
                  <a:pt x="1184018" y="4489256"/>
                </a:lnTo>
                <a:lnTo>
                  <a:pt x="1177507" y="4533668"/>
                </a:lnTo>
                <a:lnTo>
                  <a:pt x="1170672" y="4577858"/>
                </a:lnTo>
                <a:lnTo>
                  <a:pt x="1163517" y="4621822"/>
                </a:lnTo>
                <a:lnTo>
                  <a:pt x="1156045" y="4665558"/>
                </a:lnTo>
                <a:lnTo>
                  <a:pt x="1148260" y="4709062"/>
                </a:lnTo>
                <a:lnTo>
                  <a:pt x="1140167" y="4752331"/>
                </a:lnTo>
                <a:lnTo>
                  <a:pt x="1131769" y="4795362"/>
                </a:lnTo>
                <a:lnTo>
                  <a:pt x="1123069" y="4838154"/>
                </a:lnTo>
                <a:lnTo>
                  <a:pt x="1114073" y="4880702"/>
                </a:lnTo>
                <a:lnTo>
                  <a:pt x="1104783" y="4923003"/>
                </a:lnTo>
                <a:lnTo>
                  <a:pt x="1095203" y="4965056"/>
                </a:lnTo>
                <a:lnTo>
                  <a:pt x="1085337" y="5006856"/>
                </a:lnTo>
                <a:lnTo>
                  <a:pt x="1075190" y="5048401"/>
                </a:lnTo>
                <a:lnTo>
                  <a:pt x="1064764" y="5089688"/>
                </a:lnTo>
                <a:lnTo>
                  <a:pt x="1054064" y="5130715"/>
                </a:lnTo>
                <a:lnTo>
                  <a:pt x="1043094" y="5171477"/>
                </a:lnTo>
                <a:lnTo>
                  <a:pt x="1031857" y="5211973"/>
                </a:lnTo>
                <a:lnTo>
                  <a:pt x="1020357" y="5252199"/>
                </a:lnTo>
                <a:lnTo>
                  <a:pt x="1008598" y="5292152"/>
                </a:lnTo>
                <a:lnTo>
                  <a:pt x="996584" y="5331829"/>
                </a:lnTo>
                <a:lnTo>
                  <a:pt x="984319" y="5371228"/>
                </a:lnTo>
                <a:lnTo>
                  <a:pt x="971806" y="5410346"/>
                </a:lnTo>
                <a:lnTo>
                  <a:pt x="959049" y="5449179"/>
                </a:lnTo>
                <a:lnTo>
                  <a:pt x="946053" y="5487725"/>
                </a:lnTo>
                <a:lnTo>
                  <a:pt x="932821" y="5525981"/>
                </a:lnTo>
                <a:lnTo>
                  <a:pt x="919356" y="5563944"/>
                </a:lnTo>
                <a:lnTo>
                  <a:pt x="905664" y="5601610"/>
                </a:lnTo>
                <a:lnTo>
                  <a:pt x="891746" y="5638977"/>
                </a:lnTo>
                <a:lnTo>
                  <a:pt x="877608" y="5676043"/>
                </a:lnTo>
                <a:lnTo>
                  <a:pt x="863253" y="5712803"/>
                </a:lnTo>
                <a:lnTo>
                  <a:pt x="848686" y="5749256"/>
                </a:lnTo>
                <a:lnTo>
                  <a:pt x="833909" y="5785398"/>
                </a:lnTo>
                <a:lnTo>
                  <a:pt x="818926" y="5821227"/>
                </a:lnTo>
                <a:lnTo>
                  <a:pt x="803742" y="5856738"/>
                </a:lnTo>
                <a:lnTo>
                  <a:pt x="788361" y="5891930"/>
                </a:lnTo>
                <a:lnTo>
                  <a:pt x="772785" y="5926800"/>
                </a:lnTo>
                <a:lnTo>
                  <a:pt x="741068" y="5995560"/>
                </a:lnTo>
                <a:lnTo>
                  <a:pt x="708622" y="6062996"/>
                </a:lnTo>
                <a:lnTo>
                  <a:pt x="675477" y="6129082"/>
                </a:lnTo>
                <a:lnTo>
                  <a:pt x="641663" y="6193797"/>
                </a:lnTo>
                <a:lnTo>
                  <a:pt x="607212" y="6257116"/>
                </a:lnTo>
                <a:lnTo>
                  <a:pt x="572155" y="6319017"/>
                </a:lnTo>
                <a:lnTo>
                  <a:pt x="536521" y="6379475"/>
                </a:lnTo>
                <a:lnTo>
                  <a:pt x="500341" y="6438468"/>
                </a:lnTo>
                <a:lnTo>
                  <a:pt x="463647" y="6495971"/>
                </a:lnTo>
                <a:lnTo>
                  <a:pt x="426469" y="6551962"/>
                </a:lnTo>
                <a:lnTo>
                  <a:pt x="388836" y="6606417"/>
                </a:lnTo>
                <a:lnTo>
                  <a:pt x="350781" y="6659313"/>
                </a:lnTo>
                <a:lnTo>
                  <a:pt x="312334" y="6710625"/>
                </a:lnTo>
                <a:lnTo>
                  <a:pt x="273525" y="6760331"/>
                </a:lnTo>
                <a:lnTo>
                  <a:pt x="234385" y="6808408"/>
                </a:lnTo>
                <a:lnTo>
                  <a:pt x="194945" y="6854831"/>
                </a:lnTo>
                <a:lnTo>
                  <a:pt x="1828800" y="6857999"/>
                </a:lnTo>
                <a:lnTo>
                  <a:pt x="1828800" y="14224"/>
                </a:lnTo>
                <a:lnTo>
                  <a:pt x="0" y="0"/>
                </a:lnTo>
                <a:close/>
              </a:path>
            </a:pathLst>
          </a:custGeom>
          <a:solidFill>
            <a:srgbClr val="585858">
              <a:alpha val="39999"/>
            </a:srgbClr>
          </a:solidFill>
        </p:spPr>
        <p:txBody>
          <a:bodyPr wrap="square" lIns="0" tIns="0" rIns="0" bIns="0" rtlCol="0"/>
          <a:lstStyle/>
          <a:p>
            <a:endParaRPr/>
          </a:p>
        </p:txBody>
      </p:sp>
      <p:sp>
        <p:nvSpPr>
          <p:cNvPr id="2" name="Holder 2"/>
          <p:cNvSpPr>
            <a:spLocks noGrp="1"/>
          </p:cNvSpPr>
          <p:nvPr>
            <p:ph type="ctrTitle"/>
          </p:nvPr>
        </p:nvSpPr>
        <p:spPr>
          <a:xfrm>
            <a:off x="980821" y="498093"/>
            <a:ext cx="7182357" cy="726440"/>
          </a:xfrm>
          <a:prstGeom prst="rect">
            <a:avLst/>
          </a:prstGeom>
        </p:spPr>
        <p:txBody>
          <a:bodyPr wrap="square" lIns="0" tIns="0" rIns="0" bIns="0">
            <a:spAutoFit/>
          </a:bodyPr>
          <a:lstStyle>
            <a:lvl1pPr>
              <a:defRPr sz="4600" b="0" i="0">
                <a:solidFill>
                  <a:srgbClr val="FFFF00"/>
                </a:solidFill>
                <a:latin typeface="Arial"/>
                <a:cs typeface="Aria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10/29/2023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600" b="0" i="0">
                <a:solidFill>
                  <a:srgbClr val="FFFF00"/>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800" b="0" i="0">
                <a:solidFill>
                  <a:schemeClr val="bg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10/29/2023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600" b="0" i="0">
                <a:solidFill>
                  <a:srgbClr val="FFFF00"/>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10/29/2023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custGeom>
            <a:avLst/>
            <a:gdLst/>
            <a:ahLst/>
            <a:cxnLst/>
            <a:rect l="l" t="t" r="r" b="b"/>
            <a:pathLst>
              <a:path w="9144000" h="6858000">
                <a:moveTo>
                  <a:pt x="0" y="6858000"/>
                </a:moveTo>
                <a:lnTo>
                  <a:pt x="9144000" y="6858000"/>
                </a:lnTo>
                <a:lnTo>
                  <a:pt x="9144000" y="0"/>
                </a:lnTo>
                <a:lnTo>
                  <a:pt x="0" y="0"/>
                </a:lnTo>
                <a:lnTo>
                  <a:pt x="0" y="6858000"/>
                </a:lnTo>
                <a:close/>
              </a:path>
            </a:pathLst>
          </a:custGeom>
          <a:solidFill>
            <a:srgbClr val="3A3A3A"/>
          </a:solidFill>
        </p:spPr>
        <p:txBody>
          <a:bodyPr wrap="square" lIns="0" tIns="0" rIns="0" bIns="0" rtlCol="0"/>
          <a:lstStyle/>
          <a:p>
            <a:endParaRPr/>
          </a:p>
        </p:txBody>
      </p:sp>
      <p:sp>
        <p:nvSpPr>
          <p:cNvPr id="17" name="bk object 17"/>
          <p:cNvSpPr/>
          <p:nvPr/>
        </p:nvSpPr>
        <p:spPr>
          <a:xfrm>
            <a:off x="0" y="4654294"/>
            <a:ext cx="9144000" cy="2203704"/>
          </a:xfrm>
          <a:prstGeom prst="rect">
            <a:avLst/>
          </a:prstGeom>
          <a:blipFill>
            <a:blip r:embed="rId2" cstate="print"/>
            <a:stretch>
              <a:fillRect/>
            </a:stretch>
          </a:blipFill>
        </p:spPr>
        <p:txBody>
          <a:bodyPr wrap="square" lIns="0" tIns="0" rIns="0" bIns="0" rtlCol="0"/>
          <a:lstStyle/>
          <a:p>
            <a:endParaRPr/>
          </a:p>
        </p:txBody>
      </p:sp>
      <p:sp>
        <p:nvSpPr>
          <p:cNvPr id="18" name="bk object 18"/>
          <p:cNvSpPr/>
          <p:nvPr/>
        </p:nvSpPr>
        <p:spPr>
          <a:xfrm>
            <a:off x="0" y="4751832"/>
            <a:ext cx="9144000" cy="2106295"/>
          </a:xfrm>
          <a:custGeom>
            <a:avLst/>
            <a:gdLst/>
            <a:ahLst/>
            <a:cxnLst/>
            <a:rect l="l" t="t" r="r" b="b"/>
            <a:pathLst>
              <a:path w="9144000" h="2106295">
                <a:moveTo>
                  <a:pt x="0" y="1692935"/>
                </a:moveTo>
                <a:lnTo>
                  <a:pt x="0" y="2106166"/>
                </a:lnTo>
                <a:lnTo>
                  <a:pt x="9144000" y="2106166"/>
                </a:lnTo>
                <a:lnTo>
                  <a:pt x="9144000" y="1751575"/>
                </a:lnTo>
                <a:lnTo>
                  <a:pt x="2266828" y="1751575"/>
                </a:lnTo>
                <a:lnTo>
                  <a:pt x="1613553" y="1744157"/>
                </a:lnTo>
                <a:lnTo>
                  <a:pt x="0" y="1692935"/>
                </a:lnTo>
                <a:close/>
              </a:path>
              <a:path w="9144000" h="2106295">
                <a:moveTo>
                  <a:pt x="9144000" y="0"/>
                </a:moveTo>
                <a:lnTo>
                  <a:pt x="8953853" y="89691"/>
                </a:lnTo>
                <a:lnTo>
                  <a:pt x="8464392" y="314371"/>
                </a:lnTo>
                <a:lnTo>
                  <a:pt x="8055839" y="494221"/>
                </a:lnTo>
                <a:lnTo>
                  <a:pt x="7664254" y="659074"/>
                </a:lnTo>
                <a:lnTo>
                  <a:pt x="7341069" y="788898"/>
                </a:lnTo>
                <a:lnTo>
                  <a:pt x="7028467" y="908526"/>
                </a:lnTo>
                <a:lnTo>
                  <a:pt x="6775423" y="1000703"/>
                </a:lnTo>
                <a:lnTo>
                  <a:pt x="6528624" y="1086284"/>
                </a:lnTo>
                <a:lnTo>
                  <a:pt x="6287566" y="1165488"/>
                </a:lnTo>
                <a:lnTo>
                  <a:pt x="6051747" y="1238535"/>
                </a:lnTo>
                <a:lnTo>
                  <a:pt x="5820664" y="1305646"/>
                </a:lnTo>
                <a:lnTo>
                  <a:pt x="5593815" y="1367040"/>
                </a:lnTo>
                <a:lnTo>
                  <a:pt x="5415046" y="1412187"/>
                </a:lnTo>
                <a:lnTo>
                  <a:pt x="5238407" y="1453928"/>
                </a:lnTo>
                <a:lnTo>
                  <a:pt x="5063642" y="1492375"/>
                </a:lnTo>
                <a:lnTo>
                  <a:pt x="4890493" y="1527643"/>
                </a:lnTo>
                <a:lnTo>
                  <a:pt x="4718701" y="1559842"/>
                </a:lnTo>
                <a:lnTo>
                  <a:pt x="4548012" y="1589086"/>
                </a:lnTo>
                <a:lnTo>
                  <a:pt x="4335806" y="1621657"/>
                </a:lnTo>
                <a:lnTo>
                  <a:pt x="4124415" y="1650005"/>
                </a:lnTo>
                <a:lnTo>
                  <a:pt x="3913339" y="1674351"/>
                </a:lnTo>
                <a:lnTo>
                  <a:pt x="3702072" y="1694915"/>
                </a:lnTo>
                <a:lnTo>
                  <a:pt x="3490114" y="1711916"/>
                </a:lnTo>
                <a:lnTo>
                  <a:pt x="3234143" y="1727924"/>
                </a:lnTo>
                <a:lnTo>
                  <a:pt x="2975583" y="1739498"/>
                </a:lnTo>
                <a:lnTo>
                  <a:pt x="2669499" y="1747904"/>
                </a:lnTo>
                <a:lnTo>
                  <a:pt x="2266828" y="1751575"/>
                </a:lnTo>
                <a:lnTo>
                  <a:pt x="9144000" y="1751575"/>
                </a:lnTo>
                <a:lnTo>
                  <a:pt x="9144000" y="0"/>
                </a:lnTo>
                <a:close/>
              </a:path>
            </a:pathLst>
          </a:custGeom>
          <a:solidFill>
            <a:srgbClr val="7B7B7B">
              <a:alpha val="45097"/>
            </a:srgbClr>
          </a:solidFill>
        </p:spPr>
        <p:txBody>
          <a:bodyPr wrap="square" lIns="0" tIns="0" rIns="0" bIns="0" rtlCol="0"/>
          <a:lstStyle/>
          <a:p>
            <a:endParaRPr/>
          </a:p>
        </p:txBody>
      </p:sp>
      <p:sp>
        <p:nvSpPr>
          <p:cNvPr id="19" name="bk object 19"/>
          <p:cNvSpPr/>
          <p:nvPr/>
        </p:nvSpPr>
        <p:spPr>
          <a:xfrm>
            <a:off x="7211568" y="0"/>
            <a:ext cx="1932431" cy="6857999"/>
          </a:xfrm>
          <a:prstGeom prst="rect">
            <a:avLst/>
          </a:prstGeom>
          <a:blipFill>
            <a:blip r:embed="rId3" cstate="print"/>
            <a:stretch>
              <a:fillRect/>
            </a:stretch>
          </a:blipFill>
        </p:spPr>
        <p:txBody>
          <a:bodyPr wrap="square" lIns="0" tIns="0" rIns="0" bIns="0" rtlCol="0"/>
          <a:lstStyle/>
          <a:p>
            <a:endParaRPr/>
          </a:p>
        </p:txBody>
      </p:sp>
      <p:sp>
        <p:nvSpPr>
          <p:cNvPr id="20" name="bk object 20"/>
          <p:cNvSpPr/>
          <p:nvPr/>
        </p:nvSpPr>
        <p:spPr>
          <a:xfrm>
            <a:off x="7315200" y="0"/>
            <a:ext cx="1828800" cy="6858000"/>
          </a:xfrm>
          <a:custGeom>
            <a:avLst/>
            <a:gdLst/>
            <a:ahLst/>
            <a:cxnLst/>
            <a:rect l="l" t="t" r="r" b="b"/>
            <a:pathLst>
              <a:path w="1828800" h="6858000">
                <a:moveTo>
                  <a:pt x="0" y="0"/>
                </a:moveTo>
                <a:lnTo>
                  <a:pt x="37678" y="52510"/>
                </a:lnTo>
                <a:lnTo>
                  <a:pt x="74692" y="105059"/>
                </a:lnTo>
                <a:lnTo>
                  <a:pt x="111045" y="157642"/>
                </a:lnTo>
                <a:lnTo>
                  <a:pt x="146740" y="210258"/>
                </a:lnTo>
                <a:lnTo>
                  <a:pt x="181781" y="262903"/>
                </a:lnTo>
                <a:lnTo>
                  <a:pt x="216173" y="315574"/>
                </a:lnTo>
                <a:lnTo>
                  <a:pt x="249918" y="368268"/>
                </a:lnTo>
                <a:lnTo>
                  <a:pt x="283022" y="420982"/>
                </a:lnTo>
                <a:lnTo>
                  <a:pt x="315488" y="473715"/>
                </a:lnTo>
                <a:lnTo>
                  <a:pt x="347319" y="526461"/>
                </a:lnTo>
                <a:lnTo>
                  <a:pt x="378519" y="579219"/>
                </a:lnTo>
                <a:lnTo>
                  <a:pt x="409092" y="631986"/>
                </a:lnTo>
                <a:lnTo>
                  <a:pt x="439043" y="684758"/>
                </a:lnTo>
                <a:lnTo>
                  <a:pt x="468375" y="737534"/>
                </a:lnTo>
                <a:lnTo>
                  <a:pt x="497091" y="790309"/>
                </a:lnTo>
                <a:lnTo>
                  <a:pt x="525196" y="843081"/>
                </a:lnTo>
                <a:lnTo>
                  <a:pt x="552693" y="895847"/>
                </a:lnTo>
                <a:lnTo>
                  <a:pt x="579586" y="948604"/>
                </a:lnTo>
                <a:lnTo>
                  <a:pt x="605880" y="1001349"/>
                </a:lnTo>
                <a:lnTo>
                  <a:pt x="631577" y="1054080"/>
                </a:lnTo>
                <a:lnTo>
                  <a:pt x="656682" y="1106792"/>
                </a:lnTo>
                <a:lnTo>
                  <a:pt x="681198" y="1159484"/>
                </a:lnTo>
                <a:lnTo>
                  <a:pt x="705130" y="1212153"/>
                </a:lnTo>
                <a:lnTo>
                  <a:pt x="728481" y="1264795"/>
                </a:lnTo>
                <a:lnTo>
                  <a:pt x="751256" y="1317407"/>
                </a:lnTo>
                <a:lnTo>
                  <a:pt x="773457" y="1369987"/>
                </a:lnTo>
                <a:lnTo>
                  <a:pt x="795088" y="1422532"/>
                </a:lnTo>
                <a:lnTo>
                  <a:pt x="816155" y="1475038"/>
                </a:lnTo>
                <a:lnTo>
                  <a:pt x="836659" y="1527504"/>
                </a:lnTo>
                <a:lnTo>
                  <a:pt x="856606" y="1579925"/>
                </a:lnTo>
                <a:lnTo>
                  <a:pt x="875999" y="1632299"/>
                </a:lnTo>
                <a:lnTo>
                  <a:pt x="894841" y="1684623"/>
                </a:lnTo>
                <a:lnTo>
                  <a:pt x="913138" y="1736895"/>
                </a:lnTo>
                <a:lnTo>
                  <a:pt x="930891" y="1789110"/>
                </a:lnTo>
                <a:lnTo>
                  <a:pt x="948107" y="1841267"/>
                </a:lnTo>
                <a:lnTo>
                  <a:pt x="964787" y="1893362"/>
                </a:lnTo>
                <a:lnTo>
                  <a:pt x="980936" y="1945392"/>
                </a:lnTo>
                <a:lnTo>
                  <a:pt x="996558" y="1997355"/>
                </a:lnTo>
                <a:lnTo>
                  <a:pt x="1011657" y="2049248"/>
                </a:lnTo>
                <a:lnTo>
                  <a:pt x="1026237" y="2101067"/>
                </a:lnTo>
                <a:lnTo>
                  <a:pt x="1040300" y="2152809"/>
                </a:lnTo>
                <a:lnTo>
                  <a:pt x="1053852" y="2204473"/>
                </a:lnTo>
                <a:lnTo>
                  <a:pt x="1066896" y="2256054"/>
                </a:lnTo>
                <a:lnTo>
                  <a:pt x="1079436" y="2307550"/>
                </a:lnTo>
                <a:lnTo>
                  <a:pt x="1091475" y="2358958"/>
                </a:lnTo>
                <a:lnTo>
                  <a:pt x="1103018" y="2410275"/>
                </a:lnTo>
                <a:lnTo>
                  <a:pt x="1114068" y="2461498"/>
                </a:lnTo>
                <a:lnTo>
                  <a:pt x="1124629" y="2512625"/>
                </a:lnTo>
                <a:lnTo>
                  <a:pt x="1134705" y="2563651"/>
                </a:lnTo>
                <a:lnTo>
                  <a:pt x="1144300" y="2614575"/>
                </a:lnTo>
                <a:lnTo>
                  <a:pt x="1153418" y="2665393"/>
                </a:lnTo>
                <a:lnTo>
                  <a:pt x="1162062" y="2716103"/>
                </a:lnTo>
                <a:lnTo>
                  <a:pt x="1170236" y="2766701"/>
                </a:lnTo>
                <a:lnTo>
                  <a:pt x="1177945" y="2817185"/>
                </a:lnTo>
                <a:lnTo>
                  <a:pt x="1185192" y="2867551"/>
                </a:lnTo>
                <a:lnTo>
                  <a:pt x="1191980" y="2917797"/>
                </a:lnTo>
                <a:lnTo>
                  <a:pt x="1198314" y="2967920"/>
                </a:lnTo>
                <a:lnTo>
                  <a:pt x="1204197" y="3017916"/>
                </a:lnTo>
                <a:lnTo>
                  <a:pt x="1209634" y="3067784"/>
                </a:lnTo>
                <a:lnTo>
                  <a:pt x="1214628" y="3117520"/>
                </a:lnTo>
                <a:lnTo>
                  <a:pt x="1219183" y="3167120"/>
                </a:lnTo>
                <a:lnTo>
                  <a:pt x="1223302" y="3216583"/>
                </a:lnTo>
                <a:lnTo>
                  <a:pt x="1226990" y="3265905"/>
                </a:lnTo>
                <a:lnTo>
                  <a:pt x="1230251" y="3315083"/>
                </a:lnTo>
                <a:lnTo>
                  <a:pt x="1233088" y="3364115"/>
                </a:lnTo>
                <a:lnTo>
                  <a:pt x="1235505" y="3412997"/>
                </a:lnTo>
                <a:lnTo>
                  <a:pt x="1237506" y="3461726"/>
                </a:lnTo>
                <a:lnTo>
                  <a:pt x="1239095" y="3510300"/>
                </a:lnTo>
                <a:lnTo>
                  <a:pt x="1240275" y="3558716"/>
                </a:lnTo>
                <a:lnTo>
                  <a:pt x="1241051" y="3606970"/>
                </a:lnTo>
                <a:lnTo>
                  <a:pt x="1241426" y="3655060"/>
                </a:lnTo>
                <a:lnTo>
                  <a:pt x="1241404" y="3702983"/>
                </a:lnTo>
                <a:lnTo>
                  <a:pt x="1240989" y="3750736"/>
                </a:lnTo>
                <a:lnTo>
                  <a:pt x="1240185" y="3798316"/>
                </a:lnTo>
                <a:lnTo>
                  <a:pt x="1238995" y="3845719"/>
                </a:lnTo>
                <a:lnTo>
                  <a:pt x="1237424" y="3892944"/>
                </a:lnTo>
                <a:lnTo>
                  <a:pt x="1235475" y="3939987"/>
                </a:lnTo>
                <a:lnTo>
                  <a:pt x="1233152" y="3986846"/>
                </a:lnTo>
                <a:lnTo>
                  <a:pt x="1230459" y="4033516"/>
                </a:lnTo>
                <a:lnTo>
                  <a:pt x="1227400" y="4079996"/>
                </a:lnTo>
                <a:lnTo>
                  <a:pt x="1223979" y="4126283"/>
                </a:lnTo>
                <a:lnTo>
                  <a:pt x="1220198" y="4172373"/>
                </a:lnTo>
                <a:lnTo>
                  <a:pt x="1216063" y="4218264"/>
                </a:lnTo>
                <a:lnTo>
                  <a:pt x="1211578" y="4263952"/>
                </a:lnTo>
                <a:lnTo>
                  <a:pt x="1206745" y="4309435"/>
                </a:lnTo>
                <a:lnTo>
                  <a:pt x="1201568" y="4354710"/>
                </a:lnTo>
                <a:lnTo>
                  <a:pt x="1196053" y="4399773"/>
                </a:lnTo>
                <a:lnTo>
                  <a:pt x="1190201" y="4444623"/>
                </a:lnTo>
                <a:lnTo>
                  <a:pt x="1184018" y="4489256"/>
                </a:lnTo>
                <a:lnTo>
                  <a:pt x="1177507" y="4533668"/>
                </a:lnTo>
                <a:lnTo>
                  <a:pt x="1170672" y="4577858"/>
                </a:lnTo>
                <a:lnTo>
                  <a:pt x="1163517" y="4621822"/>
                </a:lnTo>
                <a:lnTo>
                  <a:pt x="1156045" y="4665558"/>
                </a:lnTo>
                <a:lnTo>
                  <a:pt x="1148260" y="4709062"/>
                </a:lnTo>
                <a:lnTo>
                  <a:pt x="1140167" y="4752331"/>
                </a:lnTo>
                <a:lnTo>
                  <a:pt x="1131769" y="4795362"/>
                </a:lnTo>
                <a:lnTo>
                  <a:pt x="1123069" y="4838154"/>
                </a:lnTo>
                <a:lnTo>
                  <a:pt x="1114073" y="4880702"/>
                </a:lnTo>
                <a:lnTo>
                  <a:pt x="1104783" y="4923003"/>
                </a:lnTo>
                <a:lnTo>
                  <a:pt x="1095203" y="4965056"/>
                </a:lnTo>
                <a:lnTo>
                  <a:pt x="1085337" y="5006856"/>
                </a:lnTo>
                <a:lnTo>
                  <a:pt x="1075190" y="5048401"/>
                </a:lnTo>
                <a:lnTo>
                  <a:pt x="1064764" y="5089688"/>
                </a:lnTo>
                <a:lnTo>
                  <a:pt x="1054064" y="5130715"/>
                </a:lnTo>
                <a:lnTo>
                  <a:pt x="1043094" y="5171477"/>
                </a:lnTo>
                <a:lnTo>
                  <a:pt x="1031857" y="5211973"/>
                </a:lnTo>
                <a:lnTo>
                  <a:pt x="1020357" y="5252199"/>
                </a:lnTo>
                <a:lnTo>
                  <a:pt x="1008598" y="5292152"/>
                </a:lnTo>
                <a:lnTo>
                  <a:pt x="996584" y="5331829"/>
                </a:lnTo>
                <a:lnTo>
                  <a:pt x="984319" y="5371228"/>
                </a:lnTo>
                <a:lnTo>
                  <a:pt x="971806" y="5410346"/>
                </a:lnTo>
                <a:lnTo>
                  <a:pt x="959049" y="5449179"/>
                </a:lnTo>
                <a:lnTo>
                  <a:pt x="946053" y="5487725"/>
                </a:lnTo>
                <a:lnTo>
                  <a:pt x="932821" y="5525981"/>
                </a:lnTo>
                <a:lnTo>
                  <a:pt x="919356" y="5563944"/>
                </a:lnTo>
                <a:lnTo>
                  <a:pt x="905664" y="5601610"/>
                </a:lnTo>
                <a:lnTo>
                  <a:pt x="891746" y="5638977"/>
                </a:lnTo>
                <a:lnTo>
                  <a:pt x="877608" y="5676043"/>
                </a:lnTo>
                <a:lnTo>
                  <a:pt x="863253" y="5712803"/>
                </a:lnTo>
                <a:lnTo>
                  <a:pt x="848686" y="5749256"/>
                </a:lnTo>
                <a:lnTo>
                  <a:pt x="833909" y="5785398"/>
                </a:lnTo>
                <a:lnTo>
                  <a:pt x="818926" y="5821227"/>
                </a:lnTo>
                <a:lnTo>
                  <a:pt x="803742" y="5856738"/>
                </a:lnTo>
                <a:lnTo>
                  <a:pt x="788361" y="5891930"/>
                </a:lnTo>
                <a:lnTo>
                  <a:pt x="772785" y="5926800"/>
                </a:lnTo>
                <a:lnTo>
                  <a:pt x="741068" y="5995560"/>
                </a:lnTo>
                <a:lnTo>
                  <a:pt x="708622" y="6062996"/>
                </a:lnTo>
                <a:lnTo>
                  <a:pt x="675477" y="6129082"/>
                </a:lnTo>
                <a:lnTo>
                  <a:pt x="641663" y="6193797"/>
                </a:lnTo>
                <a:lnTo>
                  <a:pt x="607212" y="6257116"/>
                </a:lnTo>
                <a:lnTo>
                  <a:pt x="572155" y="6319017"/>
                </a:lnTo>
                <a:lnTo>
                  <a:pt x="536521" y="6379475"/>
                </a:lnTo>
                <a:lnTo>
                  <a:pt x="500341" y="6438468"/>
                </a:lnTo>
                <a:lnTo>
                  <a:pt x="463647" y="6495971"/>
                </a:lnTo>
                <a:lnTo>
                  <a:pt x="426469" y="6551962"/>
                </a:lnTo>
                <a:lnTo>
                  <a:pt x="388836" y="6606417"/>
                </a:lnTo>
                <a:lnTo>
                  <a:pt x="350781" y="6659313"/>
                </a:lnTo>
                <a:lnTo>
                  <a:pt x="312334" y="6710625"/>
                </a:lnTo>
                <a:lnTo>
                  <a:pt x="273525" y="6760331"/>
                </a:lnTo>
                <a:lnTo>
                  <a:pt x="234385" y="6808408"/>
                </a:lnTo>
                <a:lnTo>
                  <a:pt x="194945" y="6854831"/>
                </a:lnTo>
                <a:lnTo>
                  <a:pt x="1828800" y="6857999"/>
                </a:lnTo>
                <a:lnTo>
                  <a:pt x="1828800" y="14224"/>
                </a:lnTo>
                <a:lnTo>
                  <a:pt x="0" y="0"/>
                </a:lnTo>
                <a:close/>
              </a:path>
            </a:pathLst>
          </a:custGeom>
          <a:solidFill>
            <a:srgbClr val="585858">
              <a:alpha val="39999"/>
            </a:srgbClr>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600" b="0" i="0">
                <a:solidFill>
                  <a:srgbClr val="FFFF00"/>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10/29/2023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custGeom>
            <a:avLst/>
            <a:gdLst/>
            <a:ahLst/>
            <a:cxnLst/>
            <a:rect l="l" t="t" r="r" b="b"/>
            <a:pathLst>
              <a:path w="9144000" h="6858000">
                <a:moveTo>
                  <a:pt x="0" y="6858000"/>
                </a:moveTo>
                <a:lnTo>
                  <a:pt x="9144000" y="6858000"/>
                </a:lnTo>
                <a:lnTo>
                  <a:pt x="9144000" y="0"/>
                </a:lnTo>
                <a:lnTo>
                  <a:pt x="0" y="0"/>
                </a:lnTo>
                <a:lnTo>
                  <a:pt x="0" y="6858000"/>
                </a:lnTo>
                <a:close/>
              </a:path>
            </a:pathLst>
          </a:custGeom>
          <a:solidFill>
            <a:srgbClr val="3A3A3A"/>
          </a:solidFill>
        </p:spPr>
        <p:txBody>
          <a:bodyPr wrap="square" lIns="0" tIns="0" rIns="0" bIns="0" rtlCol="0"/>
          <a:lstStyle/>
          <a:p>
            <a:endParaRPr/>
          </a:p>
        </p:txBody>
      </p:sp>
      <p:sp>
        <p:nvSpPr>
          <p:cNvPr id="17" name="bk object 17"/>
          <p:cNvSpPr/>
          <p:nvPr/>
        </p:nvSpPr>
        <p:spPr>
          <a:xfrm>
            <a:off x="0" y="4654294"/>
            <a:ext cx="9144000" cy="2203704"/>
          </a:xfrm>
          <a:prstGeom prst="rect">
            <a:avLst/>
          </a:prstGeom>
          <a:blipFill>
            <a:blip r:embed="rId2" cstate="print"/>
            <a:stretch>
              <a:fillRect/>
            </a:stretch>
          </a:blipFill>
        </p:spPr>
        <p:txBody>
          <a:bodyPr wrap="square" lIns="0" tIns="0" rIns="0" bIns="0" rtlCol="0"/>
          <a:lstStyle/>
          <a:p>
            <a:endParaRPr/>
          </a:p>
        </p:txBody>
      </p:sp>
      <p:sp>
        <p:nvSpPr>
          <p:cNvPr id="18" name="bk object 18"/>
          <p:cNvSpPr/>
          <p:nvPr/>
        </p:nvSpPr>
        <p:spPr>
          <a:xfrm>
            <a:off x="0" y="4751832"/>
            <a:ext cx="9144000" cy="2106295"/>
          </a:xfrm>
          <a:custGeom>
            <a:avLst/>
            <a:gdLst/>
            <a:ahLst/>
            <a:cxnLst/>
            <a:rect l="l" t="t" r="r" b="b"/>
            <a:pathLst>
              <a:path w="9144000" h="2106295">
                <a:moveTo>
                  <a:pt x="0" y="1692935"/>
                </a:moveTo>
                <a:lnTo>
                  <a:pt x="0" y="2106166"/>
                </a:lnTo>
                <a:lnTo>
                  <a:pt x="9144000" y="2106166"/>
                </a:lnTo>
                <a:lnTo>
                  <a:pt x="9144000" y="1751575"/>
                </a:lnTo>
                <a:lnTo>
                  <a:pt x="2266828" y="1751575"/>
                </a:lnTo>
                <a:lnTo>
                  <a:pt x="1613553" y="1744157"/>
                </a:lnTo>
                <a:lnTo>
                  <a:pt x="0" y="1692935"/>
                </a:lnTo>
                <a:close/>
              </a:path>
              <a:path w="9144000" h="2106295">
                <a:moveTo>
                  <a:pt x="9144000" y="0"/>
                </a:moveTo>
                <a:lnTo>
                  <a:pt x="8953853" y="89691"/>
                </a:lnTo>
                <a:lnTo>
                  <a:pt x="8464392" y="314371"/>
                </a:lnTo>
                <a:lnTo>
                  <a:pt x="8055839" y="494221"/>
                </a:lnTo>
                <a:lnTo>
                  <a:pt x="7664254" y="659074"/>
                </a:lnTo>
                <a:lnTo>
                  <a:pt x="7341069" y="788898"/>
                </a:lnTo>
                <a:lnTo>
                  <a:pt x="7028467" y="908526"/>
                </a:lnTo>
                <a:lnTo>
                  <a:pt x="6775423" y="1000703"/>
                </a:lnTo>
                <a:lnTo>
                  <a:pt x="6528624" y="1086284"/>
                </a:lnTo>
                <a:lnTo>
                  <a:pt x="6287566" y="1165488"/>
                </a:lnTo>
                <a:lnTo>
                  <a:pt x="6051747" y="1238535"/>
                </a:lnTo>
                <a:lnTo>
                  <a:pt x="5820664" y="1305646"/>
                </a:lnTo>
                <a:lnTo>
                  <a:pt x="5593815" y="1367040"/>
                </a:lnTo>
                <a:lnTo>
                  <a:pt x="5415046" y="1412187"/>
                </a:lnTo>
                <a:lnTo>
                  <a:pt x="5238407" y="1453928"/>
                </a:lnTo>
                <a:lnTo>
                  <a:pt x="5063642" y="1492375"/>
                </a:lnTo>
                <a:lnTo>
                  <a:pt x="4890493" y="1527643"/>
                </a:lnTo>
                <a:lnTo>
                  <a:pt x="4718701" y="1559842"/>
                </a:lnTo>
                <a:lnTo>
                  <a:pt x="4548012" y="1589086"/>
                </a:lnTo>
                <a:lnTo>
                  <a:pt x="4335806" y="1621657"/>
                </a:lnTo>
                <a:lnTo>
                  <a:pt x="4124415" y="1650005"/>
                </a:lnTo>
                <a:lnTo>
                  <a:pt x="3913339" y="1674351"/>
                </a:lnTo>
                <a:lnTo>
                  <a:pt x="3702072" y="1694915"/>
                </a:lnTo>
                <a:lnTo>
                  <a:pt x="3490114" y="1711916"/>
                </a:lnTo>
                <a:lnTo>
                  <a:pt x="3234143" y="1727924"/>
                </a:lnTo>
                <a:lnTo>
                  <a:pt x="2975583" y="1739498"/>
                </a:lnTo>
                <a:lnTo>
                  <a:pt x="2669499" y="1747904"/>
                </a:lnTo>
                <a:lnTo>
                  <a:pt x="2266828" y="1751575"/>
                </a:lnTo>
                <a:lnTo>
                  <a:pt x="9144000" y="1751575"/>
                </a:lnTo>
                <a:lnTo>
                  <a:pt x="9144000" y="0"/>
                </a:lnTo>
                <a:close/>
              </a:path>
            </a:pathLst>
          </a:custGeom>
          <a:solidFill>
            <a:srgbClr val="7B7B7B">
              <a:alpha val="45097"/>
            </a:srgbClr>
          </a:solidFill>
        </p:spPr>
        <p:txBody>
          <a:bodyPr wrap="square" lIns="0" tIns="0" rIns="0" bIns="0" rtlCol="0"/>
          <a:lstStyle/>
          <a:p>
            <a:endParaRPr/>
          </a:p>
        </p:txBody>
      </p:sp>
      <p:sp>
        <p:nvSpPr>
          <p:cNvPr id="19" name="bk object 19"/>
          <p:cNvSpPr/>
          <p:nvPr/>
        </p:nvSpPr>
        <p:spPr>
          <a:xfrm>
            <a:off x="7211568" y="0"/>
            <a:ext cx="1932431" cy="6857999"/>
          </a:xfrm>
          <a:prstGeom prst="rect">
            <a:avLst/>
          </a:prstGeom>
          <a:blipFill>
            <a:blip r:embed="rId3" cstate="print"/>
            <a:stretch>
              <a:fillRect/>
            </a:stretch>
          </a:blipFill>
        </p:spPr>
        <p:txBody>
          <a:bodyPr wrap="square" lIns="0" tIns="0" rIns="0" bIns="0" rtlCol="0"/>
          <a:lstStyle/>
          <a:p>
            <a:endParaRPr/>
          </a:p>
        </p:txBody>
      </p:sp>
      <p:sp>
        <p:nvSpPr>
          <p:cNvPr id="20" name="bk object 20"/>
          <p:cNvSpPr/>
          <p:nvPr/>
        </p:nvSpPr>
        <p:spPr>
          <a:xfrm>
            <a:off x="7315200" y="0"/>
            <a:ext cx="1828800" cy="6858000"/>
          </a:xfrm>
          <a:custGeom>
            <a:avLst/>
            <a:gdLst/>
            <a:ahLst/>
            <a:cxnLst/>
            <a:rect l="l" t="t" r="r" b="b"/>
            <a:pathLst>
              <a:path w="1828800" h="6858000">
                <a:moveTo>
                  <a:pt x="0" y="0"/>
                </a:moveTo>
                <a:lnTo>
                  <a:pt x="37678" y="52510"/>
                </a:lnTo>
                <a:lnTo>
                  <a:pt x="74692" y="105059"/>
                </a:lnTo>
                <a:lnTo>
                  <a:pt x="111045" y="157642"/>
                </a:lnTo>
                <a:lnTo>
                  <a:pt x="146740" y="210258"/>
                </a:lnTo>
                <a:lnTo>
                  <a:pt x="181781" y="262903"/>
                </a:lnTo>
                <a:lnTo>
                  <a:pt x="216173" y="315574"/>
                </a:lnTo>
                <a:lnTo>
                  <a:pt x="249918" y="368268"/>
                </a:lnTo>
                <a:lnTo>
                  <a:pt x="283022" y="420982"/>
                </a:lnTo>
                <a:lnTo>
                  <a:pt x="315488" y="473715"/>
                </a:lnTo>
                <a:lnTo>
                  <a:pt x="347319" y="526461"/>
                </a:lnTo>
                <a:lnTo>
                  <a:pt x="378519" y="579219"/>
                </a:lnTo>
                <a:lnTo>
                  <a:pt x="409092" y="631986"/>
                </a:lnTo>
                <a:lnTo>
                  <a:pt x="439043" y="684758"/>
                </a:lnTo>
                <a:lnTo>
                  <a:pt x="468375" y="737534"/>
                </a:lnTo>
                <a:lnTo>
                  <a:pt x="497091" y="790309"/>
                </a:lnTo>
                <a:lnTo>
                  <a:pt x="525196" y="843081"/>
                </a:lnTo>
                <a:lnTo>
                  <a:pt x="552693" y="895847"/>
                </a:lnTo>
                <a:lnTo>
                  <a:pt x="579586" y="948604"/>
                </a:lnTo>
                <a:lnTo>
                  <a:pt x="605880" y="1001349"/>
                </a:lnTo>
                <a:lnTo>
                  <a:pt x="631577" y="1054080"/>
                </a:lnTo>
                <a:lnTo>
                  <a:pt x="656682" y="1106792"/>
                </a:lnTo>
                <a:lnTo>
                  <a:pt x="681198" y="1159484"/>
                </a:lnTo>
                <a:lnTo>
                  <a:pt x="705130" y="1212153"/>
                </a:lnTo>
                <a:lnTo>
                  <a:pt x="728481" y="1264795"/>
                </a:lnTo>
                <a:lnTo>
                  <a:pt x="751256" y="1317407"/>
                </a:lnTo>
                <a:lnTo>
                  <a:pt x="773457" y="1369987"/>
                </a:lnTo>
                <a:lnTo>
                  <a:pt x="795088" y="1422532"/>
                </a:lnTo>
                <a:lnTo>
                  <a:pt x="816155" y="1475038"/>
                </a:lnTo>
                <a:lnTo>
                  <a:pt x="836659" y="1527504"/>
                </a:lnTo>
                <a:lnTo>
                  <a:pt x="856606" y="1579925"/>
                </a:lnTo>
                <a:lnTo>
                  <a:pt x="875999" y="1632299"/>
                </a:lnTo>
                <a:lnTo>
                  <a:pt x="894841" y="1684623"/>
                </a:lnTo>
                <a:lnTo>
                  <a:pt x="913138" y="1736895"/>
                </a:lnTo>
                <a:lnTo>
                  <a:pt x="930891" y="1789110"/>
                </a:lnTo>
                <a:lnTo>
                  <a:pt x="948107" y="1841267"/>
                </a:lnTo>
                <a:lnTo>
                  <a:pt x="964787" y="1893362"/>
                </a:lnTo>
                <a:lnTo>
                  <a:pt x="980936" y="1945392"/>
                </a:lnTo>
                <a:lnTo>
                  <a:pt x="996558" y="1997355"/>
                </a:lnTo>
                <a:lnTo>
                  <a:pt x="1011657" y="2049248"/>
                </a:lnTo>
                <a:lnTo>
                  <a:pt x="1026237" y="2101067"/>
                </a:lnTo>
                <a:lnTo>
                  <a:pt x="1040300" y="2152809"/>
                </a:lnTo>
                <a:lnTo>
                  <a:pt x="1053852" y="2204473"/>
                </a:lnTo>
                <a:lnTo>
                  <a:pt x="1066896" y="2256054"/>
                </a:lnTo>
                <a:lnTo>
                  <a:pt x="1079436" y="2307550"/>
                </a:lnTo>
                <a:lnTo>
                  <a:pt x="1091475" y="2358958"/>
                </a:lnTo>
                <a:lnTo>
                  <a:pt x="1103018" y="2410275"/>
                </a:lnTo>
                <a:lnTo>
                  <a:pt x="1114068" y="2461498"/>
                </a:lnTo>
                <a:lnTo>
                  <a:pt x="1124629" y="2512625"/>
                </a:lnTo>
                <a:lnTo>
                  <a:pt x="1134705" y="2563651"/>
                </a:lnTo>
                <a:lnTo>
                  <a:pt x="1144300" y="2614575"/>
                </a:lnTo>
                <a:lnTo>
                  <a:pt x="1153418" y="2665393"/>
                </a:lnTo>
                <a:lnTo>
                  <a:pt x="1162062" y="2716103"/>
                </a:lnTo>
                <a:lnTo>
                  <a:pt x="1170236" y="2766701"/>
                </a:lnTo>
                <a:lnTo>
                  <a:pt x="1177945" y="2817185"/>
                </a:lnTo>
                <a:lnTo>
                  <a:pt x="1185192" y="2867551"/>
                </a:lnTo>
                <a:lnTo>
                  <a:pt x="1191980" y="2917797"/>
                </a:lnTo>
                <a:lnTo>
                  <a:pt x="1198314" y="2967920"/>
                </a:lnTo>
                <a:lnTo>
                  <a:pt x="1204197" y="3017916"/>
                </a:lnTo>
                <a:lnTo>
                  <a:pt x="1209634" y="3067784"/>
                </a:lnTo>
                <a:lnTo>
                  <a:pt x="1214628" y="3117520"/>
                </a:lnTo>
                <a:lnTo>
                  <a:pt x="1219183" y="3167120"/>
                </a:lnTo>
                <a:lnTo>
                  <a:pt x="1223302" y="3216583"/>
                </a:lnTo>
                <a:lnTo>
                  <a:pt x="1226990" y="3265905"/>
                </a:lnTo>
                <a:lnTo>
                  <a:pt x="1230251" y="3315083"/>
                </a:lnTo>
                <a:lnTo>
                  <a:pt x="1233088" y="3364115"/>
                </a:lnTo>
                <a:lnTo>
                  <a:pt x="1235505" y="3412997"/>
                </a:lnTo>
                <a:lnTo>
                  <a:pt x="1237506" y="3461726"/>
                </a:lnTo>
                <a:lnTo>
                  <a:pt x="1239095" y="3510300"/>
                </a:lnTo>
                <a:lnTo>
                  <a:pt x="1240275" y="3558716"/>
                </a:lnTo>
                <a:lnTo>
                  <a:pt x="1241051" y="3606970"/>
                </a:lnTo>
                <a:lnTo>
                  <a:pt x="1241426" y="3655060"/>
                </a:lnTo>
                <a:lnTo>
                  <a:pt x="1241404" y="3702983"/>
                </a:lnTo>
                <a:lnTo>
                  <a:pt x="1240989" y="3750736"/>
                </a:lnTo>
                <a:lnTo>
                  <a:pt x="1240185" y="3798316"/>
                </a:lnTo>
                <a:lnTo>
                  <a:pt x="1238995" y="3845719"/>
                </a:lnTo>
                <a:lnTo>
                  <a:pt x="1237424" y="3892944"/>
                </a:lnTo>
                <a:lnTo>
                  <a:pt x="1235475" y="3939987"/>
                </a:lnTo>
                <a:lnTo>
                  <a:pt x="1233152" y="3986846"/>
                </a:lnTo>
                <a:lnTo>
                  <a:pt x="1230459" y="4033516"/>
                </a:lnTo>
                <a:lnTo>
                  <a:pt x="1227400" y="4079996"/>
                </a:lnTo>
                <a:lnTo>
                  <a:pt x="1223979" y="4126283"/>
                </a:lnTo>
                <a:lnTo>
                  <a:pt x="1220198" y="4172373"/>
                </a:lnTo>
                <a:lnTo>
                  <a:pt x="1216063" y="4218264"/>
                </a:lnTo>
                <a:lnTo>
                  <a:pt x="1211578" y="4263952"/>
                </a:lnTo>
                <a:lnTo>
                  <a:pt x="1206745" y="4309435"/>
                </a:lnTo>
                <a:lnTo>
                  <a:pt x="1201568" y="4354710"/>
                </a:lnTo>
                <a:lnTo>
                  <a:pt x="1196053" y="4399773"/>
                </a:lnTo>
                <a:lnTo>
                  <a:pt x="1190201" y="4444623"/>
                </a:lnTo>
                <a:lnTo>
                  <a:pt x="1184018" y="4489256"/>
                </a:lnTo>
                <a:lnTo>
                  <a:pt x="1177507" y="4533668"/>
                </a:lnTo>
                <a:lnTo>
                  <a:pt x="1170672" y="4577858"/>
                </a:lnTo>
                <a:lnTo>
                  <a:pt x="1163517" y="4621822"/>
                </a:lnTo>
                <a:lnTo>
                  <a:pt x="1156045" y="4665558"/>
                </a:lnTo>
                <a:lnTo>
                  <a:pt x="1148260" y="4709062"/>
                </a:lnTo>
                <a:lnTo>
                  <a:pt x="1140167" y="4752331"/>
                </a:lnTo>
                <a:lnTo>
                  <a:pt x="1131769" y="4795362"/>
                </a:lnTo>
                <a:lnTo>
                  <a:pt x="1123069" y="4838154"/>
                </a:lnTo>
                <a:lnTo>
                  <a:pt x="1114073" y="4880702"/>
                </a:lnTo>
                <a:lnTo>
                  <a:pt x="1104783" y="4923003"/>
                </a:lnTo>
                <a:lnTo>
                  <a:pt x="1095203" y="4965056"/>
                </a:lnTo>
                <a:lnTo>
                  <a:pt x="1085337" y="5006856"/>
                </a:lnTo>
                <a:lnTo>
                  <a:pt x="1075190" y="5048401"/>
                </a:lnTo>
                <a:lnTo>
                  <a:pt x="1064764" y="5089688"/>
                </a:lnTo>
                <a:lnTo>
                  <a:pt x="1054064" y="5130715"/>
                </a:lnTo>
                <a:lnTo>
                  <a:pt x="1043094" y="5171477"/>
                </a:lnTo>
                <a:lnTo>
                  <a:pt x="1031857" y="5211973"/>
                </a:lnTo>
                <a:lnTo>
                  <a:pt x="1020357" y="5252199"/>
                </a:lnTo>
                <a:lnTo>
                  <a:pt x="1008598" y="5292152"/>
                </a:lnTo>
                <a:lnTo>
                  <a:pt x="996584" y="5331829"/>
                </a:lnTo>
                <a:lnTo>
                  <a:pt x="984319" y="5371228"/>
                </a:lnTo>
                <a:lnTo>
                  <a:pt x="971806" y="5410346"/>
                </a:lnTo>
                <a:lnTo>
                  <a:pt x="959049" y="5449179"/>
                </a:lnTo>
                <a:lnTo>
                  <a:pt x="946053" y="5487725"/>
                </a:lnTo>
                <a:lnTo>
                  <a:pt x="932821" y="5525981"/>
                </a:lnTo>
                <a:lnTo>
                  <a:pt x="919356" y="5563944"/>
                </a:lnTo>
                <a:lnTo>
                  <a:pt x="905664" y="5601610"/>
                </a:lnTo>
                <a:lnTo>
                  <a:pt x="891746" y="5638977"/>
                </a:lnTo>
                <a:lnTo>
                  <a:pt x="877608" y="5676043"/>
                </a:lnTo>
                <a:lnTo>
                  <a:pt x="863253" y="5712803"/>
                </a:lnTo>
                <a:lnTo>
                  <a:pt x="848686" y="5749256"/>
                </a:lnTo>
                <a:lnTo>
                  <a:pt x="833909" y="5785398"/>
                </a:lnTo>
                <a:lnTo>
                  <a:pt x="818926" y="5821227"/>
                </a:lnTo>
                <a:lnTo>
                  <a:pt x="803742" y="5856738"/>
                </a:lnTo>
                <a:lnTo>
                  <a:pt x="788361" y="5891930"/>
                </a:lnTo>
                <a:lnTo>
                  <a:pt x="772785" y="5926800"/>
                </a:lnTo>
                <a:lnTo>
                  <a:pt x="741068" y="5995560"/>
                </a:lnTo>
                <a:lnTo>
                  <a:pt x="708622" y="6062996"/>
                </a:lnTo>
                <a:lnTo>
                  <a:pt x="675477" y="6129082"/>
                </a:lnTo>
                <a:lnTo>
                  <a:pt x="641663" y="6193797"/>
                </a:lnTo>
                <a:lnTo>
                  <a:pt x="607212" y="6257116"/>
                </a:lnTo>
                <a:lnTo>
                  <a:pt x="572155" y="6319017"/>
                </a:lnTo>
                <a:lnTo>
                  <a:pt x="536521" y="6379475"/>
                </a:lnTo>
                <a:lnTo>
                  <a:pt x="500341" y="6438468"/>
                </a:lnTo>
                <a:lnTo>
                  <a:pt x="463647" y="6495971"/>
                </a:lnTo>
                <a:lnTo>
                  <a:pt x="426469" y="6551962"/>
                </a:lnTo>
                <a:lnTo>
                  <a:pt x="388836" y="6606417"/>
                </a:lnTo>
                <a:lnTo>
                  <a:pt x="350781" y="6659313"/>
                </a:lnTo>
                <a:lnTo>
                  <a:pt x="312334" y="6710625"/>
                </a:lnTo>
                <a:lnTo>
                  <a:pt x="273525" y="6760331"/>
                </a:lnTo>
                <a:lnTo>
                  <a:pt x="234385" y="6808408"/>
                </a:lnTo>
                <a:lnTo>
                  <a:pt x="194945" y="6854831"/>
                </a:lnTo>
                <a:lnTo>
                  <a:pt x="1828800" y="6857999"/>
                </a:lnTo>
                <a:lnTo>
                  <a:pt x="1828800" y="14224"/>
                </a:lnTo>
                <a:lnTo>
                  <a:pt x="0" y="0"/>
                </a:lnTo>
                <a:close/>
              </a:path>
            </a:pathLst>
          </a:custGeom>
          <a:solidFill>
            <a:srgbClr val="585858">
              <a:alpha val="39999"/>
            </a:srgbClr>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10/29/2023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custGeom>
            <a:avLst/>
            <a:gdLst/>
            <a:ahLst/>
            <a:cxnLst/>
            <a:rect l="l" t="t" r="r" b="b"/>
            <a:pathLst>
              <a:path w="9144000" h="6858000">
                <a:moveTo>
                  <a:pt x="0" y="6858000"/>
                </a:moveTo>
                <a:lnTo>
                  <a:pt x="9144000" y="6858000"/>
                </a:lnTo>
                <a:lnTo>
                  <a:pt x="9144000" y="0"/>
                </a:lnTo>
                <a:lnTo>
                  <a:pt x="0" y="0"/>
                </a:lnTo>
                <a:lnTo>
                  <a:pt x="0" y="6858000"/>
                </a:lnTo>
                <a:close/>
              </a:path>
            </a:pathLst>
          </a:custGeom>
          <a:solidFill>
            <a:srgbClr val="3A3A3A"/>
          </a:solidFill>
        </p:spPr>
        <p:txBody>
          <a:bodyPr wrap="square" lIns="0" tIns="0" rIns="0" bIns="0" rtlCol="0"/>
          <a:lstStyle/>
          <a:p>
            <a:endParaRPr/>
          </a:p>
        </p:txBody>
      </p:sp>
      <p:sp>
        <p:nvSpPr>
          <p:cNvPr id="2" name="Holder 2"/>
          <p:cNvSpPr>
            <a:spLocks noGrp="1"/>
          </p:cNvSpPr>
          <p:nvPr>
            <p:ph type="title"/>
          </p:nvPr>
        </p:nvSpPr>
        <p:spPr>
          <a:xfrm>
            <a:off x="2082926" y="498093"/>
            <a:ext cx="4978146" cy="726440"/>
          </a:xfrm>
          <a:prstGeom prst="rect">
            <a:avLst/>
          </a:prstGeom>
        </p:spPr>
        <p:txBody>
          <a:bodyPr wrap="square" lIns="0" tIns="0" rIns="0" bIns="0">
            <a:spAutoFit/>
          </a:bodyPr>
          <a:lstStyle>
            <a:lvl1pPr>
              <a:defRPr sz="4600" b="0" i="0">
                <a:solidFill>
                  <a:srgbClr val="FFFF00"/>
                </a:solidFill>
                <a:latin typeface="Arial"/>
                <a:cs typeface="Arial"/>
              </a:defRPr>
            </a:lvl1pPr>
          </a:lstStyle>
          <a:p>
            <a:endParaRPr/>
          </a:p>
        </p:txBody>
      </p:sp>
      <p:sp>
        <p:nvSpPr>
          <p:cNvPr id="3" name="Holder 3"/>
          <p:cNvSpPr>
            <a:spLocks noGrp="1"/>
          </p:cNvSpPr>
          <p:nvPr>
            <p:ph type="body" idx="1"/>
          </p:nvPr>
        </p:nvSpPr>
        <p:spPr>
          <a:xfrm>
            <a:off x="1895601" y="2176399"/>
            <a:ext cx="3716654" cy="3647440"/>
          </a:xfrm>
          <a:prstGeom prst="rect">
            <a:avLst/>
          </a:prstGeom>
        </p:spPr>
        <p:txBody>
          <a:bodyPr wrap="square" lIns="0" tIns="0" rIns="0" bIns="0">
            <a:spAutoFit/>
          </a:bodyPr>
          <a:lstStyle>
            <a:lvl1pPr>
              <a:defRPr sz="1800" b="0" i="0">
                <a:solidFill>
                  <a:schemeClr val="bg1"/>
                </a:solidFill>
                <a:latin typeface="Arial"/>
                <a:cs typeface="Aria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10/29/2023</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3" Type="http://schemas.openxmlformats.org/officeDocument/2006/relationships/image" Target="../media/image98.jpg"/><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100.jpg"/><Relationship Id="rId2" Type="http://schemas.openxmlformats.org/officeDocument/2006/relationships/image" Target="../media/image99.jp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102.jpg"/><Relationship Id="rId2" Type="http://schemas.openxmlformats.org/officeDocument/2006/relationships/image" Target="../media/image101.jpg"/><Relationship Id="rId1" Type="http://schemas.openxmlformats.org/officeDocument/2006/relationships/slideLayout" Target="../slideLayouts/slideLayout2.xml"/><Relationship Id="rId4" Type="http://schemas.openxmlformats.org/officeDocument/2006/relationships/image" Target="../media/image103.jp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jfif"/></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image" Target="../media/image20.jpe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2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2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3.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2.jpeg"/><Relationship Id="rId5" Type="http://schemas.openxmlformats.org/officeDocument/2006/relationships/image" Target="../media/image31.jpeg"/><Relationship Id="rId4" Type="http://schemas.openxmlformats.org/officeDocument/2006/relationships/image" Target="../media/image30.jpe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3.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2.jpeg"/><Relationship Id="rId5" Type="http://schemas.openxmlformats.org/officeDocument/2006/relationships/image" Target="../media/image31.jpeg"/><Relationship Id="rId4" Type="http://schemas.openxmlformats.org/officeDocument/2006/relationships/image" Target="../media/image30.jpe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5.jpe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6.jpe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7.jpe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8.jpe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9.jpe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0.jpeg"/></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1.jpeg"/></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3.jpeg"/></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4.jpeg"/></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5.jpeg"/></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6.jpeg"/></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7.jpe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8.jpeg"/></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9.jpeg"/></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0.jpeg"/></Relationships>
</file>

<file path=ppt/slides/_rels/slide59.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2.jpeg"/></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3.jpeg"/></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4.jpeg"/></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5.jpe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6.jpeg"/></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7.jpeg"/></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8.jpeg"/></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9.jpeg"/></Relationships>
</file>

<file path=ppt/slides/_rels/slide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0.jpeg"/></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1.jpeg"/></Relationships>
</file>

<file path=ppt/slides/_rels/slide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2.jpeg"/></Relationships>
</file>

<file path=ppt/slides/_rels/slide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3.jpeg"/></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4.jpeg"/></Relationships>
</file>

<file path=ppt/slides/_rels/slide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5.jpe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6.jpeg"/></Relationships>
</file>

<file path=ppt/slides/_rels/slide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7.jpeg"/></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8.jpeg"/></Relationships>
</file>

<file path=ppt/slides/_rels/slide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9.jpeg"/></Relationships>
</file>

<file path=ppt/slides/_rels/slide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0.jpeg"/></Relationships>
</file>

<file path=ppt/slides/_rels/slide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1.jpeg"/></Relationships>
</file>

<file path=ppt/slides/_rels/slide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3.jpeg"/><Relationship Id="rId4" Type="http://schemas.openxmlformats.org/officeDocument/2006/relationships/image" Target="../media/image72.jpeg"/></Relationships>
</file>

<file path=ppt/slides/_rels/slide8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4.jpeg"/></Relationships>
</file>

<file path=ppt/slides/_rels/slide8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5.jpeg"/></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6.jpeg"/></Relationships>
</file>

<file path=ppt/slides/_rels/slide9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8.jpeg"/><Relationship Id="rId4" Type="http://schemas.openxmlformats.org/officeDocument/2006/relationships/image" Target="../media/image77.jpeg"/></Relationships>
</file>

<file path=ppt/slides/_rels/slide92.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jpg"/><Relationship Id="rId1" Type="http://schemas.openxmlformats.org/officeDocument/2006/relationships/slideLayout" Target="../slideLayouts/slideLayout2.xml"/><Relationship Id="rId5" Type="http://schemas.openxmlformats.org/officeDocument/2006/relationships/image" Target="../media/image83.jpg"/><Relationship Id="rId4" Type="http://schemas.openxmlformats.org/officeDocument/2006/relationships/image" Target="../media/image82.jpg"/></Relationships>
</file>

<file path=ppt/slides/_rels/slide94.xml.rels><?xml version="1.0" encoding="UTF-8" standalone="yes"?>
<Relationships xmlns="http://schemas.openxmlformats.org/package/2006/relationships"><Relationship Id="rId2" Type="http://schemas.openxmlformats.org/officeDocument/2006/relationships/image" Target="../media/image84.jp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86.jpg"/><Relationship Id="rId2" Type="http://schemas.openxmlformats.org/officeDocument/2006/relationships/image" Target="../media/image85.jpg"/><Relationship Id="rId1" Type="http://schemas.openxmlformats.org/officeDocument/2006/relationships/slideLayout" Target="../slideLayouts/slideLayout2.xml"/><Relationship Id="rId5" Type="http://schemas.openxmlformats.org/officeDocument/2006/relationships/image" Target="../media/image88.jpg"/><Relationship Id="rId4" Type="http://schemas.openxmlformats.org/officeDocument/2006/relationships/image" Target="../media/image87.jpg"/></Relationships>
</file>

<file path=ppt/slides/_rels/slide96.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jpg"/><Relationship Id="rId1" Type="http://schemas.openxmlformats.org/officeDocument/2006/relationships/slideLayout" Target="../slideLayouts/slideLayout2.xml"/><Relationship Id="rId4" Type="http://schemas.openxmlformats.org/officeDocument/2006/relationships/image" Target="../media/image91.jfif"/></Relationships>
</file>

<file path=ppt/slides/_rels/slide97.xml.rels><?xml version="1.0" encoding="UTF-8" standalone="yes"?>
<Relationships xmlns="http://schemas.openxmlformats.org/package/2006/relationships"><Relationship Id="rId2" Type="http://schemas.openxmlformats.org/officeDocument/2006/relationships/image" Target="../media/image92.jp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94.jpeg"/><Relationship Id="rId2" Type="http://schemas.openxmlformats.org/officeDocument/2006/relationships/image" Target="../media/image93.jfif"/><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96.jfif"/><Relationship Id="rId2" Type="http://schemas.openxmlformats.org/officeDocument/2006/relationships/image" Target="../media/image9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00124" y="2014854"/>
            <a:ext cx="7076440" cy="2135841"/>
          </a:xfrm>
          <a:prstGeom prst="rect">
            <a:avLst/>
          </a:prstGeom>
        </p:spPr>
        <p:txBody>
          <a:bodyPr vert="horz" wrap="square" lIns="0" tIns="12065" rIns="0" bIns="0" rtlCol="0">
            <a:spAutoFit/>
          </a:bodyPr>
          <a:lstStyle/>
          <a:p>
            <a:pPr marL="12700" marR="5080">
              <a:lnSpc>
                <a:spcPct val="100000"/>
              </a:lnSpc>
              <a:spcBef>
                <a:spcPts val="95"/>
              </a:spcBef>
            </a:pPr>
            <a:r>
              <a:rPr spc="-5" dirty="0"/>
              <a:t>PERSONAL</a:t>
            </a:r>
            <a:r>
              <a:rPr spc="-220" dirty="0"/>
              <a:t> </a:t>
            </a:r>
            <a:r>
              <a:rPr spc="-5" dirty="0"/>
              <a:t>PROTECTIVE  EQUIPMET</a:t>
            </a:r>
            <a:r>
              <a:rPr spc="-90" dirty="0"/>
              <a:t> </a:t>
            </a:r>
            <a:r>
              <a:rPr spc="-5" dirty="0"/>
              <a:t>(PPE)</a:t>
            </a:r>
            <a:r>
              <a:rPr lang="en-US" spc="-5" dirty="0"/>
              <a:t> </a:t>
            </a:r>
            <a:br>
              <a:rPr lang="en-US" spc="-5"/>
            </a:br>
            <a:r>
              <a:rPr lang="en-US" spc="-5"/>
              <a:t>Unit-5</a:t>
            </a:r>
            <a:endParaRPr spc="-5"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58467" y="272922"/>
            <a:ext cx="4464685" cy="1122680"/>
          </a:xfrm>
          <a:prstGeom prst="rect">
            <a:avLst/>
          </a:prstGeom>
        </p:spPr>
        <p:txBody>
          <a:bodyPr vert="horz" wrap="square" lIns="0" tIns="12700" rIns="0" bIns="0" rtlCol="0">
            <a:spAutoFit/>
          </a:bodyPr>
          <a:lstStyle/>
          <a:p>
            <a:pPr marL="977265" marR="5080" indent="-965200">
              <a:lnSpc>
                <a:spcPct val="100000"/>
              </a:lnSpc>
              <a:spcBef>
                <a:spcPts val="100"/>
              </a:spcBef>
            </a:pPr>
            <a:r>
              <a:rPr sz="3600" dirty="0"/>
              <a:t>Is This </a:t>
            </a:r>
            <a:r>
              <a:rPr sz="3600" spc="-5" dirty="0"/>
              <a:t>an</a:t>
            </a:r>
            <a:r>
              <a:rPr sz="3600" spc="-360" dirty="0"/>
              <a:t> </a:t>
            </a:r>
            <a:r>
              <a:rPr sz="3600" dirty="0"/>
              <a:t>Appropriate  </a:t>
            </a:r>
            <a:r>
              <a:rPr sz="3600" spc="-10" dirty="0"/>
              <a:t>Scaffolding?</a:t>
            </a:r>
            <a:endParaRPr sz="3600"/>
          </a:p>
        </p:txBody>
      </p:sp>
      <p:sp>
        <p:nvSpPr>
          <p:cNvPr id="3" name="object 3"/>
          <p:cNvSpPr/>
          <p:nvPr/>
        </p:nvSpPr>
        <p:spPr>
          <a:xfrm>
            <a:off x="1376172" y="1754123"/>
            <a:ext cx="5629656" cy="421843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CC212-8DAC-43DC-8C16-EFBEF6807813}"/>
              </a:ext>
            </a:extLst>
          </p:cNvPr>
          <p:cNvSpPr>
            <a:spLocks noGrp="1"/>
          </p:cNvSpPr>
          <p:nvPr>
            <p:ph type="title"/>
          </p:nvPr>
        </p:nvSpPr>
        <p:spPr>
          <a:xfrm>
            <a:off x="1646619" y="326275"/>
            <a:ext cx="6299074" cy="1415772"/>
          </a:xfrm>
        </p:spPr>
        <p:txBody>
          <a:bodyPr/>
          <a:lstStyle/>
          <a:p>
            <a:r>
              <a:rPr lang="en-IN" spc="-5" dirty="0"/>
              <a:t>Air supplying respirator</a:t>
            </a:r>
            <a:endParaRPr lang="en-IN" dirty="0"/>
          </a:p>
        </p:txBody>
      </p:sp>
      <p:sp>
        <p:nvSpPr>
          <p:cNvPr id="3" name="Text Placeholder 2">
            <a:extLst>
              <a:ext uri="{FF2B5EF4-FFF2-40B4-BE49-F238E27FC236}">
                <a16:creationId xmlns:a16="http://schemas.microsoft.com/office/drawing/2014/main" id="{F2ADE0E1-923C-4FE6-A8A3-9EBE67B5320F}"/>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A4600B27-B474-48FE-8009-298AC557BEAF}"/>
              </a:ext>
            </a:extLst>
          </p:cNvPr>
          <p:cNvPicPr>
            <a:picLocks noChangeAspect="1"/>
          </p:cNvPicPr>
          <p:nvPr/>
        </p:nvPicPr>
        <p:blipFill>
          <a:blip r:embed="rId2"/>
          <a:stretch>
            <a:fillRect/>
          </a:stretch>
        </p:blipFill>
        <p:spPr>
          <a:xfrm>
            <a:off x="762000" y="1502925"/>
            <a:ext cx="3551228" cy="4320914"/>
          </a:xfrm>
          <a:prstGeom prst="rect">
            <a:avLst/>
          </a:prstGeom>
        </p:spPr>
      </p:pic>
      <p:grpSp>
        <p:nvGrpSpPr>
          <p:cNvPr id="6" name="object 4">
            <a:extLst>
              <a:ext uri="{FF2B5EF4-FFF2-40B4-BE49-F238E27FC236}">
                <a16:creationId xmlns:a16="http://schemas.microsoft.com/office/drawing/2014/main" id="{93D68FF0-35F2-4212-8B6B-465C95316B86}"/>
              </a:ext>
            </a:extLst>
          </p:cNvPr>
          <p:cNvGrpSpPr/>
          <p:nvPr/>
        </p:nvGrpSpPr>
        <p:grpSpPr>
          <a:xfrm>
            <a:off x="4791584" y="2286000"/>
            <a:ext cx="2456815" cy="2990215"/>
            <a:chOff x="5492496" y="2862072"/>
            <a:chExt cx="2456815" cy="2990215"/>
          </a:xfrm>
        </p:grpSpPr>
        <p:sp>
          <p:nvSpPr>
            <p:cNvPr id="7" name="object 5">
              <a:extLst>
                <a:ext uri="{FF2B5EF4-FFF2-40B4-BE49-F238E27FC236}">
                  <a16:creationId xmlns:a16="http://schemas.microsoft.com/office/drawing/2014/main" id="{5EEADF12-32FF-49C3-9DEC-582B1AB11E7B}"/>
                </a:ext>
              </a:extLst>
            </p:cNvPr>
            <p:cNvSpPr/>
            <p:nvPr/>
          </p:nvSpPr>
          <p:spPr>
            <a:xfrm>
              <a:off x="5505622" y="2871219"/>
              <a:ext cx="2434488" cy="2956842"/>
            </a:xfrm>
            <a:prstGeom prst="rect">
              <a:avLst/>
            </a:prstGeom>
            <a:blipFill>
              <a:blip r:embed="rId3" cstate="print"/>
              <a:stretch>
                <a:fillRect/>
              </a:stretch>
            </a:blipFill>
          </p:spPr>
          <p:txBody>
            <a:bodyPr wrap="square" lIns="0" tIns="0" rIns="0" bIns="0" rtlCol="0"/>
            <a:lstStyle/>
            <a:p>
              <a:endParaRPr/>
            </a:p>
          </p:txBody>
        </p:sp>
        <p:sp>
          <p:nvSpPr>
            <p:cNvPr id="8" name="object 6">
              <a:extLst>
                <a:ext uri="{FF2B5EF4-FFF2-40B4-BE49-F238E27FC236}">
                  <a16:creationId xmlns:a16="http://schemas.microsoft.com/office/drawing/2014/main" id="{E229F85E-CC4B-40CE-AC70-89A43D05C106}"/>
                </a:ext>
              </a:extLst>
            </p:cNvPr>
            <p:cNvSpPr/>
            <p:nvPr/>
          </p:nvSpPr>
          <p:spPr>
            <a:xfrm>
              <a:off x="5497068" y="2866644"/>
              <a:ext cx="2447925" cy="2981325"/>
            </a:xfrm>
            <a:custGeom>
              <a:avLst/>
              <a:gdLst/>
              <a:ahLst/>
              <a:cxnLst/>
              <a:rect l="l" t="t" r="r" b="b"/>
              <a:pathLst>
                <a:path w="2447925" h="2981325">
                  <a:moveTo>
                    <a:pt x="0" y="2980943"/>
                  </a:moveTo>
                  <a:lnTo>
                    <a:pt x="2447543" y="2980943"/>
                  </a:lnTo>
                  <a:lnTo>
                    <a:pt x="2447543" y="0"/>
                  </a:lnTo>
                  <a:lnTo>
                    <a:pt x="0" y="0"/>
                  </a:lnTo>
                  <a:lnTo>
                    <a:pt x="0" y="2980943"/>
                  </a:lnTo>
                  <a:close/>
                </a:path>
              </a:pathLst>
            </a:custGeom>
            <a:ln w="9144">
              <a:solidFill>
                <a:srgbClr val="000000"/>
              </a:solidFill>
            </a:ln>
          </p:spPr>
          <p:txBody>
            <a:bodyPr wrap="square" lIns="0" tIns="0" rIns="0" bIns="0" rtlCol="0"/>
            <a:lstStyle/>
            <a:p>
              <a:endParaRPr/>
            </a:p>
          </p:txBody>
        </p:sp>
      </p:grpSp>
      <p:sp>
        <p:nvSpPr>
          <p:cNvPr id="10" name="TextBox 9">
            <a:extLst>
              <a:ext uri="{FF2B5EF4-FFF2-40B4-BE49-F238E27FC236}">
                <a16:creationId xmlns:a16="http://schemas.microsoft.com/office/drawing/2014/main" id="{859BCABF-0796-49AA-9179-E12C86A7C780}"/>
              </a:ext>
            </a:extLst>
          </p:cNvPr>
          <p:cNvSpPr txBox="1"/>
          <p:nvPr/>
        </p:nvSpPr>
        <p:spPr>
          <a:xfrm>
            <a:off x="4191000" y="5466953"/>
            <a:ext cx="4572000" cy="646331"/>
          </a:xfrm>
          <a:prstGeom prst="rect">
            <a:avLst/>
          </a:prstGeom>
          <a:noFill/>
        </p:spPr>
        <p:txBody>
          <a:bodyPr wrap="square">
            <a:spAutoFit/>
          </a:bodyPr>
          <a:lstStyle/>
          <a:p>
            <a:pPr marL="698500" lvl="1" indent="-228600">
              <a:lnSpc>
                <a:spcPct val="100000"/>
              </a:lnSpc>
              <a:spcBef>
                <a:spcPts val="484"/>
              </a:spcBef>
              <a:buFont typeface="Arial"/>
              <a:buChar char="•"/>
              <a:tabLst>
                <a:tab pos="697865" algn="l"/>
                <a:tab pos="698500" algn="l"/>
              </a:tabLst>
            </a:pPr>
            <a:r>
              <a:rPr lang="en-US" sz="1800" spc="-5" dirty="0">
                <a:solidFill>
                  <a:schemeClr val="bg1"/>
                </a:solidFill>
                <a:latin typeface="Tahoma"/>
                <a:cs typeface="Tahoma"/>
              </a:rPr>
              <a:t>Self-Contained Breathing Apparatus</a:t>
            </a:r>
            <a:r>
              <a:rPr lang="en-US" sz="1800" spc="-60" dirty="0">
                <a:solidFill>
                  <a:schemeClr val="bg1"/>
                </a:solidFill>
                <a:latin typeface="Tahoma"/>
                <a:cs typeface="Tahoma"/>
              </a:rPr>
              <a:t> </a:t>
            </a:r>
            <a:r>
              <a:rPr lang="en-US" sz="1800" dirty="0">
                <a:solidFill>
                  <a:schemeClr val="bg1"/>
                </a:solidFill>
                <a:latin typeface="Tahoma"/>
                <a:cs typeface="Tahoma"/>
              </a:rPr>
              <a:t>(SCBA)</a:t>
            </a:r>
          </a:p>
        </p:txBody>
      </p:sp>
      <p:sp>
        <p:nvSpPr>
          <p:cNvPr id="11" name="TextBox 10">
            <a:extLst>
              <a:ext uri="{FF2B5EF4-FFF2-40B4-BE49-F238E27FC236}">
                <a16:creationId xmlns:a16="http://schemas.microsoft.com/office/drawing/2014/main" id="{A7E93385-3DCC-4DDC-9131-D601987566E4}"/>
              </a:ext>
            </a:extLst>
          </p:cNvPr>
          <p:cNvSpPr txBox="1"/>
          <p:nvPr/>
        </p:nvSpPr>
        <p:spPr>
          <a:xfrm>
            <a:off x="1143000" y="6019800"/>
            <a:ext cx="2743200" cy="923330"/>
          </a:xfrm>
          <a:prstGeom prst="rect">
            <a:avLst/>
          </a:prstGeom>
          <a:noFill/>
        </p:spPr>
        <p:txBody>
          <a:bodyPr wrap="square" rtlCol="0">
            <a:spAutoFit/>
          </a:bodyPr>
          <a:lstStyle/>
          <a:p>
            <a:r>
              <a:rPr lang="en-US" sz="1800" spc="-10" dirty="0">
                <a:solidFill>
                  <a:schemeClr val="bg1"/>
                </a:solidFill>
                <a:latin typeface="Tahoma"/>
                <a:cs typeface="Tahoma"/>
              </a:rPr>
              <a:t>Supplied-Air Respirator</a:t>
            </a:r>
            <a:r>
              <a:rPr lang="en-US" sz="1800" spc="-20" dirty="0">
                <a:solidFill>
                  <a:schemeClr val="bg1"/>
                </a:solidFill>
                <a:latin typeface="Tahoma"/>
                <a:cs typeface="Tahoma"/>
              </a:rPr>
              <a:t> </a:t>
            </a:r>
            <a:r>
              <a:rPr lang="en-US" sz="1800" spc="-5" dirty="0">
                <a:solidFill>
                  <a:schemeClr val="bg1"/>
                </a:solidFill>
                <a:latin typeface="Tahoma"/>
                <a:cs typeface="Tahoma"/>
              </a:rPr>
              <a:t>(SAR)</a:t>
            </a:r>
            <a:endParaRPr lang="en-US" sz="1800" dirty="0">
              <a:solidFill>
                <a:schemeClr val="bg1"/>
              </a:solidFill>
              <a:latin typeface="Tahoma"/>
              <a:cs typeface="Tahoma"/>
            </a:endParaRPr>
          </a:p>
          <a:p>
            <a:endParaRPr lang="en-IN" dirty="0"/>
          </a:p>
        </p:txBody>
      </p:sp>
    </p:spTree>
    <p:extLst>
      <p:ext uri="{BB962C8B-B14F-4D97-AF65-F5344CB8AC3E}">
        <p14:creationId xmlns:p14="http://schemas.microsoft.com/office/powerpoint/2010/main" val="151603089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50240" y="1317858"/>
            <a:ext cx="7828915" cy="4123054"/>
          </a:xfrm>
          <a:prstGeom prst="rect">
            <a:avLst/>
          </a:prstGeom>
        </p:spPr>
        <p:txBody>
          <a:bodyPr vert="horz" wrap="square" lIns="0" tIns="97790" rIns="0" bIns="0" rtlCol="0">
            <a:spAutoFit/>
          </a:bodyPr>
          <a:lstStyle/>
          <a:p>
            <a:pPr marL="355600" indent="-343535">
              <a:lnSpc>
                <a:spcPct val="100000"/>
              </a:lnSpc>
              <a:spcBef>
                <a:spcPts val="770"/>
              </a:spcBef>
              <a:buFont typeface="Arial"/>
              <a:buChar char="•"/>
              <a:tabLst>
                <a:tab pos="355600" algn="l"/>
                <a:tab pos="356235" algn="l"/>
              </a:tabLst>
            </a:pPr>
            <a:r>
              <a:rPr sz="2800" spc="-5" dirty="0">
                <a:solidFill>
                  <a:schemeClr val="bg1"/>
                </a:solidFill>
                <a:latin typeface="Tahoma"/>
                <a:cs typeface="Tahoma"/>
              </a:rPr>
              <a:t>Medical</a:t>
            </a:r>
            <a:r>
              <a:rPr sz="2800" dirty="0">
                <a:solidFill>
                  <a:schemeClr val="bg1"/>
                </a:solidFill>
                <a:latin typeface="Tahoma"/>
                <a:cs typeface="Tahoma"/>
              </a:rPr>
              <a:t> </a:t>
            </a:r>
            <a:r>
              <a:rPr sz="2800" spc="-15" dirty="0">
                <a:solidFill>
                  <a:schemeClr val="bg1"/>
                </a:solidFill>
                <a:latin typeface="Tahoma"/>
                <a:cs typeface="Tahoma"/>
              </a:rPr>
              <a:t>evaluation</a:t>
            </a:r>
            <a:endParaRPr sz="2800" dirty="0">
              <a:solidFill>
                <a:schemeClr val="bg1"/>
              </a:solidFill>
              <a:latin typeface="Tahoma"/>
              <a:cs typeface="Tahoma"/>
            </a:endParaRPr>
          </a:p>
          <a:p>
            <a:pPr marL="756285" marR="196215" lvl="1" indent="-287020">
              <a:lnSpc>
                <a:spcPct val="100000"/>
              </a:lnSpc>
              <a:spcBef>
                <a:spcPts val="580"/>
              </a:spcBef>
              <a:buFont typeface="Arial"/>
              <a:buChar char="–"/>
              <a:tabLst>
                <a:tab pos="756920" algn="l"/>
              </a:tabLst>
            </a:pPr>
            <a:r>
              <a:rPr sz="2400" spc="-5" dirty="0">
                <a:solidFill>
                  <a:schemeClr val="bg1"/>
                </a:solidFill>
                <a:latin typeface="Tahoma"/>
                <a:cs typeface="Tahoma"/>
              </a:rPr>
              <a:t>Before fit tests are conducted </a:t>
            </a:r>
            <a:r>
              <a:rPr sz="2400" dirty="0">
                <a:solidFill>
                  <a:schemeClr val="bg1"/>
                </a:solidFill>
                <a:latin typeface="Tahoma"/>
                <a:cs typeface="Tahoma"/>
              </a:rPr>
              <a:t>and </a:t>
            </a:r>
            <a:r>
              <a:rPr sz="2400" spc="-10" dirty="0">
                <a:solidFill>
                  <a:schemeClr val="bg1"/>
                </a:solidFill>
                <a:latin typeface="Tahoma"/>
                <a:cs typeface="Tahoma"/>
              </a:rPr>
              <a:t>employee </a:t>
            </a:r>
            <a:r>
              <a:rPr sz="2400" dirty="0">
                <a:solidFill>
                  <a:schemeClr val="bg1"/>
                </a:solidFill>
                <a:latin typeface="Tahoma"/>
                <a:cs typeface="Tahoma"/>
              </a:rPr>
              <a:t>is  </a:t>
            </a:r>
            <a:r>
              <a:rPr sz="2400" spc="-5" dirty="0">
                <a:solidFill>
                  <a:schemeClr val="bg1"/>
                </a:solidFill>
                <a:latin typeface="Tahoma"/>
                <a:cs typeface="Tahoma"/>
              </a:rPr>
              <a:t>authorized the </a:t>
            </a:r>
            <a:r>
              <a:rPr sz="2400" dirty="0">
                <a:solidFill>
                  <a:schemeClr val="bg1"/>
                </a:solidFill>
                <a:latin typeface="Tahoma"/>
                <a:cs typeface="Tahoma"/>
              </a:rPr>
              <a:t>use of a </a:t>
            </a:r>
            <a:r>
              <a:rPr sz="2400" spc="-40" dirty="0">
                <a:solidFill>
                  <a:schemeClr val="bg1"/>
                </a:solidFill>
                <a:latin typeface="Tahoma"/>
                <a:cs typeface="Tahoma"/>
              </a:rPr>
              <a:t>respirator, </a:t>
            </a:r>
            <a:r>
              <a:rPr sz="2400" dirty="0">
                <a:solidFill>
                  <a:schemeClr val="bg1"/>
                </a:solidFill>
                <a:latin typeface="Tahoma"/>
                <a:cs typeface="Tahoma"/>
              </a:rPr>
              <a:t>a </a:t>
            </a:r>
            <a:r>
              <a:rPr sz="2400" spc="-5" dirty="0">
                <a:solidFill>
                  <a:schemeClr val="bg1"/>
                </a:solidFill>
                <a:latin typeface="Tahoma"/>
                <a:cs typeface="Tahoma"/>
              </a:rPr>
              <a:t>medical  evaluation </a:t>
            </a:r>
            <a:r>
              <a:rPr sz="2400" dirty="0">
                <a:solidFill>
                  <a:schemeClr val="bg1"/>
                </a:solidFill>
                <a:latin typeface="Tahoma"/>
                <a:cs typeface="Tahoma"/>
              </a:rPr>
              <a:t>must be </a:t>
            </a:r>
            <a:r>
              <a:rPr sz="2400" spc="-5" dirty="0">
                <a:solidFill>
                  <a:schemeClr val="bg1"/>
                </a:solidFill>
                <a:latin typeface="Tahoma"/>
                <a:cs typeface="Tahoma"/>
              </a:rPr>
              <a:t>provide to </a:t>
            </a:r>
            <a:r>
              <a:rPr sz="2400" dirty="0">
                <a:solidFill>
                  <a:schemeClr val="bg1"/>
                </a:solidFill>
                <a:latin typeface="Tahoma"/>
                <a:cs typeface="Tahoma"/>
              </a:rPr>
              <a:t>determine </a:t>
            </a:r>
            <a:r>
              <a:rPr sz="2400" spc="-5" dirty="0">
                <a:solidFill>
                  <a:schemeClr val="bg1"/>
                </a:solidFill>
                <a:latin typeface="Tahoma"/>
                <a:cs typeface="Tahoma"/>
              </a:rPr>
              <a:t>the</a:t>
            </a:r>
            <a:r>
              <a:rPr sz="2400" spc="-95" dirty="0">
                <a:solidFill>
                  <a:schemeClr val="bg1"/>
                </a:solidFill>
                <a:latin typeface="Tahoma"/>
                <a:cs typeface="Tahoma"/>
              </a:rPr>
              <a:t> </a:t>
            </a:r>
            <a:r>
              <a:rPr sz="2400" spc="-5" dirty="0">
                <a:solidFill>
                  <a:schemeClr val="bg1"/>
                </a:solidFill>
                <a:latin typeface="Tahoma"/>
                <a:cs typeface="Tahoma"/>
              </a:rPr>
              <a:t>ability  </a:t>
            </a:r>
            <a:r>
              <a:rPr sz="2400" dirty="0">
                <a:solidFill>
                  <a:schemeClr val="bg1"/>
                </a:solidFill>
                <a:latin typeface="Tahoma"/>
                <a:cs typeface="Tahoma"/>
              </a:rPr>
              <a:t>of </a:t>
            </a:r>
            <a:r>
              <a:rPr sz="2400" spc="-5" dirty="0">
                <a:solidFill>
                  <a:schemeClr val="bg1"/>
                </a:solidFill>
                <a:latin typeface="Tahoma"/>
                <a:cs typeface="Tahoma"/>
              </a:rPr>
              <a:t>the </a:t>
            </a:r>
            <a:r>
              <a:rPr sz="2400" spc="-10" dirty="0">
                <a:solidFill>
                  <a:schemeClr val="bg1"/>
                </a:solidFill>
                <a:latin typeface="Tahoma"/>
                <a:cs typeface="Tahoma"/>
              </a:rPr>
              <a:t>employee </a:t>
            </a:r>
            <a:r>
              <a:rPr sz="2400" spc="-5" dirty="0">
                <a:solidFill>
                  <a:schemeClr val="bg1"/>
                </a:solidFill>
                <a:latin typeface="Tahoma"/>
                <a:cs typeface="Tahoma"/>
              </a:rPr>
              <a:t>to </a:t>
            </a:r>
            <a:r>
              <a:rPr sz="2400" dirty="0">
                <a:solidFill>
                  <a:schemeClr val="bg1"/>
                </a:solidFill>
                <a:latin typeface="Tahoma"/>
                <a:cs typeface="Tahoma"/>
              </a:rPr>
              <a:t>use a</a:t>
            </a:r>
            <a:r>
              <a:rPr sz="2400" spc="-15" dirty="0">
                <a:solidFill>
                  <a:schemeClr val="bg1"/>
                </a:solidFill>
                <a:latin typeface="Tahoma"/>
                <a:cs typeface="Tahoma"/>
              </a:rPr>
              <a:t> </a:t>
            </a:r>
            <a:r>
              <a:rPr sz="2400" spc="-40" dirty="0">
                <a:solidFill>
                  <a:schemeClr val="bg1"/>
                </a:solidFill>
                <a:latin typeface="Tahoma"/>
                <a:cs typeface="Tahoma"/>
              </a:rPr>
              <a:t>respirator.</a:t>
            </a:r>
            <a:endParaRPr sz="2400" dirty="0">
              <a:solidFill>
                <a:schemeClr val="bg1"/>
              </a:solidFill>
              <a:latin typeface="Tahoma"/>
              <a:cs typeface="Tahoma"/>
            </a:endParaRPr>
          </a:p>
          <a:p>
            <a:pPr marL="756285" marR="5080" lvl="1" indent="-287020">
              <a:lnSpc>
                <a:spcPct val="100000"/>
              </a:lnSpc>
              <a:spcBef>
                <a:spcPts val="1730"/>
              </a:spcBef>
              <a:buFont typeface="Arial"/>
              <a:buChar char="–"/>
              <a:tabLst>
                <a:tab pos="756920" algn="l"/>
              </a:tabLst>
            </a:pPr>
            <a:r>
              <a:rPr sz="2400" spc="-5" dirty="0">
                <a:solidFill>
                  <a:schemeClr val="bg1"/>
                </a:solidFill>
                <a:latin typeface="Tahoma"/>
                <a:cs typeface="Tahoma"/>
              </a:rPr>
              <a:t>Identify </a:t>
            </a:r>
            <a:r>
              <a:rPr sz="2400" dirty="0">
                <a:solidFill>
                  <a:schemeClr val="bg1"/>
                </a:solidFill>
                <a:latin typeface="Tahoma"/>
                <a:cs typeface="Tahoma"/>
              </a:rPr>
              <a:t>a </a:t>
            </a:r>
            <a:r>
              <a:rPr sz="2400" spc="-10" dirty="0">
                <a:solidFill>
                  <a:schemeClr val="bg1"/>
                </a:solidFill>
                <a:latin typeface="Tahoma"/>
                <a:cs typeface="Tahoma"/>
              </a:rPr>
              <a:t>physician </a:t>
            </a:r>
            <a:r>
              <a:rPr sz="2400" dirty="0">
                <a:solidFill>
                  <a:schemeClr val="bg1"/>
                </a:solidFill>
                <a:latin typeface="Tahoma"/>
                <a:cs typeface="Tahoma"/>
              </a:rPr>
              <a:t>or other license health </a:t>
            </a:r>
            <a:r>
              <a:rPr sz="2400" spc="-10" dirty="0">
                <a:solidFill>
                  <a:schemeClr val="bg1"/>
                </a:solidFill>
                <a:latin typeface="Tahoma"/>
                <a:cs typeface="Tahoma"/>
              </a:rPr>
              <a:t>care  </a:t>
            </a:r>
            <a:r>
              <a:rPr sz="2400" spc="-5" dirty="0">
                <a:solidFill>
                  <a:schemeClr val="bg1"/>
                </a:solidFill>
                <a:latin typeface="Tahoma"/>
                <a:cs typeface="Tahoma"/>
              </a:rPr>
              <a:t>professional </a:t>
            </a:r>
            <a:r>
              <a:rPr sz="2400" dirty="0">
                <a:solidFill>
                  <a:schemeClr val="bg1"/>
                </a:solidFill>
                <a:latin typeface="Tahoma"/>
                <a:cs typeface="Tahoma"/>
              </a:rPr>
              <a:t>(PLHCP) </a:t>
            </a:r>
            <a:r>
              <a:rPr sz="2400" spc="-5" dirty="0">
                <a:solidFill>
                  <a:schemeClr val="bg1"/>
                </a:solidFill>
                <a:latin typeface="Tahoma"/>
                <a:cs typeface="Tahoma"/>
              </a:rPr>
              <a:t>to perform medical evaluations  </a:t>
            </a:r>
            <a:r>
              <a:rPr sz="2400" dirty="0">
                <a:solidFill>
                  <a:schemeClr val="bg1"/>
                </a:solidFill>
                <a:latin typeface="Tahoma"/>
                <a:cs typeface="Tahoma"/>
              </a:rPr>
              <a:t>using a medical </a:t>
            </a:r>
            <a:r>
              <a:rPr sz="2400" spc="-5" dirty="0">
                <a:solidFill>
                  <a:schemeClr val="bg1"/>
                </a:solidFill>
                <a:latin typeface="Tahoma"/>
                <a:cs typeface="Tahoma"/>
              </a:rPr>
              <a:t>questionnaire </a:t>
            </a:r>
            <a:r>
              <a:rPr sz="2400" dirty="0">
                <a:solidFill>
                  <a:schemeClr val="bg1"/>
                </a:solidFill>
                <a:latin typeface="Tahoma"/>
                <a:cs typeface="Tahoma"/>
              </a:rPr>
              <a:t>or </a:t>
            </a:r>
            <a:r>
              <a:rPr sz="2400" spc="-5" dirty="0">
                <a:solidFill>
                  <a:schemeClr val="bg1"/>
                </a:solidFill>
                <a:latin typeface="Tahoma"/>
                <a:cs typeface="Tahoma"/>
              </a:rPr>
              <a:t>an </a:t>
            </a:r>
            <a:r>
              <a:rPr sz="2400" dirty="0">
                <a:solidFill>
                  <a:schemeClr val="bg1"/>
                </a:solidFill>
                <a:latin typeface="Tahoma"/>
                <a:cs typeface="Tahoma"/>
              </a:rPr>
              <a:t>initial </a:t>
            </a:r>
            <a:r>
              <a:rPr sz="2400" spc="-5" dirty="0">
                <a:solidFill>
                  <a:schemeClr val="bg1"/>
                </a:solidFill>
                <a:latin typeface="Tahoma"/>
                <a:cs typeface="Tahoma"/>
              </a:rPr>
              <a:t>medical  evaluation with which the same information </a:t>
            </a:r>
            <a:r>
              <a:rPr sz="2400" dirty="0">
                <a:solidFill>
                  <a:schemeClr val="bg1"/>
                </a:solidFill>
                <a:latin typeface="Tahoma"/>
                <a:cs typeface="Tahoma"/>
              </a:rPr>
              <a:t>is  obtained.</a:t>
            </a:r>
          </a:p>
        </p:txBody>
      </p:sp>
      <p:sp>
        <p:nvSpPr>
          <p:cNvPr id="4" name="object 4"/>
          <p:cNvSpPr txBox="1">
            <a:spLocks noGrp="1"/>
          </p:cNvSpPr>
          <p:nvPr>
            <p:ph type="sldNum" sz="quarter" idx="7"/>
          </p:nvPr>
        </p:nvSpPr>
        <p:spPr>
          <a:prstGeom prst="rect">
            <a:avLst/>
          </a:prstGeom>
        </p:spPr>
        <p:txBody>
          <a:bodyPr vert="horz" wrap="square" lIns="0" tIns="13335" rIns="0" bIns="0" rtlCol="0">
            <a:spAutoFit/>
          </a:bodyPr>
          <a:lstStyle/>
          <a:p>
            <a:pPr marR="31115" algn="r">
              <a:lnSpc>
                <a:spcPct val="100000"/>
              </a:lnSpc>
              <a:spcBef>
                <a:spcPts val="105"/>
              </a:spcBef>
            </a:pPr>
            <a:fld id="{81D60167-4931-47E6-BA6A-407CBD079E47}" type="slidenum">
              <a:rPr dirty="0"/>
              <a:t>101</a:t>
            </a:fld>
            <a:endParaRPr dirty="0"/>
          </a:p>
          <a:p>
            <a:pPr marR="31115" algn="r">
              <a:lnSpc>
                <a:spcPct val="100000"/>
              </a:lnSpc>
            </a:pPr>
            <a:r>
              <a:rPr spc="-5" dirty="0"/>
              <a:t>Created </a:t>
            </a:r>
            <a:r>
              <a:rPr dirty="0"/>
              <a:t>by OTIEC </a:t>
            </a:r>
            <a:r>
              <a:rPr spc="-5" dirty="0"/>
              <a:t>Outreach Resources</a:t>
            </a:r>
            <a:r>
              <a:rPr spc="5" dirty="0"/>
              <a:t> </a:t>
            </a:r>
            <a:r>
              <a:rPr spc="-5" dirty="0"/>
              <a:t>Workgroup</a:t>
            </a:r>
          </a:p>
        </p:txBody>
      </p:sp>
      <p:sp>
        <p:nvSpPr>
          <p:cNvPr id="5" name="object 5"/>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PPT </a:t>
            </a:r>
            <a:r>
              <a:rPr dirty="0"/>
              <a:t>10-hr. </a:t>
            </a:r>
            <a:r>
              <a:rPr spc="-5" dirty="0"/>
              <a:t>General Industry </a:t>
            </a:r>
            <a:r>
              <a:rPr dirty="0"/>
              <a:t>– </a:t>
            </a:r>
            <a:r>
              <a:rPr spc="-5" dirty="0"/>
              <a:t>PPE</a:t>
            </a:r>
            <a:r>
              <a:rPr dirty="0"/>
              <a:t> </a:t>
            </a:r>
            <a:r>
              <a:rPr spc="-5" dirty="0"/>
              <a:t>v.03.01.17</a:t>
            </a:r>
          </a:p>
        </p:txBody>
      </p:sp>
      <p:sp>
        <p:nvSpPr>
          <p:cNvPr id="3" name="object 3"/>
          <p:cNvSpPr txBox="1">
            <a:spLocks noGrp="1"/>
          </p:cNvSpPr>
          <p:nvPr>
            <p:ph type="title"/>
          </p:nvPr>
        </p:nvSpPr>
        <p:spPr>
          <a:xfrm>
            <a:off x="2923794" y="183591"/>
            <a:ext cx="3295015" cy="635000"/>
          </a:xfrm>
          <a:prstGeom prst="rect">
            <a:avLst/>
          </a:prstGeom>
        </p:spPr>
        <p:txBody>
          <a:bodyPr vert="horz" wrap="square" lIns="0" tIns="12065" rIns="0" bIns="0" rtlCol="0">
            <a:spAutoFit/>
          </a:bodyPr>
          <a:lstStyle/>
          <a:p>
            <a:pPr marL="12700">
              <a:lnSpc>
                <a:spcPct val="100000"/>
              </a:lnSpc>
              <a:spcBef>
                <a:spcPts val="95"/>
              </a:spcBef>
            </a:pPr>
            <a:r>
              <a:rPr spc="-5" dirty="0"/>
              <a:t>Types of</a:t>
            </a:r>
            <a:r>
              <a:rPr spc="-90" dirty="0"/>
              <a:t> </a:t>
            </a:r>
            <a:r>
              <a:rPr spc="-5" dirty="0"/>
              <a:t>PPE</a:t>
            </a:r>
          </a:p>
        </p:txBody>
      </p:sp>
    </p:spTree>
    <p:extLst>
      <p:ext uri="{BB962C8B-B14F-4D97-AF65-F5344CB8AC3E}">
        <p14:creationId xmlns:p14="http://schemas.microsoft.com/office/powerpoint/2010/main" val="91303499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5924" y="183591"/>
            <a:ext cx="5302885" cy="720069"/>
          </a:xfrm>
          <a:prstGeom prst="rect">
            <a:avLst/>
          </a:prstGeom>
        </p:spPr>
        <p:txBody>
          <a:bodyPr vert="horz" wrap="square" lIns="0" tIns="12065" rIns="0" bIns="0" rtlCol="0">
            <a:spAutoFit/>
          </a:bodyPr>
          <a:lstStyle/>
          <a:p>
            <a:pPr marL="12700">
              <a:lnSpc>
                <a:spcPct val="100000"/>
              </a:lnSpc>
              <a:spcBef>
                <a:spcPts val="95"/>
              </a:spcBef>
            </a:pPr>
            <a:r>
              <a:rPr spc="-5" dirty="0"/>
              <a:t>Types of</a:t>
            </a:r>
            <a:r>
              <a:rPr spc="-90" dirty="0"/>
              <a:t> </a:t>
            </a:r>
            <a:r>
              <a:rPr spc="-5" dirty="0"/>
              <a:t>PPE</a:t>
            </a:r>
          </a:p>
        </p:txBody>
      </p:sp>
      <p:sp>
        <p:nvSpPr>
          <p:cNvPr id="3" name="object 3"/>
          <p:cNvSpPr txBox="1"/>
          <p:nvPr/>
        </p:nvSpPr>
        <p:spPr>
          <a:xfrm>
            <a:off x="993444" y="1147805"/>
            <a:ext cx="7143115" cy="2147570"/>
          </a:xfrm>
          <a:prstGeom prst="rect">
            <a:avLst/>
          </a:prstGeom>
        </p:spPr>
        <p:txBody>
          <a:bodyPr vert="horz" wrap="square" lIns="0" tIns="97790" rIns="0" bIns="0" rtlCol="0">
            <a:spAutoFit/>
          </a:bodyPr>
          <a:lstStyle/>
          <a:p>
            <a:pPr marL="354965" indent="-342900">
              <a:lnSpc>
                <a:spcPct val="100000"/>
              </a:lnSpc>
              <a:spcBef>
                <a:spcPts val="770"/>
              </a:spcBef>
              <a:buFont typeface="Arial"/>
              <a:buChar char="•"/>
              <a:tabLst>
                <a:tab pos="354965" algn="l"/>
                <a:tab pos="355600" algn="l"/>
              </a:tabLst>
            </a:pPr>
            <a:r>
              <a:rPr sz="2800" spc="-5" dirty="0">
                <a:solidFill>
                  <a:schemeClr val="bg1"/>
                </a:solidFill>
                <a:latin typeface="Tahoma"/>
                <a:cs typeface="Tahoma"/>
              </a:rPr>
              <a:t>Inspecting and </a:t>
            </a:r>
            <a:r>
              <a:rPr sz="2800" spc="-10" dirty="0">
                <a:solidFill>
                  <a:schemeClr val="bg1"/>
                </a:solidFill>
                <a:latin typeface="Tahoma"/>
                <a:cs typeface="Tahoma"/>
              </a:rPr>
              <a:t>cleaning</a:t>
            </a:r>
            <a:r>
              <a:rPr sz="2800" spc="70" dirty="0">
                <a:solidFill>
                  <a:schemeClr val="bg1"/>
                </a:solidFill>
                <a:latin typeface="Tahoma"/>
                <a:cs typeface="Tahoma"/>
              </a:rPr>
              <a:t> </a:t>
            </a:r>
            <a:r>
              <a:rPr sz="2800" spc="-10" dirty="0">
                <a:solidFill>
                  <a:schemeClr val="bg1"/>
                </a:solidFill>
                <a:latin typeface="Tahoma"/>
                <a:cs typeface="Tahoma"/>
              </a:rPr>
              <a:t>respirators</a:t>
            </a:r>
            <a:endParaRPr sz="2800" dirty="0">
              <a:solidFill>
                <a:schemeClr val="bg1"/>
              </a:solidFill>
              <a:latin typeface="Tahoma"/>
              <a:cs typeface="Tahoma"/>
            </a:endParaRPr>
          </a:p>
          <a:p>
            <a:pPr marL="756285" lvl="1" indent="-287655">
              <a:lnSpc>
                <a:spcPct val="100000"/>
              </a:lnSpc>
              <a:spcBef>
                <a:spcPts val="580"/>
              </a:spcBef>
              <a:buFont typeface="Arial"/>
              <a:buChar char="–"/>
              <a:tabLst>
                <a:tab pos="756920" algn="l"/>
              </a:tabLst>
            </a:pPr>
            <a:r>
              <a:rPr sz="2400" dirty="0">
                <a:solidFill>
                  <a:schemeClr val="bg1"/>
                </a:solidFill>
                <a:latin typeface="Tahoma"/>
                <a:cs typeface="Tahoma"/>
              </a:rPr>
              <a:t>Inspect all </a:t>
            </a:r>
            <a:r>
              <a:rPr sz="2400" spc="-10" dirty="0">
                <a:solidFill>
                  <a:schemeClr val="bg1"/>
                </a:solidFill>
                <a:latin typeface="Tahoma"/>
                <a:cs typeface="Tahoma"/>
              </a:rPr>
              <a:t>respirators for </a:t>
            </a:r>
            <a:r>
              <a:rPr sz="2400" spc="-5" dirty="0">
                <a:solidFill>
                  <a:schemeClr val="bg1"/>
                </a:solidFill>
                <a:latin typeface="Tahoma"/>
                <a:cs typeface="Tahoma"/>
              </a:rPr>
              <a:t>wear </a:t>
            </a:r>
            <a:r>
              <a:rPr sz="2400" dirty="0">
                <a:solidFill>
                  <a:schemeClr val="bg1"/>
                </a:solidFill>
                <a:latin typeface="Tahoma"/>
                <a:cs typeface="Tahoma"/>
              </a:rPr>
              <a:t>and </a:t>
            </a:r>
            <a:r>
              <a:rPr sz="2400" spc="-5" dirty="0">
                <a:solidFill>
                  <a:schemeClr val="bg1"/>
                </a:solidFill>
                <a:latin typeface="Tahoma"/>
                <a:cs typeface="Tahoma"/>
              </a:rPr>
              <a:t>tear before</a:t>
            </a:r>
            <a:endParaRPr sz="2400" dirty="0">
              <a:solidFill>
                <a:schemeClr val="bg1"/>
              </a:solidFill>
              <a:latin typeface="Tahoma"/>
              <a:cs typeface="Tahoma"/>
            </a:endParaRPr>
          </a:p>
          <a:p>
            <a:pPr marL="756285">
              <a:lnSpc>
                <a:spcPct val="100000"/>
              </a:lnSpc>
            </a:pPr>
            <a:r>
              <a:rPr sz="2400" spc="-5" dirty="0">
                <a:solidFill>
                  <a:schemeClr val="bg1"/>
                </a:solidFill>
                <a:latin typeface="Tahoma"/>
                <a:cs typeface="Tahoma"/>
              </a:rPr>
              <a:t>and </a:t>
            </a:r>
            <a:r>
              <a:rPr sz="2400" dirty="0">
                <a:solidFill>
                  <a:schemeClr val="bg1"/>
                </a:solidFill>
                <a:latin typeface="Tahoma"/>
                <a:cs typeface="Tahoma"/>
              </a:rPr>
              <a:t>after </a:t>
            </a:r>
            <a:r>
              <a:rPr sz="2400" spc="-5" dirty="0">
                <a:solidFill>
                  <a:schemeClr val="bg1"/>
                </a:solidFill>
                <a:latin typeface="Tahoma"/>
                <a:cs typeface="Tahoma"/>
              </a:rPr>
              <a:t>each use</a:t>
            </a:r>
            <a:endParaRPr sz="2400" dirty="0">
              <a:solidFill>
                <a:schemeClr val="bg1"/>
              </a:solidFill>
              <a:latin typeface="Tahoma"/>
              <a:cs typeface="Tahoma"/>
            </a:endParaRPr>
          </a:p>
          <a:p>
            <a:pPr marL="756285" marR="5080" lvl="1" indent="-287020">
              <a:lnSpc>
                <a:spcPct val="100000"/>
              </a:lnSpc>
              <a:spcBef>
                <a:spcPts val="575"/>
              </a:spcBef>
              <a:buFont typeface="Arial"/>
              <a:buChar char="–"/>
              <a:tabLst>
                <a:tab pos="756920" algn="l"/>
              </a:tabLst>
            </a:pPr>
            <a:r>
              <a:rPr sz="2400" spc="-25" dirty="0">
                <a:solidFill>
                  <a:schemeClr val="bg1"/>
                </a:solidFill>
                <a:latin typeface="Tahoma"/>
                <a:cs typeface="Tahoma"/>
              </a:rPr>
              <a:t>Wash </a:t>
            </a:r>
            <a:r>
              <a:rPr sz="2400" spc="-5" dirty="0">
                <a:solidFill>
                  <a:schemeClr val="bg1"/>
                </a:solidFill>
                <a:latin typeface="Tahoma"/>
                <a:cs typeface="Tahoma"/>
              </a:rPr>
              <a:t>in </a:t>
            </a:r>
            <a:r>
              <a:rPr sz="2400" dirty="0">
                <a:solidFill>
                  <a:schemeClr val="bg1"/>
                </a:solidFill>
                <a:latin typeface="Tahoma"/>
                <a:cs typeface="Tahoma"/>
              </a:rPr>
              <a:t>a </a:t>
            </a:r>
            <a:r>
              <a:rPr sz="2400" spc="-5" dirty="0">
                <a:solidFill>
                  <a:schemeClr val="bg1"/>
                </a:solidFill>
                <a:latin typeface="Tahoma"/>
                <a:cs typeface="Tahoma"/>
              </a:rPr>
              <a:t>detergent solution; then, disinfect by  immersing in </a:t>
            </a:r>
            <a:r>
              <a:rPr sz="2400" dirty="0">
                <a:solidFill>
                  <a:schemeClr val="bg1"/>
                </a:solidFill>
                <a:latin typeface="Tahoma"/>
                <a:cs typeface="Tahoma"/>
              </a:rPr>
              <a:t>a </a:t>
            </a:r>
            <a:r>
              <a:rPr sz="2400" spc="-5" dirty="0">
                <a:solidFill>
                  <a:schemeClr val="bg1"/>
                </a:solidFill>
                <a:latin typeface="Tahoma"/>
                <a:cs typeface="Tahoma"/>
              </a:rPr>
              <a:t>sanitizing</a:t>
            </a:r>
            <a:r>
              <a:rPr sz="2400" spc="-20" dirty="0">
                <a:solidFill>
                  <a:schemeClr val="bg1"/>
                </a:solidFill>
                <a:latin typeface="Tahoma"/>
                <a:cs typeface="Tahoma"/>
              </a:rPr>
              <a:t> </a:t>
            </a:r>
            <a:r>
              <a:rPr sz="2400" spc="-5" dirty="0">
                <a:solidFill>
                  <a:schemeClr val="bg1"/>
                </a:solidFill>
                <a:latin typeface="Tahoma"/>
                <a:cs typeface="Tahoma"/>
              </a:rPr>
              <a:t>solution</a:t>
            </a:r>
            <a:endParaRPr sz="2400" dirty="0">
              <a:solidFill>
                <a:schemeClr val="bg1"/>
              </a:solidFill>
              <a:latin typeface="Tahoma"/>
              <a:cs typeface="Tahoma"/>
            </a:endParaRPr>
          </a:p>
        </p:txBody>
      </p:sp>
      <p:grpSp>
        <p:nvGrpSpPr>
          <p:cNvPr id="4" name="object 4"/>
          <p:cNvGrpSpPr/>
          <p:nvPr/>
        </p:nvGrpSpPr>
        <p:grpSpPr>
          <a:xfrm>
            <a:off x="911352" y="3425952"/>
            <a:ext cx="3232785" cy="2428240"/>
            <a:chOff x="911352" y="3425952"/>
            <a:chExt cx="3232785" cy="2428240"/>
          </a:xfrm>
        </p:grpSpPr>
        <p:sp>
          <p:nvSpPr>
            <p:cNvPr id="5" name="object 5"/>
            <p:cNvSpPr/>
            <p:nvPr/>
          </p:nvSpPr>
          <p:spPr>
            <a:xfrm>
              <a:off x="920496" y="3435096"/>
              <a:ext cx="3214116" cy="2409443"/>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915924" y="3430524"/>
              <a:ext cx="3223260" cy="2418715"/>
            </a:xfrm>
            <a:custGeom>
              <a:avLst/>
              <a:gdLst/>
              <a:ahLst/>
              <a:cxnLst/>
              <a:rect l="l" t="t" r="r" b="b"/>
              <a:pathLst>
                <a:path w="3223260" h="2418715">
                  <a:moveTo>
                    <a:pt x="0" y="2418588"/>
                  </a:moveTo>
                  <a:lnTo>
                    <a:pt x="3223260" y="2418588"/>
                  </a:lnTo>
                  <a:lnTo>
                    <a:pt x="3223260" y="0"/>
                  </a:lnTo>
                  <a:lnTo>
                    <a:pt x="0" y="0"/>
                  </a:lnTo>
                  <a:lnTo>
                    <a:pt x="0" y="2418588"/>
                  </a:lnTo>
                  <a:close/>
                </a:path>
              </a:pathLst>
            </a:custGeom>
            <a:ln w="9144">
              <a:solidFill>
                <a:srgbClr val="000000"/>
              </a:solidFill>
            </a:ln>
          </p:spPr>
          <p:txBody>
            <a:bodyPr wrap="square" lIns="0" tIns="0" rIns="0" bIns="0" rtlCol="0"/>
            <a:lstStyle/>
            <a:p>
              <a:endParaRPr/>
            </a:p>
          </p:txBody>
        </p:sp>
      </p:grpSp>
      <p:grpSp>
        <p:nvGrpSpPr>
          <p:cNvPr id="7" name="object 7"/>
          <p:cNvGrpSpPr/>
          <p:nvPr/>
        </p:nvGrpSpPr>
        <p:grpSpPr>
          <a:xfrm>
            <a:off x="4867655" y="3424428"/>
            <a:ext cx="3599815" cy="2430780"/>
            <a:chOff x="4867655" y="3424428"/>
            <a:chExt cx="3599815" cy="2430780"/>
          </a:xfrm>
        </p:grpSpPr>
        <p:sp>
          <p:nvSpPr>
            <p:cNvPr id="8" name="object 8"/>
            <p:cNvSpPr/>
            <p:nvPr/>
          </p:nvSpPr>
          <p:spPr>
            <a:xfrm>
              <a:off x="4876799" y="3433572"/>
              <a:ext cx="3581400" cy="2412491"/>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4872227" y="3429000"/>
              <a:ext cx="3590925" cy="2421890"/>
            </a:xfrm>
            <a:custGeom>
              <a:avLst/>
              <a:gdLst/>
              <a:ahLst/>
              <a:cxnLst/>
              <a:rect l="l" t="t" r="r" b="b"/>
              <a:pathLst>
                <a:path w="3590925" h="2421890">
                  <a:moveTo>
                    <a:pt x="0" y="2421636"/>
                  </a:moveTo>
                  <a:lnTo>
                    <a:pt x="3590544" y="2421636"/>
                  </a:lnTo>
                  <a:lnTo>
                    <a:pt x="3590544" y="0"/>
                  </a:lnTo>
                  <a:lnTo>
                    <a:pt x="0" y="0"/>
                  </a:lnTo>
                  <a:lnTo>
                    <a:pt x="0" y="2421636"/>
                  </a:lnTo>
                  <a:close/>
                </a:path>
              </a:pathLst>
            </a:custGeom>
            <a:ln w="9144">
              <a:solidFill>
                <a:srgbClr val="000000"/>
              </a:solidFill>
            </a:ln>
          </p:spPr>
          <p:txBody>
            <a:bodyPr wrap="square" lIns="0" tIns="0" rIns="0" bIns="0" rtlCol="0"/>
            <a:lstStyle/>
            <a:p>
              <a:endParaRPr/>
            </a:p>
          </p:txBody>
        </p:sp>
      </p:grpSp>
      <p:sp>
        <p:nvSpPr>
          <p:cNvPr id="10" name="object 10"/>
          <p:cNvSpPr txBox="1"/>
          <p:nvPr/>
        </p:nvSpPr>
        <p:spPr>
          <a:xfrm>
            <a:off x="3814698" y="5865672"/>
            <a:ext cx="1517015" cy="151765"/>
          </a:xfrm>
          <a:prstGeom prst="rect">
            <a:avLst/>
          </a:prstGeom>
        </p:spPr>
        <p:txBody>
          <a:bodyPr vert="horz" wrap="square" lIns="0" tIns="15875" rIns="0" bIns="0" rtlCol="0">
            <a:spAutoFit/>
          </a:bodyPr>
          <a:lstStyle/>
          <a:p>
            <a:pPr marL="12700">
              <a:lnSpc>
                <a:spcPct val="100000"/>
              </a:lnSpc>
              <a:spcBef>
                <a:spcPts val="125"/>
              </a:spcBef>
            </a:pPr>
            <a:r>
              <a:rPr sz="800" spc="10" dirty="0">
                <a:latin typeface="Carlito"/>
                <a:cs typeface="Carlito"/>
              </a:rPr>
              <a:t>Source </a:t>
            </a:r>
            <a:r>
              <a:rPr sz="800" spc="5" dirty="0">
                <a:latin typeface="Carlito"/>
                <a:cs typeface="Carlito"/>
              </a:rPr>
              <a:t>of photos: </a:t>
            </a:r>
            <a:r>
              <a:rPr sz="800" spc="10" dirty="0">
                <a:latin typeface="Carlito"/>
                <a:cs typeface="Carlito"/>
              </a:rPr>
              <a:t>Carmen</a:t>
            </a:r>
            <a:r>
              <a:rPr sz="800" spc="20" dirty="0">
                <a:latin typeface="Carlito"/>
                <a:cs typeface="Carlito"/>
              </a:rPr>
              <a:t> </a:t>
            </a:r>
            <a:r>
              <a:rPr sz="800" spc="5" dirty="0">
                <a:latin typeface="Carlito"/>
                <a:cs typeface="Carlito"/>
              </a:rPr>
              <a:t>Vazquez</a:t>
            </a:r>
            <a:endParaRPr sz="800">
              <a:latin typeface="Carlito"/>
              <a:cs typeface="Carlito"/>
            </a:endParaRPr>
          </a:p>
        </p:txBody>
      </p:sp>
      <p:sp>
        <p:nvSpPr>
          <p:cNvPr id="11" name="object 11"/>
          <p:cNvSpPr txBox="1">
            <a:spLocks noGrp="1"/>
          </p:cNvSpPr>
          <p:nvPr>
            <p:ph type="sldNum" sz="quarter" idx="7"/>
          </p:nvPr>
        </p:nvSpPr>
        <p:spPr>
          <a:prstGeom prst="rect">
            <a:avLst/>
          </a:prstGeom>
        </p:spPr>
        <p:txBody>
          <a:bodyPr vert="horz" wrap="square" lIns="0" tIns="13335" rIns="0" bIns="0" rtlCol="0">
            <a:spAutoFit/>
          </a:bodyPr>
          <a:lstStyle/>
          <a:p>
            <a:pPr marR="31115" algn="r">
              <a:lnSpc>
                <a:spcPct val="100000"/>
              </a:lnSpc>
              <a:spcBef>
                <a:spcPts val="105"/>
              </a:spcBef>
            </a:pPr>
            <a:fld id="{81D60167-4931-47E6-BA6A-407CBD079E47}" type="slidenum">
              <a:rPr dirty="0"/>
              <a:t>102</a:t>
            </a:fld>
            <a:endParaRPr dirty="0"/>
          </a:p>
          <a:p>
            <a:pPr marR="31115" algn="r">
              <a:lnSpc>
                <a:spcPct val="100000"/>
              </a:lnSpc>
            </a:pPr>
            <a:r>
              <a:rPr spc="-5" dirty="0"/>
              <a:t>Created </a:t>
            </a:r>
            <a:r>
              <a:rPr dirty="0"/>
              <a:t>by OTIEC </a:t>
            </a:r>
            <a:r>
              <a:rPr spc="-5" dirty="0"/>
              <a:t>Outreach Resources</a:t>
            </a:r>
            <a:r>
              <a:rPr spc="5" dirty="0"/>
              <a:t> </a:t>
            </a:r>
            <a:r>
              <a:rPr spc="-5" dirty="0"/>
              <a:t>Workgroup</a:t>
            </a:r>
          </a:p>
        </p:txBody>
      </p:sp>
      <p:sp>
        <p:nvSpPr>
          <p:cNvPr id="12" name="object 12"/>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PPT </a:t>
            </a:r>
            <a:r>
              <a:rPr dirty="0"/>
              <a:t>10-hr. </a:t>
            </a:r>
            <a:r>
              <a:rPr spc="-5" dirty="0"/>
              <a:t>General Industry </a:t>
            </a:r>
            <a:r>
              <a:rPr dirty="0"/>
              <a:t>– </a:t>
            </a:r>
            <a:r>
              <a:rPr spc="-5" dirty="0"/>
              <a:t>PPE</a:t>
            </a:r>
            <a:r>
              <a:rPr dirty="0"/>
              <a:t> </a:t>
            </a:r>
            <a:r>
              <a:rPr spc="-5" dirty="0"/>
              <a:t>v.03.01.17</a:t>
            </a:r>
          </a:p>
        </p:txBody>
      </p:sp>
    </p:spTree>
    <p:extLst>
      <p:ext uri="{BB962C8B-B14F-4D97-AF65-F5344CB8AC3E}">
        <p14:creationId xmlns:p14="http://schemas.microsoft.com/office/powerpoint/2010/main" val="93167263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7800" y="183591"/>
            <a:ext cx="4771009" cy="720069"/>
          </a:xfrm>
          <a:prstGeom prst="rect">
            <a:avLst/>
          </a:prstGeom>
        </p:spPr>
        <p:txBody>
          <a:bodyPr vert="horz" wrap="square" lIns="0" tIns="12065" rIns="0" bIns="0" rtlCol="0">
            <a:spAutoFit/>
          </a:bodyPr>
          <a:lstStyle/>
          <a:p>
            <a:pPr marL="12700">
              <a:lnSpc>
                <a:spcPct val="100000"/>
              </a:lnSpc>
              <a:spcBef>
                <a:spcPts val="95"/>
              </a:spcBef>
            </a:pPr>
            <a:r>
              <a:rPr spc="-5" dirty="0"/>
              <a:t>Types of</a:t>
            </a:r>
            <a:r>
              <a:rPr spc="-90" dirty="0"/>
              <a:t> </a:t>
            </a:r>
            <a:r>
              <a:rPr spc="-5" dirty="0"/>
              <a:t>PPE</a:t>
            </a:r>
          </a:p>
        </p:txBody>
      </p:sp>
      <p:sp>
        <p:nvSpPr>
          <p:cNvPr id="3" name="object 3"/>
          <p:cNvSpPr txBox="1"/>
          <p:nvPr/>
        </p:nvSpPr>
        <p:spPr>
          <a:xfrm>
            <a:off x="764540" y="1012617"/>
            <a:ext cx="7487284" cy="1782445"/>
          </a:xfrm>
          <a:prstGeom prst="rect">
            <a:avLst/>
          </a:prstGeom>
        </p:spPr>
        <p:txBody>
          <a:bodyPr vert="horz" wrap="square" lIns="0" tIns="97790" rIns="0" bIns="0" rtlCol="0">
            <a:spAutoFit/>
          </a:bodyPr>
          <a:lstStyle/>
          <a:p>
            <a:pPr marL="355600" indent="-343535">
              <a:lnSpc>
                <a:spcPct val="100000"/>
              </a:lnSpc>
              <a:spcBef>
                <a:spcPts val="770"/>
              </a:spcBef>
              <a:buFont typeface="Arial"/>
              <a:buChar char="•"/>
              <a:tabLst>
                <a:tab pos="355600" algn="l"/>
                <a:tab pos="356235" algn="l"/>
              </a:tabLst>
            </a:pPr>
            <a:r>
              <a:rPr sz="2800" spc="-5" dirty="0">
                <a:solidFill>
                  <a:schemeClr val="bg1"/>
                </a:solidFill>
                <a:latin typeface="Tahoma"/>
                <a:cs typeface="Tahoma"/>
              </a:rPr>
              <a:t>Storing</a:t>
            </a:r>
            <a:r>
              <a:rPr sz="2800" dirty="0">
                <a:solidFill>
                  <a:schemeClr val="bg1"/>
                </a:solidFill>
                <a:latin typeface="Tahoma"/>
                <a:cs typeface="Tahoma"/>
              </a:rPr>
              <a:t> </a:t>
            </a:r>
            <a:r>
              <a:rPr sz="2800" spc="-10" dirty="0">
                <a:solidFill>
                  <a:schemeClr val="bg1"/>
                </a:solidFill>
                <a:latin typeface="Tahoma"/>
                <a:cs typeface="Tahoma"/>
              </a:rPr>
              <a:t>respirators</a:t>
            </a:r>
            <a:endParaRPr sz="2800" dirty="0">
              <a:solidFill>
                <a:schemeClr val="bg1"/>
              </a:solidFill>
              <a:latin typeface="Tahoma"/>
              <a:cs typeface="Tahoma"/>
            </a:endParaRPr>
          </a:p>
          <a:p>
            <a:pPr marL="756285" marR="5080" lvl="1" indent="-287020">
              <a:lnSpc>
                <a:spcPct val="100000"/>
              </a:lnSpc>
              <a:spcBef>
                <a:spcPts val="580"/>
              </a:spcBef>
              <a:buFont typeface="Arial"/>
              <a:buChar char="–"/>
              <a:tabLst>
                <a:tab pos="756920" algn="l"/>
              </a:tabLst>
            </a:pPr>
            <a:r>
              <a:rPr sz="2400" spc="-5" dirty="0">
                <a:solidFill>
                  <a:schemeClr val="bg1"/>
                </a:solidFill>
                <a:latin typeface="Tahoma"/>
                <a:cs typeface="Tahoma"/>
              </a:rPr>
              <a:t>Protect </a:t>
            </a:r>
            <a:r>
              <a:rPr sz="2400" dirty="0">
                <a:solidFill>
                  <a:schemeClr val="bg1"/>
                </a:solidFill>
                <a:latin typeface="Tahoma"/>
                <a:cs typeface="Tahoma"/>
              </a:rPr>
              <a:t>against </a:t>
            </a:r>
            <a:r>
              <a:rPr sz="2400" spc="-5" dirty="0">
                <a:solidFill>
                  <a:schemeClr val="bg1"/>
                </a:solidFill>
                <a:latin typeface="Tahoma"/>
                <a:cs typeface="Tahoma"/>
              </a:rPr>
              <a:t>dust, sunlight, </a:t>
            </a:r>
            <a:r>
              <a:rPr sz="2400" dirty="0">
                <a:solidFill>
                  <a:schemeClr val="bg1"/>
                </a:solidFill>
                <a:latin typeface="Tahoma"/>
                <a:cs typeface="Tahoma"/>
              </a:rPr>
              <a:t>heat, </a:t>
            </a:r>
            <a:r>
              <a:rPr sz="2400" spc="-10" dirty="0">
                <a:solidFill>
                  <a:schemeClr val="bg1"/>
                </a:solidFill>
                <a:latin typeface="Tahoma"/>
                <a:cs typeface="Tahoma"/>
              </a:rPr>
              <a:t>extreme </a:t>
            </a:r>
            <a:r>
              <a:rPr sz="2400" spc="-5" dirty="0">
                <a:solidFill>
                  <a:schemeClr val="bg1"/>
                </a:solidFill>
                <a:latin typeface="Tahoma"/>
                <a:cs typeface="Tahoma"/>
              </a:rPr>
              <a:t>cold,  </a:t>
            </a:r>
            <a:r>
              <a:rPr sz="2400" spc="-10" dirty="0">
                <a:solidFill>
                  <a:schemeClr val="bg1"/>
                </a:solidFill>
                <a:latin typeface="Tahoma"/>
                <a:cs typeface="Tahoma"/>
              </a:rPr>
              <a:t>excessive </a:t>
            </a:r>
            <a:r>
              <a:rPr sz="2400" spc="-5" dirty="0">
                <a:solidFill>
                  <a:schemeClr val="bg1"/>
                </a:solidFill>
                <a:latin typeface="Tahoma"/>
                <a:cs typeface="Tahoma"/>
              </a:rPr>
              <a:t>moisture, </a:t>
            </a:r>
            <a:r>
              <a:rPr sz="2400" dirty="0">
                <a:solidFill>
                  <a:schemeClr val="bg1"/>
                </a:solidFill>
                <a:latin typeface="Tahoma"/>
                <a:cs typeface="Tahoma"/>
              </a:rPr>
              <a:t>and damaging</a:t>
            </a:r>
            <a:r>
              <a:rPr sz="2400" spc="-20" dirty="0">
                <a:solidFill>
                  <a:schemeClr val="bg1"/>
                </a:solidFill>
                <a:latin typeface="Tahoma"/>
                <a:cs typeface="Tahoma"/>
              </a:rPr>
              <a:t> </a:t>
            </a:r>
            <a:r>
              <a:rPr sz="2400" spc="-5" dirty="0">
                <a:solidFill>
                  <a:schemeClr val="bg1"/>
                </a:solidFill>
                <a:latin typeface="Tahoma"/>
                <a:cs typeface="Tahoma"/>
              </a:rPr>
              <a:t>chemicals</a:t>
            </a:r>
            <a:endParaRPr sz="2400" dirty="0">
              <a:solidFill>
                <a:schemeClr val="bg1"/>
              </a:solidFill>
              <a:latin typeface="Tahoma"/>
              <a:cs typeface="Tahoma"/>
            </a:endParaRPr>
          </a:p>
          <a:p>
            <a:pPr marL="756285" lvl="1" indent="-287020">
              <a:lnSpc>
                <a:spcPct val="100000"/>
              </a:lnSpc>
              <a:spcBef>
                <a:spcPts val="580"/>
              </a:spcBef>
              <a:buFont typeface="Arial"/>
              <a:buChar char="–"/>
              <a:tabLst>
                <a:tab pos="756920" algn="l"/>
              </a:tabLst>
            </a:pPr>
            <a:r>
              <a:rPr sz="2400" spc="-5" dirty="0">
                <a:solidFill>
                  <a:schemeClr val="bg1"/>
                </a:solidFill>
                <a:latin typeface="Tahoma"/>
                <a:cs typeface="Tahoma"/>
              </a:rPr>
              <a:t>Store in position to </a:t>
            </a:r>
            <a:r>
              <a:rPr sz="2400" spc="-10" dirty="0">
                <a:solidFill>
                  <a:schemeClr val="bg1"/>
                </a:solidFill>
                <a:latin typeface="Tahoma"/>
                <a:cs typeface="Tahoma"/>
              </a:rPr>
              <a:t>retain natural</a:t>
            </a:r>
            <a:r>
              <a:rPr sz="2400" spc="-20" dirty="0">
                <a:solidFill>
                  <a:schemeClr val="bg1"/>
                </a:solidFill>
                <a:latin typeface="Tahoma"/>
                <a:cs typeface="Tahoma"/>
              </a:rPr>
              <a:t> </a:t>
            </a:r>
            <a:r>
              <a:rPr sz="2400" spc="-5" dirty="0">
                <a:solidFill>
                  <a:schemeClr val="bg1"/>
                </a:solidFill>
                <a:latin typeface="Tahoma"/>
                <a:cs typeface="Tahoma"/>
              </a:rPr>
              <a:t>configuration</a:t>
            </a:r>
            <a:endParaRPr sz="2400" dirty="0">
              <a:solidFill>
                <a:schemeClr val="bg1"/>
              </a:solidFill>
              <a:latin typeface="Tahoma"/>
              <a:cs typeface="Tahoma"/>
            </a:endParaRPr>
          </a:p>
        </p:txBody>
      </p:sp>
      <p:sp>
        <p:nvSpPr>
          <p:cNvPr id="4" name="object 4"/>
          <p:cNvSpPr txBox="1"/>
          <p:nvPr/>
        </p:nvSpPr>
        <p:spPr>
          <a:xfrm>
            <a:off x="3814698" y="5855309"/>
            <a:ext cx="1517015" cy="151765"/>
          </a:xfrm>
          <a:prstGeom prst="rect">
            <a:avLst/>
          </a:prstGeom>
        </p:spPr>
        <p:txBody>
          <a:bodyPr vert="horz" wrap="square" lIns="0" tIns="15875" rIns="0" bIns="0" rtlCol="0">
            <a:spAutoFit/>
          </a:bodyPr>
          <a:lstStyle/>
          <a:p>
            <a:pPr marL="12700">
              <a:lnSpc>
                <a:spcPct val="100000"/>
              </a:lnSpc>
              <a:spcBef>
                <a:spcPts val="125"/>
              </a:spcBef>
            </a:pPr>
            <a:r>
              <a:rPr sz="800" spc="10" dirty="0">
                <a:latin typeface="Carlito"/>
                <a:cs typeface="Carlito"/>
              </a:rPr>
              <a:t>Source </a:t>
            </a:r>
            <a:r>
              <a:rPr sz="800" spc="5" dirty="0">
                <a:latin typeface="Carlito"/>
                <a:cs typeface="Carlito"/>
              </a:rPr>
              <a:t>of photos: </a:t>
            </a:r>
            <a:r>
              <a:rPr sz="800" spc="10" dirty="0">
                <a:latin typeface="Carlito"/>
                <a:cs typeface="Carlito"/>
              </a:rPr>
              <a:t>Carmen</a:t>
            </a:r>
            <a:r>
              <a:rPr sz="800" spc="20" dirty="0">
                <a:latin typeface="Carlito"/>
                <a:cs typeface="Carlito"/>
              </a:rPr>
              <a:t> </a:t>
            </a:r>
            <a:r>
              <a:rPr sz="800" spc="5" dirty="0">
                <a:latin typeface="Carlito"/>
                <a:cs typeface="Carlito"/>
              </a:rPr>
              <a:t>Vazquez</a:t>
            </a:r>
            <a:endParaRPr sz="800">
              <a:latin typeface="Carlito"/>
              <a:cs typeface="Carlito"/>
            </a:endParaRPr>
          </a:p>
        </p:txBody>
      </p:sp>
      <p:grpSp>
        <p:nvGrpSpPr>
          <p:cNvPr id="5" name="object 5"/>
          <p:cNvGrpSpPr/>
          <p:nvPr/>
        </p:nvGrpSpPr>
        <p:grpSpPr>
          <a:xfrm>
            <a:off x="362711" y="2886455"/>
            <a:ext cx="8397240" cy="3152140"/>
            <a:chOff x="362711" y="2886455"/>
            <a:chExt cx="8397240" cy="3152140"/>
          </a:xfrm>
        </p:grpSpPr>
        <p:sp>
          <p:nvSpPr>
            <p:cNvPr id="6" name="object 6"/>
            <p:cNvSpPr/>
            <p:nvPr/>
          </p:nvSpPr>
          <p:spPr>
            <a:xfrm>
              <a:off x="371855" y="2895599"/>
              <a:ext cx="2852928" cy="2331720"/>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367283" y="2891027"/>
              <a:ext cx="2862580" cy="2341245"/>
            </a:xfrm>
            <a:custGeom>
              <a:avLst/>
              <a:gdLst/>
              <a:ahLst/>
              <a:cxnLst/>
              <a:rect l="l" t="t" r="r" b="b"/>
              <a:pathLst>
                <a:path w="2862580" h="2341245">
                  <a:moveTo>
                    <a:pt x="0" y="2340864"/>
                  </a:moveTo>
                  <a:lnTo>
                    <a:pt x="2862072" y="2340864"/>
                  </a:lnTo>
                  <a:lnTo>
                    <a:pt x="2862072" y="0"/>
                  </a:lnTo>
                  <a:lnTo>
                    <a:pt x="0" y="0"/>
                  </a:lnTo>
                  <a:lnTo>
                    <a:pt x="0" y="2340864"/>
                  </a:lnTo>
                  <a:close/>
                </a:path>
              </a:pathLst>
            </a:custGeom>
            <a:ln w="9144">
              <a:solidFill>
                <a:srgbClr val="000000"/>
              </a:solidFill>
            </a:ln>
          </p:spPr>
          <p:txBody>
            <a:bodyPr wrap="square" lIns="0" tIns="0" rIns="0" bIns="0" rtlCol="0"/>
            <a:lstStyle/>
            <a:p>
              <a:endParaRPr/>
            </a:p>
          </p:txBody>
        </p:sp>
        <p:sp>
          <p:nvSpPr>
            <p:cNvPr id="8" name="object 8"/>
            <p:cNvSpPr/>
            <p:nvPr/>
          </p:nvSpPr>
          <p:spPr>
            <a:xfrm>
              <a:off x="3140963" y="3236975"/>
              <a:ext cx="2767584" cy="2360676"/>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3136391" y="3232403"/>
              <a:ext cx="2776855" cy="2369820"/>
            </a:xfrm>
            <a:custGeom>
              <a:avLst/>
              <a:gdLst/>
              <a:ahLst/>
              <a:cxnLst/>
              <a:rect l="l" t="t" r="r" b="b"/>
              <a:pathLst>
                <a:path w="2776854" h="2369820">
                  <a:moveTo>
                    <a:pt x="0" y="2369820"/>
                  </a:moveTo>
                  <a:lnTo>
                    <a:pt x="2776728" y="2369820"/>
                  </a:lnTo>
                  <a:lnTo>
                    <a:pt x="2776728" y="0"/>
                  </a:lnTo>
                  <a:lnTo>
                    <a:pt x="0" y="0"/>
                  </a:lnTo>
                  <a:lnTo>
                    <a:pt x="0" y="2369820"/>
                  </a:lnTo>
                  <a:close/>
                </a:path>
              </a:pathLst>
            </a:custGeom>
            <a:ln w="9144">
              <a:solidFill>
                <a:srgbClr val="000000"/>
              </a:solidFill>
            </a:ln>
          </p:spPr>
          <p:txBody>
            <a:bodyPr wrap="square" lIns="0" tIns="0" rIns="0" bIns="0" rtlCol="0"/>
            <a:lstStyle/>
            <a:p>
              <a:endParaRPr/>
            </a:p>
          </p:txBody>
        </p:sp>
        <p:sp>
          <p:nvSpPr>
            <p:cNvPr id="10" name="object 10"/>
            <p:cNvSpPr/>
            <p:nvPr/>
          </p:nvSpPr>
          <p:spPr>
            <a:xfrm>
              <a:off x="5643371" y="3697223"/>
              <a:ext cx="3107435" cy="2331720"/>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5638800" y="3692651"/>
              <a:ext cx="3116580" cy="2341245"/>
            </a:xfrm>
            <a:custGeom>
              <a:avLst/>
              <a:gdLst/>
              <a:ahLst/>
              <a:cxnLst/>
              <a:rect l="l" t="t" r="r" b="b"/>
              <a:pathLst>
                <a:path w="3116579" h="2341245">
                  <a:moveTo>
                    <a:pt x="0" y="2340864"/>
                  </a:moveTo>
                  <a:lnTo>
                    <a:pt x="3116579" y="2340864"/>
                  </a:lnTo>
                  <a:lnTo>
                    <a:pt x="3116579" y="0"/>
                  </a:lnTo>
                  <a:lnTo>
                    <a:pt x="0" y="0"/>
                  </a:lnTo>
                  <a:lnTo>
                    <a:pt x="0" y="2340864"/>
                  </a:lnTo>
                  <a:close/>
                </a:path>
              </a:pathLst>
            </a:custGeom>
            <a:ln w="9144">
              <a:solidFill>
                <a:srgbClr val="000000"/>
              </a:solidFill>
            </a:ln>
          </p:spPr>
          <p:txBody>
            <a:bodyPr wrap="square" lIns="0" tIns="0" rIns="0" bIns="0" rtlCol="0"/>
            <a:lstStyle/>
            <a:p>
              <a:endParaRPr/>
            </a:p>
          </p:txBody>
        </p:sp>
      </p:grpSp>
      <p:sp>
        <p:nvSpPr>
          <p:cNvPr id="12" name="object 12"/>
          <p:cNvSpPr txBox="1">
            <a:spLocks noGrp="1"/>
          </p:cNvSpPr>
          <p:nvPr>
            <p:ph type="sldNum" sz="quarter" idx="7"/>
          </p:nvPr>
        </p:nvSpPr>
        <p:spPr>
          <a:prstGeom prst="rect">
            <a:avLst/>
          </a:prstGeom>
        </p:spPr>
        <p:txBody>
          <a:bodyPr vert="horz" wrap="square" lIns="0" tIns="13335" rIns="0" bIns="0" rtlCol="0">
            <a:spAutoFit/>
          </a:bodyPr>
          <a:lstStyle/>
          <a:p>
            <a:pPr marR="31115" algn="r">
              <a:lnSpc>
                <a:spcPct val="100000"/>
              </a:lnSpc>
              <a:spcBef>
                <a:spcPts val="105"/>
              </a:spcBef>
            </a:pPr>
            <a:fld id="{81D60167-4931-47E6-BA6A-407CBD079E47}" type="slidenum">
              <a:rPr dirty="0"/>
              <a:t>103</a:t>
            </a:fld>
            <a:endParaRPr dirty="0"/>
          </a:p>
          <a:p>
            <a:pPr marR="31115" algn="r">
              <a:lnSpc>
                <a:spcPct val="100000"/>
              </a:lnSpc>
            </a:pPr>
            <a:r>
              <a:rPr spc="-5" dirty="0"/>
              <a:t>Created </a:t>
            </a:r>
            <a:r>
              <a:rPr dirty="0"/>
              <a:t>by OTIEC </a:t>
            </a:r>
            <a:r>
              <a:rPr spc="-5" dirty="0"/>
              <a:t>Outreach Resources</a:t>
            </a:r>
            <a:r>
              <a:rPr spc="5" dirty="0"/>
              <a:t> </a:t>
            </a:r>
            <a:r>
              <a:rPr spc="-5" dirty="0"/>
              <a:t>Workgroup</a:t>
            </a:r>
          </a:p>
        </p:txBody>
      </p:sp>
      <p:sp>
        <p:nvSpPr>
          <p:cNvPr id="13" name="object 13"/>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PPT </a:t>
            </a:r>
            <a:r>
              <a:rPr dirty="0"/>
              <a:t>10-hr. </a:t>
            </a:r>
            <a:r>
              <a:rPr spc="-5" dirty="0"/>
              <a:t>General Industry </a:t>
            </a:r>
            <a:r>
              <a:rPr dirty="0"/>
              <a:t>– </a:t>
            </a:r>
            <a:r>
              <a:rPr spc="-5" dirty="0"/>
              <a:t>PPE</a:t>
            </a:r>
            <a:r>
              <a:rPr dirty="0"/>
              <a:t> </a:t>
            </a:r>
            <a:r>
              <a:rPr spc="-5" dirty="0"/>
              <a:t>v.03.01.17</a:t>
            </a:r>
          </a:p>
        </p:txBody>
      </p:sp>
    </p:spTree>
    <p:extLst>
      <p:ext uri="{BB962C8B-B14F-4D97-AF65-F5344CB8AC3E}">
        <p14:creationId xmlns:p14="http://schemas.microsoft.com/office/powerpoint/2010/main" val="410903108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BD1AD-B7D1-4573-B499-36D5E924B5FC}"/>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DA5DF8E8-987A-4C6F-9905-88E6BD9110F5}"/>
              </a:ext>
            </a:extLst>
          </p:cNvPr>
          <p:cNvSpPr>
            <a:spLocks noGrp="1"/>
          </p:cNvSpPr>
          <p:nvPr>
            <p:ph type="body" idx="1"/>
          </p:nvPr>
        </p:nvSpPr>
        <p:spPr>
          <a:xfrm>
            <a:off x="228600" y="2176399"/>
            <a:ext cx="7619999" cy="3041858"/>
          </a:xfrm>
        </p:spPr>
        <p:txBody>
          <a:bodyPr/>
          <a:lstStyle/>
          <a:p>
            <a:pPr marL="228600">
              <a:lnSpc>
                <a:spcPct val="115000"/>
              </a:lnSpc>
              <a:spcAft>
                <a:spcPts val="1000"/>
              </a:spcAft>
            </a:pPr>
            <a:r>
              <a:rPr lang="en-IN" sz="2000" spc="15" dirty="0">
                <a:solidFill>
                  <a:srgbClr val="FFFF00"/>
                </a:solidFill>
                <a:effectLst/>
                <a:latin typeface="Calibri" panose="020F0502020204030204" pitchFamily="34" charset="0"/>
                <a:ea typeface="Times New Roman" panose="02020603050405020304" pitchFamily="18" charset="0"/>
                <a:cs typeface="Arial" panose="020B0604020202020204" pitchFamily="34" charset="0"/>
              </a:rPr>
              <a:t>Below is a list of foot and leg protection types matched with hazards they protect against. Which pairing is incorrect?</a:t>
            </a:r>
            <a:endParaRPr lang="en-IN" sz="20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15000"/>
              </a:lnSpc>
              <a:spcAft>
                <a:spcPts val="1000"/>
              </a:spcAft>
            </a:pPr>
            <a:r>
              <a:rPr lang="en-IN" sz="2000" spc="15" dirty="0">
                <a:solidFill>
                  <a:srgbClr val="FFFF00"/>
                </a:solidFill>
                <a:effectLst/>
                <a:latin typeface="Calibri" panose="020F0502020204030204" pitchFamily="34" charset="0"/>
                <a:ea typeface="Times New Roman" panose="02020603050405020304" pitchFamily="18" charset="0"/>
                <a:cs typeface="Arial" panose="020B0604020202020204" pitchFamily="34" charset="0"/>
              </a:rPr>
              <a:t>Leggings – heat hazards</a:t>
            </a:r>
            <a:endParaRPr lang="en-IN" sz="20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15000"/>
              </a:lnSpc>
              <a:spcAft>
                <a:spcPts val="1000"/>
              </a:spcAft>
            </a:pPr>
            <a:r>
              <a:rPr lang="en-IN" sz="2000" spc="15" dirty="0">
                <a:solidFill>
                  <a:srgbClr val="FFFF00"/>
                </a:solidFill>
                <a:effectLst/>
                <a:latin typeface="Calibri" panose="020F0502020204030204" pitchFamily="34" charset="0"/>
                <a:ea typeface="Times New Roman" panose="02020603050405020304" pitchFamily="18" charset="0"/>
                <a:cs typeface="Arial" panose="020B0604020202020204" pitchFamily="34" charset="0"/>
              </a:rPr>
              <a:t>Metatarsal guards – impact and compression</a:t>
            </a:r>
            <a:endParaRPr lang="en-IN" sz="20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15000"/>
              </a:lnSpc>
              <a:spcAft>
                <a:spcPts val="1000"/>
              </a:spcAft>
            </a:pPr>
            <a:r>
              <a:rPr lang="en-IN" sz="2000" spc="15" dirty="0">
                <a:solidFill>
                  <a:srgbClr val="FFFF00"/>
                </a:solidFill>
                <a:effectLst/>
                <a:latin typeface="Calibri" panose="020F0502020204030204" pitchFamily="34" charset="0"/>
                <a:ea typeface="Times New Roman" panose="02020603050405020304" pitchFamily="18" charset="0"/>
                <a:cs typeface="Arial" panose="020B0604020202020204" pitchFamily="34" charset="0"/>
              </a:rPr>
              <a:t>Electrically conductive shoes – static electricity build up</a:t>
            </a:r>
            <a:endParaRPr lang="en-IN" sz="20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15000"/>
              </a:lnSpc>
              <a:spcAft>
                <a:spcPts val="1000"/>
              </a:spcAft>
            </a:pPr>
            <a:r>
              <a:rPr lang="en-IN" sz="2000" spc="15" dirty="0">
                <a:solidFill>
                  <a:srgbClr val="FFFF00"/>
                </a:solidFill>
                <a:effectLst/>
                <a:latin typeface="Calibri" panose="020F0502020204030204" pitchFamily="34" charset="0"/>
                <a:ea typeface="Times New Roman" panose="02020603050405020304" pitchFamily="18" charset="0"/>
                <a:cs typeface="Arial" panose="020B0604020202020204" pitchFamily="34" charset="0"/>
              </a:rPr>
              <a:t>Foundry shoes – open circuits</a:t>
            </a:r>
            <a:endParaRPr lang="en-IN" sz="20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5288498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57356-8B31-4DF0-9327-A9A46401D974}"/>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FD6841A3-885E-4091-9072-2364614D4DCC}"/>
              </a:ext>
            </a:extLst>
          </p:cNvPr>
          <p:cNvSpPr>
            <a:spLocks noGrp="1"/>
          </p:cNvSpPr>
          <p:nvPr>
            <p:ph type="body" idx="1"/>
          </p:nvPr>
        </p:nvSpPr>
        <p:spPr>
          <a:xfrm>
            <a:off x="990600" y="2176399"/>
            <a:ext cx="6857999" cy="3395801"/>
          </a:xfrm>
        </p:spPr>
        <p:txBody>
          <a:bodyPr/>
          <a:lstStyle/>
          <a:p>
            <a:pPr>
              <a:lnSpc>
                <a:spcPct val="115000"/>
              </a:lnSpc>
              <a:spcAft>
                <a:spcPts val="1000"/>
              </a:spcAft>
              <a:tabLst>
                <a:tab pos="739140" algn="l"/>
              </a:tabLst>
            </a:pPr>
            <a:r>
              <a:rPr lang="en-IN" sz="2800" dirty="0">
                <a:effectLst/>
                <a:latin typeface="Calibri" panose="020F0502020204030204" pitchFamily="34" charset="0"/>
                <a:ea typeface="Calibri" panose="020F0502020204030204" pitchFamily="34" charset="0"/>
                <a:cs typeface="Times New Roman" panose="02020603050405020304" pitchFamily="18" charset="0"/>
              </a:rPr>
              <a:t>Heat resistant gloves protect you from </a:t>
            </a:r>
          </a:p>
          <a:p>
            <a:pPr>
              <a:lnSpc>
                <a:spcPct val="115000"/>
              </a:lnSpc>
              <a:spcAft>
                <a:spcPts val="1000"/>
              </a:spcAft>
              <a:tabLst>
                <a:tab pos="739140" algn="l"/>
              </a:tabLst>
            </a:pPr>
            <a:r>
              <a:rPr lang="en-IN" sz="2800" dirty="0">
                <a:effectLst/>
                <a:latin typeface="Calibri" panose="020F0502020204030204" pitchFamily="34" charset="0"/>
                <a:ea typeface="Calibri" panose="020F0502020204030204" pitchFamily="34" charset="0"/>
                <a:cs typeface="Times New Roman" panose="02020603050405020304" pitchFamily="18" charset="0"/>
              </a:rPr>
              <a:t>Flames </a:t>
            </a:r>
          </a:p>
          <a:p>
            <a:pPr>
              <a:lnSpc>
                <a:spcPct val="115000"/>
              </a:lnSpc>
              <a:spcAft>
                <a:spcPts val="1000"/>
              </a:spcAft>
              <a:tabLst>
                <a:tab pos="739140" algn="l"/>
              </a:tabLst>
            </a:pPr>
            <a:r>
              <a:rPr lang="en-IN" sz="2800" dirty="0">
                <a:effectLst/>
                <a:latin typeface="Calibri" panose="020F0502020204030204" pitchFamily="34" charset="0"/>
                <a:ea typeface="Calibri" panose="020F0502020204030204" pitchFamily="34" charset="0"/>
                <a:cs typeface="Times New Roman" panose="02020603050405020304" pitchFamily="18" charset="0"/>
              </a:rPr>
              <a:t>Sharp edges</a:t>
            </a:r>
          </a:p>
          <a:p>
            <a:pPr>
              <a:lnSpc>
                <a:spcPct val="115000"/>
              </a:lnSpc>
              <a:spcAft>
                <a:spcPts val="1000"/>
              </a:spcAft>
              <a:tabLst>
                <a:tab pos="739140" algn="l"/>
              </a:tabLst>
            </a:pPr>
            <a:r>
              <a:rPr lang="en-IN" sz="2800" dirty="0">
                <a:effectLst/>
                <a:latin typeface="Calibri" panose="020F0502020204030204" pitchFamily="34" charset="0"/>
                <a:ea typeface="Calibri" panose="020F0502020204030204" pitchFamily="34" charset="0"/>
                <a:cs typeface="Times New Roman" panose="02020603050405020304" pitchFamily="18" charset="0"/>
              </a:rPr>
              <a:t>Electricity</a:t>
            </a:r>
          </a:p>
          <a:p>
            <a:pPr>
              <a:lnSpc>
                <a:spcPct val="115000"/>
              </a:lnSpc>
              <a:spcAft>
                <a:spcPts val="1000"/>
              </a:spcAft>
              <a:tabLst>
                <a:tab pos="739140" algn="l"/>
              </a:tabLst>
            </a:pPr>
            <a:r>
              <a:rPr lang="en-IN" sz="2800" dirty="0">
                <a:effectLst/>
                <a:latin typeface="Calibri" panose="020F0502020204030204" pitchFamily="34" charset="0"/>
                <a:ea typeface="Calibri" panose="020F0502020204030204" pitchFamily="34" charset="0"/>
                <a:cs typeface="Times New Roman" panose="02020603050405020304" pitchFamily="18" charset="0"/>
              </a:rPr>
              <a:t>Radiation </a:t>
            </a:r>
          </a:p>
          <a:p>
            <a:endParaRPr lang="en-IN" dirty="0"/>
          </a:p>
        </p:txBody>
      </p:sp>
    </p:spTree>
    <p:extLst>
      <p:ext uri="{BB962C8B-B14F-4D97-AF65-F5344CB8AC3E}">
        <p14:creationId xmlns:p14="http://schemas.microsoft.com/office/powerpoint/2010/main" val="81781884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9F123-6EFC-4AD9-8D3A-88F49FD44C3E}"/>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3BBAB149-D141-4CCD-BCDA-4BBB301C5FD1}"/>
              </a:ext>
            </a:extLst>
          </p:cNvPr>
          <p:cNvSpPr>
            <a:spLocks noGrp="1"/>
          </p:cNvSpPr>
          <p:nvPr>
            <p:ph type="body" idx="1"/>
          </p:nvPr>
        </p:nvSpPr>
        <p:spPr>
          <a:xfrm>
            <a:off x="1895600" y="2176399"/>
            <a:ext cx="5876799" cy="3466590"/>
          </a:xfrm>
        </p:spPr>
        <p:txBody>
          <a:bodyPr/>
          <a:lstStyle/>
          <a:p>
            <a:pPr>
              <a:lnSpc>
                <a:spcPct val="115000"/>
              </a:lnSpc>
              <a:spcAft>
                <a:spcPts val="1000"/>
              </a:spcAft>
              <a:tabLst>
                <a:tab pos="739140" algn="l"/>
              </a:tabLst>
            </a:pPr>
            <a:r>
              <a:rPr lang="en-IN" sz="2400" dirty="0">
                <a:effectLst/>
                <a:latin typeface="Calibri" panose="020F0502020204030204" pitchFamily="34" charset="0"/>
                <a:ea typeface="Calibri" panose="020F0502020204030204" pitchFamily="34" charset="0"/>
                <a:cs typeface="Times New Roman" panose="02020603050405020304" pitchFamily="18" charset="0"/>
              </a:rPr>
              <a:t>Eye protection is required for which of the following hazards? </a:t>
            </a:r>
            <a:r>
              <a:rPr lang="en-IN" sz="2400" dirty="0">
                <a:effectLst/>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tabLst>
                <a:tab pos="739140" algn="l"/>
              </a:tabLst>
            </a:pPr>
            <a:r>
              <a:rPr lang="en-IN" sz="2400" dirty="0">
                <a:effectLst/>
                <a:latin typeface="Calibri" panose="020F0502020204030204" pitchFamily="34" charset="0"/>
                <a:ea typeface="Calibri" panose="020F0502020204030204" pitchFamily="34" charset="0"/>
                <a:cs typeface="Times New Roman" panose="02020603050405020304" pitchFamily="18" charset="0"/>
              </a:rPr>
              <a:t> Flying particles </a:t>
            </a:r>
          </a:p>
          <a:p>
            <a:pPr>
              <a:lnSpc>
                <a:spcPct val="115000"/>
              </a:lnSpc>
              <a:spcAft>
                <a:spcPts val="1000"/>
              </a:spcAft>
              <a:tabLst>
                <a:tab pos="739140" algn="l"/>
              </a:tabLst>
            </a:pPr>
            <a:r>
              <a:rPr lang="en-IN" sz="2400" dirty="0">
                <a:effectLst/>
                <a:latin typeface="Calibri" panose="020F0502020204030204" pitchFamily="34" charset="0"/>
                <a:ea typeface="Calibri" panose="020F0502020204030204" pitchFamily="34" charset="0"/>
                <a:cs typeface="Times New Roman" panose="02020603050405020304" pitchFamily="18" charset="0"/>
              </a:rPr>
              <a:t>Molten metal </a:t>
            </a:r>
          </a:p>
          <a:p>
            <a:pPr>
              <a:lnSpc>
                <a:spcPct val="115000"/>
              </a:lnSpc>
              <a:spcAft>
                <a:spcPts val="1000"/>
              </a:spcAft>
              <a:tabLst>
                <a:tab pos="739140" algn="l"/>
              </a:tabLst>
            </a:pPr>
            <a:r>
              <a:rPr lang="en-IN" sz="2400" dirty="0">
                <a:effectLst/>
                <a:latin typeface="Calibri" panose="020F0502020204030204" pitchFamily="34" charset="0"/>
                <a:ea typeface="Calibri" panose="020F0502020204030204" pitchFamily="34" charset="0"/>
                <a:cs typeface="Times New Roman" panose="02020603050405020304" pitchFamily="18" charset="0"/>
              </a:rPr>
              <a:t> Liquid chemicals, acids or caustic liquids </a:t>
            </a:r>
          </a:p>
          <a:p>
            <a:pPr>
              <a:lnSpc>
                <a:spcPct val="115000"/>
              </a:lnSpc>
              <a:spcAft>
                <a:spcPts val="1000"/>
              </a:spcAft>
              <a:tabLst>
                <a:tab pos="739140" algn="l"/>
              </a:tabLst>
            </a:pPr>
            <a:r>
              <a:rPr lang="en-IN" sz="2400" dirty="0">
                <a:effectLst/>
                <a:latin typeface="Calibri" panose="020F0502020204030204" pitchFamily="34" charset="0"/>
                <a:ea typeface="Calibri" panose="020F0502020204030204" pitchFamily="34" charset="0"/>
                <a:cs typeface="Times New Roman" panose="02020603050405020304" pitchFamily="18" charset="0"/>
              </a:rPr>
              <a:t>All of the above</a:t>
            </a:r>
          </a:p>
          <a:p>
            <a:endParaRPr lang="en-IN" dirty="0"/>
          </a:p>
        </p:txBody>
      </p:sp>
    </p:spTree>
    <p:extLst>
      <p:ext uri="{BB962C8B-B14F-4D97-AF65-F5344CB8AC3E}">
        <p14:creationId xmlns:p14="http://schemas.microsoft.com/office/powerpoint/2010/main" val="401298764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52E26-2037-43C0-9953-DC46595221EB}"/>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EC20E6D7-BAF5-43B4-9194-C791DA41C3A8}"/>
              </a:ext>
            </a:extLst>
          </p:cNvPr>
          <p:cNvSpPr>
            <a:spLocks noGrp="1"/>
          </p:cNvSpPr>
          <p:nvPr>
            <p:ph type="body" idx="1"/>
          </p:nvPr>
        </p:nvSpPr>
        <p:spPr>
          <a:xfrm>
            <a:off x="990600" y="2176399"/>
            <a:ext cx="6324599" cy="3055195"/>
          </a:xfrm>
        </p:spPr>
        <p:txBody>
          <a:bodyPr/>
          <a:lstStyle/>
          <a:p>
            <a:pPr>
              <a:lnSpc>
                <a:spcPct val="115000"/>
              </a:lnSpc>
              <a:spcAft>
                <a:spcPts val="1000"/>
              </a:spcAft>
              <a:tabLst>
                <a:tab pos="739140" algn="l"/>
              </a:tabLst>
            </a:pPr>
            <a:r>
              <a:rPr lang="en-US" sz="3200" dirty="0">
                <a:effectLst/>
                <a:latin typeface="Calibri" panose="020F0502020204030204" pitchFamily="34" charset="0"/>
                <a:ea typeface="Calibri" panose="020F0502020204030204" pitchFamily="34" charset="0"/>
                <a:cs typeface="Times New Roman" panose="02020603050405020304" pitchFamily="18" charset="0"/>
              </a:rPr>
              <a:t>Metal mesh gloves used for</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tabLst>
                <a:tab pos="739140" algn="l"/>
              </a:tabLst>
            </a:pPr>
            <a:r>
              <a:rPr lang="en-US" sz="3200" dirty="0">
                <a:effectLst/>
                <a:latin typeface="Calibri" panose="020F0502020204030204" pitchFamily="34" charset="0"/>
                <a:ea typeface="Calibri" panose="020F0502020204030204" pitchFamily="34" charset="0"/>
                <a:cs typeface="Times New Roman" panose="02020603050405020304" pitchFamily="18" charset="0"/>
              </a:rPr>
              <a:t>Flames and burns</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tabLst>
                <a:tab pos="739140" algn="l"/>
              </a:tabLst>
            </a:pPr>
            <a:r>
              <a:rPr lang="en-US" sz="3200" dirty="0">
                <a:effectLst/>
                <a:latin typeface="Calibri" panose="020F0502020204030204" pitchFamily="34" charset="0"/>
                <a:ea typeface="Calibri" panose="020F0502020204030204" pitchFamily="34" charset="0"/>
                <a:cs typeface="Times New Roman" panose="02020603050405020304" pitchFamily="18" charset="0"/>
              </a:rPr>
              <a:t>Welding operation</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tabLst>
                <a:tab pos="739140" algn="l"/>
              </a:tabLst>
            </a:pPr>
            <a:r>
              <a:rPr lang="en-US" sz="3200" dirty="0">
                <a:effectLst/>
                <a:latin typeface="Calibri" panose="020F0502020204030204" pitchFamily="34" charset="0"/>
                <a:ea typeface="Calibri" panose="020F0502020204030204" pitchFamily="34" charset="0"/>
                <a:cs typeface="Times New Roman" panose="02020603050405020304" pitchFamily="18" charset="0"/>
              </a:rPr>
              <a:t>Cutting operation</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46547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654294"/>
            <a:ext cx="9144000" cy="220370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4751832"/>
            <a:ext cx="9144000" cy="2106295"/>
          </a:xfrm>
          <a:custGeom>
            <a:avLst/>
            <a:gdLst/>
            <a:ahLst/>
            <a:cxnLst/>
            <a:rect l="l" t="t" r="r" b="b"/>
            <a:pathLst>
              <a:path w="9144000" h="2106295">
                <a:moveTo>
                  <a:pt x="0" y="1692935"/>
                </a:moveTo>
                <a:lnTo>
                  <a:pt x="0" y="2106166"/>
                </a:lnTo>
                <a:lnTo>
                  <a:pt x="9144000" y="2106166"/>
                </a:lnTo>
                <a:lnTo>
                  <a:pt x="9144000" y="1751575"/>
                </a:lnTo>
                <a:lnTo>
                  <a:pt x="2266828" y="1751575"/>
                </a:lnTo>
                <a:lnTo>
                  <a:pt x="1613553" y="1744157"/>
                </a:lnTo>
                <a:lnTo>
                  <a:pt x="0" y="1692935"/>
                </a:lnTo>
                <a:close/>
              </a:path>
              <a:path w="9144000" h="2106295">
                <a:moveTo>
                  <a:pt x="9144000" y="0"/>
                </a:moveTo>
                <a:lnTo>
                  <a:pt x="8953853" y="89691"/>
                </a:lnTo>
                <a:lnTo>
                  <a:pt x="8464392" y="314371"/>
                </a:lnTo>
                <a:lnTo>
                  <a:pt x="8055839" y="494221"/>
                </a:lnTo>
                <a:lnTo>
                  <a:pt x="7664254" y="659074"/>
                </a:lnTo>
                <a:lnTo>
                  <a:pt x="7341069" y="788898"/>
                </a:lnTo>
                <a:lnTo>
                  <a:pt x="7028467" y="908526"/>
                </a:lnTo>
                <a:lnTo>
                  <a:pt x="6775423" y="1000703"/>
                </a:lnTo>
                <a:lnTo>
                  <a:pt x="6528624" y="1086284"/>
                </a:lnTo>
                <a:lnTo>
                  <a:pt x="6287566" y="1165488"/>
                </a:lnTo>
                <a:lnTo>
                  <a:pt x="6051747" y="1238535"/>
                </a:lnTo>
                <a:lnTo>
                  <a:pt x="5820664" y="1305646"/>
                </a:lnTo>
                <a:lnTo>
                  <a:pt x="5593815" y="1367040"/>
                </a:lnTo>
                <a:lnTo>
                  <a:pt x="5415046" y="1412187"/>
                </a:lnTo>
                <a:lnTo>
                  <a:pt x="5238407" y="1453928"/>
                </a:lnTo>
                <a:lnTo>
                  <a:pt x="5063642" y="1492375"/>
                </a:lnTo>
                <a:lnTo>
                  <a:pt x="4890493" y="1527643"/>
                </a:lnTo>
                <a:lnTo>
                  <a:pt x="4718701" y="1559842"/>
                </a:lnTo>
                <a:lnTo>
                  <a:pt x="4548012" y="1589086"/>
                </a:lnTo>
                <a:lnTo>
                  <a:pt x="4335806" y="1621657"/>
                </a:lnTo>
                <a:lnTo>
                  <a:pt x="4124415" y="1650005"/>
                </a:lnTo>
                <a:lnTo>
                  <a:pt x="3913339" y="1674351"/>
                </a:lnTo>
                <a:lnTo>
                  <a:pt x="3702072" y="1694915"/>
                </a:lnTo>
                <a:lnTo>
                  <a:pt x="3490114" y="1711916"/>
                </a:lnTo>
                <a:lnTo>
                  <a:pt x="3234143" y="1727924"/>
                </a:lnTo>
                <a:lnTo>
                  <a:pt x="2975583" y="1739498"/>
                </a:lnTo>
                <a:lnTo>
                  <a:pt x="2669499" y="1747904"/>
                </a:lnTo>
                <a:lnTo>
                  <a:pt x="2266828" y="1751575"/>
                </a:lnTo>
                <a:lnTo>
                  <a:pt x="9144000" y="1751575"/>
                </a:lnTo>
                <a:lnTo>
                  <a:pt x="9144000" y="0"/>
                </a:lnTo>
                <a:close/>
              </a:path>
            </a:pathLst>
          </a:custGeom>
          <a:solidFill>
            <a:srgbClr val="7B7B7B">
              <a:alpha val="45097"/>
            </a:srgbClr>
          </a:solidFill>
        </p:spPr>
        <p:txBody>
          <a:bodyPr wrap="square" lIns="0" tIns="0" rIns="0" bIns="0" rtlCol="0"/>
          <a:lstStyle/>
          <a:p>
            <a:endParaRPr/>
          </a:p>
        </p:txBody>
      </p:sp>
      <p:sp>
        <p:nvSpPr>
          <p:cNvPr id="4" name="object 4"/>
          <p:cNvSpPr/>
          <p:nvPr/>
        </p:nvSpPr>
        <p:spPr>
          <a:xfrm>
            <a:off x="7211568" y="0"/>
            <a:ext cx="1932431" cy="685799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315200" y="0"/>
            <a:ext cx="1828800" cy="6858000"/>
          </a:xfrm>
          <a:custGeom>
            <a:avLst/>
            <a:gdLst/>
            <a:ahLst/>
            <a:cxnLst/>
            <a:rect l="l" t="t" r="r" b="b"/>
            <a:pathLst>
              <a:path w="1828800" h="6858000">
                <a:moveTo>
                  <a:pt x="0" y="0"/>
                </a:moveTo>
                <a:lnTo>
                  <a:pt x="37678" y="52510"/>
                </a:lnTo>
                <a:lnTo>
                  <a:pt x="74692" y="105059"/>
                </a:lnTo>
                <a:lnTo>
                  <a:pt x="111045" y="157642"/>
                </a:lnTo>
                <a:lnTo>
                  <a:pt x="146740" y="210258"/>
                </a:lnTo>
                <a:lnTo>
                  <a:pt x="181781" y="262903"/>
                </a:lnTo>
                <a:lnTo>
                  <a:pt x="216173" y="315574"/>
                </a:lnTo>
                <a:lnTo>
                  <a:pt x="249918" y="368268"/>
                </a:lnTo>
                <a:lnTo>
                  <a:pt x="283022" y="420982"/>
                </a:lnTo>
                <a:lnTo>
                  <a:pt x="315488" y="473715"/>
                </a:lnTo>
                <a:lnTo>
                  <a:pt x="347319" y="526461"/>
                </a:lnTo>
                <a:lnTo>
                  <a:pt x="378519" y="579219"/>
                </a:lnTo>
                <a:lnTo>
                  <a:pt x="409092" y="631986"/>
                </a:lnTo>
                <a:lnTo>
                  <a:pt x="439043" y="684758"/>
                </a:lnTo>
                <a:lnTo>
                  <a:pt x="468375" y="737534"/>
                </a:lnTo>
                <a:lnTo>
                  <a:pt x="497091" y="790309"/>
                </a:lnTo>
                <a:lnTo>
                  <a:pt x="525196" y="843081"/>
                </a:lnTo>
                <a:lnTo>
                  <a:pt x="552693" y="895847"/>
                </a:lnTo>
                <a:lnTo>
                  <a:pt x="579586" y="948604"/>
                </a:lnTo>
                <a:lnTo>
                  <a:pt x="605880" y="1001349"/>
                </a:lnTo>
                <a:lnTo>
                  <a:pt x="631577" y="1054080"/>
                </a:lnTo>
                <a:lnTo>
                  <a:pt x="656682" y="1106792"/>
                </a:lnTo>
                <a:lnTo>
                  <a:pt x="681198" y="1159484"/>
                </a:lnTo>
                <a:lnTo>
                  <a:pt x="705130" y="1212153"/>
                </a:lnTo>
                <a:lnTo>
                  <a:pt x="728481" y="1264795"/>
                </a:lnTo>
                <a:lnTo>
                  <a:pt x="751256" y="1317407"/>
                </a:lnTo>
                <a:lnTo>
                  <a:pt x="773457" y="1369987"/>
                </a:lnTo>
                <a:lnTo>
                  <a:pt x="795088" y="1422532"/>
                </a:lnTo>
                <a:lnTo>
                  <a:pt x="816155" y="1475038"/>
                </a:lnTo>
                <a:lnTo>
                  <a:pt x="836659" y="1527504"/>
                </a:lnTo>
                <a:lnTo>
                  <a:pt x="856606" y="1579925"/>
                </a:lnTo>
                <a:lnTo>
                  <a:pt x="875999" y="1632299"/>
                </a:lnTo>
                <a:lnTo>
                  <a:pt x="894841" y="1684623"/>
                </a:lnTo>
                <a:lnTo>
                  <a:pt x="913138" y="1736895"/>
                </a:lnTo>
                <a:lnTo>
                  <a:pt x="930891" y="1789110"/>
                </a:lnTo>
                <a:lnTo>
                  <a:pt x="948107" y="1841267"/>
                </a:lnTo>
                <a:lnTo>
                  <a:pt x="964787" y="1893362"/>
                </a:lnTo>
                <a:lnTo>
                  <a:pt x="980936" y="1945392"/>
                </a:lnTo>
                <a:lnTo>
                  <a:pt x="996558" y="1997355"/>
                </a:lnTo>
                <a:lnTo>
                  <a:pt x="1011657" y="2049248"/>
                </a:lnTo>
                <a:lnTo>
                  <a:pt x="1026237" y="2101067"/>
                </a:lnTo>
                <a:lnTo>
                  <a:pt x="1040300" y="2152809"/>
                </a:lnTo>
                <a:lnTo>
                  <a:pt x="1053852" y="2204473"/>
                </a:lnTo>
                <a:lnTo>
                  <a:pt x="1066896" y="2256054"/>
                </a:lnTo>
                <a:lnTo>
                  <a:pt x="1079436" y="2307550"/>
                </a:lnTo>
                <a:lnTo>
                  <a:pt x="1091475" y="2358958"/>
                </a:lnTo>
                <a:lnTo>
                  <a:pt x="1103018" y="2410275"/>
                </a:lnTo>
                <a:lnTo>
                  <a:pt x="1114068" y="2461498"/>
                </a:lnTo>
                <a:lnTo>
                  <a:pt x="1124629" y="2512625"/>
                </a:lnTo>
                <a:lnTo>
                  <a:pt x="1134705" y="2563651"/>
                </a:lnTo>
                <a:lnTo>
                  <a:pt x="1144300" y="2614575"/>
                </a:lnTo>
                <a:lnTo>
                  <a:pt x="1153418" y="2665393"/>
                </a:lnTo>
                <a:lnTo>
                  <a:pt x="1162062" y="2716103"/>
                </a:lnTo>
                <a:lnTo>
                  <a:pt x="1170236" y="2766701"/>
                </a:lnTo>
                <a:lnTo>
                  <a:pt x="1177945" y="2817185"/>
                </a:lnTo>
                <a:lnTo>
                  <a:pt x="1185192" y="2867551"/>
                </a:lnTo>
                <a:lnTo>
                  <a:pt x="1191980" y="2917797"/>
                </a:lnTo>
                <a:lnTo>
                  <a:pt x="1198314" y="2967920"/>
                </a:lnTo>
                <a:lnTo>
                  <a:pt x="1204197" y="3017916"/>
                </a:lnTo>
                <a:lnTo>
                  <a:pt x="1209634" y="3067784"/>
                </a:lnTo>
                <a:lnTo>
                  <a:pt x="1214628" y="3117520"/>
                </a:lnTo>
                <a:lnTo>
                  <a:pt x="1219183" y="3167120"/>
                </a:lnTo>
                <a:lnTo>
                  <a:pt x="1223302" y="3216583"/>
                </a:lnTo>
                <a:lnTo>
                  <a:pt x="1226990" y="3265905"/>
                </a:lnTo>
                <a:lnTo>
                  <a:pt x="1230251" y="3315083"/>
                </a:lnTo>
                <a:lnTo>
                  <a:pt x="1233088" y="3364115"/>
                </a:lnTo>
                <a:lnTo>
                  <a:pt x="1235505" y="3412997"/>
                </a:lnTo>
                <a:lnTo>
                  <a:pt x="1237506" y="3461726"/>
                </a:lnTo>
                <a:lnTo>
                  <a:pt x="1239095" y="3510300"/>
                </a:lnTo>
                <a:lnTo>
                  <a:pt x="1240275" y="3558716"/>
                </a:lnTo>
                <a:lnTo>
                  <a:pt x="1241051" y="3606970"/>
                </a:lnTo>
                <a:lnTo>
                  <a:pt x="1241426" y="3655060"/>
                </a:lnTo>
                <a:lnTo>
                  <a:pt x="1241404" y="3702983"/>
                </a:lnTo>
                <a:lnTo>
                  <a:pt x="1240989" y="3750736"/>
                </a:lnTo>
                <a:lnTo>
                  <a:pt x="1240185" y="3798316"/>
                </a:lnTo>
                <a:lnTo>
                  <a:pt x="1238995" y="3845719"/>
                </a:lnTo>
                <a:lnTo>
                  <a:pt x="1237424" y="3892944"/>
                </a:lnTo>
                <a:lnTo>
                  <a:pt x="1235475" y="3939987"/>
                </a:lnTo>
                <a:lnTo>
                  <a:pt x="1233152" y="3986846"/>
                </a:lnTo>
                <a:lnTo>
                  <a:pt x="1230459" y="4033516"/>
                </a:lnTo>
                <a:lnTo>
                  <a:pt x="1227400" y="4079996"/>
                </a:lnTo>
                <a:lnTo>
                  <a:pt x="1223979" y="4126283"/>
                </a:lnTo>
                <a:lnTo>
                  <a:pt x="1220198" y="4172373"/>
                </a:lnTo>
                <a:lnTo>
                  <a:pt x="1216063" y="4218264"/>
                </a:lnTo>
                <a:lnTo>
                  <a:pt x="1211578" y="4263952"/>
                </a:lnTo>
                <a:lnTo>
                  <a:pt x="1206745" y="4309435"/>
                </a:lnTo>
                <a:lnTo>
                  <a:pt x="1201568" y="4354710"/>
                </a:lnTo>
                <a:lnTo>
                  <a:pt x="1196053" y="4399773"/>
                </a:lnTo>
                <a:lnTo>
                  <a:pt x="1190201" y="4444623"/>
                </a:lnTo>
                <a:lnTo>
                  <a:pt x="1184018" y="4489256"/>
                </a:lnTo>
                <a:lnTo>
                  <a:pt x="1177507" y="4533668"/>
                </a:lnTo>
                <a:lnTo>
                  <a:pt x="1170672" y="4577858"/>
                </a:lnTo>
                <a:lnTo>
                  <a:pt x="1163517" y="4621822"/>
                </a:lnTo>
                <a:lnTo>
                  <a:pt x="1156045" y="4665558"/>
                </a:lnTo>
                <a:lnTo>
                  <a:pt x="1148260" y="4709062"/>
                </a:lnTo>
                <a:lnTo>
                  <a:pt x="1140167" y="4752331"/>
                </a:lnTo>
                <a:lnTo>
                  <a:pt x="1131769" y="4795362"/>
                </a:lnTo>
                <a:lnTo>
                  <a:pt x="1123069" y="4838154"/>
                </a:lnTo>
                <a:lnTo>
                  <a:pt x="1114073" y="4880702"/>
                </a:lnTo>
                <a:lnTo>
                  <a:pt x="1104783" y="4923003"/>
                </a:lnTo>
                <a:lnTo>
                  <a:pt x="1095203" y="4965056"/>
                </a:lnTo>
                <a:lnTo>
                  <a:pt x="1085337" y="5006856"/>
                </a:lnTo>
                <a:lnTo>
                  <a:pt x="1075190" y="5048401"/>
                </a:lnTo>
                <a:lnTo>
                  <a:pt x="1064764" y="5089688"/>
                </a:lnTo>
                <a:lnTo>
                  <a:pt x="1054064" y="5130715"/>
                </a:lnTo>
                <a:lnTo>
                  <a:pt x="1043094" y="5171477"/>
                </a:lnTo>
                <a:lnTo>
                  <a:pt x="1031857" y="5211973"/>
                </a:lnTo>
                <a:lnTo>
                  <a:pt x="1020357" y="5252199"/>
                </a:lnTo>
                <a:lnTo>
                  <a:pt x="1008598" y="5292152"/>
                </a:lnTo>
                <a:lnTo>
                  <a:pt x="996584" y="5331829"/>
                </a:lnTo>
                <a:lnTo>
                  <a:pt x="984319" y="5371228"/>
                </a:lnTo>
                <a:lnTo>
                  <a:pt x="971806" y="5410346"/>
                </a:lnTo>
                <a:lnTo>
                  <a:pt x="959049" y="5449179"/>
                </a:lnTo>
                <a:lnTo>
                  <a:pt x="946053" y="5487725"/>
                </a:lnTo>
                <a:lnTo>
                  <a:pt x="932821" y="5525981"/>
                </a:lnTo>
                <a:lnTo>
                  <a:pt x="919356" y="5563944"/>
                </a:lnTo>
                <a:lnTo>
                  <a:pt x="905664" y="5601610"/>
                </a:lnTo>
                <a:lnTo>
                  <a:pt x="891746" y="5638977"/>
                </a:lnTo>
                <a:lnTo>
                  <a:pt x="877608" y="5676043"/>
                </a:lnTo>
                <a:lnTo>
                  <a:pt x="863253" y="5712803"/>
                </a:lnTo>
                <a:lnTo>
                  <a:pt x="848686" y="5749256"/>
                </a:lnTo>
                <a:lnTo>
                  <a:pt x="833909" y="5785398"/>
                </a:lnTo>
                <a:lnTo>
                  <a:pt x="818926" y="5821227"/>
                </a:lnTo>
                <a:lnTo>
                  <a:pt x="803742" y="5856738"/>
                </a:lnTo>
                <a:lnTo>
                  <a:pt x="788361" y="5891930"/>
                </a:lnTo>
                <a:lnTo>
                  <a:pt x="772785" y="5926800"/>
                </a:lnTo>
                <a:lnTo>
                  <a:pt x="741068" y="5995560"/>
                </a:lnTo>
                <a:lnTo>
                  <a:pt x="708622" y="6062996"/>
                </a:lnTo>
                <a:lnTo>
                  <a:pt x="675477" y="6129082"/>
                </a:lnTo>
                <a:lnTo>
                  <a:pt x="641663" y="6193797"/>
                </a:lnTo>
                <a:lnTo>
                  <a:pt x="607212" y="6257116"/>
                </a:lnTo>
                <a:lnTo>
                  <a:pt x="572155" y="6319017"/>
                </a:lnTo>
                <a:lnTo>
                  <a:pt x="536521" y="6379475"/>
                </a:lnTo>
                <a:lnTo>
                  <a:pt x="500341" y="6438468"/>
                </a:lnTo>
                <a:lnTo>
                  <a:pt x="463647" y="6495971"/>
                </a:lnTo>
                <a:lnTo>
                  <a:pt x="426469" y="6551962"/>
                </a:lnTo>
                <a:lnTo>
                  <a:pt x="388836" y="6606417"/>
                </a:lnTo>
                <a:lnTo>
                  <a:pt x="350781" y="6659313"/>
                </a:lnTo>
                <a:lnTo>
                  <a:pt x="312334" y="6710625"/>
                </a:lnTo>
                <a:lnTo>
                  <a:pt x="273525" y="6760331"/>
                </a:lnTo>
                <a:lnTo>
                  <a:pt x="234385" y="6808408"/>
                </a:lnTo>
                <a:lnTo>
                  <a:pt x="194945" y="6854831"/>
                </a:lnTo>
                <a:lnTo>
                  <a:pt x="1828800" y="6857999"/>
                </a:lnTo>
                <a:lnTo>
                  <a:pt x="1828800" y="14224"/>
                </a:lnTo>
                <a:lnTo>
                  <a:pt x="0" y="0"/>
                </a:lnTo>
                <a:close/>
              </a:path>
            </a:pathLst>
          </a:custGeom>
          <a:solidFill>
            <a:srgbClr val="585858">
              <a:alpha val="39999"/>
            </a:srgbClr>
          </a:solidFill>
        </p:spPr>
        <p:txBody>
          <a:bodyPr wrap="square" lIns="0" tIns="0" rIns="0" bIns="0" rtlCol="0"/>
          <a:lstStyle/>
          <a:p>
            <a:endParaRPr/>
          </a:p>
        </p:txBody>
      </p:sp>
      <p:sp>
        <p:nvSpPr>
          <p:cNvPr id="6" name="object 6"/>
          <p:cNvSpPr txBox="1">
            <a:spLocks noGrp="1"/>
          </p:cNvSpPr>
          <p:nvPr>
            <p:ph type="title"/>
          </p:nvPr>
        </p:nvSpPr>
        <p:spPr>
          <a:xfrm>
            <a:off x="3135248" y="467994"/>
            <a:ext cx="2112645" cy="726440"/>
          </a:xfrm>
          <a:prstGeom prst="rect">
            <a:avLst/>
          </a:prstGeom>
        </p:spPr>
        <p:txBody>
          <a:bodyPr vert="horz" wrap="square" lIns="0" tIns="12065" rIns="0" bIns="0" rtlCol="0">
            <a:spAutoFit/>
          </a:bodyPr>
          <a:lstStyle/>
          <a:p>
            <a:pPr marL="12700">
              <a:lnSpc>
                <a:spcPct val="100000"/>
              </a:lnSpc>
              <a:spcBef>
                <a:spcPts val="95"/>
              </a:spcBef>
            </a:pPr>
            <a:r>
              <a:rPr spc="-180" dirty="0"/>
              <a:t>T</a:t>
            </a:r>
            <a:r>
              <a:rPr spc="-5" dirty="0"/>
              <a:t>raining</a:t>
            </a:r>
          </a:p>
        </p:txBody>
      </p:sp>
      <p:sp>
        <p:nvSpPr>
          <p:cNvPr id="7" name="object 7"/>
          <p:cNvSpPr txBox="1"/>
          <p:nvPr/>
        </p:nvSpPr>
        <p:spPr>
          <a:xfrm>
            <a:off x="572516" y="1622501"/>
            <a:ext cx="7104380" cy="4113529"/>
          </a:xfrm>
          <a:prstGeom prst="rect">
            <a:avLst/>
          </a:prstGeom>
        </p:spPr>
        <p:txBody>
          <a:bodyPr vert="horz" wrap="square" lIns="0" tIns="12700" rIns="0" bIns="0" rtlCol="0">
            <a:spAutoFit/>
          </a:bodyPr>
          <a:lstStyle/>
          <a:p>
            <a:pPr marL="396875" marR="228600" indent="-384810">
              <a:lnSpc>
                <a:spcPct val="100000"/>
              </a:lnSpc>
              <a:spcBef>
                <a:spcPts val="100"/>
              </a:spcBef>
            </a:pPr>
            <a:r>
              <a:rPr sz="3000" dirty="0">
                <a:solidFill>
                  <a:srgbClr val="FFFFFF"/>
                </a:solidFill>
                <a:latin typeface="Arial"/>
                <a:cs typeface="Arial"/>
              </a:rPr>
              <a:t>Employees required to use PPE must</a:t>
            </a:r>
            <a:r>
              <a:rPr sz="3000" spc="-165" dirty="0">
                <a:solidFill>
                  <a:srgbClr val="FFFFFF"/>
                </a:solidFill>
                <a:latin typeface="Arial"/>
                <a:cs typeface="Arial"/>
              </a:rPr>
              <a:t> </a:t>
            </a:r>
            <a:r>
              <a:rPr sz="3000" dirty="0">
                <a:solidFill>
                  <a:srgbClr val="FFFFFF"/>
                </a:solidFill>
                <a:latin typeface="Arial"/>
                <a:cs typeface="Arial"/>
              </a:rPr>
              <a:t>be  </a:t>
            </a:r>
            <a:r>
              <a:rPr sz="3000" spc="-5" dirty="0">
                <a:solidFill>
                  <a:srgbClr val="FFFFFF"/>
                </a:solidFill>
                <a:latin typeface="Arial"/>
                <a:cs typeface="Arial"/>
              </a:rPr>
              <a:t>trained </a:t>
            </a:r>
            <a:r>
              <a:rPr sz="3000" dirty="0">
                <a:solidFill>
                  <a:srgbClr val="FFFFFF"/>
                </a:solidFill>
                <a:latin typeface="Arial"/>
                <a:cs typeface="Arial"/>
              </a:rPr>
              <a:t>to </a:t>
            </a:r>
            <a:r>
              <a:rPr sz="3000" spc="-5" dirty="0">
                <a:solidFill>
                  <a:srgbClr val="FFFFFF"/>
                </a:solidFill>
                <a:latin typeface="Arial"/>
                <a:cs typeface="Arial"/>
              </a:rPr>
              <a:t>know </a:t>
            </a:r>
            <a:r>
              <a:rPr sz="3000" dirty="0">
                <a:solidFill>
                  <a:srgbClr val="FFFFFF"/>
                </a:solidFill>
                <a:latin typeface="Arial"/>
                <a:cs typeface="Arial"/>
              </a:rPr>
              <a:t>at </a:t>
            </a:r>
            <a:r>
              <a:rPr sz="3000" spc="-5" dirty="0">
                <a:solidFill>
                  <a:srgbClr val="FFFFFF"/>
                </a:solidFill>
                <a:latin typeface="Arial"/>
                <a:cs typeface="Arial"/>
              </a:rPr>
              <a:t>least </a:t>
            </a:r>
            <a:r>
              <a:rPr sz="3000" spc="-10" dirty="0">
                <a:solidFill>
                  <a:srgbClr val="FFFFFF"/>
                </a:solidFill>
                <a:latin typeface="Arial"/>
                <a:cs typeface="Arial"/>
              </a:rPr>
              <a:t>the</a:t>
            </a:r>
            <a:r>
              <a:rPr sz="3000" dirty="0">
                <a:solidFill>
                  <a:srgbClr val="FFFFFF"/>
                </a:solidFill>
                <a:latin typeface="Arial"/>
                <a:cs typeface="Arial"/>
              </a:rPr>
              <a:t> </a:t>
            </a:r>
            <a:r>
              <a:rPr sz="3000" spc="-5" dirty="0">
                <a:solidFill>
                  <a:srgbClr val="FFFFFF"/>
                </a:solidFill>
                <a:latin typeface="Arial"/>
                <a:cs typeface="Arial"/>
              </a:rPr>
              <a:t>following</a:t>
            </a:r>
            <a:endParaRPr sz="3000" dirty="0">
              <a:latin typeface="Arial"/>
              <a:cs typeface="Arial"/>
            </a:endParaRPr>
          </a:p>
          <a:p>
            <a:pPr marL="698500" indent="-274320">
              <a:lnSpc>
                <a:spcPct val="100000"/>
              </a:lnSpc>
              <a:spcBef>
                <a:spcPts val="645"/>
              </a:spcBef>
              <a:buClr>
                <a:srgbClr val="6D9FAF"/>
              </a:buClr>
              <a:buSzPct val="90384"/>
              <a:buFont typeface="Wingdings 2"/>
              <a:buChar char=""/>
              <a:tabLst>
                <a:tab pos="699135" algn="l"/>
              </a:tabLst>
            </a:pPr>
            <a:r>
              <a:rPr sz="2600" dirty="0">
                <a:solidFill>
                  <a:srgbClr val="FFFFFF"/>
                </a:solidFill>
                <a:latin typeface="Arial"/>
                <a:cs typeface="Arial"/>
              </a:rPr>
              <a:t>When PPE is</a:t>
            </a:r>
            <a:r>
              <a:rPr sz="2600" spc="-15" dirty="0">
                <a:solidFill>
                  <a:srgbClr val="FFFFFF"/>
                </a:solidFill>
                <a:latin typeface="Arial"/>
                <a:cs typeface="Arial"/>
              </a:rPr>
              <a:t> </a:t>
            </a:r>
            <a:r>
              <a:rPr sz="2600" dirty="0">
                <a:solidFill>
                  <a:srgbClr val="FFFFFF"/>
                </a:solidFill>
                <a:latin typeface="Arial"/>
                <a:cs typeface="Arial"/>
              </a:rPr>
              <a:t>necessary</a:t>
            </a:r>
            <a:endParaRPr sz="2600" dirty="0">
              <a:latin typeface="Arial"/>
              <a:cs typeface="Arial"/>
            </a:endParaRPr>
          </a:p>
          <a:p>
            <a:pPr marL="698500" indent="-274320">
              <a:lnSpc>
                <a:spcPct val="100000"/>
              </a:lnSpc>
              <a:spcBef>
                <a:spcPts val="625"/>
              </a:spcBef>
              <a:buClr>
                <a:srgbClr val="6D9FAF"/>
              </a:buClr>
              <a:buSzPct val="90384"/>
              <a:buFont typeface="Wingdings 2"/>
              <a:buChar char=""/>
              <a:tabLst>
                <a:tab pos="699135" algn="l"/>
              </a:tabLst>
            </a:pPr>
            <a:r>
              <a:rPr sz="2600" dirty="0">
                <a:solidFill>
                  <a:srgbClr val="FFFFFF"/>
                </a:solidFill>
                <a:latin typeface="Arial"/>
                <a:cs typeface="Arial"/>
              </a:rPr>
              <a:t>What type of PPE is</a:t>
            </a:r>
            <a:r>
              <a:rPr sz="2600" spc="-15" dirty="0">
                <a:solidFill>
                  <a:srgbClr val="FFFFFF"/>
                </a:solidFill>
                <a:latin typeface="Arial"/>
                <a:cs typeface="Arial"/>
              </a:rPr>
              <a:t> </a:t>
            </a:r>
            <a:r>
              <a:rPr sz="2600" dirty="0">
                <a:solidFill>
                  <a:srgbClr val="FFFFFF"/>
                </a:solidFill>
                <a:latin typeface="Arial"/>
                <a:cs typeface="Arial"/>
              </a:rPr>
              <a:t>necessary</a:t>
            </a:r>
            <a:endParaRPr sz="2600" dirty="0">
              <a:latin typeface="Arial"/>
              <a:cs typeface="Arial"/>
            </a:endParaRPr>
          </a:p>
          <a:p>
            <a:pPr marL="698500" marR="5080" indent="-274320">
              <a:lnSpc>
                <a:spcPct val="100000"/>
              </a:lnSpc>
              <a:spcBef>
                <a:spcPts val="625"/>
              </a:spcBef>
              <a:buClr>
                <a:srgbClr val="6D9FAF"/>
              </a:buClr>
              <a:buSzPct val="90384"/>
              <a:buFont typeface="Wingdings 2"/>
              <a:buChar char=""/>
              <a:tabLst>
                <a:tab pos="699135" algn="l"/>
              </a:tabLst>
            </a:pPr>
            <a:r>
              <a:rPr sz="2600" dirty="0">
                <a:solidFill>
                  <a:srgbClr val="FFFFFF"/>
                </a:solidFill>
                <a:latin typeface="Arial"/>
                <a:cs typeface="Arial"/>
              </a:rPr>
              <a:t>How to properly put on, take </a:t>
            </a:r>
            <a:r>
              <a:rPr sz="2600" spc="-10" dirty="0">
                <a:solidFill>
                  <a:srgbClr val="FFFFFF"/>
                </a:solidFill>
                <a:latin typeface="Arial"/>
                <a:cs typeface="Arial"/>
              </a:rPr>
              <a:t>off, </a:t>
            </a:r>
            <a:r>
              <a:rPr sz="2600" dirty="0">
                <a:solidFill>
                  <a:srgbClr val="FFFFFF"/>
                </a:solidFill>
                <a:latin typeface="Arial"/>
                <a:cs typeface="Arial"/>
              </a:rPr>
              <a:t>adjust,</a:t>
            </a:r>
            <a:r>
              <a:rPr sz="2600" spc="-35" dirty="0">
                <a:solidFill>
                  <a:srgbClr val="FFFFFF"/>
                </a:solidFill>
                <a:latin typeface="Arial"/>
                <a:cs typeface="Arial"/>
              </a:rPr>
              <a:t> </a:t>
            </a:r>
            <a:r>
              <a:rPr sz="2600" dirty="0">
                <a:solidFill>
                  <a:srgbClr val="FFFFFF"/>
                </a:solidFill>
                <a:latin typeface="Arial"/>
                <a:cs typeface="Arial"/>
              </a:rPr>
              <a:t>and  wear</a:t>
            </a:r>
            <a:endParaRPr sz="2600" dirty="0">
              <a:latin typeface="Arial"/>
              <a:cs typeface="Arial"/>
            </a:endParaRPr>
          </a:p>
          <a:p>
            <a:pPr marL="698500" indent="-274320">
              <a:lnSpc>
                <a:spcPct val="100000"/>
              </a:lnSpc>
              <a:spcBef>
                <a:spcPts val="625"/>
              </a:spcBef>
              <a:buClr>
                <a:srgbClr val="6D9FAF"/>
              </a:buClr>
              <a:buSzPct val="90384"/>
              <a:buFont typeface="Wingdings 2"/>
              <a:buChar char=""/>
              <a:tabLst>
                <a:tab pos="699135" algn="l"/>
              </a:tabLst>
            </a:pPr>
            <a:r>
              <a:rPr sz="2600" dirty="0">
                <a:solidFill>
                  <a:srgbClr val="FFFFFF"/>
                </a:solidFill>
                <a:latin typeface="Arial"/>
                <a:cs typeface="Arial"/>
              </a:rPr>
              <a:t>Limitations of the</a:t>
            </a:r>
            <a:r>
              <a:rPr sz="2600" spc="-15" dirty="0">
                <a:solidFill>
                  <a:srgbClr val="FFFFFF"/>
                </a:solidFill>
                <a:latin typeface="Arial"/>
                <a:cs typeface="Arial"/>
              </a:rPr>
              <a:t> </a:t>
            </a:r>
            <a:r>
              <a:rPr sz="2600" dirty="0">
                <a:solidFill>
                  <a:srgbClr val="FFFFFF"/>
                </a:solidFill>
                <a:latin typeface="Arial"/>
                <a:cs typeface="Arial"/>
              </a:rPr>
              <a:t>PPE</a:t>
            </a:r>
            <a:endParaRPr sz="2600" dirty="0">
              <a:latin typeface="Arial"/>
              <a:cs typeface="Arial"/>
            </a:endParaRPr>
          </a:p>
          <a:p>
            <a:pPr marL="698500" marR="367665" indent="-274320">
              <a:lnSpc>
                <a:spcPct val="100000"/>
              </a:lnSpc>
              <a:spcBef>
                <a:spcPts val="620"/>
              </a:spcBef>
              <a:buClr>
                <a:srgbClr val="6D9FAF"/>
              </a:buClr>
              <a:buSzPct val="90384"/>
              <a:buFont typeface="Wingdings 2"/>
              <a:buChar char=""/>
              <a:tabLst>
                <a:tab pos="699135" algn="l"/>
              </a:tabLst>
            </a:pPr>
            <a:r>
              <a:rPr sz="2600" dirty="0">
                <a:solidFill>
                  <a:srgbClr val="FFFFFF"/>
                </a:solidFill>
                <a:latin typeface="Arial"/>
                <a:cs typeface="Arial"/>
              </a:rPr>
              <a:t>Proper care, maintenance, useful </a:t>
            </a:r>
            <a:r>
              <a:rPr sz="2600" spc="-5" dirty="0">
                <a:solidFill>
                  <a:srgbClr val="FFFFFF"/>
                </a:solidFill>
                <a:latin typeface="Arial"/>
                <a:cs typeface="Arial"/>
              </a:rPr>
              <a:t>life </a:t>
            </a:r>
            <a:r>
              <a:rPr sz="2600" dirty="0">
                <a:solidFill>
                  <a:srgbClr val="FFFFFF"/>
                </a:solidFill>
                <a:latin typeface="Arial"/>
                <a:cs typeface="Arial"/>
              </a:rPr>
              <a:t>and  disposal</a:t>
            </a:r>
            <a:endParaRPr sz="2600" dirty="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95400" y="457200"/>
            <a:ext cx="7511796" cy="60960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654294"/>
            <a:ext cx="9144000" cy="220370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4751832"/>
            <a:ext cx="9144000" cy="2106295"/>
          </a:xfrm>
          <a:custGeom>
            <a:avLst/>
            <a:gdLst/>
            <a:ahLst/>
            <a:cxnLst/>
            <a:rect l="l" t="t" r="r" b="b"/>
            <a:pathLst>
              <a:path w="9144000" h="2106295">
                <a:moveTo>
                  <a:pt x="0" y="1692935"/>
                </a:moveTo>
                <a:lnTo>
                  <a:pt x="0" y="2106166"/>
                </a:lnTo>
                <a:lnTo>
                  <a:pt x="9144000" y="2106166"/>
                </a:lnTo>
                <a:lnTo>
                  <a:pt x="9144000" y="1751575"/>
                </a:lnTo>
                <a:lnTo>
                  <a:pt x="2266828" y="1751575"/>
                </a:lnTo>
                <a:lnTo>
                  <a:pt x="1613553" y="1744157"/>
                </a:lnTo>
                <a:lnTo>
                  <a:pt x="0" y="1692935"/>
                </a:lnTo>
                <a:close/>
              </a:path>
              <a:path w="9144000" h="2106295">
                <a:moveTo>
                  <a:pt x="9144000" y="0"/>
                </a:moveTo>
                <a:lnTo>
                  <a:pt x="8953853" y="89691"/>
                </a:lnTo>
                <a:lnTo>
                  <a:pt x="8464392" y="314371"/>
                </a:lnTo>
                <a:lnTo>
                  <a:pt x="8055839" y="494221"/>
                </a:lnTo>
                <a:lnTo>
                  <a:pt x="7664254" y="659074"/>
                </a:lnTo>
                <a:lnTo>
                  <a:pt x="7341069" y="788898"/>
                </a:lnTo>
                <a:lnTo>
                  <a:pt x="7028467" y="908526"/>
                </a:lnTo>
                <a:lnTo>
                  <a:pt x="6775423" y="1000703"/>
                </a:lnTo>
                <a:lnTo>
                  <a:pt x="6528624" y="1086284"/>
                </a:lnTo>
                <a:lnTo>
                  <a:pt x="6287566" y="1165488"/>
                </a:lnTo>
                <a:lnTo>
                  <a:pt x="6051747" y="1238535"/>
                </a:lnTo>
                <a:lnTo>
                  <a:pt x="5820664" y="1305646"/>
                </a:lnTo>
                <a:lnTo>
                  <a:pt x="5593815" y="1367040"/>
                </a:lnTo>
                <a:lnTo>
                  <a:pt x="5415046" y="1412187"/>
                </a:lnTo>
                <a:lnTo>
                  <a:pt x="5238407" y="1453928"/>
                </a:lnTo>
                <a:lnTo>
                  <a:pt x="5063642" y="1492375"/>
                </a:lnTo>
                <a:lnTo>
                  <a:pt x="4890493" y="1527643"/>
                </a:lnTo>
                <a:lnTo>
                  <a:pt x="4718701" y="1559842"/>
                </a:lnTo>
                <a:lnTo>
                  <a:pt x="4548012" y="1589086"/>
                </a:lnTo>
                <a:lnTo>
                  <a:pt x="4335806" y="1621657"/>
                </a:lnTo>
                <a:lnTo>
                  <a:pt x="4124415" y="1650005"/>
                </a:lnTo>
                <a:lnTo>
                  <a:pt x="3913339" y="1674351"/>
                </a:lnTo>
                <a:lnTo>
                  <a:pt x="3702072" y="1694915"/>
                </a:lnTo>
                <a:lnTo>
                  <a:pt x="3490114" y="1711916"/>
                </a:lnTo>
                <a:lnTo>
                  <a:pt x="3234143" y="1727924"/>
                </a:lnTo>
                <a:lnTo>
                  <a:pt x="2975583" y="1739498"/>
                </a:lnTo>
                <a:lnTo>
                  <a:pt x="2669499" y="1747904"/>
                </a:lnTo>
                <a:lnTo>
                  <a:pt x="2266828" y="1751575"/>
                </a:lnTo>
                <a:lnTo>
                  <a:pt x="9144000" y="1751575"/>
                </a:lnTo>
                <a:lnTo>
                  <a:pt x="9144000" y="0"/>
                </a:lnTo>
                <a:close/>
              </a:path>
            </a:pathLst>
          </a:custGeom>
          <a:solidFill>
            <a:srgbClr val="7B7B7B">
              <a:alpha val="45097"/>
            </a:srgbClr>
          </a:solidFill>
        </p:spPr>
        <p:txBody>
          <a:bodyPr wrap="square" lIns="0" tIns="0" rIns="0" bIns="0" rtlCol="0"/>
          <a:lstStyle/>
          <a:p>
            <a:endParaRPr/>
          </a:p>
        </p:txBody>
      </p:sp>
      <p:sp>
        <p:nvSpPr>
          <p:cNvPr id="4" name="object 4"/>
          <p:cNvSpPr/>
          <p:nvPr/>
        </p:nvSpPr>
        <p:spPr>
          <a:xfrm>
            <a:off x="7211568" y="0"/>
            <a:ext cx="1932431" cy="685799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315200" y="0"/>
            <a:ext cx="1828800" cy="6858000"/>
          </a:xfrm>
          <a:custGeom>
            <a:avLst/>
            <a:gdLst/>
            <a:ahLst/>
            <a:cxnLst/>
            <a:rect l="l" t="t" r="r" b="b"/>
            <a:pathLst>
              <a:path w="1828800" h="6858000">
                <a:moveTo>
                  <a:pt x="0" y="0"/>
                </a:moveTo>
                <a:lnTo>
                  <a:pt x="37678" y="52510"/>
                </a:lnTo>
                <a:lnTo>
                  <a:pt x="74692" y="105059"/>
                </a:lnTo>
                <a:lnTo>
                  <a:pt x="111045" y="157642"/>
                </a:lnTo>
                <a:lnTo>
                  <a:pt x="146740" y="210258"/>
                </a:lnTo>
                <a:lnTo>
                  <a:pt x="181781" y="262903"/>
                </a:lnTo>
                <a:lnTo>
                  <a:pt x="216173" y="315574"/>
                </a:lnTo>
                <a:lnTo>
                  <a:pt x="249918" y="368268"/>
                </a:lnTo>
                <a:lnTo>
                  <a:pt x="283022" y="420982"/>
                </a:lnTo>
                <a:lnTo>
                  <a:pt x="315488" y="473715"/>
                </a:lnTo>
                <a:lnTo>
                  <a:pt x="347319" y="526461"/>
                </a:lnTo>
                <a:lnTo>
                  <a:pt x="378519" y="579219"/>
                </a:lnTo>
                <a:lnTo>
                  <a:pt x="409092" y="631986"/>
                </a:lnTo>
                <a:lnTo>
                  <a:pt x="439043" y="684758"/>
                </a:lnTo>
                <a:lnTo>
                  <a:pt x="468375" y="737534"/>
                </a:lnTo>
                <a:lnTo>
                  <a:pt x="497091" y="790309"/>
                </a:lnTo>
                <a:lnTo>
                  <a:pt x="525196" y="843081"/>
                </a:lnTo>
                <a:lnTo>
                  <a:pt x="552693" y="895847"/>
                </a:lnTo>
                <a:lnTo>
                  <a:pt x="579586" y="948604"/>
                </a:lnTo>
                <a:lnTo>
                  <a:pt x="605880" y="1001349"/>
                </a:lnTo>
                <a:lnTo>
                  <a:pt x="631577" y="1054080"/>
                </a:lnTo>
                <a:lnTo>
                  <a:pt x="656682" y="1106792"/>
                </a:lnTo>
                <a:lnTo>
                  <a:pt x="681198" y="1159484"/>
                </a:lnTo>
                <a:lnTo>
                  <a:pt x="705130" y="1212153"/>
                </a:lnTo>
                <a:lnTo>
                  <a:pt x="728481" y="1264795"/>
                </a:lnTo>
                <a:lnTo>
                  <a:pt x="751256" y="1317407"/>
                </a:lnTo>
                <a:lnTo>
                  <a:pt x="773457" y="1369987"/>
                </a:lnTo>
                <a:lnTo>
                  <a:pt x="795088" y="1422532"/>
                </a:lnTo>
                <a:lnTo>
                  <a:pt x="816155" y="1475038"/>
                </a:lnTo>
                <a:lnTo>
                  <a:pt x="836659" y="1527504"/>
                </a:lnTo>
                <a:lnTo>
                  <a:pt x="856606" y="1579925"/>
                </a:lnTo>
                <a:lnTo>
                  <a:pt x="875999" y="1632299"/>
                </a:lnTo>
                <a:lnTo>
                  <a:pt x="894841" y="1684623"/>
                </a:lnTo>
                <a:lnTo>
                  <a:pt x="913138" y="1736895"/>
                </a:lnTo>
                <a:lnTo>
                  <a:pt x="930891" y="1789110"/>
                </a:lnTo>
                <a:lnTo>
                  <a:pt x="948107" y="1841267"/>
                </a:lnTo>
                <a:lnTo>
                  <a:pt x="964787" y="1893362"/>
                </a:lnTo>
                <a:lnTo>
                  <a:pt x="980936" y="1945392"/>
                </a:lnTo>
                <a:lnTo>
                  <a:pt x="996558" y="1997355"/>
                </a:lnTo>
                <a:lnTo>
                  <a:pt x="1011657" y="2049248"/>
                </a:lnTo>
                <a:lnTo>
                  <a:pt x="1026237" y="2101067"/>
                </a:lnTo>
                <a:lnTo>
                  <a:pt x="1040300" y="2152809"/>
                </a:lnTo>
                <a:lnTo>
                  <a:pt x="1053852" y="2204473"/>
                </a:lnTo>
                <a:lnTo>
                  <a:pt x="1066896" y="2256054"/>
                </a:lnTo>
                <a:lnTo>
                  <a:pt x="1079436" y="2307550"/>
                </a:lnTo>
                <a:lnTo>
                  <a:pt x="1091475" y="2358958"/>
                </a:lnTo>
                <a:lnTo>
                  <a:pt x="1103018" y="2410275"/>
                </a:lnTo>
                <a:lnTo>
                  <a:pt x="1114068" y="2461498"/>
                </a:lnTo>
                <a:lnTo>
                  <a:pt x="1124629" y="2512625"/>
                </a:lnTo>
                <a:lnTo>
                  <a:pt x="1134705" y="2563651"/>
                </a:lnTo>
                <a:lnTo>
                  <a:pt x="1144300" y="2614575"/>
                </a:lnTo>
                <a:lnTo>
                  <a:pt x="1153418" y="2665393"/>
                </a:lnTo>
                <a:lnTo>
                  <a:pt x="1162062" y="2716103"/>
                </a:lnTo>
                <a:lnTo>
                  <a:pt x="1170236" y="2766701"/>
                </a:lnTo>
                <a:lnTo>
                  <a:pt x="1177945" y="2817185"/>
                </a:lnTo>
                <a:lnTo>
                  <a:pt x="1185192" y="2867551"/>
                </a:lnTo>
                <a:lnTo>
                  <a:pt x="1191980" y="2917797"/>
                </a:lnTo>
                <a:lnTo>
                  <a:pt x="1198314" y="2967920"/>
                </a:lnTo>
                <a:lnTo>
                  <a:pt x="1204197" y="3017916"/>
                </a:lnTo>
                <a:lnTo>
                  <a:pt x="1209634" y="3067784"/>
                </a:lnTo>
                <a:lnTo>
                  <a:pt x="1214628" y="3117520"/>
                </a:lnTo>
                <a:lnTo>
                  <a:pt x="1219183" y="3167120"/>
                </a:lnTo>
                <a:lnTo>
                  <a:pt x="1223302" y="3216583"/>
                </a:lnTo>
                <a:lnTo>
                  <a:pt x="1226990" y="3265905"/>
                </a:lnTo>
                <a:lnTo>
                  <a:pt x="1230251" y="3315083"/>
                </a:lnTo>
                <a:lnTo>
                  <a:pt x="1233088" y="3364115"/>
                </a:lnTo>
                <a:lnTo>
                  <a:pt x="1235505" y="3412997"/>
                </a:lnTo>
                <a:lnTo>
                  <a:pt x="1237506" y="3461726"/>
                </a:lnTo>
                <a:lnTo>
                  <a:pt x="1239095" y="3510300"/>
                </a:lnTo>
                <a:lnTo>
                  <a:pt x="1240275" y="3558716"/>
                </a:lnTo>
                <a:lnTo>
                  <a:pt x="1241051" y="3606970"/>
                </a:lnTo>
                <a:lnTo>
                  <a:pt x="1241426" y="3655060"/>
                </a:lnTo>
                <a:lnTo>
                  <a:pt x="1241404" y="3702983"/>
                </a:lnTo>
                <a:lnTo>
                  <a:pt x="1240989" y="3750736"/>
                </a:lnTo>
                <a:lnTo>
                  <a:pt x="1240185" y="3798316"/>
                </a:lnTo>
                <a:lnTo>
                  <a:pt x="1238995" y="3845719"/>
                </a:lnTo>
                <a:lnTo>
                  <a:pt x="1237424" y="3892944"/>
                </a:lnTo>
                <a:lnTo>
                  <a:pt x="1235475" y="3939987"/>
                </a:lnTo>
                <a:lnTo>
                  <a:pt x="1233152" y="3986846"/>
                </a:lnTo>
                <a:lnTo>
                  <a:pt x="1230459" y="4033516"/>
                </a:lnTo>
                <a:lnTo>
                  <a:pt x="1227400" y="4079996"/>
                </a:lnTo>
                <a:lnTo>
                  <a:pt x="1223979" y="4126283"/>
                </a:lnTo>
                <a:lnTo>
                  <a:pt x="1220198" y="4172373"/>
                </a:lnTo>
                <a:lnTo>
                  <a:pt x="1216063" y="4218264"/>
                </a:lnTo>
                <a:lnTo>
                  <a:pt x="1211578" y="4263952"/>
                </a:lnTo>
                <a:lnTo>
                  <a:pt x="1206745" y="4309435"/>
                </a:lnTo>
                <a:lnTo>
                  <a:pt x="1201568" y="4354710"/>
                </a:lnTo>
                <a:lnTo>
                  <a:pt x="1196053" y="4399773"/>
                </a:lnTo>
                <a:lnTo>
                  <a:pt x="1190201" y="4444623"/>
                </a:lnTo>
                <a:lnTo>
                  <a:pt x="1184018" y="4489256"/>
                </a:lnTo>
                <a:lnTo>
                  <a:pt x="1177507" y="4533668"/>
                </a:lnTo>
                <a:lnTo>
                  <a:pt x="1170672" y="4577858"/>
                </a:lnTo>
                <a:lnTo>
                  <a:pt x="1163517" y="4621822"/>
                </a:lnTo>
                <a:lnTo>
                  <a:pt x="1156045" y="4665558"/>
                </a:lnTo>
                <a:lnTo>
                  <a:pt x="1148260" y="4709062"/>
                </a:lnTo>
                <a:lnTo>
                  <a:pt x="1140167" y="4752331"/>
                </a:lnTo>
                <a:lnTo>
                  <a:pt x="1131769" y="4795362"/>
                </a:lnTo>
                <a:lnTo>
                  <a:pt x="1123069" y="4838154"/>
                </a:lnTo>
                <a:lnTo>
                  <a:pt x="1114073" y="4880702"/>
                </a:lnTo>
                <a:lnTo>
                  <a:pt x="1104783" y="4923003"/>
                </a:lnTo>
                <a:lnTo>
                  <a:pt x="1095203" y="4965056"/>
                </a:lnTo>
                <a:lnTo>
                  <a:pt x="1085337" y="5006856"/>
                </a:lnTo>
                <a:lnTo>
                  <a:pt x="1075190" y="5048401"/>
                </a:lnTo>
                <a:lnTo>
                  <a:pt x="1064764" y="5089688"/>
                </a:lnTo>
                <a:lnTo>
                  <a:pt x="1054064" y="5130715"/>
                </a:lnTo>
                <a:lnTo>
                  <a:pt x="1043094" y="5171477"/>
                </a:lnTo>
                <a:lnTo>
                  <a:pt x="1031857" y="5211973"/>
                </a:lnTo>
                <a:lnTo>
                  <a:pt x="1020357" y="5252199"/>
                </a:lnTo>
                <a:lnTo>
                  <a:pt x="1008598" y="5292152"/>
                </a:lnTo>
                <a:lnTo>
                  <a:pt x="996584" y="5331829"/>
                </a:lnTo>
                <a:lnTo>
                  <a:pt x="984319" y="5371228"/>
                </a:lnTo>
                <a:lnTo>
                  <a:pt x="971806" y="5410346"/>
                </a:lnTo>
                <a:lnTo>
                  <a:pt x="959049" y="5449179"/>
                </a:lnTo>
                <a:lnTo>
                  <a:pt x="946053" y="5487725"/>
                </a:lnTo>
                <a:lnTo>
                  <a:pt x="932821" y="5525981"/>
                </a:lnTo>
                <a:lnTo>
                  <a:pt x="919356" y="5563944"/>
                </a:lnTo>
                <a:lnTo>
                  <a:pt x="905664" y="5601610"/>
                </a:lnTo>
                <a:lnTo>
                  <a:pt x="891746" y="5638977"/>
                </a:lnTo>
                <a:lnTo>
                  <a:pt x="877608" y="5676043"/>
                </a:lnTo>
                <a:lnTo>
                  <a:pt x="863253" y="5712803"/>
                </a:lnTo>
                <a:lnTo>
                  <a:pt x="848686" y="5749256"/>
                </a:lnTo>
                <a:lnTo>
                  <a:pt x="833909" y="5785398"/>
                </a:lnTo>
                <a:lnTo>
                  <a:pt x="818926" y="5821227"/>
                </a:lnTo>
                <a:lnTo>
                  <a:pt x="803742" y="5856738"/>
                </a:lnTo>
                <a:lnTo>
                  <a:pt x="788361" y="5891930"/>
                </a:lnTo>
                <a:lnTo>
                  <a:pt x="772785" y="5926800"/>
                </a:lnTo>
                <a:lnTo>
                  <a:pt x="741068" y="5995560"/>
                </a:lnTo>
                <a:lnTo>
                  <a:pt x="708622" y="6062996"/>
                </a:lnTo>
                <a:lnTo>
                  <a:pt x="675477" y="6129082"/>
                </a:lnTo>
                <a:lnTo>
                  <a:pt x="641663" y="6193797"/>
                </a:lnTo>
                <a:lnTo>
                  <a:pt x="607212" y="6257116"/>
                </a:lnTo>
                <a:lnTo>
                  <a:pt x="572155" y="6319017"/>
                </a:lnTo>
                <a:lnTo>
                  <a:pt x="536521" y="6379475"/>
                </a:lnTo>
                <a:lnTo>
                  <a:pt x="500341" y="6438468"/>
                </a:lnTo>
                <a:lnTo>
                  <a:pt x="463647" y="6495971"/>
                </a:lnTo>
                <a:lnTo>
                  <a:pt x="426469" y="6551962"/>
                </a:lnTo>
                <a:lnTo>
                  <a:pt x="388836" y="6606417"/>
                </a:lnTo>
                <a:lnTo>
                  <a:pt x="350781" y="6659313"/>
                </a:lnTo>
                <a:lnTo>
                  <a:pt x="312334" y="6710625"/>
                </a:lnTo>
                <a:lnTo>
                  <a:pt x="273525" y="6760331"/>
                </a:lnTo>
                <a:lnTo>
                  <a:pt x="234385" y="6808408"/>
                </a:lnTo>
                <a:lnTo>
                  <a:pt x="194945" y="6854831"/>
                </a:lnTo>
                <a:lnTo>
                  <a:pt x="1828800" y="6857999"/>
                </a:lnTo>
                <a:lnTo>
                  <a:pt x="1828800" y="14224"/>
                </a:lnTo>
                <a:lnTo>
                  <a:pt x="0" y="0"/>
                </a:lnTo>
                <a:close/>
              </a:path>
            </a:pathLst>
          </a:custGeom>
          <a:solidFill>
            <a:srgbClr val="585858">
              <a:alpha val="39999"/>
            </a:srgbClr>
          </a:solidFill>
        </p:spPr>
        <p:txBody>
          <a:bodyPr wrap="square" lIns="0" tIns="0" rIns="0" bIns="0" rtlCol="0"/>
          <a:lstStyle/>
          <a:p>
            <a:endParaRPr/>
          </a:p>
        </p:txBody>
      </p:sp>
      <p:sp>
        <p:nvSpPr>
          <p:cNvPr id="6" name="object 6"/>
          <p:cNvSpPr txBox="1">
            <a:spLocks noGrp="1"/>
          </p:cNvSpPr>
          <p:nvPr>
            <p:ph type="title"/>
          </p:nvPr>
        </p:nvSpPr>
        <p:spPr>
          <a:xfrm>
            <a:off x="1742058" y="498093"/>
            <a:ext cx="6421120" cy="726440"/>
          </a:xfrm>
          <a:prstGeom prst="rect">
            <a:avLst/>
          </a:prstGeom>
        </p:spPr>
        <p:txBody>
          <a:bodyPr vert="horz" wrap="square" lIns="0" tIns="12065" rIns="0" bIns="0" rtlCol="0">
            <a:spAutoFit/>
          </a:bodyPr>
          <a:lstStyle/>
          <a:p>
            <a:pPr marL="12700">
              <a:lnSpc>
                <a:spcPct val="100000"/>
              </a:lnSpc>
              <a:spcBef>
                <a:spcPts val="95"/>
              </a:spcBef>
            </a:pPr>
            <a:r>
              <a:rPr spc="-5" dirty="0"/>
              <a:t>Eye and Face</a:t>
            </a:r>
            <a:r>
              <a:rPr spc="-20" dirty="0"/>
              <a:t> </a:t>
            </a:r>
            <a:r>
              <a:rPr spc="-5" dirty="0"/>
              <a:t>Protection</a:t>
            </a:r>
          </a:p>
        </p:txBody>
      </p:sp>
      <p:sp>
        <p:nvSpPr>
          <p:cNvPr id="7" name="object 7"/>
          <p:cNvSpPr txBox="1"/>
          <p:nvPr/>
        </p:nvSpPr>
        <p:spPr>
          <a:xfrm>
            <a:off x="1337817" y="1700225"/>
            <a:ext cx="6082665" cy="3098165"/>
          </a:xfrm>
          <a:prstGeom prst="rect">
            <a:avLst/>
          </a:prstGeom>
        </p:spPr>
        <p:txBody>
          <a:bodyPr vert="horz" wrap="square" lIns="0" tIns="12065" rIns="0" bIns="0" rtlCol="0">
            <a:spAutoFit/>
          </a:bodyPr>
          <a:lstStyle/>
          <a:p>
            <a:pPr marL="218440">
              <a:lnSpc>
                <a:spcPct val="100000"/>
              </a:lnSpc>
              <a:spcBef>
                <a:spcPts val="95"/>
              </a:spcBef>
            </a:pPr>
            <a:r>
              <a:rPr sz="2800" b="1" spc="-5" dirty="0">
                <a:solidFill>
                  <a:srgbClr val="FFFFFF"/>
                </a:solidFill>
                <a:latin typeface="Arial"/>
                <a:cs typeface="Arial"/>
              </a:rPr>
              <a:t>Why </a:t>
            </a:r>
            <a:r>
              <a:rPr sz="2800" b="1" spc="-15" dirty="0">
                <a:solidFill>
                  <a:srgbClr val="FFFFFF"/>
                </a:solidFill>
                <a:latin typeface="Arial"/>
                <a:cs typeface="Arial"/>
              </a:rPr>
              <a:t>Eye </a:t>
            </a:r>
            <a:r>
              <a:rPr sz="2800" b="1" spc="-5" dirty="0">
                <a:solidFill>
                  <a:srgbClr val="FFFFFF"/>
                </a:solidFill>
                <a:latin typeface="Arial"/>
                <a:cs typeface="Arial"/>
              </a:rPr>
              <a:t>and </a:t>
            </a:r>
            <a:r>
              <a:rPr sz="2800" b="1" dirty="0">
                <a:solidFill>
                  <a:srgbClr val="FFFFFF"/>
                </a:solidFill>
                <a:latin typeface="Arial"/>
                <a:cs typeface="Arial"/>
              </a:rPr>
              <a:t>Face </a:t>
            </a:r>
            <a:r>
              <a:rPr sz="2800" b="1" spc="-5" dirty="0">
                <a:solidFill>
                  <a:srgbClr val="FFFFFF"/>
                </a:solidFill>
                <a:latin typeface="Arial"/>
                <a:cs typeface="Arial"/>
              </a:rPr>
              <a:t>Protection</a:t>
            </a:r>
            <a:r>
              <a:rPr sz="2800" b="1" spc="65" dirty="0">
                <a:solidFill>
                  <a:srgbClr val="FFFFFF"/>
                </a:solidFill>
                <a:latin typeface="Arial"/>
                <a:cs typeface="Arial"/>
              </a:rPr>
              <a:t> </a:t>
            </a:r>
            <a:r>
              <a:rPr sz="2800" b="1" spc="-5" dirty="0">
                <a:solidFill>
                  <a:srgbClr val="FFFFFF"/>
                </a:solidFill>
                <a:latin typeface="Arial"/>
                <a:cs typeface="Arial"/>
              </a:rPr>
              <a:t>is</a:t>
            </a:r>
            <a:endParaRPr sz="2800">
              <a:latin typeface="Arial"/>
              <a:cs typeface="Arial"/>
            </a:endParaRPr>
          </a:p>
          <a:p>
            <a:pPr marL="2282190">
              <a:lnSpc>
                <a:spcPct val="100000"/>
              </a:lnSpc>
              <a:spcBef>
                <a:spcPts val="5"/>
              </a:spcBef>
            </a:pPr>
            <a:r>
              <a:rPr sz="2800" b="1" spc="-5" dirty="0">
                <a:solidFill>
                  <a:srgbClr val="FFFFFF"/>
                </a:solidFill>
                <a:latin typeface="Arial"/>
                <a:cs typeface="Arial"/>
              </a:rPr>
              <a:t>Important</a:t>
            </a:r>
            <a:endParaRPr sz="2800">
              <a:latin typeface="Arial"/>
              <a:cs typeface="Arial"/>
            </a:endParaRPr>
          </a:p>
          <a:p>
            <a:pPr marL="12700" marR="5080">
              <a:lnSpc>
                <a:spcPct val="100000"/>
              </a:lnSpc>
              <a:spcBef>
                <a:spcPts val="670"/>
              </a:spcBef>
            </a:pPr>
            <a:r>
              <a:rPr sz="2800" spc="-5" dirty="0">
                <a:solidFill>
                  <a:srgbClr val="FFFFFF"/>
                </a:solidFill>
                <a:latin typeface="Arial"/>
                <a:cs typeface="Arial"/>
              </a:rPr>
              <a:t>Thousands of people are </a:t>
            </a:r>
            <a:r>
              <a:rPr sz="2800" dirty="0">
                <a:solidFill>
                  <a:srgbClr val="FFFFFF"/>
                </a:solidFill>
                <a:latin typeface="Arial"/>
                <a:cs typeface="Arial"/>
              </a:rPr>
              <a:t>blinded </a:t>
            </a:r>
            <a:r>
              <a:rPr sz="2800" spc="-5" dirty="0">
                <a:solidFill>
                  <a:srgbClr val="FFFFFF"/>
                </a:solidFill>
                <a:latin typeface="Arial"/>
                <a:cs typeface="Arial"/>
              </a:rPr>
              <a:t>each  year from work </a:t>
            </a:r>
            <a:r>
              <a:rPr sz="2800" dirty="0">
                <a:solidFill>
                  <a:srgbClr val="FFFFFF"/>
                </a:solidFill>
                <a:latin typeface="Arial"/>
                <a:cs typeface="Arial"/>
              </a:rPr>
              <a:t>related </a:t>
            </a:r>
            <a:r>
              <a:rPr sz="2800" spc="-5" dirty="0">
                <a:solidFill>
                  <a:srgbClr val="FFFFFF"/>
                </a:solidFill>
                <a:latin typeface="Arial"/>
                <a:cs typeface="Arial"/>
              </a:rPr>
              <a:t>eye</a:t>
            </a:r>
            <a:r>
              <a:rPr sz="2800" spc="15" dirty="0">
                <a:solidFill>
                  <a:srgbClr val="FFFFFF"/>
                </a:solidFill>
                <a:latin typeface="Arial"/>
                <a:cs typeface="Arial"/>
              </a:rPr>
              <a:t> </a:t>
            </a:r>
            <a:r>
              <a:rPr sz="2800" dirty="0">
                <a:solidFill>
                  <a:srgbClr val="FFFFFF"/>
                </a:solidFill>
                <a:latin typeface="Arial"/>
                <a:cs typeface="Arial"/>
              </a:rPr>
              <a:t>injuries.</a:t>
            </a:r>
            <a:endParaRPr sz="2800">
              <a:latin typeface="Arial"/>
              <a:cs typeface="Arial"/>
            </a:endParaRPr>
          </a:p>
          <a:p>
            <a:pPr marL="12700" marR="282575">
              <a:lnSpc>
                <a:spcPct val="100000"/>
              </a:lnSpc>
              <a:spcBef>
                <a:spcPts val="5"/>
              </a:spcBef>
            </a:pPr>
            <a:r>
              <a:rPr sz="2800" dirty="0">
                <a:solidFill>
                  <a:srgbClr val="FFFFFF"/>
                </a:solidFill>
                <a:latin typeface="Arial"/>
                <a:cs typeface="Arial"/>
              </a:rPr>
              <a:t>Injuries that </a:t>
            </a:r>
            <a:r>
              <a:rPr sz="2800" spc="-5" dirty="0">
                <a:solidFill>
                  <a:srgbClr val="FFFFFF"/>
                </a:solidFill>
                <a:latin typeface="Arial"/>
                <a:cs typeface="Arial"/>
              </a:rPr>
              <a:t>could </a:t>
            </a:r>
            <a:r>
              <a:rPr sz="2800" dirty="0">
                <a:solidFill>
                  <a:srgbClr val="FFFFFF"/>
                </a:solidFill>
                <a:latin typeface="Arial"/>
                <a:cs typeface="Arial"/>
              </a:rPr>
              <a:t>have </a:t>
            </a:r>
            <a:r>
              <a:rPr sz="2800" spc="-5" dirty="0">
                <a:solidFill>
                  <a:srgbClr val="FFFFFF"/>
                </a:solidFill>
                <a:latin typeface="Arial"/>
                <a:cs typeface="Arial"/>
              </a:rPr>
              <a:t>been  </a:t>
            </a:r>
            <a:r>
              <a:rPr sz="2800" dirty="0">
                <a:solidFill>
                  <a:srgbClr val="FFFFFF"/>
                </a:solidFill>
                <a:latin typeface="Arial"/>
                <a:cs typeface="Arial"/>
              </a:rPr>
              <a:t>prevented, if </a:t>
            </a:r>
            <a:r>
              <a:rPr sz="2800" spc="-5" dirty="0">
                <a:solidFill>
                  <a:srgbClr val="FFFFFF"/>
                </a:solidFill>
                <a:latin typeface="Arial"/>
                <a:cs typeface="Arial"/>
              </a:rPr>
              <a:t>only </a:t>
            </a:r>
            <a:r>
              <a:rPr sz="2800" dirty="0">
                <a:solidFill>
                  <a:srgbClr val="FFFFFF"/>
                </a:solidFill>
                <a:latin typeface="Arial"/>
                <a:cs typeface="Arial"/>
              </a:rPr>
              <a:t>people </a:t>
            </a:r>
            <a:r>
              <a:rPr sz="2800" spc="-5" dirty="0">
                <a:solidFill>
                  <a:srgbClr val="FFFFFF"/>
                </a:solidFill>
                <a:latin typeface="Arial"/>
                <a:cs typeface="Arial"/>
              </a:rPr>
              <a:t>would have  used </a:t>
            </a:r>
            <a:r>
              <a:rPr sz="2800" dirty="0">
                <a:solidFill>
                  <a:srgbClr val="FFFFFF"/>
                </a:solidFill>
                <a:latin typeface="Arial"/>
                <a:cs typeface="Arial"/>
              </a:rPr>
              <a:t>eye or </a:t>
            </a:r>
            <a:r>
              <a:rPr sz="2800" spc="-5" dirty="0">
                <a:solidFill>
                  <a:srgbClr val="FFFFFF"/>
                </a:solidFill>
                <a:latin typeface="Arial"/>
                <a:cs typeface="Arial"/>
              </a:rPr>
              <a:t>face</a:t>
            </a:r>
            <a:r>
              <a:rPr sz="2800" spc="-20" dirty="0">
                <a:solidFill>
                  <a:srgbClr val="FFFFFF"/>
                </a:solidFill>
                <a:latin typeface="Arial"/>
                <a:cs typeface="Arial"/>
              </a:rPr>
              <a:t> </a:t>
            </a:r>
            <a:r>
              <a:rPr sz="2800" dirty="0">
                <a:solidFill>
                  <a:srgbClr val="FFFFFF"/>
                </a:solidFill>
                <a:latin typeface="Arial"/>
                <a:cs typeface="Arial"/>
              </a:rPr>
              <a:t>protection.</a:t>
            </a:r>
            <a:endParaRPr sz="280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654294"/>
            <a:ext cx="9144000" cy="220370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4751832"/>
            <a:ext cx="9144000" cy="2106295"/>
          </a:xfrm>
          <a:custGeom>
            <a:avLst/>
            <a:gdLst/>
            <a:ahLst/>
            <a:cxnLst/>
            <a:rect l="l" t="t" r="r" b="b"/>
            <a:pathLst>
              <a:path w="9144000" h="2106295">
                <a:moveTo>
                  <a:pt x="0" y="1692935"/>
                </a:moveTo>
                <a:lnTo>
                  <a:pt x="0" y="2106166"/>
                </a:lnTo>
                <a:lnTo>
                  <a:pt x="9144000" y="2106166"/>
                </a:lnTo>
                <a:lnTo>
                  <a:pt x="9144000" y="1751575"/>
                </a:lnTo>
                <a:lnTo>
                  <a:pt x="2266828" y="1751575"/>
                </a:lnTo>
                <a:lnTo>
                  <a:pt x="1613553" y="1744157"/>
                </a:lnTo>
                <a:lnTo>
                  <a:pt x="0" y="1692935"/>
                </a:lnTo>
                <a:close/>
              </a:path>
              <a:path w="9144000" h="2106295">
                <a:moveTo>
                  <a:pt x="9144000" y="0"/>
                </a:moveTo>
                <a:lnTo>
                  <a:pt x="8953853" y="89691"/>
                </a:lnTo>
                <a:lnTo>
                  <a:pt x="8464392" y="314371"/>
                </a:lnTo>
                <a:lnTo>
                  <a:pt x="8055839" y="494221"/>
                </a:lnTo>
                <a:lnTo>
                  <a:pt x="7664254" y="659074"/>
                </a:lnTo>
                <a:lnTo>
                  <a:pt x="7341069" y="788898"/>
                </a:lnTo>
                <a:lnTo>
                  <a:pt x="7028467" y="908526"/>
                </a:lnTo>
                <a:lnTo>
                  <a:pt x="6775423" y="1000703"/>
                </a:lnTo>
                <a:lnTo>
                  <a:pt x="6528624" y="1086284"/>
                </a:lnTo>
                <a:lnTo>
                  <a:pt x="6287566" y="1165488"/>
                </a:lnTo>
                <a:lnTo>
                  <a:pt x="6051747" y="1238535"/>
                </a:lnTo>
                <a:lnTo>
                  <a:pt x="5820664" y="1305646"/>
                </a:lnTo>
                <a:lnTo>
                  <a:pt x="5593815" y="1367040"/>
                </a:lnTo>
                <a:lnTo>
                  <a:pt x="5415046" y="1412187"/>
                </a:lnTo>
                <a:lnTo>
                  <a:pt x="5238407" y="1453928"/>
                </a:lnTo>
                <a:lnTo>
                  <a:pt x="5063642" y="1492375"/>
                </a:lnTo>
                <a:lnTo>
                  <a:pt x="4890493" y="1527643"/>
                </a:lnTo>
                <a:lnTo>
                  <a:pt x="4718701" y="1559842"/>
                </a:lnTo>
                <a:lnTo>
                  <a:pt x="4548012" y="1589086"/>
                </a:lnTo>
                <a:lnTo>
                  <a:pt x="4335806" y="1621657"/>
                </a:lnTo>
                <a:lnTo>
                  <a:pt x="4124415" y="1650005"/>
                </a:lnTo>
                <a:lnTo>
                  <a:pt x="3913339" y="1674351"/>
                </a:lnTo>
                <a:lnTo>
                  <a:pt x="3702072" y="1694915"/>
                </a:lnTo>
                <a:lnTo>
                  <a:pt x="3490114" y="1711916"/>
                </a:lnTo>
                <a:lnTo>
                  <a:pt x="3234143" y="1727924"/>
                </a:lnTo>
                <a:lnTo>
                  <a:pt x="2975583" y="1739498"/>
                </a:lnTo>
                <a:lnTo>
                  <a:pt x="2669499" y="1747904"/>
                </a:lnTo>
                <a:lnTo>
                  <a:pt x="2266828" y="1751575"/>
                </a:lnTo>
                <a:lnTo>
                  <a:pt x="9144000" y="1751575"/>
                </a:lnTo>
                <a:lnTo>
                  <a:pt x="9144000" y="0"/>
                </a:lnTo>
                <a:close/>
              </a:path>
            </a:pathLst>
          </a:custGeom>
          <a:solidFill>
            <a:srgbClr val="7B7B7B">
              <a:alpha val="45097"/>
            </a:srgbClr>
          </a:solidFill>
        </p:spPr>
        <p:txBody>
          <a:bodyPr wrap="square" lIns="0" tIns="0" rIns="0" bIns="0" rtlCol="0"/>
          <a:lstStyle/>
          <a:p>
            <a:endParaRPr/>
          </a:p>
        </p:txBody>
      </p:sp>
      <p:sp>
        <p:nvSpPr>
          <p:cNvPr id="4" name="object 4"/>
          <p:cNvSpPr/>
          <p:nvPr/>
        </p:nvSpPr>
        <p:spPr>
          <a:xfrm>
            <a:off x="7211568" y="0"/>
            <a:ext cx="1932431" cy="685799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315200" y="0"/>
            <a:ext cx="1828800" cy="6858000"/>
          </a:xfrm>
          <a:custGeom>
            <a:avLst/>
            <a:gdLst/>
            <a:ahLst/>
            <a:cxnLst/>
            <a:rect l="l" t="t" r="r" b="b"/>
            <a:pathLst>
              <a:path w="1828800" h="6858000">
                <a:moveTo>
                  <a:pt x="0" y="0"/>
                </a:moveTo>
                <a:lnTo>
                  <a:pt x="37678" y="52510"/>
                </a:lnTo>
                <a:lnTo>
                  <a:pt x="74692" y="105059"/>
                </a:lnTo>
                <a:lnTo>
                  <a:pt x="111045" y="157642"/>
                </a:lnTo>
                <a:lnTo>
                  <a:pt x="146740" y="210258"/>
                </a:lnTo>
                <a:lnTo>
                  <a:pt x="181781" y="262903"/>
                </a:lnTo>
                <a:lnTo>
                  <a:pt x="216173" y="315574"/>
                </a:lnTo>
                <a:lnTo>
                  <a:pt x="249918" y="368268"/>
                </a:lnTo>
                <a:lnTo>
                  <a:pt x="283022" y="420982"/>
                </a:lnTo>
                <a:lnTo>
                  <a:pt x="315488" y="473715"/>
                </a:lnTo>
                <a:lnTo>
                  <a:pt x="347319" y="526461"/>
                </a:lnTo>
                <a:lnTo>
                  <a:pt x="378519" y="579219"/>
                </a:lnTo>
                <a:lnTo>
                  <a:pt x="409092" y="631986"/>
                </a:lnTo>
                <a:lnTo>
                  <a:pt x="439043" y="684758"/>
                </a:lnTo>
                <a:lnTo>
                  <a:pt x="468375" y="737534"/>
                </a:lnTo>
                <a:lnTo>
                  <a:pt x="497091" y="790309"/>
                </a:lnTo>
                <a:lnTo>
                  <a:pt x="525196" y="843081"/>
                </a:lnTo>
                <a:lnTo>
                  <a:pt x="552693" y="895847"/>
                </a:lnTo>
                <a:lnTo>
                  <a:pt x="579586" y="948604"/>
                </a:lnTo>
                <a:lnTo>
                  <a:pt x="605880" y="1001349"/>
                </a:lnTo>
                <a:lnTo>
                  <a:pt x="631577" y="1054080"/>
                </a:lnTo>
                <a:lnTo>
                  <a:pt x="656682" y="1106792"/>
                </a:lnTo>
                <a:lnTo>
                  <a:pt x="681198" y="1159484"/>
                </a:lnTo>
                <a:lnTo>
                  <a:pt x="705130" y="1212153"/>
                </a:lnTo>
                <a:lnTo>
                  <a:pt x="728481" y="1264795"/>
                </a:lnTo>
                <a:lnTo>
                  <a:pt x="751256" y="1317407"/>
                </a:lnTo>
                <a:lnTo>
                  <a:pt x="773457" y="1369987"/>
                </a:lnTo>
                <a:lnTo>
                  <a:pt x="795088" y="1422532"/>
                </a:lnTo>
                <a:lnTo>
                  <a:pt x="816155" y="1475038"/>
                </a:lnTo>
                <a:lnTo>
                  <a:pt x="836659" y="1527504"/>
                </a:lnTo>
                <a:lnTo>
                  <a:pt x="856606" y="1579925"/>
                </a:lnTo>
                <a:lnTo>
                  <a:pt x="875999" y="1632299"/>
                </a:lnTo>
                <a:lnTo>
                  <a:pt x="894841" y="1684623"/>
                </a:lnTo>
                <a:lnTo>
                  <a:pt x="913138" y="1736895"/>
                </a:lnTo>
                <a:lnTo>
                  <a:pt x="930891" y="1789110"/>
                </a:lnTo>
                <a:lnTo>
                  <a:pt x="948107" y="1841267"/>
                </a:lnTo>
                <a:lnTo>
                  <a:pt x="964787" y="1893362"/>
                </a:lnTo>
                <a:lnTo>
                  <a:pt x="980936" y="1945392"/>
                </a:lnTo>
                <a:lnTo>
                  <a:pt x="996558" y="1997355"/>
                </a:lnTo>
                <a:lnTo>
                  <a:pt x="1011657" y="2049248"/>
                </a:lnTo>
                <a:lnTo>
                  <a:pt x="1026237" y="2101067"/>
                </a:lnTo>
                <a:lnTo>
                  <a:pt x="1040300" y="2152809"/>
                </a:lnTo>
                <a:lnTo>
                  <a:pt x="1053852" y="2204473"/>
                </a:lnTo>
                <a:lnTo>
                  <a:pt x="1066896" y="2256054"/>
                </a:lnTo>
                <a:lnTo>
                  <a:pt x="1079436" y="2307550"/>
                </a:lnTo>
                <a:lnTo>
                  <a:pt x="1091475" y="2358958"/>
                </a:lnTo>
                <a:lnTo>
                  <a:pt x="1103018" y="2410275"/>
                </a:lnTo>
                <a:lnTo>
                  <a:pt x="1114068" y="2461498"/>
                </a:lnTo>
                <a:lnTo>
                  <a:pt x="1124629" y="2512625"/>
                </a:lnTo>
                <a:lnTo>
                  <a:pt x="1134705" y="2563651"/>
                </a:lnTo>
                <a:lnTo>
                  <a:pt x="1144300" y="2614575"/>
                </a:lnTo>
                <a:lnTo>
                  <a:pt x="1153418" y="2665393"/>
                </a:lnTo>
                <a:lnTo>
                  <a:pt x="1162062" y="2716103"/>
                </a:lnTo>
                <a:lnTo>
                  <a:pt x="1170236" y="2766701"/>
                </a:lnTo>
                <a:lnTo>
                  <a:pt x="1177945" y="2817185"/>
                </a:lnTo>
                <a:lnTo>
                  <a:pt x="1185192" y="2867551"/>
                </a:lnTo>
                <a:lnTo>
                  <a:pt x="1191980" y="2917797"/>
                </a:lnTo>
                <a:lnTo>
                  <a:pt x="1198314" y="2967920"/>
                </a:lnTo>
                <a:lnTo>
                  <a:pt x="1204197" y="3017916"/>
                </a:lnTo>
                <a:lnTo>
                  <a:pt x="1209634" y="3067784"/>
                </a:lnTo>
                <a:lnTo>
                  <a:pt x="1214628" y="3117520"/>
                </a:lnTo>
                <a:lnTo>
                  <a:pt x="1219183" y="3167120"/>
                </a:lnTo>
                <a:lnTo>
                  <a:pt x="1223302" y="3216583"/>
                </a:lnTo>
                <a:lnTo>
                  <a:pt x="1226990" y="3265905"/>
                </a:lnTo>
                <a:lnTo>
                  <a:pt x="1230251" y="3315083"/>
                </a:lnTo>
                <a:lnTo>
                  <a:pt x="1233088" y="3364115"/>
                </a:lnTo>
                <a:lnTo>
                  <a:pt x="1235505" y="3412997"/>
                </a:lnTo>
                <a:lnTo>
                  <a:pt x="1237506" y="3461726"/>
                </a:lnTo>
                <a:lnTo>
                  <a:pt x="1239095" y="3510300"/>
                </a:lnTo>
                <a:lnTo>
                  <a:pt x="1240275" y="3558716"/>
                </a:lnTo>
                <a:lnTo>
                  <a:pt x="1241051" y="3606970"/>
                </a:lnTo>
                <a:lnTo>
                  <a:pt x="1241426" y="3655060"/>
                </a:lnTo>
                <a:lnTo>
                  <a:pt x="1241404" y="3702983"/>
                </a:lnTo>
                <a:lnTo>
                  <a:pt x="1240989" y="3750736"/>
                </a:lnTo>
                <a:lnTo>
                  <a:pt x="1240185" y="3798316"/>
                </a:lnTo>
                <a:lnTo>
                  <a:pt x="1238995" y="3845719"/>
                </a:lnTo>
                <a:lnTo>
                  <a:pt x="1237424" y="3892944"/>
                </a:lnTo>
                <a:lnTo>
                  <a:pt x="1235475" y="3939987"/>
                </a:lnTo>
                <a:lnTo>
                  <a:pt x="1233152" y="3986846"/>
                </a:lnTo>
                <a:lnTo>
                  <a:pt x="1230459" y="4033516"/>
                </a:lnTo>
                <a:lnTo>
                  <a:pt x="1227400" y="4079996"/>
                </a:lnTo>
                <a:lnTo>
                  <a:pt x="1223979" y="4126283"/>
                </a:lnTo>
                <a:lnTo>
                  <a:pt x="1220198" y="4172373"/>
                </a:lnTo>
                <a:lnTo>
                  <a:pt x="1216063" y="4218264"/>
                </a:lnTo>
                <a:lnTo>
                  <a:pt x="1211578" y="4263952"/>
                </a:lnTo>
                <a:lnTo>
                  <a:pt x="1206745" y="4309435"/>
                </a:lnTo>
                <a:lnTo>
                  <a:pt x="1201568" y="4354710"/>
                </a:lnTo>
                <a:lnTo>
                  <a:pt x="1196053" y="4399773"/>
                </a:lnTo>
                <a:lnTo>
                  <a:pt x="1190201" y="4444623"/>
                </a:lnTo>
                <a:lnTo>
                  <a:pt x="1184018" y="4489256"/>
                </a:lnTo>
                <a:lnTo>
                  <a:pt x="1177507" y="4533668"/>
                </a:lnTo>
                <a:lnTo>
                  <a:pt x="1170672" y="4577858"/>
                </a:lnTo>
                <a:lnTo>
                  <a:pt x="1163517" y="4621822"/>
                </a:lnTo>
                <a:lnTo>
                  <a:pt x="1156045" y="4665558"/>
                </a:lnTo>
                <a:lnTo>
                  <a:pt x="1148260" y="4709062"/>
                </a:lnTo>
                <a:lnTo>
                  <a:pt x="1140167" y="4752331"/>
                </a:lnTo>
                <a:lnTo>
                  <a:pt x="1131769" y="4795362"/>
                </a:lnTo>
                <a:lnTo>
                  <a:pt x="1123069" y="4838154"/>
                </a:lnTo>
                <a:lnTo>
                  <a:pt x="1114073" y="4880702"/>
                </a:lnTo>
                <a:lnTo>
                  <a:pt x="1104783" y="4923003"/>
                </a:lnTo>
                <a:lnTo>
                  <a:pt x="1095203" y="4965056"/>
                </a:lnTo>
                <a:lnTo>
                  <a:pt x="1085337" y="5006856"/>
                </a:lnTo>
                <a:lnTo>
                  <a:pt x="1075190" y="5048401"/>
                </a:lnTo>
                <a:lnTo>
                  <a:pt x="1064764" y="5089688"/>
                </a:lnTo>
                <a:lnTo>
                  <a:pt x="1054064" y="5130715"/>
                </a:lnTo>
                <a:lnTo>
                  <a:pt x="1043094" y="5171477"/>
                </a:lnTo>
                <a:lnTo>
                  <a:pt x="1031857" y="5211973"/>
                </a:lnTo>
                <a:lnTo>
                  <a:pt x="1020357" y="5252199"/>
                </a:lnTo>
                <a:lnTo>
                  <a:pt x="1008598" y="5292152"/>
                </a:lnTo>
                <a:lnTo>
                  <a:pt x="996584" y="5331829"/>
                </a:lnTo>
                <a:lnTo>
                  <a:pt x="984319" y="5371228"/>
                </a:lnTo>
                <a:lnTo>
                  <a:pt x="971806" y="5410346"/>
                </a:lnTo>
                <a:lnTo>
                  <a:pt x="959049" y="5449179"/>
                </a:lnTo>
                <a:lnTo>
                  <a:pt x="946053" y="5487725"/>
                </a:lnTo>
                <a:lnTo>
                  <a:pt x="932821" y="5525981"/>
                </a:lnTo>
                <a:lnTo>
                  <a:pt x="919356" y="5563944"/>
                </a:lnTo>
                <a:lnTo>
                  <a:pt x="905664" y="5601610"/>
                </a:lnTo>
                <a:lnTo>
                  <a:pt x="891746" y="5638977"/>
                </a:lnTo>
                <a:lnTo>
                  <a:pt x="877608" y="5676043"/>
                </a:lnTo>
                <a:lnTo>
                  <a:pt x="863253" y="5712803"/>
                </a:lnTo>
                <a:lnTo>
                  <a:pt x="848686" y="5749256"/>
                </a:lnTo>
                <a:lnTo>
                  <a:pt x="833909" y="5785398"/>
                </a:lnTo>
                <a:lnTo>
                  <a:pt x="818926" y="5821227"/>
                </a:lnTo>
                <a:lnTo>
                  <a:pt x="803742" y="5856738"/>
                </a:lnTo>
                <a:lnTo>
                  <a:pt x="788361" y="5891930"/>
                </a:lnTo>
                <a:lnTo>
                  <a:pt x="772785" y="5926800"/>
                </a:lnTo>
                <a:lnTo>
                  <a:pt x="741068" y="5995560"/>
                </a:lnTo>
                <a:lnTo>
                  <a:pt x="708622" y="6062996"/>
                </a:lnTo>
                <a:lnTo>
                  <a:pt x="675477" y="6129082"/>
                </a:lnTo>
                <a:lnTo>
                  <a:pt x="641663" y="6193797"/>
                </a:lnTo>
                <a:lnTo>
                  <a:pt x="607212" y="6257116"/>
                </a:lnTo>
                <a:lnTo>
                  <a:pt x="572155" y="6319017"/>
                </a:lnTo>
                <a:lnTo>
                  <a:pt x="536521" y="6379475"/>
                </a:lnTo>
                <a:lnTo>
                  <a:pt x="500341" y="6438468"/>
                </a:lnTo>
                <a:lnTo>
                  <a:pt x="463647" y="6495971"/>
                </a:lnTo>
                <a:lnTo>
                  <a:pt x="426469" y="6551962"/>
                </a:lnTo>
                <a:lnTo>
                  <a:pt x="388836" y="6606417"/>
                </a:lnTo>
                <a:lnTo>
                  <a:pt x="350781" y="6659313"/>
                </a:lnTo>
                <a:lnTo>
                  <a:pt x="312334" y="6710625"/>
                </a:lnTo>
                <a:lnTo>
                  <a:pt x="273525" y="6760331"/>
                </a:lnTo>
                <a:lnTo>
                  <a:pt x="234385" y="6808408"/>
                </a:lnTo>
                <a:lnTo>
                  <a:pt x="194945" y="6854831"/>
                </a:lnTo>
                <a:lnTo>
                  <a:pt x="1828800" y="6857999"/>
                </a:lnTo>
                <a:lnTo>
                  <a:pt x="1828800" y="14224"/>
                </a:lnTo>
                <a:lnTo>
                  <a:pt x="0" y="0"/>
                </a:lnTo>
                <a:close/>
              </a:path>
            </a:pathLst>
          </a:custGeom>
          <a:solidFill>
            <a:srgbClr val="585858">
              <a:alpha val="39999"/>
            </a:srgbClr>
          </a:solidFill>
        </p:spPr>
        <p:txBody>
          <a:bodyPr wrap="square" lIns="0" tIns="0" rIns="0" bIns="0" rtlCol="0"/>
          <a:lstStyle/>
          <a:p>
            <a:endParaRPr/>
          </a:p>
        </p:txBody>
      </p:sp>
      <p:sp>
        <p:nvSpPr>
          <p:cNvPr id="6" name="object 6"/>
          <p:cNvSpPr txBox="1">
            <a:spLocks noGrp="1"/>
          </p:cNvSpPr>
          <p:nvPr>
            <p:ph type="title"/>
          </p:nvPr>
        </p:nvSpPr>
        <p:spPr>
          <a:xfrm>
            <a:off x="1742058" y="498093"/>
            <a:ext cx="6421120" cy="726440"/>
          </a:xfrm>
          <a:prstGeom prst="rect">
            <a:avLst/>
          </a:prstGeom>
        </p:spPr>
        <p:txBody>
          <a:bodyPr vert="horz" wrap="square" lIns="0" tIns="12065" rIns="0" bIns="0" rtlCol="0">
            <a:spAutoFit/>
          </a:bodyPr>
          <a:lstStyle/>
          <a:p>
            <a:pPr marL="12700">
              <a:lnSpc>
                <a:spcPct val="100000"/>
              </a:lnSpc>
              <a:spcBef>
                <a:spcPts val="95"/>
              </a:spcBef>
            </a:pPr>
            <a:r>
              <a:rPr spc="-5" dirty="0"/>
              <a:t>Eye and Face</a:t>
            </a:r>
            <a:r>
              <a:rPr spc="-20" dirty="0"/>
              <a:t> </a:t>
            </a:r>
            <a:r>
              <a:rPr spc="-5" dirty="0"/>
              <a:t>Protection</a:t>
            </a:r>
          </a:p>
        </p:txBody>
      </p:sp>
      <p:sp>
        <p:nvSpPr>
          <p:cNvPr id="7" name="object 7"/>
          <p:cNvSpPr txBox="1"/>
          <p:nvPr/>
        </p:nvSpPr>
        <p:spPr>
          <a:xfrm>
            <a:off x="1365250" y="1700225"/>
            <a:ext cx="3281045" cy="3075940"/>
          </a:xfrm>
          <a:prstGeom prst="rect">
            <a:avLst/>
          </a:prstGeom>
        </p:spPr>
        <p:txBody>
          <a:bodyPr vert="horz" wrap="square" lIns="0" tIns="12065" rIns="0" bIns="0" rtlCol="0">
            <a:spAutoFit/>
          </a:bodyPr>
          <a:lstStyle/>
          <a:p>
            <a:pPr marL="40005">
              <a:lnSpc>
                <a:spcPct val="100000"/>
              </a:lnSpc>
              <a:spcBef>
                <a:spcPts val="95"/>
              </a:spcBef>
            </a:pPr>
            <a:r>
              <a:rPr sz="2800" b="1" spc="-55" dirty="0">
                <a:solidFill>
                  <a:srgbClr val="FFFF00"/>
                </a:solidFill>
                <a:latin typeface="Arial"/>
                <a:cs typeface="Arial"/>
              </a:rPr>
              <a:t>Types </a:t>
            </a:r>
            <a:r>
              <a:rPr sz="2800" b="1" spc="-5" dirty="0">
                <a:solidFill>
                  <a:srgbClr val="FFFF00"/>
                </a:solidFill>
                <a:latin typeface="Arial"/>
                <a:cs typeface="Arial"/>
              </a:rPr>
              <a:t>of</a:t>
            </a:r>
            <a:r>
              <a:rPr sz="2800" b="1" spc="85" dirty="0">
                <a:solidFill>
                  <a:srgbClr val="FFFF00"/>
                </a:solidFill>
                <a:latin typeface="Arial"/>
                <a:cs typeface="Arial"/>
              </a:rPr>
              <a:t> </a:t>
            </a:r>
            <a:r>
              <a:rPr sz="2800" b="1" spc="-5" dirty="0">
                <a:solidFill>
                  <a:srgbClr val="FFFF00"/>
                </a:solidFill>
                <a:latin typeface="Arial"/>
                <a:cs typeface="Arial"/>
              </a:rPr>
              <a:t>eye/face</a:t>
            </a:r>
            <a:endParaRPr sz="2800">
              <a:latin typeface="Arial"/>
              <a:cs typeface="Arial"/>
            </a:endParaRPr>
          </a:p>
          <a:p>
            <a:pPr marL="1028700">
              <a:lnSpc>
                <a:spcPct val="100000"/>
              </a:lnSpc>
              <a:spcBef>
                <a:spcPts val="5"/>
              </a:spcBef>
            </a:pPr>
            <a:r>
              <a:rPr sz="2800" b="1" spc="-5" dirty="0">
                <a:solidFill>
                  <a:srgbClr val="FFFF00"/>
                </a:solidFill>
                <a:latin typeface="Arial"/>
                <a:cs typeface="Arial"/>
              </a:rPr>
              <a:t>hazards</a:t>
            </a:r>
            <a:endParaRPr sz="2800">
              <a:latin typeface="Arial"/>
              <a:cs typeface="Arial"/>
            </a:endParaRPr>
          </a:p>
          <a:p>
            <a:pPr marL="287020" indent="-274320">
              <a:lnSpc>
                <a:spcPct val="100000"/>
              </a:lnSpc>
              <a:spcBef>
                <a:spcPts val="590"/>
              </a:spcBef>
              <a:buClr>
                <a:srgbClr val="6D9FAF"/>
              </a:buClr>
              <a:buSzPct val="89583"/>
              <a:buFont typeface="Wingdings 2"/>
              <a:buChar char=""/>
              <a:tabLst>
                <a:tab pos="287020" algn="l"/>
              </a:tabLst>
            </a:pPr>
            <a:r>
              <a:rPr sz="2400" dirty="0">
                <a:solidFill>
                  <a:srgbClr val="FFFFFF"/>
                </a:solidFill>
                <a:latin typeface="Arial"/>
                <a:cs typeface="Arial"/>
              </a:rPr>
              <a:t>Impact</a:t>
            </a:r>
            <a:endParaRPr sz="2400">
              <a:latin typeface="Arial"/>
              <a:cs typeface="Arial"/>
            </a:endParaRPr>
          </a:p>
          <a:p>
            <a:pPr marL="287020" indent="-274320">
              <a:lnSpc>
                <a:spcPct val="100000"/>
              </a:lnSpc>
              <a:spcBef>
                <a:spcPts val="580"/>
              </a:spcBef>
              <a:buClr>
                <a:srgbClr val="6D9FAF"/>
              </a:buClr>
              <a:buSzPct val="89583"/>
              <a:buFont typeface="Wingdings 2"/>
              <a:buChar char=""/>
              <a:tabLst>
                <a:tab pos="287020" algn="l"/>
              </a:tabLst>
            </a:pPr>
            <a:r>
              <a:rPr sz="2400" spc="-5" dirty="0">
                <a:solidFill>
                  <a:srgbClr val="FFFFFF"/>
                </a:solidFill>
                <a:latin typeface="Arial"/>
                <a:cs typeface="Arial"/>
              </a:rPr>
              <a:t>Heat</a:t>
            </a:r>
            <a:endParaRPr sz="2400">
              <a:latin typeface="Arial"/>
              <a:cs typeface="Arial"/>
            </a:endParaRPr>
          </a:p>
          <a:p>
            <a:pPr marL="287020" indent="-274320">
              <a:lnSpc>
                <a:spcPct val="100000"/>
              </a:lnSpc>
              <a:spcBef>
                <a:spcPts val="575"/>
              </a:spcBef>
              <a:buClr>
                <a:srgbClr val="6D9FAF"/>
              </a:buClr>
              <a:buSzPct val="89583"/>
              <a:buFont typeface="Wingdings 2"/>
              <a:buChar char=""/>
              <a:tabLst>
                <a:tab pos="287020" algn="l"/>
              </a:tabLst>
            </a:pPr>
            <a:r>
              <a:rPr sz="2400" spc="-5" dirty="0">
                <a:solidFill>
                  <a:srgbClr val="FFFFFF"/>
                </a:solidFill>
                <a:latin typeface="Arial"/>
                <a:cs typeface="Arial"/>
              </a:rPr>
              <a:t>Chemicals</a:t>
            </a:r>
            <a:endParaRPr sz="2400">
              <a:latin typeface="Arial"/>
              <a:cs typeface="Arial"/>
            </a:endParaRPr>
          </a:p>
          <a:p>
            <a:pPr marL="287020" indent="-274320">
              <a:lnSpc>
                <a:spcPct val="100000"/>
              </a:lnSpc>
              <a:spcBef>
                <a:spcPts val="575"/>
              </a:spcBef>
              <a:buClr>
                <a:srgbClr val="6D9FAF"/>
              </a:buClr>
              <a:buSzPct val="89583"/>
              <a:buFont typeface="Wingdings 2"/>
              <a:buChar char=""/>
              <a:tabLst>
                <a:tab pos="287020" algn="l"/>
              </a:tabLst>
            </a:pPr>
            <a:r>
              <a:rPr sz="2400" spc="-5" dirty="0">
                <a:solidFill>
                  <a:srgbClr val="FFFFFF"/>
                </a:solidFill>
                <a:latin typeface="Arial"/>
                <a:cs typeface="Arial"/>
              </a:rPr>
              <a:t>Dust</a:t>
            </a:r>
            <a:endParaRPr sz="2400">
              <a:latin typeface="Arial"/>
              <a:cs typeface="Arial"/>
            </a:endParaRPr>
          </a:p>
          <a:p>
            <a:pPr marL="287020" indent="-274320">
              <a:lnSpc>
                <a:spcPct val="100000"/>
              </a:lnSpc>
              <a:spcBef>
                <a:spcPts val="580"/>
              </a:spcBef>
              <a:buClr>
                <a:srgbClr val="6D9FAF"/>
              </a:buClr>
              <a:buSzPct val="89583"/>
              <a:buFont typeface="Wingdings 2"/>
              <a:buChar char=""/>
              <a:tabLst>
                <a:tab pos="287020" algn="l"/>
              </a:tabLst>
            </a:pPr>
            <a:r>
              <a:rPr sz="2400" spc="-5" dirty="0">
                <a:solidFill>
                  <a:srgbClr val="FFFFFF"/>
                </a:solidFill>
                <a:latin typeface="Arial"/>
                <a:cs typeface="Arial"/>
              </a:rPr>
              <a:t>Light and/or</a:t>
            </a:r>
            <a:r>
              <a:rPr sz="2400" spc="-15" dirty="0">
                <a:solidFill>
                  <a:srgbClr val="FFFFFF"/>
                </a:solidFill>
                <a:latin typeface="Arial"/>
                <a:cs typeface="Arial"/>
              </a:rPr>
              <a:t> </a:t>
            </a:r>
            <a:r>
              <a:rPr sz="2400" spc="-5" dirty="0">
                <a:solidFill>
                  <a:srgbClr val="FFFFFF"/>
                </a:solidFill>
                <a:latin typeface="Arial"/>
                <a:cs typeface="Arial"/>
              </a:rPr>
              <a:t>Radiation</a:t>
            </a:r>
            <a:endParaRPr sz="2400">
              <a:latin typeface="Arial"/>
              <a:cs typeface="Arial"/>
            </a:endParaRPr>
          </a:p>
        </p:txBody>
      </p:sp>
      <p:sp>
        <p:nvSpPr>
          <p:cNvPr id="8" name="object 8"/>
          <p:cNvSpPr/>
          <p:nvPr/>
        </p:nvSpPr>
        <p:spPr>
          <a:xfrm>
            <a:off x="4800600" y="1447800"/>
            <a:ext cx="3962400" cy="3962400"/>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654294"/>
            <a:ext cx="9144000" cy="220370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4751832"/>
            <a:ext cx="9144000" cy="2106295"/>
          </a:xfrm>
          <a:custGeom>
            <a:avLst/>
            <a:gdLst/>
            <a:ahLst/>
            <a:cxnLst/>
            <a:rect l="l" t="t" r="r" b="b"/>
            <a:pathLst>
              <a:path w="9144000" h="2106295">
                <a:moveTo>
                  <a:pt x="0" y="1692935"/>
                </a:moveTo>
                <a:lnTo>
                  <a:pt x="0" y="2106166"/>
                </a:lnTo>
                <a:lnTo>
                  <a:pt x="9144000" y="2106166"/>
                </a:lnTo>
                <a:lnTo>
                  <a:pt x="9144000" y="1751575"/>
                </a:lnTo>
                <a:lnTo>
                  <a:pt x="2266828" y="1751575"/>
                </a:lnTo>
                <a:lnTo>
                  <a:pt x="1613553" y="1744157"/>
                </a:lnTo>
                <a:lnTo>
                  <a:pt x="0" y="1692935"/>
                </a:lnTo>
                <a:close/>
              </a:path>
              <a:path w="9144000" h="2106295">
                <a:moveTo>
                  <a:pt x="9144000" y="0"/>
                </a:moveTo>
                <a:lnTo>
                  <a:pt x="8953853" y="89691"/>
                </a:lnTo>
                <a:lnTo>
                  <a:pt x="8464392" y="314371"/>
                </a:lnTo>
                <a:lnTo>
                  <a:pt x="8055839" y="494221"/>
                </a:lnTo>
                <a:lnTo>
                  <a:pt x="7664254" y="659074"/>
                </a:lnTo>
                <a:lnTo>
                  <a:pt x="7341069" y="788898"/>
                </a:lnTo>
                <a:lnTo>
                  <a:pt x="7028467" y="908526"/>
                </a:lnTo>
                <a:lnTo>
                  <a:pt x="6775423" y="1000703"/>
                </a:lnTo>
                <a:lnTo>
                  <a:pt x="6528624" y="1086284"/>
                </a:lnTo>
                <a:lnTo>
                  <a:pt x="6287566" y="1165488"/>
                </a:lnTo>
                <a:lnTo>
                  <a:pt x="6051747" y="1238535"/>
                </a:lnTo>
                <a:lnTo>
                  <a:pt x="5820664" y="1305646"/>
                </a:lnTo>
                <a:lnTo>
                  <a:pt x="5593815" y="1367040"/>
                </a:lnTo>
                <a:lnTo>
                  <a:pt x="5415046" y="1412187"/>
                </a:lnTo>
                <a:lnTo>
                  <a:pt x="5238407" y="1453928"/>
                </a:lnTo>
                <a:lnTo>
                  <a:pt x="5063642" y="1492375"/>
                </a:lnTo>
                <a:lnTo>
                  <a:pt x="4890493" y="1527643"/>
                </a:lnTo>
                <a:lnTo>
                  <a:pt x="4718701" y="1559842"/>
                </a:lnTo>
                <a:lnTo>
                  <a:pt x="4548012" y="1589086"/>
                </a:lnTo>
                <a:lnTo>
                  <a:pt x="4335806" y="1621657"/>
                </a:lnTo>
                <a:lnTo>
                  <a:pt x="4124415" y="1650005"/>
                </a:lnTo>
                <a:lnTo>
                  <a:pt x="3913339" y="1674351"/>
                </a:lnTo>
                <a:lnTo>
                  <a:pt x="3702072" y="1694915"/>
                </a:lnTo>
                <a:lnTo>
                  <a:pt x="3490114" y="1711916"/>
                </a:lnTo>
                <a:lnTo>
                  <a:pt x="3234143" y="1727924"/>
                </a:lnTo>
                <a:lnTo>
                  <a:pt x="2975583" y="1739498"/>
                </a:lnTo>
                <a:lnTo>
                  <a:pt x="2669499" y="1747904"/>
                </a:lnTo>
                <a:lnTo>
                  <a:pt x="2266828" y="1751575"/>
                </a:lnTo>
                <a:lnTo>
                  <a:pt x="9144000" y="1751575"/>
                </a:lnTo>
                <a:lnTo>
                  <a:pt x="9144000" y="0"/>
                </a:lnTo>
                <a:close/>
              </a:path>
            </a:pathLst>
          </a:custGeom>
          <a:solidFill>
            <a:srgbClr val="7B7B7B">
              <a:alpha val="45097"/>
            </a:srgbClr>
          </a:solidFill>
        </p:spPr>
        <p:txBody>
          <a:bodyPr wrap="square" lIns="0" tIns="0" rIns="0" bIns="0" rtlCol="0"/>
          <a:lstStyle/>
          <a:p>
            <a:endParaRPr/>
          </a:p>
        </p:txBody>
      </p:sp>
      <p:sp>
        <p:nvSpPr>
          <p:cNvPr id="4" name="object 4"/>
          <p:cNvSpPr/>
          <p:nvPr/>
        </p:nvSpPr>
        <p:spPr>
          <a:xfrm>
            <a:off x="7211568" y="0"/>
            <a:ext cx="1932431" cy="685799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315200" y="0"/>
            <a:ext cx="1828800" cy="6858000"/>
          </a:xfrm>
          <a:custGeom>
            <a:avLst/>
            <a:gdLst/>
            <a:ahLst/>
            <a:cxnLst/>
            <a:rect l="l" t="t" r="r" b="b"/>
            <a:pathLst>
              <a:path w="1828800" h="6858000">
                <a:moveTo>
                  <a:pt x="0" y="0"/>
                </a:moveTo>
                <a:lnTo>
                  <a:pt x="37678" y="52510"/>
                </a:lnTo>
                <a:lnTo>
                  <a:pt x="74692" y="105059"/>
                </a:lnTo>
                <a:lnTo>
                  <a:pt x="111045" y="157642"/>
                </a:lnTo>
                <a:lnTo>
                  <a:pt x="146740" y="210258"/>
                </a:lnTo>
                <a:lnTo>
                  <a:pt x="181781" y="262903"/>
                </a:lnTo>
                <a:lnTo>
                  <a:pt x="216173" y="315574"/>
                </a:lnTo>
                <a:lnTo>
                  <a:pt x="249918" y="368268"/>
                </a:lnTo>
                <a:lnTo>
                  <a:pt x="283022" y="420982"/>
                </a:lnTo>
                <a:lnTo>
                  <a:pt x="315488" y="473715"/>
                </a:lnTo>
                <a:lnTo>
                  <a:pt x="347319" y="526461"/>
                </a:lnTo>
                <a:lnTo>
                  <a:pt x="378519" y="579219"/>
                </a:lnTo>
                <a:lnTo>
                  <a:pt x="409092" y="631986"/>
                </a:lnTo>
                <a:lnTo>
                  <a:pt x="439043" y="684758"/>
                </a:lnTo>
                <a:lnTo>
                  <a:pt x="468375" y="737534"/>
                </a:lnTo>
                <a:lnTo>
                  <a:pt x="497091" y="790309"/>
                </a:lnTo>
                <a:lnTo>
                  <a:pt x="525196" y="843081"/>
                </a:lnTo>
                <a:lnTo>
                  <a:pt x="552693" y="895847"/>
                </a:lnTo>
                <a:lnTo>
                  <a:pt x="579586" y="948604"/>
                </a:lnTo>
                <a:lnTo>
                  <a:pt x="605880" y="1001349"/>
                </a:lnTo>
                <a:lnTo>
                  <a:pt x="631577" y="1054080"/>
                </a:lnTo>
                <a:lnTo>
                  <a:pt x="656682" y="1106792"/>
                </a:lnTo>
                <a:lnTo>
                  <a:pt x="681198" y="1159484"/>
                </a:lnTo>
                <a:lnTo>
                  <a:pt x="705130" y="1212153"/>
                </a:lnTo>
                <a:lnTo>
                  <a:pt x="728481" y="1264795"/>
                </a:lnTo>
                <a:lnTo>
                  <a:pt x="751256" y="1317407"/>
                </a:lnTo>
                <a:lnTo>
                  <a:pt x="773457" y="1369987"/>
                </a:lnTo>
                <a:lnTo>
                  <a:pt x="795088" y="1422532"/>
                </a:lnTo>
                <a:lnTo>
                  <a:pt x="816155" y="1475038"/>
                </a:lnTo>
                <a:lnTo>
                  <a:pt x="836659" y="1527504"/>
                </a:lnTo>
                <a:lnTo>
                  <a:pt x="856606" y="1579925"/>
                </a:lnTo>
                <a:lnTo>
                  <a:pt x="875999" y="1632299"/>
                </a:lnTo>
                <a:lnTo>
                  <a:pt x="894841" y="1684623"/>
                </a:lnTo>
                <a:lnTo>
                  <a:pt x="913138" y="1736895"/>
                </a:lnTo>
                <a:lnTo>
                  <a:pt x="930891" y="1789110"/>
                </a:lnTo>
                <a:lnTo>
                  <a:pt x="948107" y="1841267"/>
                </a:lnTo>
                <a:lnTo>
                  <a:pt x="964787" y="1893362"/>
                </a:lnTo>
                <a:lnTo>
                  <a:pt x="980936" y="1945392"/>
                </a:lnTo>
                <a:lnTo>
                  <a:pt x="996558" y="1997355"/>
                </a:lnTo>
                <a:lnTo>
                  <a:pt x="1011657" y="2049248"/>
                </a:lnTo>
                <a:lnTo>
                  <a:pt x="1026237" y="2101067"/>
                </a:lnTo>
                <a:lnTo>
                  <a:pt x="1040300" y="2152809"/>
                </a:lnTo>
                <a:lnTo>
                  <a:pt x="1053852" y="2204473"/>
                </a:lnTo>
                <a:lnTo>
                  <a:pt x="1066896" y="2256054"/>
                </a:lnTo>
                <a:lnTo>
                  <a:pt x="1079436" y="2307550"/>
                </a:lnTo>
                <a:lnTo>
                  <a:pt x="1091475" y="2358958"/>
                </a:lnTo>
                <a:lnTo>
                  <a:pt x="1103018" y="2410275"/>
                </a:lnTo>
                <a:lnTo>
                  <a:pt x="1114068" y="2461498"/>
                </a:lnTo>
                <a:lnTo>
                  <a:pt x="1124629" y="2512625"/>
                </a:lnTo>
                <a:lnTo>
                  <a:pt x="1134705" y="2563651"/>
                </a:lnTo>
                <a:lnTo>
                  <a:pt x="1144300" y="2614575"/>
                </a:lnTo>
                <a:lnTo>
                  <a:pt x="1153418" y="2665393"/>
                </a:lnTo>
                <a:lnTo>
                  <a:pt x="1162062" y="2716103"/>
                </a:lnTo>
                <a:lnTo>
                  <a:pt x="1170236" y="2766701"/>
                </a:lnTo>
                <a:lnTo>
                  <a:pt x="1177945" y="2817185"/>
                </a:lnTo>
                <a:lnTo>
                  <a:pt x="1185192" y="2867551"/>
                </a:lnTo>
                <a:lnTo>
                  <a:pt x="1191980" y="2917797"/>
                </a:lnTo>
                <a:lnTo>
                  <a:pt x="1198314" y="2967920"/>
                </a:lnTo>
                <a:lnTo>
                  <a:pt x="1204197" y="3017916"/>
                </a:lnTo>
                <a:lnTo>
                  <a:pt x="1209634" y="3067784"/>
                </a:lnTo>
                <a:lnTo>
                  <a:pt x="1214628" y="3117520"/>
                </a:lnTo>
                <a:lnTo>
                  <a:pt x="1219183" y="3167120"/>
                </a:lnTo>
                <a:lnTo>
                  <a:pt x="1223302" y="3216583"/>
                </a:lnTo>
                <a:lnTo>
                  <a:pt x="1226990" y="3265905"/>
                </a:lnTo>
                <a:lnTo>
                  <a:pt x="1230251" y="3315083"/>
                </a:lnTo>
                <a:lnTo>
                  <a:pt x="1233088" y="3364115"/>
                </a:lnTo>
                <a:lnTo>
                  <a:pt x="1235505" y="3412997"/>
                </a:lnTo>
                <a:lnTo>
                  <a:pt x="1237506" y="3461726"/>
                </a:lnTo>
                <a:lnTo>
                  <a:pt x="1239095" y="3510300"/>
                </a:lnTo>
                <a:lnTo>
                  <a:pt x="1240275" y="3558716"/>
                </a:lnTo>
                <a:lnTo>
                  <a:pt x="1241051" y="3606970"/>
                </a:lnTo>
                <a:lnTo>
                  <a:pt x="1241426" y="3655060"/>
                </a:lnTo>
                <a:lnTo>
                  <a:pt x="1241404" y="3702983"/>
                </a:lnTo>
                <a:lnTo>
                  <a:pt x="1240989" y="3750736"/>
                </a:lnTo>
                <a:lnTo>
                  <a:pt x="1240185" y="3798316"/>
                </a:lnTo>
                <a:lnTo>
                  <a:pt x="1238995" y="3845719"/>
                </a:lnTo>
                <a:lnTo>
                  <a:pt x="1237424" y="3892944"/>
                </a:lnTo>
                <a:lnTo>
                  <a:pt x="1235475" y="3939987"/>
                </a:lnTo>
                <a:lnTo>
                  <a:pt x="1233152" y="3986846"/>
                </a:lnTo>
                <a:lnTo>
                  <a:pt x="1230459" y="4033516"/>
                </a:lnTo>
                <a:lnTo>
                  <a:pt x="1227400" y="4079996"/>
                </a:lnTo>
                <a:lnTo>
                  <a:pt x="1223979" y="4126283"/>
                </a:lnTo>
                <a:lnTo>
                  <a:pt x="1220198" y="4172373"/>
                </a:lnTo>
                <a:lnTo>
                  <a:pt x="1216063" y="4218264"/>
                </a:lnTo>
                <a:lnTo>
                  <a:pt x="1211578" y="4263952"/>
                </a:lnTo>
                <a:lnTo>
                  <a:pt x="1206745" y="4309435"/>
                </a:lnTo>
                <a:lnTo>
                  <a:pt x="1201568" y="4354710"/>
                </a:lnTo>
                <a:lnTo>
                  <a:pt x="1196053" y="4399773"/>
                </a:lnTo>
                <a:lnTo>
                  <a:pt x="1190201" y="4444623"/>
                </a:lnTo>
                <a:lnTo>
                  <a:pt x="1184018" y="4489256"/>
                </a:lnTo>
                <a:lnTo>
                  <a:pt x="1177507" y="4533668"/>
                </a:lnTo>
                <a:lnTo>
                  <a:pt x="1170672" y="4577858"/>
                </a:lnTo>
                <a:lnTo>
                  <a:pt x="1163517" y="4621822"/>
                </a:lnTo>
                <a:lnTo>
                  <a:pt x="1156045" y="4665558"/>
                </a:lnTo>
                <a:lnTo>
                  <a:pt x="1148260" y="4709062"/>
                </a:lnTo>
                <a:lnTo>
                  <a:pt x="1140167" y="4752331"/>
                </a:lnTo>
                <a:lnTo>
                  <a:pt x="1131769" y="4795362"/>
                </a:lnTo>
                <a:lnTo>
                  <a:pt x="1123069" y="4838154"/>
                </a:lnTo>
                <a:lnTo>
                  <a:pt x="1114073" y="4880702"/>
                </a:lnTo>
                <a:lnTo>
                  <a:pt x="1104783" y="4923003"/>
                </a:lnTo>
                <a:lnTo>
                  <a:pt x="1095203" y="4965056"/>
                </a:lnTo>
                <a:lnTo>
                  <a:pt x="1085337" y="5006856"/>
                </a:lnTo>
                <a:lnTo>
                  <a:pt x="1075190" y="5048401"/>
                </a:lnTo>
                <a:lnTo>
                  <a:pt x="1064764" y="5089688"/>
                </a:lnTo>
                <a:lnTo>
                  <a:pt x="1054064" y="5130715"/>
                </a:lnTo>
                <a:lnTo>
                  <a:pt x="1043094" y="5171477"/>
                </a:lnTo>
                <a:lnTo>
                  <a:pt x="1031857" y="5211973"/>
                </a:lnTo>
                <a:lnTo>
                  <a:pt x="1020357" y="5252199"/>
                </a:lnTo>
                <a:lnTo>
                  <a:pt x="1008598" y="5292152"/>
                </a:lnTo>
                <a:lnTo>
                  <a:pt x="996584" y="5331829"/>
                </a:lnTo>
                <a:lnTo>
                  <a:pt x="984319" y="5371228"/>
                </a:lnTo>
                <a:lnTo>
                  <a:pt x="971806" y="5410346"/>
                </a:lnTo>
                <a:lnTo>
                  <a:pt x="959049" y="5449179"/>
                </a:lnTo>
                <a:lnTo>
                  <a:pt x="946053" y="5487725"/>
                </a:lnTo>
                <a:lnTo>
                  <a:pt x="932821" y="5525981"/>
                </a:lnTo>
                <a:lnTo>
                  <a:pt x="919356" y="5563944"/>
                </a:lnTo>
                <a:lnTo>
                  <a:pt x="905664" y="5601610"/>
                </a:lnTo>
                <a:lnTo>
                  <a:pt x="891746" y="5638977"/>
                </a:lnTo>
                <a:lnTo>
                  <a:pt x="877608" y="5676043"/>
                </a:lnTo>
                <a:lnTo>
                  <a:pt x="863253" y="5712803"/>
                </a:lnTo>
                <a:lnTo>
                  <a:pt x="848686" y="5749256"/>
                </a:lnTo>
                <a:lnTo>
                  <a:pt x="833909" y="5785398"/>
                </a:lnTo>
                <a:lnTo>
                  <a:pt x="818926" y="5821227"/>
                </a:lnTo>
                <a:lnTo>
                  <a:pt x="803742" y="5856738"/>
                </a:lnTo>
                <a:lnTo>
                  <a:pt x="788361" y="5891930"/>
                </a:lnTo>
                <a:lnTo>
                  <a:pt x="772785" y="5926800"/>
                </a:lnTo>
                <a:lnTo>
                  <a:pt x="741068" y="5995560"/>
                </a:lnTo>
                <a:lnTo>
                  <a:pt x="708622" y="6062996"/>
                </a:lnTo>
                <a:lnTo>
                  <a:pt x="675477" y="6129082"/>
                </a:lnTo>
                <a:lnTo>
                  <a:pt x="641663" y="6193797"/>
                </a:lnTo>
                <a:lnTo>
                  <a:pt x="607212" y="6257116"/>
                </a:lnTo>
                <a:lnTo>
                  <a:pt x="572155" y="6319017"/>
                </a:lnTo>
                <a:lnTo>
                  <a:pt x="536521" y="6379475"/>
                </a:lnTo>
                <a:lnTo>
                  <a:pt x="500341" y="6438468"/>
                </a:lnTo>
                <a:lnTo>
                  <a:pt x="463647" y="6495971"/>
                </a:lnTo>
                <a:lnTo>
                  <a:pt x="426469" y="6551962"/>
                </a:lnTo>
                <a:lnTo>
                  <a:pt x="388836" y="6606417"/>
                </a:lnTo>
                <a:lnTo>
                  <a:pt x="350781" y="6659313"/>
                </a:lnTo>
                <a:lnTo>
                  <a:pt x="312334" y="6710625"/>
                </a:lnTo>
                <a:lnTo>
                  <a:pt x="273525" y="6760331"/>
                </a:lnTo>
                <a:lnTo>
                  <a:pt x="234385" y="6808408"/>
                </a:lnTo>
                <a:lnTo>
                  <a:pt x="194945" y="6854831"/>
                </a:lnTo>
                <a:lnTo>
                  <a:pt x="1828800" y="6857999"/>
                </a:lnTo>
                <a:lnTo>
                  <a:pt x="1828800" y="14224"/>
                </a:lnTo>
                <a:lnTo>
                  <a:pt x="0" y="0"/>
                </a:lnTo>
                <a:close/>
              </a:path>
            </a:pathLst>
          </a:custGeom>
          <a:solidFill>
            <a:srgbClr val="585858">
              <a:alpha val="39999"/>
            </a:srgbClr>
          </a:solidFill>
        </p:spPr>
        <p:txBody>
          <a:bodyPr wrap="square" lIns="0" tIns="0" rIns="0" bIns="0" rtlCol="0"/>
          <a:lstStyle/>
          <a:p>
            <a:endParaRPr/>
          </a:p>
        </p:txBody>
      </p:sp>
      <p:sp>
        <p:nvSpPr>
          <p:cNvPr id="6" name="object 6"/>
          <p:cNvSpPr txBox="1">
            <a:spLocks noGrp="1"/>
          </p:cNvSpPr>
          <p:nvPr>
            <p:ph type="title"/>
          </p:nvPr>
        </p:nvSpPr>
        <p:spPr>
          <a:xfrm>
            <a:off x="980033" y="467994"/>
            <a:ext cx="6421120" cy="726440"/>
          </a:xfrm>
          <a:prstGeom prst="rect">
            <a:avLst/>
          </a:prstGeom>
        </p:spPr>
        <p:txBody>
          <a:bodyPr vert="horz" wrap="square" lIns="0" tIns="12065" rIns="0" bIns="0" rtlCol="0">
            <a:spAutoFit/>
          </a:bodyPr>
          <a:lstStyle/>
          <a:p>
            <a:pPr marL="12700">
              <a:lnSpc>
                <a:spcPct val="100000"/>
              </a:lnSpc>
              <a:spcBef>
                <a:spcPts val="95"/>
              </a:spcBef>
            </a:pPr>
            <a:r>
              <a:rPr spc="-5" dirty="0"/>
              <a:t>Eye and Face</a:t>
            </a:r>
            <a:r>
              <a:rPr spc="-20" dirty="0"/>
              <a:t> </a:t>
            </a:r>
            <a:r>
              <a:rPr spc="-5" dirty="0"/>
              <a:t>Protection</a:t>
            </a:r>
          </a:p>
        </p:txBody>
      </p:sp>
      <p:sp>
        <p:nvSpPr>
          <p:cNvPr id="7" name="object 7"/>
          <p:cNvSpPr txBox="1"/>
          <p:nvPr/>
        </p:nvSpPr>
        <p:spPr>
          <a:xfrm>
            <a:off x="1182420" y="1614881"/>
            <a:ext cx="7525384" cy="490601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FF0000"/>
                </a:solidFill>
                <a:latin typeface="Arial"/>
                <a:cs typeface="Arial"/>
              </a:rPr>
              <a:t>Potential Incidences of </a:t>
            </a:r>
            <a:r>
              <a:rPr sz="2800" b="1" spc="-10" dirty="0">
                <a:solidFill>
                  <a:srgbClr val="FF0000"/>
                </a:solidFill>
                <a:latin typeface="Arial"/>
                <a:cs typeface="Arial"/>
              </a:rPr>
              <a:t>Eye/Face</a:t>
            </a:r>
            <a:r>
              <a:rPr sz="2800" b="1" spc="135" dirty="0">
                <a:solidFill>
                  <a:srgbClr val="FF0000"/>
                </a:solidFill>
                <a:latin typeface="Arial"/>
                <a:cs typeface="Arial"/>
              </a:rPr>
              <a:t> </a:t>
            </a:r>
            <a:r>
              <a:rPr sz="2800" b="1" spc="-5" dirty="0">
                <a:solidFill>
                  <a:srgbClr val="FF0000"/>
                </a:solidFill>
                <a:latin typeface="Arial"/>
                <a:cs typeface="Arial"/>
              </a:rPr>
              <a:t>Hazards</a:t>
            </a:r>
            <a:endParaRPr sz="2800" dirty="0">
              <a:latin typeface="Arial"/>
              <a:cs typeface="Arial"/>
            </a:endParaRPr>
          </a:p>
          <a:p>
            <a:pPr marL="396240">
              <a:lnSpc>
                <a:spcPct val="100000"/>
              </a:lnSpc>
              <a:spcBef>
                <a:spcPts val="5"/>
              </a:spcBef>
            </a:pPr>
            <a:r>
              <a:rPr sz="2800" spc="-5" dirty="0">
                <a:solidFill>
                  <a:srgbClr val="FFFF00"/>
                </a:solidFill>
                <a:latin typeface="Arial"/>
                <a:cs typeface="Arial"/>
              </a:rPr>
              <a:t>Object Striking</a:t>
            </a:r>
            <a:r>
              <a:rPr sz="2800" dirty="0">
                <a:solidFill>
                  <a:srgbClr val="FFFF00"/>
                </a:solidFill>
                <a:latin typeface="Arial"/>
                <a:cs typeface="Arial"/>
              </a:rPr>
              <a:t> </a:t>
            </a:r>
            <a:r>
              <a:rPr sz="2800" spc="-5" dirty="0">
                <a:solidFill>
                  <a:srgbClr val="FFFF00"/>
                </a:solidFill>
                <a:latin typeface="Arial"/>
                <a:cs typeface="Arial"/>
              </a:rPr>
              <a:t>Eyes</a:t>
            </a:r>
            <a:endParaRPr sz="2800" dirty="0">
              <a:latin typeface="Arial"/>
              <a:cs typeface="Arial"/>
            </a:endParaRPr>
          </a:p>
          <a:p>
            <a:pPr marL="697865" indent="-274320">
              <a:lnSpc>
                <a:spcPct val="100000"/>
              </a:lnSpc>
              <a:spcBef>
                <a:spcPts val="15"/>
              </a:spcBef>
              <a:buClr>
                <a:srgbClr val="6D9FAF"/>
              </a:buClr>
              <a:buSzPct val="89583"/>
              <a:buFont typeface="Wingdings 2"/>
              <a:buChar char=""/>
              <a:tabLst>
                <a:tab pos="698500" algn="l"/>
              </a:tabLst>
            </a:pPr>
            <a:r>
              <a:rPr sz="2400" b="1" spc="-5" dirty="0">
                <a:solidFill>
                  <a:srgbClr val="FFFFFF"/>
                </a:solidFill>
                <a:latin typeface="Arial"/>
                <a:cs typeface="Arial"/>
              </a:rPr>
              <a:t>Dusts, </a:t>
            </a:r>
            <a:r>
              <a:rPr sz="2400" b="1" dirty="0">
                <a:solidFill>
                  <a:srgbClr val="FFFFFF"/>
                </a:solidFill>
                <a:latin typeface="Arial"/>
                <a:cs typeface="Arial"/>
              </a:rPr>
              <a:t>Powders, </a:t>
            </a:r>
            <a:r>
              <a:rPr sz="2400" b="1" spc="-5" dirty="0">
                <a:solidFill>
                  <a:srgbClr val="FFFFFF"/>
                </a:solidFill>
                <a:latin typeface="Arial"/>
                <a:cs typeface="Arial"/>
              </a:rPr>
              <a:t>Fumes, </a:t>
            </a:r>
            <a:r>
              <a:rPr sz="2400" b="1" dirty="0">
                <a:solidFill>
                  <a:srgbClr val="FFFFFF"/>
                </a:solidFill>
                <a:latin typeface="Arial"/>
                <a:cs typeface="Arial"/>
              </a:rPr>
              <a:t>and</a:t>
            </a:r>
            <a:r>
              <a:rPr sz="2400" b="1" spc="-40" dirty="0">
                <a:solidFill>
                  <a:srgbClr val="FFFFFF"/>
                </a:solidFill>
                <a:latin typeface="Arial"/>
                <a:cs typeface="Arial"/>
              </a:rPr>
              <a:t> </a:t>
            </a:r>
            <a:r>
              <a:rPr sz="2400" b="1" spc="-5" dirty="0">
                <a:solidFill>
                  <a:srgbClr val="FFFFFF"/>
                </a:solidFill>
                <a:latin typeface="Arial"/>
                <a:cs typeface="Arial"/>
              </a:rPr>
              <a:t>Mists</a:t>
            </a:r>
            <a:endParaRPr sz="2400" dirty="0">
              <a:latin typeface="Arial"/>
              <a:cs typeface="Arial"/>
            </a:endParaRPr>
          </a:p>
          <a:p>
            <a:pPr marL="981710" marR="5080" lvl="1" indent="-255904">
              <a:lnSpc>
                <a:spcPts val="1920"/>
              </a:lnSpc>
              <a:spcBef>
                <a:spcPts val="470"/>
              </a:spcBef>
              <a:buClr>
                <a:srgbClr val="CCAE09"/>
              </a:buClr>
              <a:buSzPct val="85000"/>
              <a:buFont typeface="Arial"/>
              <a:buChar char="○"/>
              <a:tabLst>
                <a:tab pos="982344" algn="l"/>
              </a:tabLst>
            </a:pPr>
            <a:r>
              <a:rPr sz="2000" b="1" dirty="0">
                <a:solidFill>
                  <a:srgbClr val="FFFFFF"/>
                </a:solidFill>
                <a:latin typeface="Arial"/>
                <a:cs typeface="Arial"/>
              </a:rPr>
              <a:t>Small particles of matter can enter </a:t>
            </a:r>
            <a:r>
              <a:rPr sz="2000" b="1" spc="-10" dirty="0">
                <a:solidFill>
                  <a:srgbClr val="FFFFFF"/>
                </a:solidFill>
                <a:latin typeface="Arial"/>
                <a:cs typeface="Arial"/>
              </a:rPr>
              <a:t>your eyes </a:t>
            </a:r>
            <a:r>
              <a:rPr sz="2000" b="1" dirty="0">
                <a:solidFill>
                  <a:srgbClr val="FFFFFF"/>
                </a:solidFill>
                <a:latin typeface="Arial"/>
                <a:cs typeface="Arial"/>
              </a:rPr>
              <a:t>and  damage them. Operations such as grinding,</a:t>
            </a:r>
            <a:r>
              <a:rPr sz="2000" b="1" spc="-165" dirty="0">
                <a:solidFill>
                  <a:srgbClr val="FFFFFF"/>
                </a:solidFill>
                <a:latin typeface="Arial"/>
                <a:cs typeface="Arial"/>
              </a:rPr>
              <a:t> </a:t>
            </a:r>
            <a:r>
              <a:rPr sz="2000" b="1" dirty="0">
                <a:solidFill>
                  <a:srgbClr val="FFFFFF"/>
                </a:solidFill>
                <a:latin typeface="Arial"/>
                <a:cs typeface="Arial"/>
              </a:rPr>
              <a:t>chiseling,  sanding, hammering, and </a:t>
            </a:r>
            <a:r>
              <a:rPr sz="2000" b="1" spc="-5" dirty="0">
                <a:solidFill>
                  <a:srgbClr val="FFFFFF"/>
                </a:solidFill>
                <a:latin typeface="Arial"/>
                <a:cs typeface="Arial"/>
              </a:rPr>
              <a:t>spraying </a:t>
            </a:r>
            <a:r>
              <a:rPr sz="2000" b="1" dirty="0">
                <a:solidFill>
                  <a:srgbClr val="FFFFFF"/>
                </a:solidFill>
                <a:latin typeface="Arial"/>
                <a:cs typeface="Arial"/>
              </a:rPr>
              <a:t>can create small  airborne</a:t>
            </a:r>
            <a:r>
              <a:rPr sz="2000" b="1" spc="-40" dirty="0">
                <a:solidFill>
                  <a:srgbClr val="FFFFFF"/>
                </a:solidFill>
                <a:latin typeface="Arial"/>
                <a:cs typeface="Arial"/>
              </a:rPr>
              <a:t> </a:t>
            </a:r>
            <a:r>
              <a:rPr sz="2000" b="1" dirty="0">
                <a:solidFill>
                  <a:srgbClr val="FFFFFF"/>
                </a:solidFill>
                <a:latin typeface="Arial"/>
                <a:cs typeface="Arial"/>
              </a:rPr>
              <a:t>particles</a:t>
            </a:r>
            <a:endParaRPr sz="2000" dirty="0">
              <a:latin typeface="Arial"/>
              <a:cs typeface="Arial"/>
            </a:endParaRPr>
          </a:p>
          <a:p>
            <a:pPr marL="396240">
              <a:lnSpc>
                <a:spcPts val="3360"/>
              </a:lnSpc>
            </a:pPr>
            <a:r>
              <a:rPr sz="2800" spc="-5" dirty="0">
                <a:solidFill>
                  <a:srgbClr val="FFFF00"/>
                </a:solidFill>
                <a:latin typeface="Arial"/>
                <a:cs typeface="Arial"/>
              </a:rPr>
              <a:t>Contact with</a:t>
            </a:r>
            <a:r>
              <a:rPr sz="2800" spc="-10" dirty="0">
                <a:solidFill>
                  <a:srgbClr val="FFFF00"/>
                </a:solidFill>
                <a:latin typeface="Arial"/>
                <a:cs typeface="Arial"/>
              </a:rPr>
              <a:t> </a:t>
            </a:r>
            <a:r>
              <a:rPr sz="2800" spc="-5" dirty="0">
                <a:solidFill>
                  <a:srgbClr val="FFFF00"/>
                </a:solidFill>
                <a:latin typeface="Arial"/>
                <a:cs typeface="Arial"/>
              </a:rPr>
              <a:t>Chemicals</a:t>
            </a:r>
            <a:endParaRPr sz="2800" dirty="0">
              <a:latin typeface="Arial"/>
              <a:cs typeface="Arial"/>
            </a:endParaRPr>
          </a:p>
          <a:p>
            <a:pPr marL="697865" indent="-274320">
              <a:lnSpc>
                <a:spcPct val="100000"/>
              </a:lnSpc>
              <a:spcBef>
                <a:spcPts val="15"/>
              </a:spcBef>
              <a:buClr>
                <a:srgbClr val="6D9FAF"/>
              </a:buClr>
              <a:buSzPct val="89583"/>
              <a:buFont typeface="Wingdings 2"/>
              <a:buChar char=""/>
              <a:tabLst>
                <a:tab pos="698500" algn="l"/>
              </a:tabLst>
            </a:pPr>
            <a:r>
              <a:rPr sz="2400" b="1" spc="-40" dirty="0">
                <a:solidFill>
                  <a:srgbClr val="FFFFFF"/>
                </a:solidFill>
                <a:latin typeface="Arial"/>
                <a:cs typeface="Arial"/>
              </a:rPr>
              <a:t>Toxic </a:t>
            </a:r>
            <a:r>
              <a:rPr sz="2400" b="1" spc="-5" dirty="0">
                <a:solidFill>
                  <a:srgbClr val="FFFFFF"/>
                </a:solidFill>
                <a:latin typeface="Arial"/>
                <a:cs typeface="Arial"/>
              </a:rPr>
              <a:t>Gases, </a:t>
            </a:r>
            <a:r>
              <a:rPr sz="2400" b="1" spc="-25" dirty="0">
                <a:solidFill>
                  <a:srgbClr val="FFFFFF"/>
                </a:solidFill>
                <a:latin typeface="Arial"/>
                <a:cs typeface="Arial"/>
              </a:rPr>
              <a:t>Vapors, </a:t>
            </a:r>
            <a:r>
              <a:rPr sz="2400" b="1" spc="-5" dirty="0">
                <a:solidFill>
                  <a:srgbClr val="FFFFFF"/>
                </a:solidFill>
                <a:latin typeface="Arial"/>
                <a:cs typeface="Arial"/>
              </a:rPr>
              <a:t>and</a:t>
            </a:r>
            <a:r>
              <a:rPr sz="2400" b="1" spc="55" dirty="0">
                <a:solidFill>
                  <a:srgbClr val="FFFFFF"/>
                </a:solidFill>
                <a:latin typeface="Arial"/>
                <a:cs typeface="Arial"/>
              </a:rPr>
              <a:t> </a:t>
            </a:r>
            <a:r>
              <a:rPr sz="2400" b="1" dirty="0">
                <a:solidFill>
                  <a:srgbClr val="FFFFFF"/>
                </a:solidFill>
                <a:latin typeface="Arial"/>
                <a:cs typeface="Arial"/>
              </a:rPr>
              <a:t>Liquids</a:t>
            </a:r>
            <a:endParaRPr sz="2400" dirty="0">
              <a:latin typeface="Arial"/>
              <a:cs typeface="Arial"/>
            </a:endParaRPr>
          </a:p>
          <a:p>
            <a:pPr marL="981710" marR="17780" lvl="1" indent="-255904">
              <a:lnSpc>
                <a:spcPct val="80000"/>
              </a:lnSpc>
              <a:spcBef>
                <a:spcPts val="484"/>
              </a:spcBef>
              <a:buClr>
                <a:srgbClr val="CCAE09"/>
              </a:buClr>
              <a:buSzPct val="85000"/>
              <a:buFont typeface="Arial"/>
              <a:buChar char="○"/>
              <a:tabLst>
                <a:tab pos="982344" algn="l"/>
              </a:tabLst>
            </a:pPr>
            <a:r>
              <a:rPr sz="2000" b="1" spc="-30" dirty="0">
                <a:solidFill>
                  <a:srgbClr val="FFFFFF"/>
                </a:solidFill>
                <a:latin typeface="Arial"/>
                <a:cs typeface="Arial"/>
              </a:rPr>
              <a:t>Toxic </a:t>
            </a:r>
            <a:r>
              <a:rPr sz="2000" b="1" dirty="0">
                <a:solidFill>
                  <a:srgbClr val="FFFFFF"/>
                </a:solidFill>
                <a:latin typeface="Arial"/>
                <a:cs typeface="Arial"/>
              </a:rPr>
              <a:t>chemicals in the form of gases, </a:t>
            </a:r>
            <a:r>
              <a:rPr sz="2000" b="1" spc="-5" dirty="0">
                <a:solidFill>
                  <a:srgbClr val="FFFFFF"/>
                </a:solidFill>
                <a:latin typeface="Arial"/>
                <a:cs typeface="Arial"/>
              </a:rPr>
              <a:t>vapors, </a:t>
            </a:r>
            <a:r>
              <a:rPr sz="2000" b="1" dirty="0">
                <a:solidFill>
                  <a:srgbClr val="FFFFFF"/>
                </a:solidFill>
                <a:latin typeface="Arial"/>
                <a:cs typeface="Arial"/>
              </a:rPr>
              <a:t>and  </a:t>
            </a:r>
            <a:r>
              <a:rPr sz="2000" b="1" spc="-5" dirty="0">
                <a:solidFill>
                  <a:srgbClr val="FFFFFF"/>
                </a:solidFill>
                <a:latin typeface="Arial"/>
                <a:cs typeface="Arial"/>
              </a:rPr>
              <a:t>liquids </a:t>
            </a:r>
            <a:r>
              <a:rPr sz="2000" b="1" dirty="0">
                <a:solidFill>
                  <a:srgbClr val="FFFFFF"/>
                </a:solidFill>
                <a:latin typeface="Arial"/>
                <a:cs typeface="Arial"/>
              </a:rPr>
              <a:t>can damage </a:t>
            </a:r>
            <a:r>
              <a:rPr sz="2000" b="1" spc="-10" dirty="0">
                <a:solidFill>
                  <a:srgbClr val="FFFFFF"/>
                </a:solidFill>
                <a:latin typeface="Arial"/>
                <a:cs typeface="Arial"/>
              </a:rPr>
              <a:t>your eyes. </a:t>
            </a:r>
            <a:r>
              <a:rPr sz="2000" b="1" spc="-5" dirty="0">
                <a:solidFill>
                  <a:srgbClr val="FFFFFF"/>
                </a:solidFill>
                <a:latin typeface="Arial"/>
                <a:cs typeface="Arial"/>
              </a:rPr>
              <a:t>Always </a:t>
            </a:r>
            <a:r>
              <a:rPr sz="2000" b="1" dirty="0">
                <a:solidFill>
                  <a:srgbClr val="FFFFFF"/>
                </a:solidFill>
                <a:latin typeface="Arial"/>
                <a:cs typeface="Arial"/>
              </a:rPr>
              <a:t>read the  appropriate MSDS before working with any</a:t>
            </a:r>
            <a:r>
              <a:rPr sz="2000" b="1" spc="-155" dirty="0">
                <a:solidFill>
                  <a:srgbClr val="FFFFFF"/>
                </a:solidFill>
                <a:latin typeface="Arial"/>
                <a:cs typeface="Arial"/>
              </a:rPr>
              <a:t> </a:t>
            </a:r>
            <a:r>
              <a:rPr sz="2000" b="1" dirty="0">
                <a:solidFill>
                  <a:srgbClr val="FFFFFF"/>
                </a:solidFill>
                <a:latin typeface="Arial"/>
                <a:cs typeface="Arial"/>
              </a:rPr>
              <a:t>hazardous  material.</a:t>
            </a:r>
            <a:endParaRPr sz="2000" dirty="0">
              <a:latin typeface="Arial"/>
              <a:cs typeface="Arial"/>
            </a:endParaRPr>
          </a:p>
          <a:p>
            <a:pPr marL="981710" marR="50800" lvl="1" indent="-255904">
              <a:lnSpc>
                <a:spcPts val="1920"/>
              </a:lnSpc>
              <a:spcBef>
                <a:spcPts val="464"/>
              </a:spcBef>
              <a:buClr>
                <a:srgbClr val="CCAE09"/>
              </a:buClr>
              <a:buSzPct val="85000"/>
              <a:buFont typeface="Arial"/>
              <a:buChar char="○"/>
              <a:tabLst>
                <a:tab pos="982344" algn="l"/>
              </a:tabLst>
            </a:pPr>
            <a:r>
              <a:rPr sz="2000" b="1" spc="-5" dirty="0">
                <a:solidFill>
                  <a:srgbClr val="FFFFFF"/>
                </a:solidFill>
                <a:latin typeface="Arial"/>
                <a:cs typeface="Arial"/>
              </a:rPr>
              <a:t>Always </a:t>
            </a:r>
            <a:r>
              <a:rPr sz="2000" b="1" dirty="0">
                <a:solidFill>
                  <a:srgbClr val="FFFFFF"/>
                </a:solidFill>
                <a:latin typeface="Arial"/>
                <a:cs typeface="Arial"/>
              </a:rPr>
              <a:t>check </a:t>
            </a:r>
            <a:r>
              <a:rPr sz="2000" b="1" spc="5" dirty="0">
                <a:solidFill>
                  <a:srgbClr val="FFFFFF"/>
                </a:solidFill>
                <a:latin typeface="Arial"/>
                <a:cs typeface="Arial"/>
              </a:rPr>
              <a:t>with </a:t>
            </a:r>
            <a:r>
              <a:rPr sz="2000" b="1" spc="-10" dirty="0">
                <a:solidFill>
                  <a:srgbClr val="FFFFFF"/>
                </a:solidFill>
                <a:latin typeface="Arial"/>
                <a:cs typeface="Arial"/>
              </a:rPr>
              <a:t>your </a:t>
            </a:r>
            <a:r>
              <a:rPr sz="2000" b="1" spc="-5" dirty="0">
                <a:solidFill>
                  <a:srgbClr val="FFFFFF"/>
                </a:solidFill>
                <a:latin typeface="Arial"/>
                <a:cs typeface="Arial"/>
              </a:rPr>
              <a:t>supervisor </a:t>
            </a:r>
            <a:r>
              <a:rPr sz="2000" b="1" dirty="0">
                <a:solidFill>
                  <a:srgbClr val="FFFFFF"/>
                </a:solidFill>
                <a:latin typeface="Arial"/>
                <a:cs typeface="Arial"/>
              </a:rPr>
              <a:t>or safety</a:t>
            </a:r>
            <a:r>
              <a:rPr sz="2000" b="1" spc="-100" dirty="0">
                <a:solidFill>
                  <a:srgbClr val="FFFFFF"/>
                </a:solidFill>
                <a:latin typeface="Arial"/>
                <a:cs typeface="Arial"/>
              </a:rPr>
              <a:t> </a:t>
            </a:r>
            <a:r>
              <a:rPr sz="2000" b="1" dirty="0">
                <a:solidFill>
                  <a:srgbClr val="FFFFFF"/>
                </a:solidFill>
                <a:latin typeface="Arial"/>
                <a:cs typeface="Arial"/>
              </a:rPr>
              <a:t>manager  to learn the </a:t>
            </a:r>
            <a:r>
              <a:rPr sz="2000" b="1" spc="-10" dirty="0">
                <a:solidFill>
                  <a:srgbClr val="FFFFFF"/>
                </a:solidFill>
                <a:latin typeface="Arial"/>
                <a:cs typeface="Arial"/>
              </a:rPr>
              <a:t>type </a:t>
            </a:r>
            <a:r>
              <a:rPr sz="2000" b="1" dirty="0">
                <a:solidFill>
                  <a:srgbClr val="FFFFFF"/>
                </a:solidFill>
                <a:latin typeface="Arial"/>
                <a:cs typeface="Arial"/>
              </a:rPr>
              <a:t>of </a:t>
            </a:r>
            <a:r>
              <a:rPr sz="2000" b="1" spc="-10" dirty="0">
                <a:solidFill>
                  <a:srgbClr val="FFFFFF"/>
                </a:solidFill>
                <a:latin typeface="Arial"/>
                <a:cs typeface="Arial"/>
              </a:rPr>
              <a:t>eye </a:t>
            </a:r>
            <a:r>
              <a:rPr sz="2000" b="1" dirty="0">
                <a:solidFill>
                  <a:srgbClr val="FFFFFF"/>
                </a:solidFill>
                <a:latin typeface="Arial"/>
                <a:cs typeface="Arial"/>
              </a:rPr>
              <a:t>or face protection </a:t>
            </a:r>
            <a:r>
              <a:rPr sz="2000" b="1" spc="-10" dirty="0">
                <a:solidFill>
                  <a:srgbClr val="FFFFFF"/>
                </a:solidFill>
                <a:latin typeface="Arial"/>
                <a:cs typeface="Arial"/>
              </a:rPr>
              <a:t>you </a:t>
            </a:r>
            <a:r>
              <a:rPr sz="2000" b="1" spc="10" dirty="0">
                <a:solidFill>
                  <a:srgbClr val="FFFFFF"/>
                </a:solidFill>
                <a:latin typeface="Arial"/>
                <a:cs typeface="Arial"/>
              </a:rPr>
              <a:t>will  </a:t>
            </a:r>
            <a:r>
              <a:rPr sz="2000" b="1" dirty="0">
                <a:solidFill>
                  <a:srgbClr val="FFFFFF"/>
                </a:solidFill>
                <a:latin typeface="Arial"/>
                <a:cs typeface="Arial"/>
              </a:rPr>
              <a:t>need to use in order to </a:t>
            </a:r>
            <a:r>
              <a:rPr sz="2000" b="1" spc="5" dirty="0">
                <a:solidFill>
                  <a:srgbClr val="FFFFFF"/>
                </a:solidFill>
                <a:latin typeface="Arial"/>
                <a:cs typeface="Arial"/>
              </a:rPr>
              <a:t>work</a:t>
            </a:r>
            <a:r>
              <a:rPr sz="2000" b="1" spc="-130" dirty="0">
                <a:solidFill>
                  <a:srgbClr val="FFFFFF"/>
                </a:solidFill>
                <a:latin typeface="Arial"/>
                <a:cs typeface="Arial"/>
              </a:rPr>
              <a:t> </a:t>
            </a:r>
            <a:r>
              <a:rPr sz="2000" b="1" dirty="0">
                <a:solidFill>
                  <a:srgbClr val="FFFFFF"/>
                </a:solidFill>
                <a:latin typeface="Arial"/>
                <a:cs typeface="Arial"/>
              </a:rPr>
              <a:t>safely</a:t>
            </a:r>
            <a:endParaRPr sz="2000" dirty="0">
              <a:latin typeface="Arial"/>
              <a:cs typeface="Arial"/>
            </a:endParaRPr>
          </a:p>
        </p:txBody>
      </p:sp>
      <p:pic>
        <p:nvPicPr>
          <p:cNvPr id="9" name="Picture 8">
            <a:extLst>
              <a:ext uri="{FF2B5EF4-FFF2-40B4-BE49-F238E27FC236}">
                <a16:creationId xmlns:a16="http://schemas.microsoft.com/office/drawing/2014/main" id="{658CCAB9-3B31-45B2-A66A-ABB5C6E6F7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5593" y="134774"/>
            <a:ext cx="1833966" cy="1143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654294"/>
            <a:ext cx="9144000" cy="220370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4751832"/>
            <a:ext cx="9144000" cy="2106295"/>
          </a:xfrm>
          <a:custGeom>
            <a:avLst/>
            <a:gdLst/>
            <a:ahLst/>
            <a:cxnLst/>
            <a:rect l="l" t="t" r="r" b="b"/>
            <a:pathLst>
              <a:path w="9144000" h="2106295">
                <a:moveTo>
                  <a:pt x="0" y="1692935"/>
                </a:moveTo>
                <a:lnTo>
                  <a:pt x="0" y="2106166"/>
                </a:lnTo>
                <a:lnTo>
                  <a:pt x="9144000" y="2106166"/>
                </a:lnTo>
                <a:lnTo>
                  <a:pt x="9144000" y="1751575"/>
                </a:lnTo>
                <a:lnTo>
                  <a:pt x="2266828" y="1751575"/>
                </a:lnTo>
                <a:lnTo>
                  <a:pt x="1613553" y="1744157"/>
                </a:lnTo>
                <a:lnTo>
                  <a:pt x="0" y="1692935"/>
                </a:lnTo>
                <a:close/>
              </a:path>
              <a:path w="9144000" h="2106295">
                <a:moveTo>
                  <a:pt x="9144000" y="0"/>
                </a:moveTo>
                <a:lnTo>
                  <a:pt x="8953853" y="89691"/>
                </a:lnTo>
                <a:lnTo>
                  <a:pt x="8464392" y="314371"/>
                </a:lnTo>
                <a:lnTo>
                  <a:pt x="8055839" y="494221"/>
                </a:lnTo>
                <a:lnTo>
                  <a:pt x="7664254" y="659074"/>
                </a:lnTo>
                <a:lnTo>
                  <a:pt x="7341069" y="788898"/>
                </a:lnTo>
                <a:lnTo>
                  <a:pt x="7028467" y="908526"/>
                </a:lnTo>
                <a:lnTo>
                  <a:pt x="6775423" y="1000703"/>
                </a:lnTo>
                <a:lnTo>
                  <a:pt x="6528624" y="1086284"/>
                </a:lnTo>
                <a:lnTo>
                  <a:pt x="6287566" y="1165488"/>
                </a:lnTo>
                <a:lnTo>
                  <a:pt x="6051747" y="1238535"/>
                </a:lnTo>
                <a:lnTo>
                  <a:pt x="5820664" y="1305646"/>
                </a:lnTo>
                <a:lnTo>
                  <a:pt x="5593815" y="1367040"/>
                </a:lnTo>
                <a:lnTo>
                  <a:pt x="5415046" y="1412187"/>
                </a:lnTo>
                <a:lnTo>
                  <a:pt x="5238407" y="1453928"/>
                </a:lnTo>
                <a:lnTo>
                  <a:pt x="5063642" y="1492375"/>
                </a:lnTo>
                <a:lnTo>
                  <a:pt x="4890493" y="1527643"/>
                </a:lnTo>
                <a:lnTo>
                  <a:pt x="4718701" y="1559842"/>
                </a:lnTo>
                <a:lnTo>
                  <a:pt x="4548012" y="1589086"/>
                </a:lnTo>
                <a:lnTo>
                  <a:pt x="4335806" y="1621657"/>
                </a:lnTo>
                <a:lnTo>
                  <a:pt x="4124415" y="1650005"/>
                </a:lnTo>
                <a:lnTo>
                  <a:pt x="3913339" y="1674351"/>
                </a:lnTo>
                <a:lnTo>
                  <a:pt x="3702072" y="1694915"/>
                </a:lnTo>
                <a:lnTo>
                  <a:pt x="3490114" y="1711916"/>
                </a:lnTo>
                <a:lnTo>
                  <a:pt x="3234143" y="1727924"/>
                </a:lnTo>
                <a:lnTo>
                  <a:pt x="2975583" y="1739498"/>
                </a:lnTo>
                <a:lnTo>
                  <a:pt x="2669499" y="1747904"/>
                </a:lnTo>
                <a:lnTo>
                  <a:pt x="2266828" y="1751575"/>
                </a:lnTo>
                <a:lnTo>
                  <a:pt x="9144000" y="1751575"/>
                </a:lnTo>
                <a:lnTo>
                  <a:pt x="9144000" y="0"/>
                </a:lnTo>
                <a:close/>
              </a:path>
            </a:pathLst>
          </a:custGeom>
          <a:solidFill>
            <a:srgbClr val="7B7B7B">
              <a:alpha val="45097"/>
            </a:srgbClr>
          </a:solidFill>
        </p:spPr>
        <p:txBody>
          <a:bodyPr wrap="square" lIns="0" tIns="0" rIns="0" bIns="0" rtlCol="0"/>
          <a:lstStyle/>
          <a:p>
            <a:endParaRPr/>
          </a:p>
        </p:txBody>
      </p:sp>
      <p:sp>
        <p:nvSpPr>
          <p:cNvPr id="4" name="object 4"/>
          <p:cNvSpPr/>
          <p:nvPr/>
        </p:nvSpPr>
        <p:spPr>
          <a:xfrm>
            <a:off x="7211568" y="0"/>
            <a:ext cx="1932431" cy="685799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315200" y="0"/>
            <a:ext cx="1828800" cy="6858000"/>
          </a:xfrm>
          <a:custGeom>
            <a:avLst/>
            <a:gdLst/>
            <a:ahLst/>
            <a:cxnLst/>
            <a:rect l="l" t="t" r="r" b="b"/>
            <a:pathLst>
              <a:path w="1828800" h="6858000">
                <a:moveTo>
                  <a:pt x="0" y="0"/>
                </a:moveTo>
                <a:lnTo>
                  <a:pt x="37678" y="52510"/>
                </a:lnTo>
                <a:lnTo>
                  <a:pt x="74692" y="105059"/>
                </a:lnTo>
                <a:lnTo>
                  <a:pt x="111045" y="157642"/>
                </a:lnTo>
                <a:lnTo>
                  <a:pt x="146740" y="210258"/>
                </a:lnTo>
                <a:lnTo>
                  <a:pt x="181781" y="262903"/>
                </a:lnTo>
                <a:lnTo>
                  <a:pt x="216173" y="315574"/>
                </a:lnTo>
                <a:lnTo>
                  <a:pt x="249918" y="368268"/>
                </a:lnTo>
                <a:lnTo>
                  <a:pt x="283022" y="420982"/>
                </a:lnTo>
                <a:lnTo>
                  <a:pt x="315488" y="473715"/>
                </a:lnTo>
                <a:lnTo>
                  <a:pt x="347319" y="526461"/>
                </a:lnTo>
                <a:lnTo>
                  <a:pt x="378519" y="579219"/>
                </a:lnTo>
                <a:lnTo>
                  <a:pt x="409092" y="631986"/>
                </a:lnTo>
                <a:lnTo>
                  <a:pt x="439043" y="684758"/>
                </a:lnTo>
                <a:lnTo>
                  <a:pt x="468375" y="737534"/>
                </a:lnTo>
                <a:lnTo>
                  <a:pt x="497091" y="790309"/>
                </a:lnTo>
                <a:lnTo>
                  <a:pt x="525196" y="843081"/>
                </a:lnTo>
                <a:lnTo>
                  <a:pt x="552693" y="895847"/>
                </a:lnTo>
                <a:lnTo>
                  <a:pt x="579586" y="948604"/>
                </a:lnTo>
                <a:lnTo>
                  <a:pt x="605880" y="1001349"/>
                </a:lnTo>
                <a:lnTo>
                  <a:pt x="631577" y="1054080"/>
                </a:lnTo>
                <a:lnTo>
                  <a:pt x="656682" y="1106792"/>
                </a:lnTo>
                <a:lnTo>
                  <a:pt x="681198" y="1159484"/>
                </a:lnTo>
                <a:lnTo>
                  <a:pt x="705130" y="1212153"/>
                </a:lnTo>
                <a:lnTo>
                  <a:pt x="728481" y="1264795"/>
                </a:lnTo>
                <a:lnTo>
                  <a:pt x="751256" y="1317407"/>
                </a:lnTo>
                <a:lnTo>
                  <a:pt x="773457" y="1369987"/>
                </a:lnTo>
                <a:lnTo>
                  <a:pt x="795088" y="1422532"/>
                </a:lnTo>
                <a:lnTo>
                  <a:pt x="816155" y="1475038"/>
                </a:lnTo>
                <a:lnTo>
                  <a:pt x="836659" y="1527504"/>
                </a:lnTo>
                <a:lnTo>
                  <a:pt x="856606" y="1579925"/>
                </a:lnTo>
                <a:lnTo>
                  <a:pt x="875999" y="1632299"/>
                </a:lnTo>
                <a:lnTo>
                  <a:pt x="894841" y="1684623"/>
                </a:lnTo>
                <a:lnTo>
                  <a:pt x="913138" y="1736895"/>
                </a:lnTo>
                <a:lnTo>
                  <a:pt x="930891" y="1789110"/>
                </a:lnTo>
                <a:lnTo>
                  <a:pt x="948107" y="1841267"/>
                </a:lnTo>
                <a:lnTo>
                  <a:pt x="964787" y="1893362"/>
                </a:lnTo>
                <a:lnTo>
                  <a:pt x="980936" y="1945392"/>
                </a:lnTo>
                <a:lnTo>
                  <a:pt x="996558" y="1997355"/>
                </a:lnTo>
                <a:lnTo>
                  <a:pt x="1011657" y="2049248"/>
                </a:lnTo>
                <a:lnTo>
                  <a:pt x="1026237" y="2101067"/>
                </a:lnTo>
                <a:lnTo>
                  <a:pt x="1040300" y="2152809"/>
                </a:lnTo>
                <a:lnTo>
                  <a:pt x="1053852" y="2204473"/>
                </a:lnTo>
                <a:lnTo>
                  <a:pt x="1066896" y="2256054"/>
                </a:lnTo>
                <a:lnTo>
                  <a:pt x="1079436" y="2307550"/>
                </a:lnTo>
                <a:lnTo>
                  <a:pt x="1091475" y="2358958"/>
                </a:lnTo>
                <a:lnTo>
                  <a:pt x="1103018" y="2410275"/>
                </a:lnTo>
                <a:lnTo>
                  <a:pt x="1114068" y="2461498"/>
                </a:lnTo>
                <a:lnTo>
                  <a:pt x="1124629" y="2512625"/>
                </a:lnTo>
                <a:lnTo>
                  <a:pt x="1134705" y="2563651"/>
                </a:lnTo>
                <a:lnTo>
                  <a:pt x="1144300" y="2614575"/>
                </a:lnTo>
                <a:lnTo>
                  <a:pt x="1153418" y="2665393"/>
                </a:lnTo>
                <a:lnTo>
                  <a:pt x="1162062" y="2716103"/>
                </a:lnTo>
                <a:lnTo>
                  <a:pt x="1170236" y="2766701"/>
                </a:lnTo>
                <a:lnTo>
                  <a:pt x="1177945" y="2817185"/>
                </a:lnTo>
                <a:lnTo>
                  <a:pt x="1185192" y="2867551"/>
                </a:lnTo>
                <a:lnTo>
                  <a:pt x="1191980" y="2917797"/>
                </a:lnTo>
                <a:lnTo>
                  <a:pt x="1198314" y="2967920"/>
                </a:lnTo>
                <a:lnTo>
                  <a:pt x="1204197" y="3017916"/>
                </a:lnTo>
                <a:lnTo>
                  <a:pt x="1209634" y="3067784"/>
                </a:lnTo>
                <a:lnTo>
                  <a:pt x="1214628" y="3117520"/>
                </a:lnTo>
                <a:lnTo>
                  <a:pt x="1219183" y="3167120"/>
                </a:lnTo>
                <a:lnTo>
                  <a:pt x="1223302" y="3216583"/>
                </a:lnTo>
                <a:lnTo>
                  <a:pt x="1226990" y="3265905"/>
                </a:lnTo>
                <a:lnTo>
                  <a:pt x="1230251" y="3315083"/>
                </a:lnTo>
                <a:lnTo>
                  <a:pt x="1233088" y="3364115"/>
                </a:lnTo>
                <a:lnTo>
                  <a:pt x="1235505" y="3412997"/>
                </a:lnTo>
                <a:lnTo>
                  <a:pt x="1237506" y="3461726"/>
                </a:lnTo>
                <a:lnTo>
                  <a:pt x="1239095" y="3510300"/>
                </a:lnTo>
                <a:lnTo>
                  <a:pt x="1240275" y="3558716"/>
                </a:lnTo>
                <a:lnTo>
                  <a:pt x="1241051" y="3606970"/>
                </a:lnTo>
                <a:lnTo>
                  <a:pt x="1241426" y="3655060"/>
                </a:lnTo>
                <a:lnTo>
                  <a:pt x="1241404" y="3702983"/>
                </a:lnTo>
                <a:lnTo>
                  <a:pt x="1240989" y="3750736"/>
                </a:lnTo>
                <a:lnTo>
                  <a:pt x="1240185" y="3798316"/>
                </a:lnTo>
                <a:lnTo>
                  <a:pt x="1238995" y="3845719"/>
                </a:lnTo>
                <a:lnTo>
                  <a:pt x="1237424" y="3892944"/>
                </a:lnTo>
                <a:lnTo>
                  <a:pt x="1235475" y="3939987"/>
                </a:lnTo>
                <a:lnTo>
                  <a:pt x="1233152" y="3986846"/>
                </a:lnTo>
                <a:lnTo>
                  <a:pt x="1230459" y="4033516"/>
                </a:lnTo>
                <a:lnTo>
                  <a:pt x="1227400" y="4079996"/>
                </a:lnTo>
                <a:lnTo>
                  <a:pt x="1223979" y="4126283"/>
                </a:lnTo>
                <a:lnTo>
                  <a:pt x="1220198" y="4172373"/>
                </a:lnTo>
                <a:lnTo>
                  <a:pt x="1216063" y="4218264"/>
                </a:lnTo>
                <a:lnTo>
                  <a:pt x="1211578" y="4263952"/>
                </a:lnTo>
                <a:lnTo>
                  <a:pt x="1206745" y="4309435"/>
                </a:lnTo>
                <a:lnTo>
                  <a:pt x="1201568" y="4354710"/>
                </a:lnTo>
                <a:lnTo>
                  <a:pt x="1196053" y="4399773"/>
                </a:lnTo>
                <a:lnTo>
                  <a:pt x="1190201" y="4444623"/>
                </a:lnTo>
                <a:lnTo>
                  <a:pt x="1184018" y="4489256"/>
                </a:lnTo>
                <a:lnTo>
                  <a:pt x="1177507" y="4533668"/>
                </a:lnTo>
                <a:lnTo>
                  <a:pt x="1170672" y="4577858"/>
                </a:lnTo>
                <a:lnTo>
                  <a:pt x="1163517" y="4621822"/>
                </a:lnTo>
                <a:lnTo>
                  <a:pt x="1156045" y="4665558"/>
                </a:lnTo>
                <a:lnTo>
                  <a:pt x="1148260" y="4709062"/>
                </a:lnTo>
                <a:lnTo>
                  <a:pt x="1140167" y="4752331"/>
                </a:lnTo>
                <a:lnTo>
                  <a:pt x="1131769" y="4795362"/>
                </a:lnTo>
                <a:lnTo>
                  <a:pt x="1123069" y="4838154"/>
                </a:lnTo>
                <a:lnTo>
                  <a:pt x="1114073" y="4880702"/>
                </a:lnTo>
                <a:lnTo>
                  <a:pt x="1104783" y="4923003"/>
                </a:lnTo>
                <a:lnTo>
                  <a:pt x="1095203" y="4965056"/>
                </a:lnTo>
                <a:lnTo>
                  <a:pt x="1085337" y="5006856"/>
                </a:lnTo>
                <a:lnTo>
                  <a:pt x="1075190" y="5048401"/>
                </a:lnTo>
                <a:lnTo>
                  <a:pt x="1064764" y="5089688"/>
                </a:lnTo>
                <a:lnTo>
                  <a:pt x="1054064" y="5130715"/>
                </a:lnTo>
                <a:lnTo>
                  <a:pt x="1043094" y="5171477"/>
                </a:lnTo>
                <a:lnTo>
                  <a:pt x="1031857" y="5211973"/>
                </a:lnTo>
                <a:lnTo>
                  <a:pt x="1020357" y="5252199"/>
                </a:lnTo>
                <a:lnTo>
                  <a:pt x="1008598" y="5292152"/>
                </a:lnTo>
                <a:lnTo>
                  <a:pt x="996584" y="5331829"/>
                </a:lnTo>
                <a:lnTo>
                  <a:pt x="984319" y="5371228"/>
                </a:lnTo>
                <a:lnTo>
                  <a:pt x="971806" y="5410346"/>
                </a:lnTo>
                <a:lnTo>
                  <a:pt x="959049" y="5449179"/>
                </a:lnTo>
                <a:lnTo>
                  <a:pt x="946053" y="5487725"/>
                </a:lnTo>
                <a:lnTo>
                  <a:pt x="932821" y="5525981"/>
                </a:lnTo>
                <a:lnTo>
                  <a:pt x="919356" y="5563944"/>
                </a:lnTo>
                <a:lnTo>
                  <a:pt x="905664" y="5601610"/>
                </a:lnTo>
                <a:lnTo>
                  <a:pt x="891746" y="5638977"/>
                </a:lnTo>
                <a:lnTo>
                  <a:pt x="877608" y="5676043"/>
                </a:lnTo>
                <a:lnTo>
                  <a:pt x="863253" y="5712803"/>
                </a:lnTo>
                <a:lnTo>
                  <a:pt x="848686" y="5749256"/>
                </a:lnTo>
                <a:lnTo>
                  <a:pt x="833909" y="5785398"/>
                </a:lnTo>
                <a:lnTo>
                  <a:pt x="818926" y="5821227"/>
                </a:lnTo>
                <a:lnTo>
                  <a:pt x="803742" y="5856738"/>
                </a:lnTo>
                <a:lnTo>
                  <a:pt x="788361" y="5891930"/>
                </a:lnTo>
                <a:lnTo>
                  <a:pt x="772785" y="5926800"/>
                </a:lnTo>
                <a:lnTo>
                  <a:pt x="741068" y="5995560"/>
                </a:lnTo>
                <a:lnTo>
                  <a:pt x="708622" y="6062996"/>
                </a:lnTo>
                <a:lnTo>
                  <a:pt x="675477" y="6129082"/>
                </a:lnTo>
                <a:lnTo>
                  <a:pt x="641663" y="6193797"/>
                </a:lnTo>
                <a:lnTo>
                  <a:pt x="607212" y="6257116"/>
                </a:lnTo>
                <a:lnTo>
                  <a:pt x="572155" y="6319017"/>
                </a:lnTo>
                <a:lnTo>
                  <a:pt x="536521" y="6379475"/>
                </a:lnTo>
                <a:lnTo>
                  <a:pt x="500341" y="6438468"/>
                </a:lnTo>
                <a:lnTo>
                  <a:pt x="463647" y="6495971"/>
                </a:lnTo>
                <a:lnTo>
                  <a:pt x="426469" y="6551962"/>
                </a:lnTo>
                <a:lnTo>
                  <a:pt x="388836" y="6606417"/>
                </a:lnTo>
                <a:lnTo>
                  <a:pt x="350781" y="6659313"/>
                </a:lnTo>
                <a:lnTo>
                  <a:pt x="312334" y="6710625"/>
                </a:lnTo>
                <a:lnTo>
                  <a:pt x="273525" y="6760331"/>
                </a:lnTo>
                <a:lnTo>
                  <a:pt x="234385" y="6808408"/>
                </a:lnTo>
                <a:lnTo>
                  <a:pt x="194945" y="6854831"/>
                </a:lnTo>
                <a:lnTo>
                  <a:pt x="1828800" y="6857999"/>
                </a:lnTo>
                <a:lnTo>
                  <a:pt x="1828800" y="14224"/>
                </a:lnTo>
                <a:lnTo>
                  <a:pt x="0" y="0"/>
                </a:lnTo>
                <a:close/>
              </a:path>
            </a:pathLst>
          </a:custGeom>
          <a:solidFill>
            <a:srgbClr val="585858">
              <a:alpha val="39999"/>
            </a:srgbClr>
          </a:solidFill>
        </p:spPr>
        <p:txBody>
          <a:bodyPr wrap="square" lIns="0" tIns="0" rIns="0" bIns="0" rtlCol="0"/>
          <a:lstStyle/>
          <a:p>
            <a:endParaRPr/>
          </a:p>
        </p:txBody>
      </p:sp>
      <p:sp>
        <p:nvSpPr>
          <p:cNvPr id="6" name="object 6"/>
          <p:cNvSpPr txBox="1">
            <a:spLocks noGrp="1"/>
          </p:cNvSpPr>
          <p:nvPr>
            <p:ph type="title"/>
          </p:nvPr>
        </p:nvSpPr>
        <p:spPr>
          <a:xfrm>
            <a:off x="980033" y="467994"/>
            <a:ext cx="6421120" cy="726440"/>
          </a:xfrm>
          <a:prstGeom prst="rect">
            <a:avLst/>
          </a:prstGeom>
        </p:spPr>
        <p:txBody>
          <a:bodyPr vert="horz" wrap="square" lIns="0" tIns="12065" rIns="0" bIns="0" rtlCol="0">
            <a:spAutoFit/>
          </a:bodyPr>
          <a:lstStyle/>
          <a:p>
            <a:pPr marL="12700">
              <a:lnSpc>
                <a:spcPct val="100000"/>
              </a:lnSpc>
              <a:spcBef>
                <a:spcPts val="95"/>
              </a:spcBef>
            </a:pPr>
            <a:r>
              <a:rPr spc="-5" dirty="0"/>
              <a:t>Eye and Face</a:t>
            </a:r>
            <a:r>
              <a:rPr spc="-20" dirty="0"/>
              <a:t> </a:t>
            </a:r>
            <a:r>
              <a:rPr spc="-5" dirty="0"/>
              <a:t>Protection</a:t>
            </a:r>
          </a:p>
        </p:txBody>
      </p:sp>
      <p:sp>
        <p:nvSpPr>
          <p:cNvPr id="7" name="object 7"/>
          <p:cNvSpPr txBox="1"/>
          <p:nvPr/>
        </p:nvSpPr>
        <p:spPr>
          <a:xfrm>
            <a:off x="572516" y="1576781"/>
            <a:ext cx="7188200" cy="4339590"/>
          </a:xfrm>
          <a:prstGeom prst="rect">
            <a:avLst/>
          </a:prstGeom>
        </p:spPr>
        <p:txBody>
          <a:bodyPr vert="horz" wrap="square" lIns="0" tIns="64769" rIns="0" bIns="0" rtlCol="0">
            <a:spAutoFit/>
          </a:bodyPr>
          <a:lstStyle/>
          <a:p>
            <a:pPr marL="396875" marR="1257300" indent="-384810">
              <a:lnSpc>
                <a:spcPts val="3240"/>
              </a:lnSpc>
              <a:spcBef>
                <a:spcPts val="509"/>
              </a:spcBef>
            </a:pPr>
            <a:r>
              <a:rPr sz="3000" b="1" spc="-5" dirty="0">
                <a:solidFill>
                  <a:srgbClr val="FF0000"/>
                </a:solidFill>
                <a:latin typeface="Arial"/>
                <a:cs typeface="Arial"/>
              </a:rPr>
              <a:t>Potential Incidences </a:t>
            </a:r>
            <a:r>
              <a:rPr sz="3000" b="1" dirty="0">
                <a:solidFill>
                  <a:srgbClr val="FF0000"/>
                </a:solidFill>
                <a:latin typeface="Arial"/>
                <a:cs typeface="Arial"/>
              </a:rPr>
              <a:t>of Eye/Face  </a:t>
            </a:r>
            <a:r>
              <a:rPr sz="3000" b="1" spc="-5" dirty="0">
                <a:solidFill>
                  <a:srgbClr val="FF0000"/>
                </a:solidFill>
                <a:latin typeface="Arial"/>
                <a:cs typeface="Arial"/>
              </a:rPr>
              <a:t>Hazards</a:t>
            </a:r>
            <a:endParaRPr sz="3000" dirty="0">
              <a:latin typeface="Arial"/>
              <a:cs typeface="Arial"/>
            </a:endParaRPr>
          </a:p>
          <a:p>
            <a:pPr marL="396875">
              <a:lnSpc>
                <a:spcPct val="100000"/>
              </a:lnSpc>
              <a:spcBef>
                <a:spcPts val="315"/>
              </a:spcBef>
            </a:pPr>
            <a:r>
              <a:rPr sz="3000" dirty="0">
                <a:solidFill>
                  <a:srgbClr val="FFFF00"/>
                </a:solidFill>
                <a:latin typeface="Arial"/>
                <a:cs typeface="Arial"/>
              </a:rPr>
              <a:t>Swinging</a:t>
            </a:r>
            <a:r>
              <a:rPr sz="3000" spc="-20" dirty="0">
                <a:solidFill>
                  <a:srgbClr val="FFFF00"/>
                </a:solidFill>
                <a:latin typeface="Arial"/>
                <a:cs typeface="Arial"/>
              </a:rPr>
              <a:t> </a:t>
            </a:r>
            <a:r>
              <a:rPr sz="3000" spc="-5" dirty="0">
                <a:solidFill>
                  <a:srgbClr val="FFFF00"/>
                </a:solidFill>
                <a:latin typeface="Arial"/>
                <a:cs typeface="Arial"/>
              </a:rPr>
              <a:t>Objects</a:t>
            </a:r>
            <a:endParaRPr sz="3000" dirty="0">
              <a:latin typeface="Arial"/>
              <a:cs typeface="Arial"/>
            </a:endParaRPr>
          </a:p>
          <a:p>
            <a:pPr marL="981710" indent="-255904">
              <a:lnSpc>
                <a:spcPct val="100000"/>
              </a:lnSpc>
              <a:spcBef>
                <a:spcPts val="310"/>
              </a:spcBef>
              <a:buClr>
                <a:srgbClr val="CCAE09"/>
              </a:buClr>
              <a:buSzPct val="85416"/>
              <a:buFont typeface="Arial"/>
              <a:buChar char="○"/>
              <a:tabLst>
                <a:tab pos="982344" algn="l"/>
              </a:tabLst>
            </a:pPr>
            <a:r>
              <a:rPr sz="2400" b="1" spc="-5" dirty="0">
                <a:solidFill>
                  <a:srgbClr val="FFFFFF"/>
                </a:solidFill>
                <a:latin typeface="Arial"/>
                <a:cs typeface="Arial"/>
              </a:rPr>
              <a:t>Large objects such as:</a:t>
            </a:r>
            <a:endParaRPr sz="2400" dirty="0">
              <a:latin typeface="Arial"/>
              <a:cs typeface="Arial"/>
            </a:endParaRPr>
          </a:p>
          <a:p>
            <a:pPr marL="1170940" lvl="1" indent="-280670">
              <a:lnSpc>
                <a:spcPts val="2345"/>
              </a:lnSpc>
              <a:spcBef>
                <a:spcPts val="905"/>
              </a:spcBef>
              <a:buAutoNum type="arabicPeriod"/>
              <a:tabLst>
                <a:tab pos="1171575" algn="l"/>
              </a:tabLst>
            </a:pPr>
            <a:r>
              <a:rPr sz="2000" b="1" dirty="0">
                <a:solidFill>
                  <a:srgbClr val="FFFFFF"/>
                </a:solidFill>
                <a:latin typeface="Arial"/>
                <a:cs typeface="Arial"/>
              </a:rPr>
              <a:t>swinging chains, cables and</a:t>
            </a:r>
            <a:r>
              <a:rPr sz="2000" b="1" spc="-114" dirty="0">
                <a:solidFill>
                  <a:srgbClr val="FFFFFF"/>
                </a:solidFill>
                <a:latin typeface="Arial"/>
                <a:cs typeface="Arial"/>
              </a:rPr>
              <a:t> </a:t>
            </a:r>
            <a:r>
              <a:rPr sz="2000" b="1" dirty="0">
                <a:solidFill>
                  <a:srgbClr val="FFFFFF"/>
                </a:solidFill>
                <a:latin typeface="Arial"/>
                <a:cs typeface="Arial"/>
              </a:rPr>
              <a:t>ropes;</a:t>
            </a:r>
            <a:endParaRPr sz="2000" dirty="0">
              <a:latin typeface="Arial"/>
              <a:cs typeface="Arial"/>
            </a:endParaRPr>
          </a:p>
          <a:p>
            <a:pPr marL="1170940" lvl="1" indent="-280670">
              <a:lnSpc>
                <a:spcPts val="2345"/>
              </a:lnSpc>
              <a:buAutoNum type="arabicPeriod"/>
              <a:tabLst>
                <a:tab pos="1171575" algn="l"/>
              </a:tabLst>
            </a:pPr>
            <a:r>
              <a:rPr sz="2000" b="1" dirty="0">
                <a:solidFill>
                  <a:srgbClr val="FFFFFF"/>
                </a:solidFill>
                <a:latin typeface="Arial"/>
                <a:cs typeface="Arial"/>
              </a:rPr>
              <a:t>tools that are thrown or</a:t>
            </a:r>
            <a:r>
              <a:rPr sz="2000" b="1" spc="-105" dirty="0">
                <a:solidFill>
                  <a:srgbClr val="FFFFFF"/>
                </a:solidFill>
                <a:latin typeface="Arial"/>
                <a:cs typeface="Arial"/>
              </a:rPr>
              <a:t> </a:t>
            </a:r>
            <a:r>
              <a:rPr sz="2000" b="1" spc="-5" dirty="0">
                <a:solidFill>
                  <a:srgbClr val="FFFFFF"/>
                </a:solidFill>
                <a:latin typeface="Arial"/>
                <a:cs typeface="Arial"/>
              </a:rPr>
              <a:t>fall;</a:t>
            </a:r>
            <a:endParaRPr sz="2000" dirty="0">
              <a:latin typeface="Arial"/>
              <a:cs typeface="Arial"/>
            </a:endParaRPr>
          </a:p>
          <a:p>
            <a:pPr marL="424180">
              <a:lnSpc>
                <a:spcPct val="100000"/>
              </a:lnSpc>
              <a:spcBef>
                <a:spcPts val="300"/>
              </a:spcBef>
            </a:pPr>
            <a:r>
              <a:rPr sz="2600" dirty="0">
                <a:solidFill>
                  <a:srgbClr val="FFFF00"/>
                </a:solidFill>
                <a:latin typeface="Arial"/>
                <a:cs typeface="Arial"/>
              </a:rPr>
              <a:t>Thermal and Radiation</a:t>
            </a:r>
            <a:r>
              <a:rPr sz="2600" spc="-45" dirty="0">
                <a:solidFill>
                  <a:srgbClr val="FFFF00"/>
                </a:solidFill>
                <a:latin typeface="Arial"/>
                <a:cs typeface="Arial"/>
              </a:rPr>
              <a:t> </a:t>
            </a:r>
            <a:r>
              <a:rPr sz="2600" dirty="0">
                <a:solidFill>
                  <a:srgbClr val="FFFF00"/>
                </a:solidFill>
                <a:latin typeface="Arial"/>
                <a:cs typeface="Arial"/>
              </a:rPr>
              <a:t>Hazards</a:t>
            </a:r>
            <a:endParaRPr sz="2600" dirty="0">
              <a:latin typeface="Arial"/>
              <a:cs typeface="Arial"/>
            </a:endParaRPr>
          </a:p>
          <a:p>
            <a:pPr marL="981710" marR="5080" indent="-255904">
              <a:lnSpc>
                <a:spcPct val="90000"/>
              </a:lnSpc>
              <a:spcBef>
                <a:spcPts val="585"/>
              </a:spcBef>
              <a:buClr>
                <a:srgbClr val="CCAE09"/>
              </a:buClr>
              <a:buSzPct val="85416"/>
              <a:buFont typeface="Arial"/>
              <a:buChar char="○"/>
              <a:tabLst>
                <a:tab pos="982344" algn="l"/>
              </a:tabLst>
            </a:pPr>
            <a:r>
              <a:rPr sz="2400" b="1" dirty="0">
                <a:solidFill>
                  <a:srgbClr val="FFFFFF"/>
                </a:solidFill>
                <a:latin typeface="Arial"/>
                <a:cs typeface="Arial"/>
              </a:rPr>
              <a:t>Operations </a:t>
            </a:r>
            <a:r>
              <a:rPr sz="2400" b="1" spc="-5" dirty="0">
                <a:solidFill>
                  <a:srgbClr val="FFFFFF"/>
                </a:solidFill>
                <a:latin typeface="Arial"/>
                <a:cs typeface="Arial"/>
              </a:rPr>
              <a:t>such as </a:t>
            </a:r>
            <a:r>
              <a:rPr sz="2400" b="1" dirty="0">
                <a:solidFill>
                  <a:srgbClr val="FFFFFF"/>
                </a:solidFill>
                <a:latin typeface="Arial"/>
                <a:cs typeface="Arial"/>
              </a:rPr>
              <a:t>welding, </a:t>
            </a:r>
            <a:r>
              <a:rPr sz="2400" b="1" spc="-5" dirty="0">
                <a:solidFill>
                  <a:srgbClr val="FFFFFF"/>
                </a:solidFill>
                <a:latin typeface="Arial"/>
                <a:cs typeface="Arial"/>
              </a:rPr>
              <a:t>metal</a:t>
            </a:r>
            <a:r>
              <a:rPr sz="2400" b="1" spc="-65" dirty="0">
                <a:solidFill>
                  <a:srgbClr val="FFFFFF"/>
                </a:solidFill>
                <a:latin typeface="Arial"/>
                <a:cs typeface="Arial"/>
              </a:rPr>
              <a:t> </a:t>
            </a:r>
            <a:r>
              <a:rPr sz="2400" b="1" spc="-5" dirty="0">
                <a:solidFill>
                  <a:srgbClr val="FFFFFF"/>
                </a:solidFill>
                <a:latin typeface="Arial"/>
                <a:cs typeface="Arial"/>
              </a:rPr>
              <a:t>cutting,  and </a:t>
            </a:r>
            <a:r>
              <a:rPr sz="2400" b="1" dirty="0">
                <a:solidFill>
                  <a:srgbClr val="FFFFFF"/>
                </a:solidFill>
                <a:latin typeface="Arial"/>
                <a:cs typeface="Arial"/>
              </a:rPr>
              <a:t>working </a:t>
            </a:r>
            <a:r>
              <a:rPr sz="2400" b="1" spc="-5" dirty="0">
                <a:solidFill>
                  <a:srgbClr val="FFFFFF"/>
                </a:solidFill>
                <a:latin typeface="Arial"/>
                <a:cs typeface="Arial"/>
              </a:rPr>
              <a:t>around furnaces </a:t>
            </a:r>
            <a:r>
              <a:rPr sz="2400" b="1" dirty="0">
                <a:solidFill>
                  <a:srgbClr val="FFFFFF"/>
                </a:solidFill>
                <a:latin typeface="Arial"/>
                <a:cs typeface="Arial"/>
              </a:rPr>
              <a:t>can </a:t>
            </a:r>
            <a:r>
              <a:rPr sz="2400" b="1" spc="-5" dirty="0">
                <a:solidFill>
                  <a:srgbClr val="FFFFFF"/>
                </a:solidFill>
                <a:latin typeface="Arial"/>
                <a:cs typeface="Arial"/>
              </a:rPr>
              <a:t>expose  </a:t>
            </a:r>
            <a:r>
              <a:rPr sz="2400" b="1" spc="-10" dirty="0">
                <a:solidFill>
                  <a:srgbClr val="FFFFFF"/>
                </a:solidFill>
                <a:latin typeface="Arial"/>
                <a:cs typeface="Arial"/>
              </a:rPr>
              <a:t>your eyes </a:t>
            </a:r>
            <a:r>
              <a:rPr sz="2400" b="1" dirty="0">
                <a:solidFill>
                  <a:srgbClr val="FFFFFF"/>
                </a:solidFill>
                <a:latin typeface="Arial"/>
                <a:cs typeface="Arial"/>
              </a:rPr>
              <a:t>to </a:t>
            </a:r>
            <a:r>
              <a:rPr sz="2400" b="1" spc="-5" dirty="0">
                <a:solidFill>
                  <a:srgbClr val="FFFFFF"/>
                </a:solidFill>
                <a:latin typeface="Arial"/>
                <a:cs typeface="Arial"/>
              </a:rPr>
              <a:t>heat, glare, </a:t>
            </a:r>
            <a:r>
              <a:rPr sz="2400" b="1" dirty="0">
                <a:solidFill>
                  <a:srgbClr val="FFFFFF"/>
                </a:solidFill>
                <a:latin typeface="Arial"/>
                <a:cs typeface="Arial"/>
              </a:rPr>
              <a:t>ultraviolet, and  infrared</a:t>
            </a:r>
            <a:r>
              <a:rPr sz="2400" b="1" spc="-15" dirty="0">
                <a:solidFill>
                  <a:srgbClr val="FFFFFF"/>
                </a:solidFill>
                <a:latin typeface="Arial"/>
                <a:cs typeface="Arial"/>
              </a:rPr>
              <a:t> </a:t>
            </a:r>
            <a:r>
              <a:rPr sz="2400" b="1" dirty="0">
                <a:solidFill>
                  <a:srgbClr val="FFFFFF"/>
                </a:solidFill>
                <a:latin typeface="Arial"/>
                <a:cs typeface="Arial"/>
              </a:rPr>
              <a:t>radiation</a:t>
            </a:r>
            <a:endParaRPr sz="2400" dirty="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654294"/>
            <a:ext cx="9144000" cy="220370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4751832"/>
            <a:ext cx="9144000" cy="2106295"/>
          </a:xfrm>
          <a:custGeom>
            <a:avLst/>
            <a:gdLst/>
            <a:ahLst/>
            <a:cxnLst/>
            <a:rect l="l" t="t" r="r" b="b"/>
            <a:pathLst>
              <a:path w="9144000" h="2106295">
                <a:moveTo>
                  <a:pt x="0" y="1692935"/>
                </a:moveTo>
                <a:lnTo>
                  <a:pt x="0" y="2106166"/>
                </a:lnTo>
                <a:lnTo>
                  <a:pt x="9144000" y="2106166"/>
                </a:lnTo>
                <a:lnTo>
                  <a:pt x="9144000" y="1751575"/>
                </a:lnTo>
                <a:lnTo>
                  <a:pt x="2266828" y="1751575"/>
                </a:lnTo>
                <a:lnTo>
                  <a:pt x="1613553" y="1744157"/>
                </a:lnTo>
                <a:lnTo>
                  <a:pt x="0" y="1692935"/>
                </a:lnTo>
                <a:close/>
              </a:path>
              <a:path w="9144000" h="2106295">
                <a:moveTo>
                  <a:pt x="9144000" y="0"/>
                </a:moveTo>
                <a:lnTo>
                  <a:pt x="8953853" y="89691"/>
                </a:lnTo>
                <a:lnTo>
                  <a:pt x="8464392" y="314371"/>
                </a:lnTo>
                <a:lnTo>
                  <a:pt x="8055839" y="494221"/>
                </a:lnTo>
                <a:lnTo>
                  <a:pt x="7664254" y="659074"/>
                </a:lnTo>
                <a:lnTo>
                  <a:pt x="7341069" y="788898"/>
                </a:lnTo>
                <a:lnTo>
                  <a:pt x="7028467" y="908526"/>
                </a:lnTo>
                <a:lnTo>
                  <a:pt x="6775423" y="1000703"/>
                </a:lnTo>
                <a:lnTo>
                  <a:pt x="6528624" y="1086284"/>
                </a:lnTo>
                <a:lnTo>
                  <a:pt x="6287566" y="1165488"/>
                </a:lnTo>
                <a:lnTo>
                  <a:pt x="6051747" y="1238535"/>
                </a:lnTo>
                <a:lnTo>
                  <a:pt x="5820664" y="1305646"/>
                </a:lnTo>
                <a:lnTo>
                  <a:pt x="5593815" y="1367040"/>
                </a:lnTo>
                <a:lnTo>
                  <a:pt x="5415046" y="1412187"/>
                </a:lnTo>
                <a:lnTo>
                  <a:pt x="5238407" y="1453928"/>
                </a:lnTo>
                <a:lnTo>
                  <a:pt x="5063642" y="1492375"/>
                </a:lnTo>
                <a:lnTo>
                  <a:pt x="4890493" y="1527643"/>
                </a:lnTo>
                <a:lnTo>
                  <a:pt x="4718701" y="1559842"/>
                </a:lnTo>
                <a:lnTo>
                  <a:pt x="4548012" y="1589086"/>
                </a:lnTo>
                <a:lnTo>
                  <a:pt x="4335806" y="1621657"/>
                </a:lnTo>
                <a:lnTo>
                  <a:pt x="4124415" y="1650005"/>
                </a:lnTo>
                <a:lnTo>
                  <a:pt x="3913339" y="1674351"/>
                </a:lnTo>
                <a:lnTo>
                  <a:pt x="3702072" y="1694915"/>
                </a:lnTo>
                <a:lnTo>
                  <a:pt x="3490114" y="1711916"/>
                </a:lnTo>
                <a:lnTo>
                  <a:pt x="3234143" y="1727924"/>
                </a:lnTo>
                <a:lnTo>
                  <a:pt x="2975583" y="1739498"/>
                </a:lnTo>
                <a:lnTo>
                  <a:pt x="2669499" y="1747904"/>
                </a:lnTo>
                <a:lnTo>
                  <a:pt x="2266828" y="1751575"/>
                </a:lnTo>
                <a:lnTo>
                  <a:pt x="9144000" y="1751575"/>
                </a:lnTo>
                <a:lnTo>
                  <a:pt x="9144000" y="0"/>
                </a:lnTo>
                <a:close/>
              </a:path>
            </a:pathLst>
          </a:custGeom>
          <a:solidFill>
            <a:srgbClr val="7B7B7B">
              <a:alpha val="45097"/>
            </a:srgbClr>
          </a:solidFill>
        </p:spPr>
        <p:txBody>
          <a:bodyPr wrap="square" lIns="0" tIns="0" rIns="0" bIns="0" rtlCol="0"/>
          <a:lstStyle/>
          <a:p>
            <a:endParaRPr/>
          </a:p>
        </p:txBody>
      </p:sp>
      <p:sp>
        <p:nvSpPr>
          <p:cNvPr id="4" name="object 4"/>
          <p:cNvSpPr/>
          <p:nvPr/>
        </p:nvSpPr>
        <p:spPr>
          <a:xfrm>
            <a:off x="7211568" y="0"/>
            <a:ext cx="1932431" cy="685799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315200" y="0"/>
            <a:ext cx="1828800" cy="6858000"/>
          </a:xfrm>
          <a:custGeom>
            <a:avLst/>
            <a:gdLst/>
            <a:ahLst/>
            <a:cxnLst/>
            <a:rect l="l" t="t" r="r" b="b"/>
            <a:pathLst>
              <a:path w="1828800" h="6858000">
                <a:moveTo>
                  <a:pt x="0" y="0"/>
                </a:moveTo>
                <a:lnTo>
                  <a:pt x="37678" y="52510"/>
                </a:lnTo>
                <a:lnTo>
                  <a:pt x="74692" y="105059"/>
                </a:lnTo>
                <a:lnTo>
                  <a:pt x="111045" y="157642"/>
                </a:lnTo>
                <a:lnTo>
                  <a:pt x="146740" y="210258"/>
                </a:lnTo>
                <a:lnTo>
                  <a:pt x="181781" y="262903"/>
                </a:lnTo>
                <a:lnTo>
                  <a:pt x="216173" y="315574"/>
                </a:lnTo>
                <a:lnTo>
                  <a:pt x="249918" y="368268"/>
                </a:lnTo>
                <a:lnTo>
                  <a:pt x="283022" y="420982"/>
                </a:lnTo>
                <a:lnTo>
                  <a:pt x="315488" y="473715"/>
                </a:lnTo>
                <a:lnTo>
                  <a:pt x="347319" y="526461"/>
                </a:lnTo>
                <a:lnTo>
                  <a:pt x="378519" y="579219"/>
                </a:lnTo>
                <a:lnTo>
                  <a:pt x="409092" y="631986"/>
                </a:lnTo>
                <a:lnTo>
                  <a:pt x="439043" y="684758"/>
                </a:lnTo>
                <a:lnTo>
                  <a:pt x="468375" y="737534"/>
                </a:lnTo>
                <a:lnTo>
                  <a:pt x="497091" y="790309"/>
                </a:lnTo>
                <a:lnTo>
                  <a:pt x="525196" y="843081"/>
                </a:lnTo>
                <a:lnTo>
                  <a:pt x="552693" y="895847"/>
                </a:lnTo>
                <a:lnTo>
                  <a:pt x="579586" y="948604"/>
                </a:lnTo>
                <a:lnTo>
                  <a:pt x="605880" y="1001349"/>
                </a:lnTo>
                <a:lnTo>
                  <a:pt x="631577" y="1054080"/>
                </a:lnTo>
                <a:lnTo>
                  <a:pt x="656682" y="1106792"/>
                </a:lnTo>
                <a:lnTo>
                  <a:pt x="681198" y="1159484"/>
                </a:lnTo>
                <a:lnTo>
                  <a:pt x="705130" y="1212153"/>
                </a:lnTo>
                <a:lnTo>
                  <a:pt x="728481" y="1264795"/>
                </a:lnTo>
                <a:lnTo>
                  <a:pt x="751256" y="1317407"/>
                </a:lnTo>
                <a:lnTo>
                  <a:pt x="773457" y="1369987"/>
                </a:lnTo>
                <a:lnTo>
                  <a:pt x="795088" y="1422532"/>
                </a:lnTo>
                <a:lnTo>
                  <a:pt x="816155" y="1475038"/>
                </a:lnTo>
                <a:lnTo>
                  <a:pt x="836659" y="1527504"/>
                </a:lnTo>
                <a:lnTo>
                  <a:pt x="856606" y="1579925"/>
                </a:lnTo>
                <a:lnTo>
                  <a:pt x="875999" y="1632299"/>
                </a:lnTo>
                <a:lnTo>
                  <a:pt x="894841" y="1684623"/>
                </a:lnTo>
                <a:lnTo>
                  <a:pt x="913138" y="1736895"/>
                </a:lnTo>
                <a:lnTo>
                  <a:pt x="930891" y="1789110"/>
                </a:lnTo>
                <a:lnTo>
                  <a:pt x="948107" y="1841267"/>
                </a:lnTo>
                <a:lnTo>
                  <a:pt x="964787" y="1893362"/>
                </a:lnTo>
                <a:lnTo>
                  <a:pt x="980936" y="1945392"/>
                </a:lnTo>
                <a:lnTo>
                  <a:pt x="996558" y="1997355"/>
                </a:lnTo>
                <a:lnTo>
                  <a:pt x="1011657" y="2049248"/>
                </a:lnTo>
                <a:lnTo>
                  <a:pt x="1026237" y="2101067"/>
                </a:lnTo>
                <a:lnTo>
                  <a:pt x="1040300" y="2152809"/>
                </a:lnTo>
                <a:lnTo>
                  <a:pt x="1053852" y="2204473"/>
                </a:lnTo>
                <a:lnTo>
                  <a:pt x="1066896" y="2256054"/>
                </a:lnTo>
                <a:lnTo>
                  <a:pt x="1079436" y="2307550"/>
                </a:lnTo>
                <a:lnTo>
                  <a:pt x="1091475" y="2358958"/>
                </a:lnTo>
                <a:lnTo>
                  <a:pt x="1103018" y="2410275"/>
                </a:lnTo>
                <a:lnTo>
                  <a:pt x="1114068" y="2461498"/>
                </a:lnTo>
                <a:lnTo>
                  <a:pt x="1124629" y="2512625"/>
                </a:lnTo>
                <a:lnTo>
                  <a:pt x="1134705" y="2563651"/>
                </a:lnTo>
                <a:lnTo>
                  <a:pt x="1144300" y="2614575"/>
                </a:lnTo>
                <a:lnTo>
                  <a:pt x="1153418" y="2665393"/>
                </a:lnTo>
                <a:lnTo>
                  <a:pt x="1162062" y="2716103"/>
                </a:lnTo>
                <a:lnTo>
                  <a:pt x="1170236" y="2766701"/>
                </a:lnTo>
                <a:lnTo>
                  <a:pt x="1177945" y="2817185"/>
                </a:lnTo>
                <a:lnTo>
                  <a:pt x="1185192" y="2867551"/>
                </a:lnTo>
                <a:lnTo>
                  <a:pt x="1191980" y="2917797"/>
                </a:lnTo>
                <a:lnTo>
                  <a:pt x="1198314" y="2967920"/>
                </a:lnTo>
                <a:lnTo>
                  <a:pt x="1204197" y="3017916"/>
                </a:lnTo>
                <a:lnTo>
                  <a:pt x="1209634" y="3067784"/>
                </a:lnTo>
                <a:lnTo>
                  <a:pt x="1214628" y="3117520"/>
                </a:lnTo>
                <a:lnTo>
                  <a:pt x="1219183" y="3167120"/>
                </a:lnTo>
                <a:lnTo>
                  <a:pt x="1223302" y="3216583"/>
                </a:lnTo>
                <a:lnTo>
                  <a:pt x="1226990" y="3265905"/>
                </a:lnTo>
                <a:lnTo>
                  <a:pt x="1230251" y="3315083"/>
                </a:lnTo>
                <a:lnTo>
                  <a:pt x="1233088" y="3364115"/>
                </a:lnTo>
                <a:lnTo>
                  <a:pt x="1235505" y="3412997"/>
                </a:lnTo>
                <a:lnTo>
                  <a:pt x="1237506" y="3461726"/>
                </a:lnTo>
                <a:lnTo>
                  <a:pt x="1239095" y="3510300"/>
                </a:lnTo>
                <a:lnTo>
                  <a:pt x="1240275" y="3558716"/>
                </a:lnTo>
                <a:lnTo>
                  <a:pt x="1241051" y="3606970"/>
                </a:lnTo>
                <a:lnTo>
                  <a:pt x="1241426" y="3655060"/>
                </a:lnTo>
                <a:lnTo>
                  <a:pt x="1241404" y="3702983"/>
                </a:lnTo>
                <a:lnTo>
                  <a:pt x="1240989" y="3750736"/>
                </a:lnTo>
                <a:lnTo>
                  <a:pt x="1240185" y="3798316"/>
                </a:lnTo>
                <a:lnTo>
                  <a:pt x="1238995" y="3845719"/>
                </a:lnTo>
                <a:lnTo>
                  <a:pt x="1237424" y="3892944"/>
                </a:lnTo>
                <a:lnTo>
                  <a:pt x="1235475" y="3939987"/>
                </a:lnTo>
                <a:lnTo>
                  <a:pt x="1233152" y="3986846"/>
                </a:lnTo>
                <a:lnTo>
                  <a:pt x="1230459" y="4033516"/>
                </a:lnTo>
                <a:lnTo>
                  <a:pt x="1227400" y="4079996"/>
                </a:lnTo>
                <a:lnTo>
                  <a:pt x="1223979" y="4126283"/>
                </a:lnTo>
                <a:lnTo>
                  <a:pt x="1220198" y="4172373"/>
                </a:lnTo>
                <a:lnTo>
                  <a:pt x="1216063" y="4218264"/>
                </a:lnTo>
                <a:lnTo>
                  <a:pt x="1211578" y="4263952"/>
                </a:lnTo>
                <a:lnTo>
                  <a:pt x="1206745" y="4309435"/>
                </a:lnTo>
                <a:lnTo>
                  <a:pt x="1201568" y="4354710"/>
                </a:lnTo>
                <a:lnTo>
                  <a:pt x="1196053" y="4399773"/>
                </a:lnTo>
                <a:lnTo>
                  <a:pt x="1190201" y="4444623"/>
                </a:lnTo>
                <a:lnTo>
                  <a:pt x="1184018" y="4489256"/>
                </a:lnTo>
                <a:lnTo>
                  <a:pt x="1177507" y="4533668"/>
                </a:lnTo>
                <a:lnTo>
                  <a:pt x="1170672" y="4577858"/>
                </a:lnTo>
                <a:lnTo>
                  <a:pt x="1163517" y="4621822"/>
                </a:lnTo>
                <a:lnTo>
                  <a:pt x="1156045" y="4665558"/>
                </a:lnTo>
                <a:lnTo>
                  <a:pt x="1148260" y="4709062"/>
                </a:lnTo>
                <a:lnTo>
                  <a:pt x="1140167" y="4752331"/>
                </a:lnTo>
                <a:lnTo>
                  <a:pt x="1131769" y="4795362"/>
                </a:lnTo>
                <a:lnTo>
                  <a:pt x="1123069" y="4838154"/>
                </a:lnTo>
                <a:lnTo>
                  <a:pt x="1114073" y="4880702"/>
                </a:lnTo>
                <a:lnTo>
                  <a:pt x="1104783" y="4923003"/>
                </a:lnTo>
                <a:lnTo>
                  <a:pt x="1095203" y="4965056"/>
                </a:lnTo>
                <a:lnTo>
                  <a:pt x="1085337" y="5006856"/>
                </a:lnTo>
                <a:lnTo>
                  <a:pt x="1075190" y="5048401"/>
                </a:lnTo>
                <a:lnTo>
                  <a:pt x="1064764" y="5089688"/>
                </a:lnTo>
                <a:lnTo>
                  <a:pt x="1054064" y="5130715"/>
                </a:lnTo>
                <a:lnTo>
                  <a:pt x="1043094" y="5171477"/>
                </a:lnTo>
                <a:lnTo>
                  <a:pt x="1031857" y="5211973"/>
                </a:lnTo>
                <a:lnTo>
                  <a:pt x="1020357" y="5252199"/>
                </a:lnTo>
                <a:lnTo>
                  <a:pt x="1008598" y="5292152"/>
                </a:lnTo>
                <a:lnTo>
                  <a:pt x="996584" y="5331829"/>
                </a:lnTo>
                <a:lnTo>
                  <a:pt x="984319" y="5371228"/>
                </a:lnTo>
                <a:lnTo>
                  <a:pt x="971806" y="5410346"/>
                </a:lnTo>
                <a:lnTo>
                  <a:pt x="959049" y="5449179"/>
                </a:lnTo>
                <a:lnTo>
                  <a:pt x="946053" y="5487725"/>
                </a:lnTo>
                <a:lnTo>
                  <a:pt x="932821" y="5525981"/>
                </a:lnTo>
                <a:lnTo>
                  <a:pt x="919356" y="5563944"/>
                </a:lnTo>
                <a:lnTo>
                  <a:pt x="905664" y="5601610"/>
                </a:lnTo>
                <a:lnTo>
                  <a:pt x="891746" y="5638977"/>
                </a:lnTo>
                <a:lnTo>
                  <a:pt x="877608" y="5676043"/>
                </a:lnTo>
                <a:lnTo>
                  <a:pt x="863253" y="5712803"/>
                </a:lnTo>
                <a:lnTo>
                  <a:pt x="848686" y="5749256"/>
                </a:lnTo>
                <a:lnTo>
                  <a:pt x="833909" y="5785398"/>
                </a:lnTo>
                <a:lnTo>
                  <a:pt x="818926" y="5821227"/>
                </a:lnTo>
                <a:lnTo>
                  <a:pt x="803742" y="5856738"/>
                </a:lnTo>
                <a:lnTo>
                  <a:pt x="788361" y="5891930"/>
                </a:lnTo>
                <a:lnTo>
                  <a:pt x="772785" y="5926800"/>
                </a:lnTo>
                <a:lnTo>
                  <a:pt x="741068" y="5995560"/>
                </a:lnTo>
                <a:lnTo>
                  <a:pt x="708622" y="6062996"/>
                </a:lnTo>
                <a:lnTo>
                  <a:pt x="675477" y="6129082"/>
                </a:lnTo>
                <a:lnTo>
                  <a:pt x="641663" y="6193797"/>
                </a:lnTo>
                <a:lnTo>
                  <a:pt x="607212" y="6257116"/>
                </a:lnTo>
                <a:lnTo>
                  <a:pt x="572155" y="6319017"/>
                </a:lnTo>
                <a:lnTo>
                  <a:pt x="536521" y="6379475"/>
                </a:lnTo>
                <a:lnTo>
                  <a:pt x="500341" y="6438468"/>
                </a:lnTo>
                <a:lnTo>
                  <a:pt x="463647" y="6495971"/>
                </a:lnTo>
                <a:lnTo>
                  <a:pt x="426469" y="6551962"/>
                </a:lnTo>
                <a:lnTo>
                  <a:pt x="388836" y="6606417"/>
                </a:lnTo>
                <a:lnTo>
                  <a:pt x="350781" y="6659313"/>
                </a:lnTo>
                <a:lnTo>
                  <a:pt x="312334" y="6710625"/>
                </a:lnTo>
                <a:lnTo>
                  <a:pt x="273525" y="6760331"/>
                </a:lnTo>
                <a:lnTo>
                  <a:pt x="234385" y="6808408"/>
                </a:lnTo>
                <a:lnTo>
                  <a:pt x="194945" y="6854831"/>
                </a:lnTo>
                <a:lnTo>
                  <a:pt x="1828800" y="6857999"/>
                </a:lnTo>
                <a:lnTo>
                  <a:pt x="1828800" y="14224"/>
                </a:lnTo>
                <a:lnTo>
                  <a:pt x="0" y="0"/>
                </a:lnTo>
                <a:close/>
              </a:path>
            </a:pathLst>
          </a:custGeom>
          <a:solidFill>
            <a:srgbClr val="585858">
              <a:alpha val="39999"/>
            </a:srgbClr>
          </a:solidFill>
        </p:spPr>
        <p:txBody>
          <a:bodyPr wrap="square" lIns="0" tIns="0" rIns="0" bIns="0" rtlCol="0"/>
          <a:lstStyle/>
          <a:p>
            <a:endParaRPr/>
          </a:p>
        </p:txBody>
      </p:sp>
      <p:sp>
        <p:nvSpPr>
          <p:cNvPr id="6" name="object 6"/>
          <p:cNvSpPr txBox="1">
            <a:spLocks noGrp="1"/>
          </p:cNvSpPr>
          <p:nvPr>
            <p:ph type="title"/>
          </p:nvPr>
        </p:nvSpPr>
        <p:spPr>
          <a:xfrm>
            <a:off x="1742058" y="498093"/>
            <a:ext cx="6421120" cy="726440"/>
          </a:xfrm>
          <a:prstGeom prst="rect">
            <a:avLst/>
          </a:prstGeom>
        </p:spPr>
        <p:txBody>
          <a:bodyPr vert="horz" wrap="square" lIns="0" tIns="12065" rIns="0" bIns="0" rtlCol="0">
            <a:spAutoFit/>
          </a:bodyPr>
          <a:lstStyle/>
          <a:p>
            <a:pPr marL="12700">
              <a:lnSpc>
                <a:spcPct val="100000"/>
              </a:lnSpc>
              <a:spcBef>
                <a:spcPts val="95"/>
              </a:spcBef>
            </a:pPr>
            <a:r>
              <a:rPr spc="-5" dirty="0"/>
              <a:t>Eye and Face</a:t>
            </a:r>
            <a:r>
              <a:rPr spc="-20" dirty="0"/>
              <a:t> </a:t>
            </a:r>
            <a:r>
              <a:rPr spc="-5" dirty="0"/>
              <a:t>Protection</a:t>
            </a:r>
          </a:p>
        </p:txBody>
      </p:sp>
      <p:sp>
        <p:nvSpPr>
          <p:cNvPr id="7" name="object 7"/>
          <p:cNvSpPr txBox="1"/>
          <p:nvPr/>
        </p:nvSpPr>
        <p:spPr>
          <a:xfrm>
            <a:off x="953820" y="1578305"/>
            <a:ext cx="7986395" cy="2402840"/>
          </a:xfrm>
          <a:prstGeom prst="rect">
            <a:avLst/>
          </a:prstGeom>
        </p:spPr>
        <p:txBody>
          <a:bodyPr vert="horz" wrap="square" lIns="0" tIns="12065" rIns="0" bIns="0" rtlCol="0">
            <a:spAutoFit/>
          </a:bodyPr>
          <a:lstStyle/>
          <a:p>
            <a:pPr marL="12700">
              <a:lnSpc>
                <a:spcPts val="3260"/>
              </a:lnSpc>
              <a:spcBef>
                <a:spcPts val="95"/>
              </a:spcBef>
            </a:pPr>
            <a:r>
              <a:rPr sz="2800" spc="-5" dirty="0">
                <a:solidFill>
                  <a:srgbClr val="FF0000"/>
                </a:solidFill>
                <a:latin typeface="Arial"/>
                <a:cs typeface="Arial"/>
              </a:rPr>
              <a:t>Elimination or Control of</a:t>
            </a:r>
            <a:r>
              <a:rPr sz="2800" spc="50" dirty="0">
                <a:solidFill>
                  <a:srgbClr val="FF0000"/>
                </a:solidFill>
                <a:latin typeface="Arial"/>
                <a:cs typeface="Arial"/>
              </a:rPr>
              <a:t> </a:t>
            </a:r>
            <a:r>
              <a:rPr sz="2800" spc="-5" dirty="0">
                <a:solidFill>
                  <a:srgbClr val="FF0000"/>
                </a:solidFill>
                <a:latin typeface="Arial"/>
                <a:cs typeface="Arial"/>
              </a:rPr>
              <a:t>Hazards</a:t>
            </a:r>
            <a:endParaRPr sz="2800">
              <a:latin typeface="Arial"/>
              <a:cs typeface="Arial"/>
            </a:endParaRPr>
          </a:p>
          <a:p>
            <a:pPr marL="697865" indent="-274320">
              <a:lnSpc>
                <a:spcPts val="1955"/>
              </a:lnSpc>
              <a:buClr>
                <a:srgbClr val="6D9FAF"/>
              </a:buClr>
              <a:buSzPct val="88888"/>
              <a:buFont typeface="Wingdings 2"/>
              <a:buChar char=""/>
              <a:tabLst>
                <a:tab pos="697865" algn="l"/>
                <a:tab pos="698500" algn="l"/>
              </a:tabLst>
            </a:pPr>
            <a:r>
              <a:rPr sz="1800" b="1" spc="-5" dirty="0">
                <a:solidFill>
                  <a:srgbClr val="FFFF00"/>
                </a:solidFill>
                <a:latin typeface="Arial"/>
                <a:cs typeface="Arial"/>
              </a:rPr>
              <a:t>Machine Guards</a:t>
            </a:r>
            <a:endParaRPr sz="1800">
              <a:latin typeface="Arial"/>
              <a:cs typeface="Arial"/>
            </a:endParaRPr>
          </a:p>
          <a:p>
            <a:pPr marL="981710" marR="205104" lvl="1" indent="-255904">
              <a:lnSpc>
                <a:spcPct val="70000"/>
              </a:lnSpc>
              <a:spcBef>
                <a:spcPts val="545"/>
              </a:spcBef>
              <a:buClr>
                <a:srgbClr val="CCAE09"/>
              </a:buClr>
              <a:buSzPct val="83333"/>
              <a:buFont typeface="Arial"/>
              <a:buChar char="○"/>
              <a:tabLst>
                <a:tab pos="981710" algn="l"/>
                <a:tab pos="982344" algn="l"/>
              </a:tabLst>
            </a:pPr>
            <a:r>
              <a:rPr sz="1800" b="1" spc="-5" dirty="0">
                <a:solidFill>
                  <a:srgbClr val="FFFFFF"/>
                </a:solidFill>
                <a:latin typeface="Arial"/>
                <a:cs typeface="Arial"/>
              </a:rPr>
              <a:t>Many types </a:t>
            </a:r>
            <a:r>
              <a:rPr sz="1800" b="1" dirty="0">
                <a:solidFill>
                  <a:srgbClr val="FFFFFF"/>
                </a:solidFill>
                <a:latin typeface="Arial"/>
                <a:cs typeface="Arial"/>
              </a:rPr>
              <a:t>of </a:t>
            </a:r>
            <a:r>
              <a:rPr sz="1800" b="1" spc="-5" dirty="0">
                <a:solidFill>
                  <a:srgbClr val="FFFFFF"/>
                </a:solidFill>
                <a:latin typeface="Arial"/>
                <a:cs typeface="Arial"/>
              </a:rPr>
              <a:t>machines such as lathes, grinders, and sanders  are </a:t>
            </a:r>
            <a:r>
              <a:rPr sz="1800" b="1" dirty="0">
                <a:solidFill>
                  <a:srgbClr val="FFFFFF"/>
                </a:solidFill>
                <a:latin typeface="Arial"/>
                <a:cs typeface="Arial"/>
              </a:rPr>
              <a:t>equipped </a:t>
            </a:r>
            <a:r>
              <a:rPr sz="1800" b="1" spc="5" dirty="0">
                <a:solidFill>
                  <a:srgbClr val="FFFFFF"/>
                </a:solidFill>
                <a:latin typeface="Arial"/>
                <a:cs typeface="Arial"/>
              </a:rPr>
              <a:t>with </a:t>
            </a:r>
            <a:r>
              <a:rPr sz="1800" b="1" spc="-5" dirty="0">
                <a:solidFill>
                  <a:srgbClr val="FFFFFF"/>
                </a:solidFill>
                <a:latin typeface="Arial"/>
                <a:cs typeface="Arial"/>
              </a:rPr>
              <a:t>guards, shields </a:t>
            </a:r>
            <a:r>
              <a:rPr sz="1800" b="1" dirty="0">
                <a:solidFill>
                  <a:srgbClr val="FFFFFF"/>
                </a:solidFill>
                <a:latin typeface="Arial"/>
                <a:cs typeface="Arial"/>
              </a:rPr>
              <a:t>and</a:t>
            </a:r>
            <a:r>
              <a:rPr sz="1800" b="1" spc="-60" dirty="0">
                <a:solidFill>
                  <a:srgbClr val="FFFFFF"/>
                </a:solidFill>
                <a:latin typeface="Arial"/>
                <a:cs typeface="Arial"/>
              </a:rPr>
              <a:t> </a:t>
            </a:r>
            <a:r>
              <a:rPr sz="1800" b="1" spc="-5" dirty="0">
                <a:solidFill>
                  <a:srgbClr val="FFFFFF"/>
                </a:solidFill>
                <a:latin typeface="Arial"/>
                <a:cs typeface="Arial"/>
              </a:rPr>
              <a:t>screens</a:t>
            </a:r>
            <a:endParaRPr sz="1800">
              <a:latin typeface="Arial"/>
              <a:cs typeface="Arial"/>
            </a:endParaRPr>
          </a:p>
          <a:p>
            <a:pPr marL="697865" indent="-274320">
              <a:lnSpc>
                <a:spcPts val="1835"/>
              </a:lnSpc>
              <a:buClr>
                <a:srgbClr val="6D9FAF"/>
              </a:buClr>
              <a:buSzPct val="88888"/>
              <a:buFont typeface="Wingdings 2"/>
              <a:buChar char=""/>
              <a:tabLst>
                <a:tab pos="697865" algn="l"/>
                <a:tab pos="698500" algn="l"/>
              </a:tabLst>
            </a:pPr>
            <a:r>
              <a:rPr sz="1800" b="1" spc="-10" dirty="0">
                <a:solidFill>
                  <a:srgbClr val="FFFF00"/>
                </a:solidFill>
                <a:latin typeface="Arial"/>
                <a:cs typeface="Arial"/>
              </a:rPr>
              <a:t>Work </a:t>
            </a:r>
            <a:r>
              <a:rPr sz="1800" b="1" spc="-15" dirty="0">
                <a:solidFill>
                  <a:srgbClr val="FFFF00"/>
                </a:solidFill>
                <a:latin typeface="Arial"/>
                <a:cs typeface="Arial"/>
              </a:rPr>
              <a:t>Area</a:t>
            </a:r>
            <a:r>
              <a:rPr sz="1800" b="1" spc="-25" dirty="0">
                <a:solidFill>
                  <a:srgbClr val="FFFF00"/>
                </a:solidFill>
                <a:latin typeface="Arial"/>
                <a:cs typeface="Arial"/>
              </a:rPr>
              <a:t> </a:t>
            </a:r>
            <a:r>
              <a:rPr sz="1800" b="1" spc="-5" dirty="0">
                <a:solidFill>
                  <a:srgbClr val="FFFF00"/>
                </a:solidFill>
                <a:latin typeface="Arial"/>
                <a:cs typeface="Arial"/>
              </a:rPr>
              <a:t>Barriers</a:t>
            </a:r>
            <a:endParaRPr sz="1800">
              <a:latin typeface="Arial"/>
              <a:cs typeface="Arial"/>
            </a:endParaRPr>
          </a:p>
          <a:p>
            <a:pPr marL="981710" lvl="1" indent="-255904">
              <a:lnSpc>
                <a:spcPts val="1730"/>
              </a:lnSpc>
              <a:buClr>
                <a:srgbClr val="CCAE09"/>
              </a:buClr>
              <a:buSzPct val="83333"/>
              <a:buFont typeface="Arial"/>
              <a:buChar char="○"/>
              <a:tabLst>
                <a:tab pos="981710" algn="l"/>
                <a:tab pos="982344" algn="l"/>
              </a:tabLst>
            </a:pPr>
            <a:r>
              <a:rPr sz="1800" b="1" spc="-5" dirty="0">
                <a:solidFill>
                  <a:srgbClr val="FFFFFF"/>
                </a:solidFill>
                <a:latin typeface="Arial"/>
                <a:cs typeface="Arial"/>
              </a:rPr>
              <a:t>Operations such as sanding, </a:t>
            </a:r>
            <a:r>
              <a:rPr sz="1800" b="1" dirty="0">
                <a:solidFill>
                  <a:srgbClr val="FFFFFF"/>
                </a:solidFill>
                <a:latin typeface="Arial"/>
                <a:cs typeface="Arial"/>
              </a:rPr>
              <a:t>grinding, welding, and</a:t>
            </a:r>
            <a:r>
              <a:rPr sz="1800" b="1" spc="-50" dirty="0">
                <a:solidFill>
                  <a:srgbClr val="FFFFFF"/>
                </a:solidFill>
                <a:latin typeface="Arial"/>
                <a:cs typeface="Arial"/>
              </a:rPr>
              <a:t> </a:t>
            </a:r>
            <a:r>
              <a:rPr sz="1800" b="1" spc="-5" dirty="0">
                <a:solidFill>
                  <a:srgbClr val="FFFFFF"/>
                </a:solidFill>
                <a:latin typeface="Arial"/>
                <a:cs typeface="Arial"/>
              </a:rPr>
              <a:t>lathe</a:t>
            </a:r>
            <a:endParaRPr sz="1800">
              <a:latin typeface="Arial"/>
              <a:cs typeface="Arial"/>
            </a:endParaRPr>
          </a:p>
          <a:p>
            <a:pPr marL="981710">
              <a:lnSpc>
                <a:spcPts val="1510"/>
              </a:lnSpc>
            </a:pPr>
            <a:r>
              <a:rPr sz="1800" b="1" spc="-5" dirty="0">
                <a:solidFill>
                  <a:srgbClr val="FFFFFF"/>
                </a:solidFill>
                <a:latin typeface="Arial"/>
                <a:cs typeface="Arial"/>
              </a:rPr>
              <a:t>operations </a:t>
            </a:r>
            <a:r>
              <a:rPr sz="1800" b="1" dirty="0">
                <a:solidFill>
                  <a:srgbClr val="FFFFFF"/>
                </a:solidFill>
                <a:latin typeface="Arial"/>
                <a:cs typeface="Arial"/>
              </a:rPr>
              <a:t>produce dust, </a:t>
            </a:r>
            <a:r>
              <a:rPr sz="1800" b="1" spc="-10" dirty="0">
                <a:solidFill>
                  <a:srgbClr val="FFFFFF"/>
                </a:solidFill>
                <a:latin typeface="Arial"/>
                <a:cs typeface="Arial"/>
              </a:rPr>
              <a:t>vapors, </a:t>
            </a:r>
            <a:r>
              <a:rPr sz="1800" b="1" dirty="0">
                <a:solidFill>
                  <a:srgbClr val="FFFFFF"/>
                </a:solidFill>
                <a:latin typeface="Arial"/>
                <a:cs typeface="Arial"/>
              </a:rPr>
              <a:t>and </a:t>
            </a:r>
            <a:r>
              <a:rPr sz="1800" b="1" spc="-5" dirty="0">
                <a:solidFill>
                  <a:srgbClr val="FFFFFF"/>
                </a:solidFill>
                <a:latin typeface="Arial"/>
                <a:cs typeface="Arial"/>
              </a:rPr>
              <a:t>flying particles. </a:t>
            </a:r>
            <a:r>
              <a:rPr sz="1800" b="1" spc="-65" dirty="0">
                <a:solidFill>
                  <a:srgbClr val="FFFFFF"/>
                </a:solidFill>
                <a:latin typeface="Arial"/>
                <a:cs typeface="Arial"/>
              </a:rPr>
              <a:t>To</a:t>
            </a:r>
            <a:r>
              <a:rPr sz="1800" b="1" spc="95" dirty="0">
                <a:solidFill>
                  <a:srgbClr val="FFFFFF"/>
                </a:solidFill>
                <a:latin typeface="Arial"/>
                <a:cs typeface="Arial"/>
              </a:rPr>
              <a:t> </a:t>
            </a:r>
            <a:r>
              <a:rPr sz="1800" b="1" spc="-5" dirty="0">
                <a:solidFill>
                  <a:srgbClr val="FFFFFF"/>
                </a:solidFill>
                <a:latin typeface="Arial"/>
                <a:cs typeface="Arial"/>
              </a:rPr>
              <a:t>protect</a:t>
            </a:r>
            <a:endParaRPr sz="1800">
              <a:latin typeface="Arial"/>
              <a:cs typeface="Arial"/>
            </a:endParaRPr>
          </a:p>
          <a:p>
            <a:pPr marL="981710">
              <a:lnSpc>
                <a:spcPts val="1510"/>
              </a:lnSpc>
            </a:pPr>
            <a:r>
              <a:rPr sz="1800" b="1" dirty="0">
                <a:solidFill>
                  <a:srgbClr val="FFFFFF"/>
                </a:solidFill>
                <a:latin typeface="Arial"/>
                <a:cs typeface="Arial"/>
              </a:rPr>
              <a:t>other workers, </a:t>
            </a:r>
            <a:r>
              <a:rPr sz="1800" b="1" spc="5" dirty="0">
                <a:solidFill>
                  <a:srgbClr val="FFFFFF"/>
                </a:solidFill>
                <a:latin typeface="Arial"/>
                <a:cs typeface="Arial"/>
              </a:rPr>
              <a:t>work </a:t>
            </a:r>
            <a:r>
              <a:rPr sz="1800" b="1" spc="-5" dirty="0">
                <a:solidFill>
                  <a:srgbClr val="FFFFFF"/>
                </a:solidFill>
                <a:latin typeface="Arial"/>
                <a:cs typeface="Arial"/>
              </a:rPr>
              <a:t>area barriers such </a:t>
            </a:r>
            <a:r>
              <a:rPr sz="1800" b="1" spc="-10" dirty="0">
                <a:solidFill>
                  <a:srgbClr val="FFFFFF"/>
                </a:solidFill>
                <a:latin typeface="Arial"/>
                <a:cs typeface="Arial"/>
              </a:rPr>
              <a:t>as movable </a:t>
            </a:r>
            <a:r>
              <a:rPr sz="1800" b="1" spc="-5" dirty="0">
                <a:solidFill>
                  <a:srgbClr val="FFFFFF"/>
                </a:solidFill>
                <a:latin typeface="Arial"/>
                <a:cs typeface="Arial"/>
              </a:rPr>
              <a:t>screens</a:t>
            </a:r>
            <a:r>
              <a:rPr sz="1800" b="1" spc="15" dirty="0">
                <a:solidFill>
                  <a:srgbClr val="FFFFFF"/>
                </a:solidFill>
                <a:latin typeface="Arial"/>
                <a:cs typeface="Arial"/>
              </a:rPr>
              <a:t> </a:t>
            </a:r>
            <a:r>
              <a:rPr sz="1800" b="1" dirty="0">
                <a:solidFill>
                  <a:srgbClr val="FFFFFF"/>
                </a:solidFill>
                <a:latin typeface="Arial"/>
                <a:cs typeface="Arial"/>
              </a:rPr>
              <a:t>and</a:t>
            </a:r>
            <a:endParaRPr sz="1800">
              <a:latin typeface="Arial"/>
              <a:cs typeface="Arial"/>
            </a:endParaRPr>
          </a:p>
          <a:p>
            <a:pPr marL="981710">
              <a:lnSpc>
                <a:spcPts val="1515"/>
              </a:lnSpc>
            </a:pPr>
            <a:r>
              <a:rPr sz="1800" b="1" spc="-5" dirty="0">
                <a:solidFill>
                  <a:srgbClr val="FFFFFF"/>
                </a:solidFill>
                <a:latin typeface="Arial"/>
                <a:cs typeface="Arial"/>
              </a:rPr>
              <a:t>barriers should </a:t>
            </a:r>
            <a:r>
              <a:rPr sz="1800" b="1" dirty="0">
                <a:solidFill>
                  <a:srgbClr val="FFFFFF"/>
                </a:solidFill>
                <a:latin typeface="Arial"/>
                <a:cs typeface="Arial"/>
              </a:rPr>
              <a:t>be </a:t>
            </a:r>
            <a:r>
              <a:rPr sz="1800" b="1" spc="-10" dirty="0">
                <a:solidFill>
                  <a:srgbClr val="FFFFFF"/>
                </a:solidFill>
                <a:latin typeface="Arial"/>
                <a:cs typeface="Arial"/>
              </a:rPr>
              <a:t>set </a:t>
            </a:r>
            <a:r>
              <a:rPr sz="1800" b="1" dirty="0">
                <a:solidFill>
                  <a:srgbClr val="FFFFFF"/>
                </a:solidFill>
                <a:latin typeface="Arial"/>
                <a:cs typeface="Arial"/>
              </a:rPr>
              <a:t>up to </a:t>
            </a:r>
            <a:r>
              <a:rPr sz="1800" b="1" spc="-5" dirty="0">
                <a:solidFill>
                  <a:srgbClr val="FFFFFF"/>
                </a:solidFill>
                <a:latin typeface="Arial"/>
                <a:cs typeface="Arial"/>
              </a:rPr>
              <a:t>separate </a:t>
            </a:r>
            <a:r>
              <a:rPr sz="1800" b="1" dirty="0">
                <a:solidFill>
                  <a:srgbClr val="FFFFFF"/>
                </a:solidFill>
                <a:latin typeface="Arial"/>
                <a:cs typeface="Arial"/>
              </a:rPr>
              <a:t>workers </a:t>
            </a:r>
            <a:r>
              <a:rPr sz="1800" b="1" spc="-5" dirty="0">
                <a:solidFill>
                  <a:srgbClr val="FFFFFF"/>
                </a:solidFill>
                <a:latin typeface="Arial"/>
                <a:cs typeface="Arial"/>
              </a:rPr>
              <a:t>and</a:t>
            </a:r>
            <a:r>
              <a:rPr sz="1800" b="1" spc="-25" dirty="0">
                <a:solidFill>
                  <a:srgbClr val="FFFFFF"/>
                </a:solidFill>
                <a:latin typeface="Arial"/>
                <a:cs typeface="Arial"/>
              </a:rPr>
              <a:t> </a:t>
            </a:r>
            <a:r>
              <a:rPr sz="1800" b="1" spc="-5" dirty="0">
                <a:solidFill>
                  <a:srgbClr val="FFFFFF"/>
                </a:solidFill>
                <a:latin typeface="Arial"/>
                <a:cs typeface="Arial"/>
              </a:rPr>
              <a:t>bystanders</a:t>
            </a:r>
            <a:endParaRPr sz="1800">
              <a:latin typeface="Arial"/>
              <a:cs typeface="Arial"/>
            </a:endParaRPr>
          </a:p>
          <a:p>
            <a:pPr marL="981710">
              <a:lnSpc>
                <a:spcPts val="1835"/>
              </a:lnSpc>
            </a:pPr>
            <a:r>
              <a:rPr sz="1800" b="1" spc="-5" dirty="0">
                <a:solidFill>
                  <a:srgbClr val="FFFFFF"/>
                </a:solidFill>
                <a:latin typeface="Arial"/>
                <a:cs typeface="Arial"/>
              </a:rPr>
              <a:t>from hazardous</a:t>
            </a:r>
            <a:r>
              <a:rPr sz="1800" b="1" spc="5" dirty="0">
                <a:solidFill>
                  <a:srgbClr val="FFFFFF"/>
                </a:solidFill>
                <a:latin typeface="Arial"/>
                <a:cs typeface="Arial"/>
              </a:rPr>
              <a:t> </a:t>
            </a:r>
            <a:r>
              <a:rPr sz="1800" b="1" spc="-5" dirty="0">
                <a:solidFill>
                  <a:srgbClr val="FFFFFF"/>
                </a:solidFill>
                <a:latin typeface="Arial"/>
                <a:cs typeface="Arial"/>
              </a:rPr>
              <a:t>operations</a:t>
            </a:r>
            <a:endParaRPr sz="1800">
              <a:latin typeface="Arial"/>
              <a:cs typeface="Arial"/>
            </a:endParaRPr>
          </a:p>
        </p:txBody>
      </p:sp>
      <p:sp>
        <p:nvSpPr>
          <p:cNvPr id="8" name="object 8"/>
          <p:cNvSpPr/>
          <p:nvPr/>
        </p:nvSpPr>
        <p:spPr>
          <a:xfrm>
            <a:off x="1524000" y="4191000"/>
            <a:ext cx="2348483" cy="2057400"/>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5257800" y="4191000"/>
            <a:ext cx="2465831" cy="1981200"/>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654294"/>
            <a:ext cx="9144000" cy="220370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4751832"/>
            <a:ext cx="9144000" cy="2106295"/>
          </a:xfrm>
          <a:custGeom>
            <a:avLst/>
            <a:gdLst/>
            <a:ahLst/>
            <a:cxnLst/>
            <a:rect l="l" t="t" r="r" b="b"/>
            <a:pathLst>
              <a:path w="9144000" h="2106295">
                <a:moveTo>
                  <a:pt x="0" y="1692935"/>
                </a:moveTo>
                <a:lnTo>
                  <a:pt x="0" y="2106166"/>
                </a:lnTo>
                <a:lnTo>
                  <a:pt x="9144000" y="2106166"/>
                </a:lnTo>
                <a:lnTo>
                  <a:pt x="9144000" y="1751575"/>
                </a:lnTo>
                <a:lnTo>
                  <a:pt x="2266828" y="1751575"/>
                </a:lnTo>
                <a:lnTo>
                  <a:pt x="1613553" y="1744157"/>
                </a:lnTo>
                <a:lnTo>
                  <a:pt x="0" y="1692935"/>
                </a:lnTo>
                <a:close/>
              </a:path>
              <a:path w="9144000" h="2106295">
                <a:moveTo>
                  <a:pt x="9144000" y="0"/>
                </a:moveTo>
                <a:lnTo>
                  <a:pt x="8953853" y="89691"/>
                </a:lnTo>
                <a:lnTo>
                  <a:pt x="8464392" y="314371"/>
                </a:lnTo>
                <a:lnTo>
                  <a:pt x="8055839" y="494221"/>
                </a:lnTo>
                <a:lnTo>
                  <a:pt x="7664254" y="659074"/>
                </a:lnTo>
                <a:lnTo>
                  <a:pt x="7341069" y="788898"/>
                </a:lnTo>
                <a:lnTo>
                  <a:pt x="7028467" y="908526"/>
                </a:lnTo>
                <a:lnTo>
                  <a:pt x="6775423" y="1000703"/>
                </a:lnTo>
                <a:lnTo>
                  <a:pt x="6528624" y="1086284"/>
                </a:lnTo>
                <a:lnTo>
                  <a:pt x="6287566" y="1165488"/>
                </a:lnTo>
                <a:lnTo>
                  <a:pt x="6051747" y="1238535"/>
                </a:lnTo>
                <a:lnTo>
                  <a:pt x="5820664" y="1305646"/>
                </a:lnTo>
                <a:lnTo>
                  <a:pt x="5593815" y="1367040"/>
                </a:lnTo>
                <a:lnTo>
                  <a:pt x="5415046" y="1412187"/>
                </a:lnTo>
                <a:lnTo>
                  <a:pt x="5238407" y="1453928"/>
                </a:lnTo>
                <a:lnTo>
                  <a:pt x="5063642" y="1492375"/>
                </a:lnTo>
                <a:lnTo>
                  <a:pt x="4890493" y="1527643"/>
                </a:lnTo>
                <a:lnTo>
                  <a:pt x="4718701" y="1559842"/>
                </a:lnTo>
                <a:lnTo>
                  <a:pt x="4548012" y="1589086"/>
                </a:lnTo>
                <a:lnTo>
                  <a:pt x="4335806" y="1621657"/>
                </a:lnTo>
                <a:lnTo>
                  <a:pt x="4124415" y="1650005"/>
                </a:lnTo>
                <a:lnTo>
                  <a:pt x="3913339" y="1674351"/>
                </a:lnTo>
                <a:lnTo>
                  <a:pt x="3702072" y="1694915"/>
                </a:lnTo>
                <a:lnTo>
                  <a:pt x="3490114" y="1711916"/>
                </a:lnTo>
                <a:lnTo>
                  <a:pt x="3234143" y="1727924"/>
                </a:lnTo>
                <a:lnTo>
                  <a:pt x="2975583" y="1739498"/>
                </a:lnTo>
                <a:lnTo>
                  <a:pt x="2669499" y="1747904"/>
                </a:lnTo>
                <a:lnTo>
                  <a:pt x="2266828" y="1751575"/>
                </a:lnTo>
                <a:lnTo>
                  <a:pt x="9144000" y="1751575"/>
                </a:lnTo>
                <a:lnTo>
                  <a:pt x="9144000" y="0"/>
                </a:lnTo>
                <a:close/>
              </a:path>
            </a:pathLst>
          </a:custGeom>
          <a:solidFill>
            <a:srgbClr val="7B7B7B">
              <a:alpha val="45097"/>
            </a:srgbClr>
          </a:solidFill>
        </p:spPr>
        <p:txBody>
          <a:bodyPr wrap="square" lIns="0" tIns="0" rIns="0" bIns="0" rtlCol="0"/>
          <a:lstStyle/>
          <a:p>
            <a:endParaRPr/>
          </a:p>
        </p:txBody>
      </p:sp>
      <p:sp>
        <p:nvSpPr>
          <p:cNvPr id="4" name="object 4"/>
          <p:cNvSpPr/>
          <p:nvPr/>
        </p:nvSpPr>
        <p:spPr>
          <a:xfrm>
            <a:off x="7211568" y="0"/>
            <a:ext cx="1932431" cy="685799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315200" y="0"/>
            <a:ext cx="1828800" cy="6858000"/>
          </a:xfrm>
          <a:custGeom>
            <a:avLst/>
            <a:gdLst/>
            <a:ahLst/>
            <a:cxnLst/>
            <a:rect l="l" t="t" r="r" b="b"/>
            <a:pathLst>
              <a:path w="1828800" h="6858000">
                <a:moveTo>
                  <a:pt x="0" y="0"/>
                </a:moveTo>
                <a:lnTo>
                  <a:pt x="37678" y="52510"/>
                </a:lnTo>
                <a:lnTo>
                  <a:pt x="74692" y="105059"/>
                </a:lnTo>
                <a:lnTo>
                  <a:pt x="111045" y="157642"/>
                </a:lnTo>
                <a:lnTo>
                  <a:pt x="146740" y="210258"/>
                </a:lnTo>
                <a:lnTo>
                  <a:pt x="181781" y="262903"/>
                </a:lnTo>
                <a:lnTo>
                  <a:pt x="216173" y="315574"/>
                </a:lnTo>
                <a:lnTo>
                  <a:pt x="249918" y="368268"/>
                </a:lnTo>
                <a:lnTo>
                  <a:pt x="283022" y="420982"/>
                </a:lnTo>
                <a:lnTo>
                  <a:pt x="315488" y="473715"/>
                </a:lnTo>
                <a:lnTo>
                  <a:pt x="347319" y="526461"/>
                </a:lnTo>
                <a:lnTo>
                  <a:pt x="378519" y="579219"/>
                </a:lnTo>
                <a:lnTo>
                  <a:pt x="409092" y="631986"/>
                </a:lnTo>
                <a:lnTo>
                  <a:pt x="439043" y="684758"/>
                </a:lnTo>
                <a:lnTo>
                  <a:pt x="468375" y="737534"/>
                </a:lnTo>
                <a:lnTo>
                  <a:pt x="497091" y="790309"/>
                </a:lnTo>
                <a:lnTo>
                  <a:pt x="525196" y="843081"/>
                </a:lnTo>
                <a:lnTo>
                  <a:pt x="552693" y="895847"/>
                </a:lnTo>
                <a:lnTo>
                  <a:pt x="579586" y="948604"/>
                </a:lnTo>
                <a:lnTo>
                  <a:pt x="605880" y="1001349"/>
                </a:lnTo>
                <a:lnTo>
                  <a:pt x="631577" y="1054080"/>
                </a:lnTo>
                <a:lnTo>
                  <a:pt x="656682" y="1106792"/>
                </a:lnTo>
                <a:lnTo>
                  <a:pt x="681198" y="1159484"/>
                </a:lnTo>
                <a:lnTo>
                  <a:pt x="705130" y="1212153"/>
                </a:lnTo>
                <a:lnTo>
                  <a:pt x="728481" y="1264795"/>
                </a:lnTo>
                <a:lnTo>
                  <a:pt x="751256" y="1317407"/>
                </a:lnTo>
                <a:lnTo>
                  <a:pt x="773457" y="1369987"/>
                </a:lnTo>
                <a:lnTo>
                  <a:pt x="795088" y="1422532"/>
                </a:lnTo>
                <a:lnTo>
                  <a:pt x="816155" y="1475038"/>
                </a:lnTo>
                <a:lnTo>
                  <a:pt x="836659" y="1527504"/>
                </a:lnTo>
                <a:lnTo>
                  <a:pt x="856606" y="1579925"/>
                </a:lnTo>
                <a:lnTo>
                  <a:pt x="875999" y="1632299"/>
                </a:lnTo>
                <a:lnTo>
                  <a:pt x="894841" y="1684623"/>
                </a:lnTo>
                <a:lnTo>
                  <a:pt x="913138" y="1736895"/>
                </a:lnTo>
                <a:lnTo>
                  <a:pt x="930891" y="1789110"/>
                </a:lnTo>
                <a:lnTo>
                  <a:pt x="948107" y="1841267"/>
                </a:lnTo>
                <a:lnTo>
                  <a:pt x="964787" y="1893362"/>
                </a:lnTo>
                <a:lnTo>
                  <a:pt x="980936" y="1945392"/>
                </a:lnTo>
                <a:lnTo>
                  <a:pt x="996558" y="1997355"/>
                </a:lnTo>
                <a:lnTo>
                  <a:pt x="1011657" y="2049248"/>
                </a:lnTo>
                <a:lnTo>
                  <a:pt x="1026237" y="2101067"/>
                </a:lnTo>
                <a:lnTo>
                  <a:pt x="1040300" y="2152809"/>
                </a:lnTo>
                <a:lnTo>
                  <a:pt x="1053852" y="2204473"/>
                </a:lnTo>
                <a:lnTo>
                  <a:pt x="1066896" y="2256054"/>
                </a:lnTo>
                <a:lnTo>
                  <a:pt x="1079436" y="2307550"/>
                </a:lnTo>
                <a:lnTo>
                  <a:pt x="1091475" y="2358958"/>
                </a:lnTo>
                <a:lnTo>
                  <a:pt x="1103018" y="2410275"/>
                </a:lnTo>
                <a:lnTo>
                  <a:pt x="1114068" y="2461498"/>
                </a:lnTo>
                <a:lnTo>
                  <a:pt x="1124629" y="2512625"/>
                </a:lnTo>
                <a:lnTo>
                  <a:pt x="1134705" y="2563651"/>
                </a:lnTo>
                <a:lnTo>
                  <a:pt x="1144300" y="2614575"/>
                </a:lnTo>
                <a:lnTo>
                  <a:pt x="1153418" y="2665393"/>
                </a:lnTo>
                <a:lnTo>
                  <a:pt x="1162062" y="2716103"/>
                </a:lnTo>
                <a:lnTo>
                  <a:pt x="1170236" y="2766701"/>
                </a:lnTo>
                <a:lnTo>
                  <a:pt x="1177945" y="2817185"/>
                </a:lnTo>
                <a:lnTo>
                  <a:pt x="1185192" y="2867551"/>
                </a:lnTo>
                <a:lnTo>
                  <a:pt x="1191980" y="2917797"/>
                </a:lnTo>
                <a:lnTo>
                  <a:pt x="1198314" y="2967920"/>
                </a:lnTo>
                <a:lnTo>
                  <a:pt x="1204197" y="3017916"/>
                </a:lnTo>
                <a:lnTo>
                  <a:pt x="1209634" y="3067784"/>
                </a:lnTo>
                <a:lnTo>
                  <a:pt x="1214628" y="3117520"/>
                </a:lnTo>
                <a:lnTo>
                  <a:pt x="1219183" y="3167120"/>
                </a:lnTo>
                <a:lnTo>
                  <a:pt x="1223302" y="3216583"/>
                </a:lnTo>
                <a:lnTo>
                  <a:pt x="1226990" y="3265905"/>
                </a:lnTo>
                <a:lnTo>
                  <a:pt x="1230251" y="3315083"/>
                </a:lnTo>
                <a:lnTo>
                  <a:pt x="1233088" y="3364115"/>
                </a:lnTo>
                <a:lnTo>
                  <a:pt x="1235505" y="3412997"/>
                </a:lnTo>
                <a:lnTo>
                  <a:pt x="1237506" y="3461726"/>
                </a:lnTo>
                <a:lnTo>
                  <a:pt x="1239095" y="3510300"/>
                </a:lnTo>
                <a:lnTo>
                  <a:pt x="1240275" y="3558716"/>
                </a:lnTo>
                <a:lnTo>
                  <a:pt x="1241051" y="3606970"/>
                </a:lnTo>
                <a:lnTo>
                  <a:pt x="1241426" y="3655060"/>
                </a:lnTo>
                <a:lnTo>
                  <a:pt x="1241404" y="3702983"/>
                </a:lnTo>
                <a:lnTo>
                  <a:pt x="1240989" y="3750736"/>
                </a:lnTo>
                <a:lnTo>
                  <a:pt x="1240185" y="3798316"/>
                </a:lnTo>
                <a:lnTo>
                  <a:pt x="1238995" y="3845719"/>
                </a:lnTo>
                <a:lnTo>
                  <a:pt x="1237424" y="3892944"/>
                </a:lnTo>
                <a:lnTo>
                  <a:pt x="1235475" y="3939987"/>
                </a:lnTo>
                <a:lnTo>
                  <a:pt x="1233152" y="3986846"/>
                </a:lnTo>
                <a:lnTo>
                  <a:pt x="1230459" y="4033516"/>
                </a:lnTo>
                <a:lnTo>
                  <a:pt x="1227400" y="4079996"/>
                </a:lnTo>
                <a:lnTo>
                  <a:pt x="1223979" y="4126283"/>
                </a:lnTo>
                <a:lnTo>
                  <a:pt x="1220198" y="4172373"/>
                </a:lnTo>
                <a:lnTo>
                  <a:pt x="1216063" y="4218264"/>
                </a:lnTo>
                <a:lnTo>
                  <a:pt x="1211578" y="4263952"/>
                </a:lnTo>
                <a:lnTo>
                  <a:pt x="1206745" y="4309435"/>
                </a:lnTo>
                <a:lnTo>
                  <a:pt x="1201568" y="4354710"/>
                </a:lnTo>
                <a:lnTo>
                  <a:pt x="1196053" y="4399773"/>
                </a:lnTo>
                <a:lnTo>
                  <a:pt x="1190201" y="4444623"/>
                </a:lnTo>
                <a:lnTo>
                  <a:pt x="1184018" y="4489256"/>
                </a:lnTo>
                <a:lnTo>
                  <a:pt x="1177507" y="4533668"/>
                </a:lnTo>
                <a:lnTo>
                  <a:pt x="1170672" y="4577858"/>
                </a:lnTo>
                <a:lnTo>
                  <a:pt x="1163517" y="4621822"/>
                </a:lnTo>
                <a:lnTo>
                  <a:pt x="1156045" y="4665558"/>
                </a:lnTo>
                <a:lnTo>
                  <a:pt x="1148260" y="4709062"/>
                </a:lnTo>
                <a:lnTo>
                  <a:pt x="1140167" y="4752331"/>
                </a:lnTo>
                <a:lnTo>
                  <a:pt x="1131769" y="4795362"/>
                </a:lnTo>
                <a:lnTo>
                  <a:pt x="1123069" y="4838154"/>
                </a:lnTo>
                <a:lnTo>
                  <a:pt x="1114073" y="4880702"/>
                </a:lnTo>
                <a:lnTo>
                  <a:pt x="1104783" y="4923003"/>
                </a:lnTo>
                <a:lnTo>
                  <a:pt x="1095203" y="4965056"/>
                </a:lnTo>
                <a:lnTo>
                  <a:pt x="1085337" y="5006856"/>
                </a:lnTo>
                <a:lnTo>
                  <a:pt x="1075190" y="5048401"/>
                </a:lnTo>
                <a:lnTo>
                  <a:pt x="1064764" y="5089688"/>
                </a:lnTo>
                <a:lnTo>
                  <a:pt x="1054064" y="5130715"/>
                </a:lnTo>
                <a:lnTo>
                  <a:pt x="1043094" y="5171477"/>
                </a:lnTo>
                <a:lnTo>
                  <a:pt x="1031857" y="5211973"/>
                </a:lnTo>
                <a:lnTo>
                  <a:pt x="1020357" y="5252199"/>
                </a:lnTo>
                <a:lnTo>
                  <a:pt x="1008598" y="5292152"/>
                </a:lnTo>
                <a:lnTo>
                  <a:pt x="996584" y="5331829"/>
                </a:lnTo>
                <a:lnTo>
                  <a:pt x="984319" y="5371228"/>
                </a:lnTo>
                <a:lnTo>
                  <a:pt x="971806" y="5410346"/>
                </a:lnTo>
                <a:lnTo>
                  <a:pt x="959049" y="5449179"/>
                </a:lnTo>
                <a:lnTo>
                  <a:pt x="946053" y="5487725"/>
                </a:lnTo>
                <a:lnTo>
                  <a:pt x="932821" y="5525981"/>
                </a:lnTo>
                <a:lnTo>
                  <a:pt x="919356" y="5563944"/>
                </a:lnTo>
                <a:lnTo>
                  <a:pt x="905664" y="5601610"/>
                </a:lnTo>
                <a:lnTo>
                  <a:pt x="891746" y="5638977"/>
                </a:lnTo>
                <a:lnTo>
                  <a:pt x="877608" y="5676043"/>
                </a:lnTo>
                <a:lnTo>
                  <a:pt x="863253" y="5712803"/>
                </a:lnTo>
                <a:lnTo>
                  <a:pt x="848686" y="5749256"/>
                </a:lnTo>
                <a:lnTo>
                  <a:pt x="833909" y="5785398"/>
                </a:lnTo>
                <a:lnTo>
                  <a:pt x="818926" y="5821227"/>
                </a:lnTo>
                <a:lnTo>
                  <a:pt x="803742" y="5856738"/>
                </a:lnTo>
                <a:lnTo>
                  <a:pt x="788361" y="5891930"/>
                </a:lnTo>
                <a:lnTo>
                  <a:pt x="772785" y="5926800"/>
                </a:lnTo>
                <a:lnTo>
                  <a:pt x="741068" y="5995560"/>
                </a:lnTo>
                <a:lnTo>
                  <a:pt x="708622" y="6062996"/>
                </a:lnTo>
                <a:lnTo>
                  <a:pt x="675477" y="6129082"/>
                </a:lnTo>
                <a:lnTo>
                  <a:pt x="641663" y="6193797"/>
                </a:lnTo>
                <a:lnTo>
                  <a:pt x="607212" y="6257116"/>
                </a:lnTo>
                <a:lnTo>
                  <a:pt x="572155" y="6319017"/>
                </a:lnTo>
                <a:lnTo>
                  <a:pt x="536521" y="6379475"/>
                </a:lnTo>
                <a:lnTo>
                  <a:pt x="500341" y="6438468"/>
                </a:lnTo>
                <a:lnTo>
                  <a:pt x="463647" y="6495971"/>
                </a:lnTo>
                <a:lnTo>
                  <a:pt x="426469" y="6551962"/>
                </a:lnTo>
                <a:lnTo>
                  <a:pt x="388836" y="6606417"/>
                </a:lnTo>
                <a:lnTo>
                  <a:pt x="350781" y="6659313"/>
                </a:lnTo>
                <a:lnTo>
                  <a:pt x="312334" y="6710625"/>
                </a:lnTo>
                <a:lnTo>
                  <a:pt x="273525" y="6760331"/>
                </a:lnTo>
                <a:lnTo>
                  <a:pt x="234385" y="6808408"/>
                </a:lnTo>
                <a:lnTo>
                  <a:pt x="194945" y="6854831"/>
                </a:lnTo>
                <a:lnTo>
                  <a:pt x="1828800" y="6857999"/>
                </a:lnTo>
                <a:lnTo>
                  <a:pt x="1828800" y="14224"/>
                </a:lnTo>
                <a:lnTo>
                  <a:pt x="0" y="0"/>
                </a:lnTo>
                <a:close/>
              </a:path>
            </a:pathLst>
          </a:custGeom>
          <a:solidFill>
            <a:srgbClr val="585858">
              <a:alpha val="39999"/>
            </a:srgbClr>
          </a:solidFill>
        </p:spPr>
        <p:txBody>
          <a:bodyPr wrap="square" lIns="0" tIns="0" rIns="0" bIns="0" rtlCol="0"/>
          <a:lstStyle/>
          <a:p>
            <a:endParaRPr/>
          </a:p>
        </p:txBody>
      </p:sp>
      <p:sp>
        <p:nvSpPr>
          <p:cNvPr id="6" name="object 6"/>
          <p:cNvSpPr txBox="1">
            <a:spLocks noGrp="1"/>
          </p:cNvSpPr>
          <p:nvPr>
            <p:ph type="title"/>
          </p:nvPr>
        </p:nvSpPr>
        <p:spPr>
          <a:xfrm>
            <a:off x="1742058" y="498093"/>
            <a:ext cx="6421120" cy="726440"/>
          </a:xfrm>
          <a:prstGeom prst="rect">
            <a:avLst/>
          </a:prstGeom>
        </p:spPr>
        <p:txBody>
          <a:bodyPr vert="horz" wrap="square" lIns="0" tIns="12065" rIns="0" bIns="0" rtlCol="0">
            <a:spAutoFit/>
          </a:bodyPr>
          <a:lstStyle/>
          <a:p>
            <a:pPr marL="12700">
              <a:lnSpc>
                <a:spcPct val="100000"/>
              </a:lnSpc>
              <a:spcBef>
                <a:spcPts val="95"/>
              </a:spcBef>
            </a:pPr>
            <a:r>
              <a:rPr spc="-5" dirty="0"/>
              <a:t>Eye and Face</a:t>
            </a:r>
            <a:r>
              <a:rPr spc="-20" dirty="0"/>
              <a:t> </a:t>
            </a:r>
            <a:r>
              <a:rPr spc="-5" dirty="0"/>
              <a:t>Protection</a:t>
            </a:r>
          </a:p>
        </p:txBody>
      </p:sp>
      <p:sp>
        <p:nvSpPr>
          <p:cNvPr id="7" name="object 7"/>
          <p:cNvSpPr txBox="1"/>
          <p:nvPr/>
        </p:nvSpPr>
        <p:spPr>
          <a:xfrm>
            <a:off x="953820" y="1700225"/>
            <a:ext cx="3829050" cy="3211195"/>
          </a:xfrm>
          <a:prstGeom prst="rect">
            <a:avLst/>
          </a:prstGeom>
        </p:spPr>
        <p:txBody>
          <a:bodyPr vert="horz" wrap="square" lIns="0" tIns="12065" rIns="0" bIns="0" rtlCol="0">
            <a:spAutoFit/>
          </a:bodyPr>
          <a:lstStyle/>
          <a:p>
            <a:pPr marL="396240" marR="8255" indent="-384175">
              <a:lnSpc>
                <a:spcPct val="100000"/>
              </a:lnSpc>
              <a:spcBef>
                <a:spcPts val="95"/>
              </a:spcBef>
            </a:pPr>
            <a:r>
              <a:rPr sz="2800" spc="-5" dirty="0">
                <a:solidFill>
                  <a:srgbClr val="FF0000"/>
                </a:solidFill>
                <a:latin typeface="Arial"/>
                <a:cs typeface="Arial"/>
              </a:rPr>
              <a:t>Elimination or Control of  Hazards</a:t>
            </a:r>
            <a:endParaRPr sz="2800">
              <a:latin typeface="Arial"/>
              <a:cs typeface="Arial"/>
            </a:endParaRPr>
          </a:p>
          <a:p>
            <a:pPr marL="697865" indent="-274320">
              <a:lnSpc>
                <a:spcPct val="100000"/>
              </a:lnSpc>
              <a:spcBef>
                <a:spcPts val="595"/>
              </a:spcBef>
              <a:buClr>
                <a:srgbClr val="6D9FAF"/>
              </a:buClr>
              <a:buSzPct val="89583"/>
              <a:buFont typeface="Wingdings 2"/>
              <a:buChar char=""/>
              <a:tabLst>
                <a:tab pos="698500" algn="l"/>
              </a:tabLst>
            </a:pPr>
            <a:r>
              <a:rPr sz="2400" b="1" spc="-15" dirty="0">
                <a:solidFill>
                  <a:srgbClr val="FFFF00"/>
                </a:solidFill>
                <a:latin typeface="Arial"/>
                <a:cs typeface="Arial"/>
              </a:rPr>
              <a:t>Ventilation</a:t>
            </a:r>
            <a:endParaRPr sz="2400">
              <a:latin typeface="Arial"/>
              <a:cs typeface="Arial"/>
            </a:endParaRPr>
          </a:p>
          <a:p>
            <a:pPr marL="981710" marR="5080" lvl="1" indent="-255904">
              <a:lnSpc>
                <a:spcPct val="100000"/>
              </a:lnSpc>
              <a:spcBef>
                <a:spcPts val="484"/>
              </a:spcBef>
              <a:buClr>
                <a:srgbClr val="CCAE09"/>
              </a:buClr>
              <a:buSzPct val="85000"/>
              <a:buFont typeface="Arial"/>
              <a:buChar char="○"/>
              <a:tabLst>
                <a:tab pos="982344" algn="l"/>
              </a:tabLst>
            </a:pPr>
            <a:r>
              <a:rPr sz="2000" b="1" spc="-10" dirty="0">
                <a:solidFill>
                  <a:srgbClr val="FFFFFF"/>
                </a:solidFill>
                <a:latin typeface="Arial"/>
                <a:cs typeface="Arial"/>
              </a:rPr>
              <a:t>Ventilation, </a:t>
            </a:r>
            <a:r>
              <a:rPr sz="2000" b="1" dirty="0">
                <a:solidFill>
                  <a:srgbClr val="FFFFFF"/>
                </a:solidFill>
                <a:latin typeface="Arial"/>
                <a:cs typeface="Arial"/>
              </a:rPr>
              <a:t>along </a:t>
            </a:r>
            <a:r>
              <a:rPr sz="2000" b="1" spc="5" dirty="0">
                <a:solidFill>
                  <a:srgbClr val="FFFFFF"/>
                </a:solidFill>
                <a:latin typeface="Arial"/>
                <a:cs typeface="Arial"/>
              </a:rPr>
              <a:t>with  </a:t>
            </a:r>
            <a:r>
              <a:rPr sz="2000" b="1" dirty="0">
                <a:solidFill>
                  <a:srgbClr val="FFFFFF"/>
                </a:solidFill>
                <a:latin typeface="Arial"/>
                <a:cs typeface="Arial"/>
              </a:rPr>
              <a:t>damping </a:t>
            </a:r>
            <a:r>
              <a:rPr sz="2000" b="1" spc="-5" dirty="0">
                <a:solidFill>
                  <a:srgbClr val="FFFFFF"/>
                </a:solidFill>
                <a:latin typeface="Arial"/>
                <a:cs typeface="Arial"/>
              </a:rPr>
              <a:t>systems, </a:t>
            </a:r>
            <a:r>
              <a:rPr sz="2000" b="1" dirty="0">
                <a:solidFill>
                  <a:srgbClr val="FFFFFF"/>
                </a:solidFill>
                <a:latin typeface="Arial"/>
                <a:cs typeface="Arial"/>
              </a:rPr>
              <a:t>can  significantly reduce</a:t>
            </a:r>
            <a:r>
              <a:rPr sz="2000" b="1" spc="-135" dirty="0">
                <a:solidFill>
                  <a:srgbClr val="FFFFFF"/>
                </a:solidFill>
                <a:latin typeface="Arial"/>
                <a:cs typeface="Arial"/>
              </a:rPr>
              <a:t> </a:t>
            </a:r>
            <a:r>
              <a:rPr sz="2000" b="1" dirty="0">
                <a:solidFill>
                  <a:srgbClr val="FFFFFF"/>
                </a:solidFill>
                <a:latin typeface="Arial"/>
                <a:cs typeface="Arial"/>
              </a:rPr>
              <a:t>the  amount of airborne  particles that could be  hazardous to </a:t>
            </a:r>
            <a:r>
              <a:rPr sz="2000" b="1" spc="-10" dirty="0">
                <a:solidFill>
                  <a:srgbClr val="FFFFFF"/>
                </a:solidFill>
                <a:latin typeface="Arial"/>
                <a:cs typeface="Arial"/>
              </a:rPr>
              <a:t>your</a:t>
            </a:r>
            <a:r>
              <a:rPr sz="2000" b="1" spc="-65" dirty="0">
                <a:solidFill>
                  <a:srgbClr val="FFFFFF"/>
                </a:solidFill>
                <a:latin typeface="Arial"/>
                <a:cs typeface="Arial"/>
              </a:rPr>
              <a:t> </a:t>
            </a:r>
            <a:r>
              <a:rPr sz="2000" b="1" spc="-10" dirty="0">
                <a:solidFill>
                  <a:srgbClr val="FFFFFF"/>
                </a:solidFill>
                <a:latin typeface="Arial"/>
                <a:cs typeface="Arial"/>
              </a:rPr>
              <a:t>eyes</a:t>
            </a:r>
            <a:endParaRPr sz="2000">
              <a:latin typeface="Arial"/>
              <a:cs typeface="Arial"/>
            </a:endParaRPr>
          </a:p>
        </p:txBody>
      </p:sp>
      <p:sp>
        <p:nvSpPr>
          <p:cNvPr id="8" name="object 8"/>
          <p:cNvSpPr/>
          <p:nvPr/>
        </p:nvSpPr>
        <p:spPr>
          <a:xfrm>
            <a:off x="5852159" y="1676400"/>
            <a:ext cx="2164080" cy="1981200"/>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93850" y="915133"/>
            <a:ext cx="2929890" cy="3147060"/>
          </a:xfrm>
          <a:prstGeom prst="rect">
            <a:avLst/>
          </a:prstGeom>
        </p:spPr>
        <p:txBody>
          <a:bodyPr vert="horz" wrap="square" lIns="0" tIns="109855" rIns="0" bIns="0" rtlCol="0">
            <a:spAutoFit/>
          </a:bodyPr>
          <a:lstStyle/>
          <a:p>
            <a:pPr marL="287020" indent="-274320">
              <a:lnSpc>
                <a:spcPct val="100000"/>
              </a:lnSpc>
              <a:spcBef>
                <a:spcPts val="865"/>
              </a:spcBef>
              <a:buClr>
                <a:srgbClr val="6D9FAF"/>
              </a:buClr>
              <a:buSzPct val="89062"/>
              <a:buFont typeface="Wingdings 2"/>
              <a:buChar char=""/>
              <a:tabLst>
                <a:tab pos="287020" algn="l"/>
              </a:tabLst>
            </a:pPr>
            <a:r>
              <a:rPr sz="3200" b="1" dirty="0">
                <a:solidFill>
                  <a:srgbClr val="FFFF00"/>
                </a:solidFill>
                <a:latin typeface="Arial"/>
                <a:cs typeface="Arial"/>
              </a:rPr>
              <a:t>Lighting</a:t>
            </a:r>
            <a:endParaRPr sz="3200">
              <a:latin typeface="Arial"/>
              <a:cs typeface="Arial"/>
            </a:endParaRPr>
          </a:p>
          <a:p>
            <a:pPr marL="570230" marR="5080" lvl="1" indent="-255904">
              <a:lnSpc>
                <a:spcPct val="100000"/>
              </a:lnSpc>
              <a:spcBef>
                <a:spcPts val="765"/>
              </a:spcBef>
              <a:buClr>
                <a:srgbClr val="CCAE09"/>
              </a:buClr>
              <a:buSzPct val="84375"/>
              <a:buFont typeface="Arial"/>
              <a:buChar char="○"/>
              <a:tabLst>
                <a:tab pos="570865" algn="l"/>
              </a:tabLst>
            </a:pPr>
            <a:r>
              <a:rPr sz="3200" b="1" dirty="0">
                <a:solidFill>
                  <a:srgbClr val="FFFFFF"/>
                </a:solidFill>
                <a:latin typeface="Arial"/>
                <a:cs typeface="Arial"/>
              </a:rPr>
              <a:t>Good  lighting  </a:t>
            </a:r>
            <a:r>
              <a:rPr sz="3200" b="1" spc="-5" dirty="0">
                <a:solidFill>
                  <a:srgbClr val="FFFFFF"/>
                </a:solidFill>
                <a:latin typeface="Arial"/>
                <a:cs typeface="Arial"/>
              </a:rPr>
              <a:t>reduces</a:t>
            </a:r>
            <a:r>
              <a:rPr sz="3200" b="1" spc="-85" dirty="0">
                <a:solidFill>
                  <a:srgbClr val="FFFFFF"/>
                </a:solidFill>
                <a:latin typeface="Arial"/>
                <a:cs typeface="Arial"/>
              </a:rPr>
              <a:t> </a:t>
            </a:r>
            <a:r>
              <a:rPr sz="3200" b="1" spc="-5" dirty="0">
                <a:solidFill>
                  <a:srgbClr val="FFFFFF"/>
                </a:solidFill>
                <a:latin typeface="Arial"/>
                <a:cs typeface="Arial"/>
              </a:rPr>
              <a:t>eye  </a:t>
            </a:r>
            <a:r>
              <a:rPr sz="3200" b="1" dirty="0">
                <a:solidFill>
                  <a:srgbClr val="FFFFFF"/>
                </a:solidFill>
                <a:latin typeface="Arial"/>
                <a:cs typeface="Arial"/>
              </a:rPr>
              <a:t>strain and  </a:t>
            </a:r>
            <a:r>
              <a:rPr sz="3200" b="1" spc="-5" dirty="0">
                <a:solidFill>
                  <a:srgbClr val="FFFFFF"/>
                </a:solidFill>
                <a:latin typeface="Arial"/>
                <a:cs typeface="Arial"/>
              </a:rPr>
              <a:t>glare</a:t>
            </a:r>
            <a:endParaRPr sz="3200">
              <a:latin typeface="Arial"/>
              <a:cs typeface="Arial"/>
            </a:endParaRPr>
          </a:p>
        </p:txBody>
      </p:sp>
      <p:sp>
        <p:nvSpPr>
          <p:cNvPr id="3" name="object 3"/>
          <p:cNvSpPr/>
          <p:nvPr/>
        </p:nvSpPr>
        <p:spPr>
          <a:xfrm>
            <a:off x="5257800" y="914400"/>
            <a:ext cx="3352800" cy="51816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45129" y="318261"/>
            <a:ext cx="3251835" cy="635000"/>
          </a:xfrm>
          <a:prstGeom prst="rect">
            <a:avLst/>
          </a:prstGeom>
        </p:spPr>
        <p:txBody>
          <a:bodyPr vert="horz" wrap="square" lIns="0" tIns="12065" rIns="0" bIns="0" rtlCol="0">
            <a:spAutoFit/>
          </a:bodyPr>
          <a:lstStyle/>
          <a:p>
            <a:pPr marL="12700">
              <a:lnSpc>
                <a:spcPct val="100000"/>
              </a:lnSpc>
              <a:spcBef>
                <a:spcPts val="95"/>
              </a:spcBef>
            </a:pPr>
            <a:r>
              <a:rPr spc="-10" dirty="0"/>
              <a:t>Introduction</a:t>
            </a:r>
          </a:p>
        </p:txBody>
      </p:sp>
      <p:grpSp>
        <p:nvGrpSpPr>
          <p:cNvPr id="3" name="object 3"/>
          <p:cNvGrpSpPr/>
          <p:nvPr/>
        </p:nvGrpSpPr>
        <p:grpSpPr>
          <a:xfrm>
            <a:off x="3424428" y="2731007"/>
            <a:ext cx="2295525" cy="2888615"/>
            <a:chOff x="3424428" y="2731007"/>
            <a:chExt cx="2295525" cy="2888615"/>
          </a:xfrm>
        </p:grpSpPr>
        <p:sp>
          <p:nvSpPr>
            <p:cNvPr id="4" name="object 4"/>
            <p:cNvSpPr/>
            <p:nvPr/>
          </p:nvSpPr>
          <p:spPr>
            <a:xfrm>
              <a:off x="3436620" y="2743199"/>
              <a:ext cx="2270760" cy="2863850"/>
            </a:xfrm>
            <a:custGeom>
              <a:avLst/>
              <a:gdLst/>
              <a:ahLst/>
              <a:cxnLst/>
              <a:rect l="l" t="t" r="r" b="b"/>
              <a:pathLst>
                <a:path w="2270760" h="2863850">
                  <a:moveTo>
                    <a:pt x="2075560" y="0"/>
                  </a:moveTo>
                  <a:lnTo>
                    <a:pt x="195199" y="0"/>
                  </a:lnTo>
                  <a:lnTo>
                    <a:pt x="150436" y="5154"/>
                  </a:lnTo>
                  <a:lnTo>
                    <a:pt x="109347" y="19837"/>
                  </a:lnTo>
                  <a:lnTo>
                    <a:pt x="73104" y="42877"/>
                  </a:lnTo>
                  <a:lnTo>
                    <a:pt x="42877" y="73104"/>
                  </a:lnTo>
                  <a:lnTo>
                    <a:pt x="19837" y="109347"/>
                  </a:lnTo>
                  <a:lnTo>
                    <a:pt x="5154" y="150436"/>
                  </a:lnTo>
                  <a:lnTo>
                    <a:pt x="0" y="195199"/>
                  </a:lnTo>
                  <a:lnTo>
                    <a:pt x="0" y="2668397"/>
                  </a:lnTo>
                  <a:lnTo>
                    <a:pt x="5154" y="2713159"/>
                  </a:lnTo>
                  <a:lnTo>
                    <a:pt x="19837" y="2754248"/>
                  </a:lnTo>
                  <a:lnTo>
                    <a:pt x="42877" y="2790491"/>
                  </a:lnTo>
                  <a:lnTo>
                    <a:pt x="73104" y="2820718"/>
                  </a:lnTo>
                  <a:lnTo>
                    <a:pt x="109347" y="2843758"/>
                  </a:lnTo>
                  <a:lnTo>
                    <a:pt x="150436" y="2858441"/>
                  </a:lnTo>
                  <a:lnTo>
                    <a:pt x="195199" y="2863596"/>
                  </a:lnTo>
                  <a:lnTo>
                    <a:pt x="2075560" y="2863596"/>
                  </a:lnTo>
                  <a:lnTo>
                    <a:pt x="2120323" y="2858441"/>
                  </a:lnTo>
                  <a:lnTo>
                    <a:pt x="2161412" y="2843758"/>
                  </a:lnTo>
                  <a:lnTo>
                    <a:pt x="2197655" y="2820718"/>
                  </a:lnTo>
                  <a:lnTo>
                    <a:pt x="2227882" y="2790491"/>
                  </a:lnTo>
                  <a:lnTo>
                    <a:pt x="2250922" y="2754248"/>
                  </a:lnTo>
                  <a:lnTo>
                    <a:pt x="2265605" y="2713159"/>
                  </a:lnTo>
                  <a:lnTo>
                    <a:pt x="2270759" y="2668397"/>
                  </a:lnTo>
                  <a:lnTo>
                    <a:pt x="2270759" y="195199"/>
                  </a:lnTo>
                  <a:lnTo>
                    <a:pt x="2265605" y="150436"/>
                  </a:lnTo>
                  <a:lnTo>
                    <a:pt x="2250922" y="109347"/>
                  </a:lnTo>
                  <a:lnTo>
                    <a:pt x="2227882" y="73104"/>
                  </a:lnTo>
                  <a:lnTo>
                    <a:pt x="2197655" y="42877"/>
                  </a:lnTo>
                  <a:lnTo>
                    <a:pt x="2161412" y="19837"/>
                  </a:lnTo>
                  <a:lnTo>
                    <a:pt x="2120323" y="5154"/>
                  </a:lnTo>
                  <a:lnTo>
                    <a:pt x="2075560" y="0"/>
                  </a:lnTo>
                  <a:close/>
                </a:path>
              </a:pathLst>
            </a:custGeom>
            <a:solidFill>
              <a:srgbClr val="ECECEC"/>
            </a:solidFill>
          </p:spPr>
          <p:txBody>
            <a:bodyPr wrap="square" lIns="0" tIns="0" rIns="0" bIns="0" rtlCol="0"/>
            <a:lstStyle/>
            <a:p>
              <a:endParaRPr/>
            </a:p>
          </p:txBody>
        </p:sp>
        <p:sp>
          <p:nvSpPr>
            <p:cNvPr id="5" name="object 5"/>
            <p:cNvSpPr/>
            <p:nvPr/>
          </p:nvSpPr>
          <p:spPr>
            <a:xfrm>
              <a:off x="3436620" y="2743199"/>
              <a:ext cx="2270759" cy="2863596"/>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3430524" y="2737103"/>
              <a:ext cx="2283460" cy="2876550"/>
            </a:xfrm>
            <a:custGeom>
              <a:avLst/>
              <a:gdLst/>
              <a:ahLst/>
              <a:cxnLst/>
              <a:rect l="l" t="t" r="r" b="b"/>
              <a:pathLst>
                <a:path w="2283460" h="2876550">
                  <a:moveTo>
                    <a:pt x="201040" y="0"/>
                  </a:moveTo>
                  <a:lnTo>
                    <a:pt x="2082038" y="0"/>
                  </a:lnTo>
                  <a:lnTo>
                    <a:pt x="2122297" y="4063"/>
                  </a:lnTo>
                  <a:lnTo>
                    <a:pt x="2160397" y="15875"/>
                  </a:lnTo>
                  <a:lnTo>
                    <a:pt x="2194305" y="34290"/>
                  </a:lnTo>
                  <a:lnTo>
                    <a:pt x="2224151" y="58928"/>
                  </a:lnTo>
                  <a:lnTo>
                    <a:pt x="2248789" y="88773"/>
                  </a:lnTo>
                  <a:lnTo>
                    <a:pt x="2267204" y="123190"/>
                  </a:lnTo>
                  <a:lnTo>
                    <a:pt x="2279015" y="160782"/>
                  </a:lnTo>
                  <a:lnTo>
                    <a:pt x="2283079" y="201041"/>
                  </a:lnTo>
                  <a:lnTo>
                    <a:pt x="2283079" y="2675001"/>
                  </a:lnTo>
                  <a:lnTo>
                    <a:pt x="2279015" y="2715260"/>
                  </a:lnTo>
                  <a:lnTo>
                    <a:pt x="2267204" y="2753233"/>
                  </a:lnTo>
                  <a:lnTo>
                    <a:pt x="2248789" y="2787269"/>
                  </a:lnTo>
                  <a:lnTo>
                    <a:pt x="2224151" y="2817114"/>
                  </a:lnTo>
                  <a:lnTo>
                    <a:pt x="2194305" y="2841625"/>
                  </a:lnTo>
                  <a:lnTo>
                    <a:pt x="2160397" y="2860103"/>
                  </a:lnTo>
                  <a:lnTo>
                    <a:pt x="2122297" y="2871978"/>
                  </a:lnTo>
                  <a:lnTo>
                    <a:pt x="2082038" y="2876042"/>
                  </a:lnTo>
                  <a:lnTo>
                    <a:pt x="201040" y="2876042"/>
                  </a:lnTo>
                  <a:lnTo>
                    <a:pt x="160781" y="2871978"/>
                  </a:lnTo>
                  <a:lnTo>
                    <a:pt x="123189" y="2860103"/>
                  </a:lnTo>
                  <a:lnTo>
                    <a:pt x="88773" y="2841752"/>
                  </a:lnTo>
                  <a:lnTo>
                    <a:pt x="58927" y="2817114"/>
                  </a:lnTo>
                  <a:lnTo>
                    <a:pt x="34289" y="2787269"/>
                  </a:lnTo>
                  <a:lnTo>
                    <a:pt x="15875" y="2753233"/>
                  </a:lnTo>
                  <a:lnTo>
                    <a:pt x="4063" y="2715260"/>
                  </a:lnTo>
                  <a:lnTo>
                    <a:pt x="0" y="2675001"/>
                  </a:lnTo>
                  <a:lnTo>
                    <a:pt x="0" y="201041"/>
                  </a:lnTo>
                  <a:lnTo>
                    <a:pt x="4063" y="160782"/>
                  </a:lnTo>
                  <a:lnTo>
                    <a:pt x="15875" y="123190"/>
                  </a:lnTo>
                  <a:lnTo>
                    <a:pt x="34289" y="88773"/>
                  </a:lnTo>
                  <a:lnTo>
                    <a:pt x="58927" y="58928"/>
                  </a:lnTo>
                  <a:lnTo>
                    <a:pt x="88773" y="34290"/>
                  </a:lnTo>
                  <a:lnTo>
                    <a:pt x="123189" y="15875"/>
                  </a:lnTo>
                  <a:lnTo>
                    <a:pt x="160781" y="4063"/>
                  </a:lnTo>
                  <a:lnTo>
                    <a:pt x="201040" y="0"/>
                  </a:lnTo>
                  <a:close/>
                </a:path>
              </a:pathLst>
            </a:custGeom>
            <a:ln w="12192">
              <a:solidFill>
                <a:srgbClr val="000000"/>
              </a:solidFill>
            </a:ln>
          </p:spPr>
          <p:txBody>
            <a:bodyPr wrap="square" lIns="0" tIns="0" rIns="0" bIns="0" rtlCol="0"/>
            <a:lstStyle/>
            <a:p>
              <a:endParaRPr/>
            </a:p>
          </p:txBody>
        </p:sp>
      </p:grpSp>
      <p:sp>
        <p:nvSpPr>
          <p:cNvPr id="7" name="object 7"/>
          <p:cNvSpPr txBox="1"/>
          <p:nvPr/>
        </p:nvSpPr>
        <p:spPr>
          <a:xfrm>
            <a:off x="4065523" y="5817819"/>
            <a:ext cx="1014094" cy="147955"/>
          </a:xfrm>
          <a:prstGeom prst="rect">
            <a:avLst/>
          </a:prstGeom>
        </p:spPr>
        <p:txBody>
          <a:bodyPr vert="horz" wrap="square" lIns="0" tIns="12700" rIns="0" bIns="0" rtlCol="0">
            <a:spAutoFit/>
          </a:bodyPr>
          <a:lstStyle/>
          <a:p>
            <a:pPr marL="12700">
              <a:lnSpc>
                <a:spcPct val="100000"/>
              </a:lnSpc>
              <a:spcBef>
                <a:spcPts val="100"/>
              </a:spcBef>
            </a:pPr>
            <a:r>
              <a:rPr sz="800" spc="-5" dirty="0">
                <a:latin typeface="Carlito"/>
                <a:cs typeface="Carlito"/>
              </a:rPr>
              <a:t>Source of photos:</a:t>
            </a:r>
            <a:r>
              <a:rPr sz="800" spc="-40" dirty="0">
                <a:latin typeface="Carlito"/>
                <a:cs typeface="Carlito"/>
              </a:rPr>
              <a:t> </a:t>
            </a:r>
            <a:r>
              <a:rPr sz="800" dirty="0">
                <a:latin typeface="Carlito"/>
                <a:cs typeface="Carlito"/>
              </a:rPr>
              <a:t>OSHA</a:t>
            </a:r>
            <a:endParaRPr sz="800">
              <a:latin typeface="Carlito"/>
              <a:cs typeface="Carlito"/>
            </a:endParaRPr>
          </a:p>
        </p:txBody>
      </p:sp>
      <p:grpSp>
        <p:nvGrpSpPr>
          <p:cNvPr id="8" name="object 8"/>
          <p:cNvGrpSpPr/>
          <p:nvPr/>
        </p:nvGrpSpPr>
        <p:grpSpPr>
          <a:xfrm>
            <a:off x="5814059" y="1359408"/>
            <a:ext cx="3091180" cy="2342515"/>
            <a:chOff x="5814059" y="1359408"/>
            <a:chExt cx="3091180" cy="2342515"/>
          </a:xfrm>
        </p:grpSpPr>
        <p:sp>
          <p:nvSpPr>
            <p:cNvPr id="9" name="object 9"/>
            <p:cNvSpPr/>
            <p:nvPr/>
          </p:nvSpPr>
          <p:spPr>
            <a:xfrm>
              <a:off x="5826251" y="1371600"/>
              <a:ext cx="3066415" cy="2318385"/>
            </a:xfrm>
            <a:custGeom>
              <a:avLst/>
              <a:gdLst/>
              <a:ahLst/>
              <a:cxnLst/>
              <a:rect l="l" t="t" r="r" b="b"/>
              <a:pathLst>
                <a:path w="3066415" h="2318385">
                  <a:moveTo>
                    <a:pt x="2867025" y="0"/>
                  </a:moveTo>
                  <a:lnTo>
                    <a:pt x="199262" y="0"/>
                  </a:lnTo>
                  <a:lnTo>
                    <a:pt x="153555" y="5259"/>
                  </a:lnTo>
                  <a:lnTo>
                    <a:pt x="111606" y="20242"/>
                  </a:lnTo>
                  <a:lnTo>
                    <a:pt x="74609" y="43757"/>
                  </a:lnTo>
                  <a:lnTo>
                    <a:pt x="43757" y="74609"/>
                  </a:lnTo>
                  <a:lnTo>
                    <a:pt x="20242" y="111606"/>
                  </a:lnTo>
                  <a:lnTo>
                    <a:pt x="5259" y="153555"/>
                  </a:lnTo>
                  <a:lnTo>
                    <a:pt x="0" y="199262"/>
                  </a:lnTo>
                  <a:lnTo>
                    <a:pt x="0" y="2118741"/>
                  </a:lnTo>
                  <a:lnTo>
                    <a:pt x="5259" y="2164448"/>
                  </a:lnTo>
                  <a:lnTo>
                    <a:pt x="20242" y="2206397"/>
                  </a:lnTo>
                  <a:lnTo>
                    <a:pt x="43757" y="2243394"/>
                  </a:lnTo>
                  <a:lnTo>
                    <a:pt x="74609" y="2274246"/>
                  </a:lnTo>
                  <a:lnTo>
                    <a:pt x="111606" y="2297761"/>
                  </a:lnTo>
                  <a:lnTo>
                    <a:pt x="153555" y="2312744"/>
                  </a:lnTo>
                  <a:lnTo>
                    <a:pt x="199262" y="2318004"/>
                  </a:lnTo>
                  <a:lnTo>
                    <a:pt x="2867025" y="2318004"/>
                  </a:lnTo>
                  <a:lnTo>
                    <a:pt x="2912732" y="2312744"/>
                  </a:lnTo>
                  <a:lnTo>
                    <a:pt x="2954681" y="2297761"/>
                  </a:lnTo>
                  <a:lnTo>
                    <a:pt x="2991678" y="2274246"/>
                  </a:lnTo>
                  <a:lnTo>
                    <a:pt x="3022530" y="2243394"/>
                  </a:lnTo>
                  <a:lnTo>
                    <a:pt x="3046045" y="2206397"/>
                  </a:lnTo>
                  <a:lnTo>
                    <a:pt x="3061028" y="2164448"/>
                  </a:lnTo>
                  <a:lnTo>
                    <a:pt x="3066288" y="2118741"/>
                  </a:lnTo>
                  <a:lnTo>
                    <a:pt x="3066288" y="199262"/>
                  </a:lnTo>
                  <a:lnTo>
                    <a:pt x="3061028" y="153555"/>
                  </a:lnTo>
                  <a:lnTo>
                    <a:pt x="3046045" y="111606"/>
                  </a:lnTo>
                  <a:lnTo>
                    <a:pt x="3022530" y="74609"/>
                  </a:lnTo>
                  <a:lnTo>
                    <a:pt x="2991678" y="43757"/>
                  </a:lnTo>
                  <a:lnTo>
                    <a:pt x="2954681" y="20242"/>
                  </a:lnTo>
                  <a:lnTo>
                    <a:pt x="2912732" y="5259"/>
                  </a:lnTo>
                  <a:lnTo>
                    <a:pt x="2867025" y="0"/>
                  </a:lnTo>
                  <a:close/>
                </a:path>
              </a:pathLst>
            </a:custGeom>
            <a:solidFill>
              <a:srgbClr val="ECECEC"/>
            </a:solidFill>
          </p:spPr>
          <p:txBody>
            <a:bodyPr wrap="square" lIns="0" tIns="0" rIns="0" bIns="0" rtlCol="0"/>
            <a:lstStyle/>
            <a:p>
              <a:endParaRPr/>
            </a:p>
          </p:txBody>
        </p:sp>
        <p:sp>
          <p:nvSpPr>
            <p:cNvPr id="10" name="object 10"/>
            <p:cNvSpPr/>
            <p:nvPr/>
          </p:nvSpPr>
          <p:spPr>
            <a:xfrm>
              <a:off x="5826251" y="1371600"/>
              <a:ext cx="3066288" cy="2318004"/>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5820155" y="1365504"/>
              <a:ext cx="3079115" cy="2330450"/>
            </a:xfrm>
            <a:custGeom>
              <a:avLst/>
              <a:gdLst/>
              <a:ahLst/>
              <a:cxnLst/>
              <a:rect l="l" t="t" r="r" b="b"/>
              <a:pathLst>
                <a:path w="3079115" h="2330450">
                  <a:moveTo>
                    <a:pt x="204978" y="0"/>
                  </a:moveTo>
                  <a:lnTo>
                    <a:pt x="2873755" y="0"/>
                  </a:lnTo>
                  <a:lnTo>
                    <a:pt x="2914777" y="4063"/>
                  </a:lnTo>
                  <a:lnTo>
                    <a:pt x="2953258" y="15875"/>
                  </a:lnTo>
                  <a:lnTo>
                    <a:pt x="2988437" y="35179"/>
                  </a:lnTo>
                  <a:lnTo>
                    <a:pt x="3018790" y="60071"/>
                  </a:lnTo>
                  <a:lnTo>
                    <a:pt x="3043682" y="90424"/>
                  </a:lnTo>
                  <a:lnTo>
                    <a:pt x="3062859" y="125603"/>
                  </a:lnTo>
                  <a:lnTo>
                    <a:pt x="3074797" y="164084"/>
                  </a:lnTo>
                  <a:lnTo>
                    <a:pt x="3078861" y="204978"/>
                  </a:lnTo>
                  <a:lnTo>
                    <a:pt x="3078861" y="2125345"/>
                  </a:lnTo>
                  <a:lnTo>
                    <a:pt x="3074797" y="2166366"/>
                  </a:lnTo>
                  <a:lnTo>
                    <a:pt x="3062859" y="2204847"/>
                  </a:lnTo>
                  <a:lnTo>
                    <a:pt x="3043682" y="2240026"/>
                  </a:lnTo>
                  <a:lnTo>
                    <a:pt x="3018790" y="2270252"/>
                  </a:lnTo>
                  <a:lnTo>
                    <a:pt x="2988437" y="2295144"/>
                  </a:lnTo>
                  <a:lnTo>
                    <a:pt x="2953258" y="2314448"/>
                  </a:lnTo>
                  <a:lnTo>
                    <a:pt x="2914777" y="2326259"/>
                  </a:lnTo>
                  <a:lnTo>
                    <a:pt x="2873755" y="2330323"/>
                  </a:lnTo>
                  <a:lnTo>
                    <a:pt x="204978" y="2330323"/>
                  </a:lnTo>
                  <a:lnTo>
                    <a:pt x="164084" y="2326259"/>
                  </a:lnTo>
                  <a:lnTo>
                    <a:pt x="125603" y="2314448"/>
                  </a:lnTo>
                  <a:lnTo>
                    <a:pt x="90424" y="2295144"/>
                  </a:lnTo>
                  <a:lnTo>
                    <a:pt x="60071" y="2270252"/>
                  </a:lnTo>
                  <a:lnTo>
                    <a:pt x="35179" y="2240026"/>
                  </a:lnTo>
                  <a:lnTo>
                    <a:pt x="15875" y="2204847"/>
                  </a:lnTo>
                  <a:lnTo>
                    <a:pt x="4064" y="2166366"/>
                  </a:lnTo>
                  <a:lnTo>
                    <a:pt x="0" y="2125345"/>
                  </a:lnTo>
                  <a:lnTo>
                    <a:pt x="0" y="204978"/>
                  </a:lnTo>
                  <a:lnTo>
                    <a:pt x="4064" y="164084"/>
                  </a:lnTo>
                  <a:lnTo>
                    <a:pt x="15875" y="125603"/>
                  </a:lnTo>
                  <a:lnTo>
                    <a:pt x="35179" y="90424"/>
                  </a:lnTo>
                  <a:lnTo>
                    <a:pt x="60071" y="60071"/>
                  </a:lnTo>
                  <a:lnTo>
                    <a:pt x="90424" y="35179"/>
                  </a:lnTo>
                  <a:lnTo>
                    <a:pt x="125603" y="15875"/>
                  </a:lnTo>
                  <a:lnTo>
                    <a:pt x="164084" y="4063"/>
                  </a:lnTo>
                  <a:lnTo>
                    <a:pt x="204978" y="0"/>
                  </a:lnTo>
                  <a:close/>
                </a:path>
              </a:pathLst>
            </a:custGeom>
            <a:ln w="12192">
              <a:solidFill>
                <a:srgbClr val="000000"/>
              </a:solidFill>
            </a:ln>
          </p:spPr>
          <p:txBody>
            <a:bodyPr wrap="square" lIns="0" tIns="0" rIns="0" bIns="0" rtlCol="0"/>
            <a:lstStyle/>
            <a:p>
              <a:endParaRPr/>
            </a:p>
          </p:txBody>
        </p:sp>
      </p:grpSp>
      <p:grpSp>
        <p:nvGrpSpPr>
          <p:cNvPr id="12" name="object 12"/>
          <p:cNvGrpSpPr/>
          <p:nvPr/>
        </p:nvGrpSpPr>
        <p:grpSpPr>
          <a:xfrm>
            <a:off x="256031" y="1359408"/>
            <a:ext cx="3074035" cy="2344420"/>
            <a:chOff x="256031" y="1359408"/>
            <a:chExt cx="3074035" cy="2344420"/>
          </a:xfrm>
        </p:grpSpPr>
        <p:sp>
          <p:nvSpPr>
            <p:cNvPr id="13" name="object 13"/>
            <p:cNvSpPr/>
            <p:nvPr/>
          </p:nvSpPr>
          <p:spPr>
            <a:xfrm>
              <a:off x="268223" y="1371600"/>
              <a:ext cx="3049524" cy="2319528"/>
            </a:xfrm>
            <a:prstGeom prst="rect">
              <a:avLst/>
            </a:prstGeom>
            <a:blipFill>
              <a:blip r:embed="rId4" cstate="print"/>
              <a:stretch>
                <a:fillRect/>
              </a:stretch>
            </a:blipFill>
          </p:spPr>
          <p:txBody>
            <a:bodyPr wrap="square" lIns="0" tIns="0" rIns="0" bIns="0" rtlCol="0"/>
            <a:lstStyle/>
            <a:p>
              <a:endParaRPr/>
            </a:p>
          </p:txBody>
        </p:sp>
        <p:sp>
          <p:nvSpPr>
            <p:cNvPr id="14" name="object 14"/>
            <p:cNvSpPr/>
            <p:nvPr/>
          </p:nvSpPr>
          <p:spPr>
            <a:xfrm>
              <a:off x="262127" y="1365504"/>
              <a:ext cx="3061970" cy="2332355"/>
            </a:xfrm>
            <a:custGeom>
              <a:avLst/>
              <a:gdLst/>
              <a:ahLst/>
              <a:cxnLst/>
              <a:rect l="l" t="t" r="r" b="b"/>
              <a:pathLst>
                <a:path w="3061970" h="2332354">
                  <a:moveTo>
                    <a:pt x="392899" y="0"/>
                  </a:moveTo>
                  <a:lnTo>
                    <a:pt x="2669286" y="0"/>
                  </a:lnTo>
                  <a:lnTo>
                    <a:pt x="2709417" y="2032"/>
                  </a:lnTo>
                  <a:lnTo>
                    <a:pt x="2748153" y="8000"/>
                  </a:lnTo>
                  <a:lnTo>
                    <a:pt x="2785999" y="17780"/>
                  </a:lnTo>
                  <a:lnTo>
                    <a:pt x="2821940" y="30987"/>
                  </a:lnTo>
                  <a:lnTo>
                    <a:pt x="2856229" y="47625"/>
                  </a:lnTo>
                  <a:lnTo>
                    <a:pt x="2888869" y="67310"/>
                  </a:lnTo>
                  <a:lnTo>
                    <a:pt x="2946908" y="115316"/>
                  </a:lnTo>
                  <a:lnTo>
                    <a:pt x="2994914" y="173355"/>
                  </a:lnTo>
                  <a:lnTo>
                    <a:pt x="3030728" y="240284"/>
                  </a:lnTo>
                  <a:lnTo>
                    <a:pt x="3044063" y="276098"/>
                  </a:lnTo>
                  <a:lnTo>
                    <a:pt x="3053715" y="314071"/>
                  </a:lnTo>
                  <a:lnTo>
                    <a:pt x="3059811" y="352679"/>
                  </a:lnTo>
                  <a:lnTo>
                    <a:pt x="3061716" y="392938"/>
                  </a:lnTo>
                  <a:lnTo>
                    <a:pt x="3061716" y="1939417"/>
                  </a:lnTo>
                  <a:lnTo>
                    <a:pt x="3059811" y="1979549"/>
                  </a:lnTo>
                  <a:lnTo>
                    <a:pt x="3053715" y="2018284"/>
                  </a:lnTo>
                  <a:lnTo>
                    <a:pt x="3044063" y="2056130"/>
                  </a:lnTo>
                  <a:lnTo>
                    <a:pt x="3030728" y="2092071"/>
                  </a:lnTo>
                  <a:lnTo>
                    <a:pt x="2994914" y="2159000"/>
                  </a:lnTo>
                  <a:lnTo>
                    <a:pt x="2946908" y="2217039"/>
                  </a:lnTo>
                  <a:lnTo>
                    <a:pt x="2888869" y="2265045"/>
                  </a:lnTo>
                  <a:lnTo>
                    <a:pt x="2821940" y="2300859"/>
                  </a:lnTo>
                  <a:lnTo>
                    <a:pt x="2785999" y="2314194"/>
                  </a:lnTo>
                  <a:lnTo>
                    <a:pt x="2748153" y="2323846"/>
                  </a:lnTo>
                  <a:lnTo>
                    <a:pt x="2709417" y="2329942"/>
                  </a:lnTo>
                  <a:lnTo>
                    <a:pt x="2669286" y="2331974"/>
                  </a:lnTo>
                  <a:lnTo>
                    <a:pt x="392899" y="2331974"/>
                  </a:lnTo>
                  <a:lnTo>
                    <a:pt x="352742" y="2329942"/>
                  </a:lnTo>
                  <a:lnTo>
                    <a:pt x="314032" y="2323846"/>
                  </a:lnTo>
                  <a:lnTo>
                    <a:pt x="276136" y="2314194"/>
                  </a:lnTo>
                  <a:lnTo>
                    <a:pt x="240258" y="2300859"/>
                  </a:lnTo>
                  <a:lnTo>
                    <a:pt x="205612" y="2284349"/>
                  </a:lnTo>
                  <a:lnTo>
                    <a:pt x="143103" y="2242439"/>
                  </a:lnTo>
                  <a:lnTo>
                    <a:pt x="89890" y="2189226"/>
                  </a:lnTo>
                  <a:lnTo>
                    <a:pt x="47561" y="2126361"/>
                  </a:lnTo>
                  <a:lnTo>
                    <a:pt x="17729" y="2056130"/>
                  </a:lnTo>
                  <a:lnTo>
                    <a:pt x="8051" y="2018284"/>
                  </a:lnTo>
                  <a:lnTo>
                    <a:pt x="2006" y="1979549"/>
                  </a:lnTo>
                  <a:lnTo>
                    <a:pt x="0" y="1939417"/>
                  </a:lnTo>
                  <a:lnTo>
                    <a:pt x="0" y="392938"/>
                  </a:lnTo>
                  <a:lnTo>
                    <a:pt x="2006" y="352679"/>
                  </a:lnTo>
                  <a:lnTo>
                    <a:pt x="8051" y="314071"/>
                  </a:lnTo>
                  <a:lnTo>
                    <a:pt x="17729" y="276098"/>
                  </a:lnTo>
                  <a:lnTo>
                    <a:pt x="31038" y="240284"/>
                  </a:lnTo>
                  <a:lnTo>
                    <a:pt x="47561" y="205612"/>
                  </a:lnTo>
                  <a:lnTo>
                    <a:pt x="89890" y="143129"/>
                  </a:lnTo>
                  <a:lnTo>
                    <a:pt x="143103" y="89916"/>
                  </a:lnTo>
                  <a:lnTo>
                    <a:pt x="205587" y="47625"/>
                  </a:lnTo>
                  <a:lnTo>
                    <a:pt x="240258" y="30987"/>
                  </a:lnTo>
                  <a:lnTo>
                    <a:pt x="276136" y="17780"/>
                  </a:lnTo>
                  <a:lnTo>
                    <a:pt x="314032" y="8000"/>
                  </a:lnTo>
                  <a:lnTo>
                    <a:pt x="352742" y="2032"/>
                  </a:lnTo>
                  <a:lnTo>
                    <a:pt x="392899" y="0"/>
                  </a:lnTo>
                  <a:close/>
                </a:path>
              </a:pathLst>
            </a:custGeom>
            <a:ln w="12192">
              <a:solidFill>
                <a:srgbClr val="000000"/>
              </a:solidFill>
            </a:ln>
          </p:spPr>
          <p:txBody>
            <a:bodyPr wrap="square" lIns="0" tIns="0" rIns="0" bIns="0" rtlCol="0"/>
            <a:lstStyle/>
            <a:p>
              <a:endParaRPr/>
            </a:p>
          </p:txBody>
        </p:sp>
      </p:grpSp>
      <p:sp>
        <p:nvSpPr>
          <p:cNvPr id="15" name="object 15"/>
          <p:cNvSpPr txBox="1">
            <a:spLocks noGrp="1"/>
          </p:cNvSpPr>
          <p:nvPr>
            <p:ph type="sldNum" sz="quarter" idx="7"/>
          </p:nvPr>
        </p:nvSpPr>
        <p:spPr>
          <a:prstGeom prst="rect">
            <a:avLst/>
          </a:prstGeom>
        </p:spPr>
        <p:txBody>
          <a:bodyPr vert="horz" wrap="square" lIns="0" tIns="13335" rIns="0" bIns="0" rtlCol="0">
            <a:spAutoFit/>
          </a:bodyPr>
          <a:lstStyle/>
          <a:p>
            <a:pPr marR="31115" algn="r">
              <a:lnSpc>
                <a:spcPct val="100000"/>
              </a:lnSpc>
              <a:spcBef>
                <a:spcPts val="105"/>
              </a:spcBef>
            </a:pPr>
            <a:fld id="{81D60167-4931-47E6-BA6A-407CBD079E47}" type="slidenum">
              <a:rPr dirty="0"/>
              <a:t>2</a:t>
            </a:fld>
            <a:endParaRPr dirty="0"/>
          </a:p>
          <a:p>
            <a:pPr marR="31115" algn="r">
              <a:lnSpc>
                <a:spcPct val="100000"/>
              </a:lnSpc>
            </a:pPr>
            <a:r>
              <a:rPr spc="-5" dirty="0"/>
              <a:t>Created </a:t>
            </a:r>
            <a:r>
              <a:rPr dirty="0"/>
              <a:t>by OTIEC </a:t>
            </a:r>
            <a:r>
              <a:rPr spc="-5" dirty="0"/>
              <a:t>Outreach Resources</a:t>
            </a:r>
            <a:r>
              <a:rPr spc="5" dirty="0"/>
              <a:t> </a:t>
            </a:r>
            <a:r>
              <a:rPr spc="-5" dirty="0"/>
              <a:t>Workgroup</a:t>
            </a:r>
          </a:p>
        </p:txBody>
      </p:sp>
      <p:sp>
        <p:nvSpPr>
          <p:cNvPr id="16" name="object 16"/>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PPT </a:t>
            </a:r>
            <a:r>
              <a:rPr dirty="0"/>
              <a:t>10-hr. </a:t>
            </a:r>
            <a:r>
              <a:rPr spc="-5" dirty="0"/>
              <a:t>General Industry </a:t>
            </a:r>
            <a:r>
              <a:rPr dirty="0"/>
              <a:t>– </a:t>
            </a:r>
            <a:r>
              <a:rPr spc="-5" dirty="0"/>
              <a:t>PPE</a:t>
            </a:r>
            <a:r>
              <a:rPr dirty="0"/>
              <a:t> </a:t>
            </a:r>
            <a:r>
              <a:rPr spc="-5" dirty="0"/>
              <a:t>v.03.01.17</a:t>
            </a:r>
          </a:p>
        </p:txBody>
      </p:sp>
    </p:spTree>
    <p:extLst>
      <p:ext uri="{BB962C8B-B14F-4D97-AF65-F5344CB8AC3E}">
        <p14:creationId xmlns:p14="http://schemas.microsoft.com/office/powerpoint/2010/main" val="13849082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654294"/>
            <a:ext cx="9144000" cy="220370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4751832"/>
            <a:ext cx="9144000" cy="2106295"/>
          </a:xfrm>
          <a:custGeom>
            <a:avLst/>
            <a:gdLst/>
            <a:ahLst/>
            <a:cxnLst/>
            <a:rect l="l" t="t" r="r" b="b"/>
            <a:pathLst>
              <a:path w="9144000" h="2106295">
                <a:moveTo>
                  <a:pt x="0" y="1692935"/>
                </a:moveTo>
                <a:lnTo>
                  <a:pt x="0" y="2106166"/>
                </a:lnTo>
                <a:lnTo>
                  <a:pt x="9144000" y="2106166"/>
                </a:lnTo>
                <a:lnTo>
                  <a:pt x="9144000" y="1751575"/>
                </a:lnTo>
                <a:lnTo>
                  <a:pt x="2266828" y="1751575"/>
                </a:lnTo>
                <a:lnTo>
                  <a:pt x="1613553" y="1744157"/>
                </a:lnTo>
                <a:lnTo>
                  <a:pt x="0" y="1692935"/>
                </a:lnTo>
                <a:close/>
              </a:path>
              <a:path w="9144000" h="2106295">
                <a:moveTo>
                  <a:pt x="9144000" y="0"/>
                </a:moveTo>
                <a:lnTo>
                  <a:pt x="8953853" y="89691"/>
                </a:lnTo>
                <a:lnTo>
                  <a:pt x="8464392" y="314371"/>
                </a:lnTo>
                <a:lnTo>
                  <a:pt x="8055839" y="494221"/>
                </a:lnTo>
                <a:lnTo>
                  <a:pt x="7664254" y="659074"/>
                </a:lnTo>
                <a:lnTo>
                  <a:pt x="7341069" y="788898"/>
                </a:lnTo>
                <a:lnTo>
                  <a:pt x="7028467" y="908526"/>
                </a:lnTo>
                <a:lnTo>
                  <a:pt x="6775423" y="1000703"/>
                </a:lnTo>
                <a:lnTo>
                  <a:pt x="6528624" y="1086284"/>
                </a:lnTo>
                <a:lnTo>
                  <a:pt x="6287566" y="1165488"/>
                </a:lnTo>
                <a:lnTo>
                  <a:pt x="6051747" y="1238535"/>
                </a:lnTo>
                <a:lnTo>
                  <a:pt x="5820664" y="1305646"/>
                </a:lnTo>
                <a:lnTo>
                  <a:pt x="5593815" y="1367040"/>
                </a:lnTo>
                <a:lnTo>
                  <a:pt x="5415046" y="1412187"/>
                </a:lnTo>
                <a:lnTo>
                  <a:pt x="5238407" y="1453928"/>
                </a:lnTo>
                <a:lnTo>
                  <a:pt x="5063642" y="1492375"/>
                </a:lnTo>
                <a:lnTo>
                  <a:pt x="4890493" y="1527643"/>
                </a:lnTo>
                <a:lnTo>
                  <a:pt x="4718701" y="1559842"/>
                </a:lnTo>
                <a:lnTo>
                  <a:pt x="4548012" y="1589086"/>
                </a:lnTo>
                <a:lnTo>
                  <a:pt x="4335806" y="1621657"/>
                </a:lnTo>
                <a:lnTo>
                  <a:pt x="4124415" y="1650005"/>
                </a:lnTo>
                <a:lnTo>
                  <a:pt x="3913339" y="1674351"/>
                </a:lnTo>
                <a:lnTo>
                  <a:pt x="3702072" y="1694915"/>
                </a:lnTo>
                <a:lnTo>
                  <a:pt x="3490114" y="1711916"/>
                </a:lnTo>
                <a:lnTo>
                  <a:pt x="3234143" y="1727924"/>
                </a:lnTo>
                <a:lnTo>
                  <a:pt x="2975583" y="1739498"/>
                </a:lnTo>
                <a:lnTo>
                  <a:pt x="2669499" y="1747904"/>
                </a:lnTo>
                <a:lnTo>
                  <a:pt x="2266828" y="1751575"/>
                </a:lnTo>
                <a:lnTo>
                  <a:pt x="9144000" y="1751575"/>
                </a:lnTo>
                <a:lnTo>
                  <a:pt x="9144000" y="0"/>
                </a:lnTo>
                <a:close/>
              </a:path>
            </a:pathLst>
          </a:custGeom>
          <a:solidFill>
            <a:srgbClr val="7B7B7B">
              <a:alpha val="45097"/>
            </a:srgbClr>
          </a:solidFill>
        </p:spPr>
        <p:txBody>
          <a:bodyPr wrap="square" lIns="0" tIns="0" rIns="0" bIns="0" rtlCol="0"/>
          <a:lstStyle/>
          <a:p>
            <a:endParaRPr/>
          </a:p>
        </p:txBody>
      </p:sp>
      <p:sp>
        <p:nvSpPr>
          <p:cNvPr id="4" name="object 4"/>
          <p:cNvSpPr/>
          <p:nvPr/>
        </p:nvSpPr>
        <p:spPr>
          <a:xfrm>
            <a:off x="7211568" y="0"/>
            <a:ext cx="1932431" cy="685799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315200" y="0"/>
            <a:ext cx="1828800" cy="6858000"/>
          </a:xfrm>
          <a:custGeom>
            <a:avLst/>
            <a:gdLst/>
            <a:ahLst/>
            <a:cxnLst/>
            <a:rect l="l" t="t" r="r" b="b"/>
            <a:pathLst>
              <a:path w="1828800" h="6858000">
                <a:moveTo>
                  <a:pt x="0" y="0"/>
                </a:moveTo>
                <a:lnTo>
                  <a:pt x="37678" y="52510"/>
                </a:lnTo>
                <a:lnTo>
                  <a:pt x="74692" y="105059"/>
                </a:lnTo>
                <a:lnTo>
                  <a:pt x="111045" y="157642"/>
                </a:lnTo>
                <a:lnTo>
                  <a:pt x="146740" y="210258"/>
                </a:lnTo>
                <a:lnTo>
                  <a:pt x="181781" y="262903"/>
                </a:lnTo>
                <a:lnTo>
                  <a:pt x="216173" y="315574"/>
                </a:lnTo>
                <a:lnTo>
                  <a:pt x="249918" y="368268"/>
                </a:lnTo>
                <a:lnTo>
                  <a:pt x="283022" y="420982"/>
                </a:lnTo>
                <a:lnTo>
                  <a:pt x="315488" y="473715"/>
                </a:lnTo>
                <a:lnTo>
                  <a:pt x="347319" y="526461"/>
                </a:lnTo>
                <a:lnTo>
                  <a:pt x="378519" y="579219"/>
                </a:lnTo>
                <a:lnTo>
                  <a:pt x="409092" y="631986"/>
                </a:lnTo>
                <a:lnTo>
                  <a:pt x="439043" y="684758"/>
                </a:lnTo>
                <a:lnTo>
                  <a:pt x="468375" y="737534"/>
                </a:lnTo>
                <a:lnTo>
                  <a:pt x="497091" y="790309"/>
                </a:lnTo>
                <a:lnTo>
                  <a:pt x="525196" y="843081"/>
                </a:lnTo>
                <a:lnTo>
                  <a:pt x="552693" y="895847"/>
                </a:lnTo>
                <a:lnTo>
                  <a:pt x="579586" y="948604"/>
                </a:lnTo>
                <a:lnTo>
                  <a:pt x="605880" y="1001349"/>
                </a:lnTo>
                <a:lnTo>
                  <a:pt x="631577" y="1054080"/>
                </a:lnTo>
                <a:lnTo>
                  <a:pt x="656682" y="1106792"/>
                </a:lnTo>
                <a:lnTo>
                  <a:pt x="681198" y="1159484"/>
                </a:lnTo>
                <a:lnTo>
                  <a:pt x="705130" y="1212153"/>
                </a:lnTo>
                <a:lnTo>
                  <a:pt x="728481" y="1264795"/>
                </a:lnTo>
                <a:lnTo>
                  <a:pt x="751256" y="1317407"/>
                </a:lnTo>
                <a:lnTo>
                  <a:pt x="773457" y="1369987"/>
                </a:lnTo>
                <a:lnTo>
                  <a:pt x="795088" y="1422532"/>
                </a:lnTo>
                <a:lnTo>
                  <a:pt x="816155" y="1475038"/>
                </a:lnTo>
                <a:lnTo>
                  <a:pt x="836659" y="1527504"/>
                </a:lnTo>
                <a:lnTo>
                  <a:pt x="856606" y="1579925"/>
                </a:lnTo>
                <a:lnTo>
                  <a:pt x="875999" y="1632299"/>
                </a:lnTo>
                <a:lnTo>
                  <a:pt x="894841" y="1684623"/>
                </a:lnTo>
                <a:lnTo>
                  <a:pt x="913138" y="1736895"/>
                </a:lnTo>
                <a:lnTo>
                  <a:pt x="930891" y="1789110"/>
                </a:lnTo>
                <a:lnTo>
                  <a:pt x="948107" y="1841267"/>
                </a:lnTo>
                <a:lnTo>
                  <a:pt x="964787" y="1893362"/>
                </a:lnTo>
                <a:lnTo>
                  <a:pt x="980936" y="1945392"/>
                </a:lnTo>
                <a:lnTo>
                  <a:pt x="996558" y="1997355"/>
                </a:lnTo>
                <a:lnTo>
                  <a:pt x="1011657" y="2049248"/>
                </a:lnTo>
                <a:lnTo>
                  <a:pt x="1026237" y="2101067"/>
                </a:lnTo>
                <a:lnTo>
                  <a:pt x="1040300" y="2152809"/>
                </a:lnTo>
                <a:lnTo>
                  <a:pt x="1053852" y="2204473"/>
                </a:lnTo>
                <a:lnTo>
                  <a:pt x="1066896" y="2256054"/>
                </a:lnTo>
                <a:lnTo>
                  <a:pt x="1079436" y="2307550"/>
                </a:lnTo>
                <a:lnTo>
                  <a:pt x="1091475" y="2358958"/>
                </a:lnTo>
                <a:lnTo>
                  <a:pt x="1103018" y="2410275"/>
                </a:lnTo>
                <a:lnTo>
                  <a:pt x="1114068" y="2461498"/>
                </a:lnTo>
                <a:lnTo>
                  <a:pt x="1124629" y="2512625"/>
                </a:lnTo>
                <a:lnTo>
                  <a:pt x="1134705" y="2563651"/>
                </a:lnTo>
                <a:lnTo>
                  <a:pt x="1144300" y="2614575"/>
                </a:lnTo>
                <a:lnTo>
                  <a:pt x="1153418" y="2665393"/>
                </a:lnTo>
                <a:lnTo>
                  <a:pt x="1162062" y="2716103"/>
                </a:lnTo>
                <a:lnTo>
                  <a:pt x="1170236" y="2766701"/>
                </a:lnTo>
                <a:lnTo>
                  <a:pt x="1177945" y="2817185"/>
                </a:lnTo>
                <a:lnTo>
                  <a:pt x="1185192" y="2867551"/>
                </a:lnTo>
                <a:lnTo>
                  <a:pt x="1191980" y="2917797"/>
                </a:lnTo>
                <a:lnTo>
                  <a:pt x="1198314" y="2967920"/>
                </a:lnTo>
                <a:lnTo>
                  <a:pt x="1204197" y="3017916"/>
                </a:lnTo>
                <a:lnTo>
                  <a:pt x="1209634" y="3067784"/>
                </a:lnTo>
                <a:lnTo>
                  <a:pt x="1214628" y="3117520"/>
                </a:lnTo>
                <a:lnTo>
                  <a:pt x="1219183" y="3167120"/>
                </a:lnTo>
                <a:lnTo>
                  <a:pt x="1223302" y="3216583"/>
                </a:lnTo>
                <a:lnTo>
                  <a:pt x="1226990" y="3265905"/>
                </a:lnTo>
                <a:lnTo>
                  <a:pt x="1230251" y="3315083"/>
                </a:lnTo>
                <a:lnTo>
                  <a:pt x="1233088" y="3364115"/>
                </a:lnTo>
                <a:lnTo>
                  <a:pt x="1235505" y="3412997"/>
                </a:lnTo>
                <a:lnTo>
                  <a:pt x="1237506" y="3461726"/>
                </a:lnTo>
                <a:lnTo>
                  <a:pt x="1239095" y="3510300"/>
                </a:lnTo>
                <a:lnTo>
                  <a:pt x="1240275" y="3558716"/>
                </a:lnTo>
                <a:lnTo>
                  <a:pt x="1241051" y="3606970"/>
                </a:lnTo>
                <a:lnTo>
                  <a:pt x="1241426" y="3655060"/>
                </a:lnTo>
                <a:lnTo>
                  <a:pt x="1241404" y="3702983"/>
                </a:lnTo>
                <a:lnTo>
                  <a:pt x="1240989" y="3750736"/>
                </a:lnTo>
                <a:lnTo>
                  <a:pt x="1240185" y="3798316"/>
                </a:lnTo>
                <a:lnTo>
                  <a:pt x="1238995" y="3845719"/>
                </a:lnTo>
                <a:lnTo>
                  <a:pt x="1237424" y="3892944"/>
                </a:lnTo>
                <a:lnTo>
                  <a:pt x="1235475" y="3939987"/>
                </a:lnTo>
                <a:lnTo>
                  <a:pt x="1233152" y="3986846"/>
                </a:lnTo>
                <a:lnTo>
                  <a:pt x="1230459" y="4033516"/>
                </a:lnTo>
                <a:lnTo>
                  <a:pt x="1227400" y="4079996"/>
                </a:lnTo>
                <a:lnTo>
                  <a:pt x="1223979" y="4126283"/>
                </a:lnTo>
                <a:lnTo>
                  <a:pt x="1220198" y="4172373"/>
                </a:lnTo>
                <a:lnTo>
                  <a:pt x="1216063" y="4218264"/>
                </a:lnTo>
                <a:lnTo>
                  <a:pt x="1211578" y="4263952"/>
                </a:lnTo>
                <a:lnTo>
                  <a:pt x="1206745" y="4309435"/>
                </a:lnTo>
                <a:lnTo>
                  <a:pt x="1201568" y="4354710"/>
                </a:lnTo>
                <a:lnTo>
                  <a:pt x="1196053" y="4399773"/>
                </a:lnTo>
                <a:lnTo>
                  <a:pt x="1190201" y="4444623"/>
                </a:lnTo>
                <a:lnTo>
                  <a:pt x="1184018" y="4489256"/>
                </a:lnTo>
                <a:lnTo>
                  <a:pt x="1177507" y="4533668"/>
                </a:lnTo>
                <a:lnTo>
                  <a:pt x="1170672" y="4577858"/>
                </a:lnTo>
                <a:lnTo>
                  <a:pt x="1163517" y="4621822"/>
                </a:lnTo>
                <a:lnTo>
                  <a:pt x="1156045" y="4665558"/>
                </a:lnTo>
                <a:lnTo>
                  <a:pt x="1148260" y="4709062"/>
                </a:lnTo>
                <a:lnTo>
                  <a:pt x="1140167" y="4752331"/>
                </a:lnTo>
                <a:lnTo>
                  <a:pt x="1131769" y="4795362"/>
                </a:lnTo>
                <a:lnTo>
                  <a:pt x="1123069" y="4838154"/>
                </a:lnTo>
                <a:lnTo>
                  <a:pt x="1114073" y="4880702"/>
                </a:lnTo>
                <a:lnTo>
                  <a:pt x="1104783" y="4923003"/>
                </a:lnTo>
                <a:lnTo>
                  <a:pt x="1095203" y="4965056"/>
                </a:lnTo>
                <a:lnTo>
                  <a:pt x="1085337" y="5006856"/>
                </a:lnTo>
                <a:lnTo>
                  <a:pt x="1075190" y="5048401"/>
                </a:lnTo>
                <a:lnTo>
                  <a:pt x="1064764" y="5089688"/>
                </a:lnTo>
                <a:lnTo>
                  <a:pt x="1054064" y="5130715"/>
                </a:lnTo>
                <a:lnTo>
                  <a:pt x="1043094" y="5171477"/>
                </a:lnTo>
                <a:lnTo>
                  <a:pt x="1031857" y="5211973"/>
                </a:lnTo>
                <a:lnTo>
                  <a:pt x="1020357" y="5252199"/>
                </a:lnTo>
                <a:lnTo>
                  <a:pt x="1008598" y="5292152"/>
                </a:lnTo>
                <a:lnTo>
                  <a:pt x="996584" y="5331829"/>
                </a:lnTo>
                <a:lnTo>
                  <a:pt x="984319" y="5371228"/>
                </a:lnTo>
                <a:lnTo>
                  <a:pt x="971806" y="5410346"/>
                </a:lnTo>
                <a:lnTo>
                  <a:pt x="959049" y="5449179"/>
                </a:lnTo>
                <a:lnTo>
                  <a:pt x="946053" y="5487725"/>
                </a:lnTo>
                <a:lnTo>
                  <a:pt x="932821" y="5525981"/>
                </a:lnTo>
                <a:lnTo>
                  <a:pt x="919356" y="5563944"/>
                </a:lnTo>
                <a:lnTo>
                  <a:pt x="905664" y="5601610"/>
                </a:lnTo>
                <a:lnTo>
                  <a:pt x="891746" y="5638977"/>
                </a:lnTo>
                <a:lnTo>
                  <a:pt x="877608" y="5676043"/>
                </a:lnTo>
                <a:lnTo>
                  <a:pt x="863253" y="5712803"/>
                </a:lnTo>
                <a:lnTo>
                  <a:pt x="848686" y="5749256"/>
                </a:lnTo>
                <a:lnTo>
                  <a:pt x="833909" y="5785398"/>
                </a:lnTo>
                <a:lnTo>
                  <a:pt x="818926" y="5821227"/>
                </a:lnTo>
                <a:lnTo>
                  <a:pt x="803742" y="5856738"/>
                </a:lnTo>
                <a:lnTo>
                  <a:pt x="788361" y="5891930"/>
                </a:lnTo>
                <a:lnTo>
                  <a:pt x="772785" y="5926800"/>
                </a:lnTo>
                <a:lnTo>
                  <a:pt x="741068" y="5995560"/>
                </a:lnTo>
                <a:lnTo>
                  <a:pt x="708622" y="6062996"/>
                </a:lnTo>
                <a:lnTo>
                  <a:pt x="675477" y="6129082"/>
                </a:lnTo>
                <a:lnTo>
                  <a:pt x="641663" y="6193797"/>
                </a:lnTo>
                <a:lnTo>
                  <a:pt x="607212" y="6257116"/>
                </a:lnTo>
                <a:lnTo>
                  <a:pt x="572155" y="6319017"/>
                </a:lnTo>
                <a:lnTo>
                  <a:pt x="536521" y="6379475"/>
                </a:lnTo>
                <a:lnTo>
                  <a:pt x="500341" y="6438468"/>
                </a:lnTo>
                <a:lnTo>
                  <a:pt x="463647" y="6495971"/>
                </a:lnTo>
                <a:lnTo>
                  <a:pt x="426469" y="6551962"/>
                </a:lnTo>
                <a:lnTo>
                  <a:pt x="388836" y="6606417"/>
                </a:lnTo>
                <a:lnTo>
                  <a:pt x="350781" y="6659313"/>
                </a:lnTo>
                <a:lnTo>
                  <a:pt x="312334" y="6710625"/>
                </a:lnTo>
                <a:lnTo>
                  <a:pt x="273525" y="6760331"/>
                </a:lnTo>
                <a:lnTo>
                  <a:pt x="234385" y="6808408"/>
                </a:lnTo>
                <a:lnTo>
                  <a:pt x="194945" y="6854831"/>
                </a:lnTo>
                <a:lnTo>
                  <a:pt x="1828800" y="6857999"/>
                </a:lnTo>
                <a:lnTo>
                  <a:pt x="1828800" y="14224"/>
                </a:lnTo>
                <a:lnTo>
                  <a:pt x="0" y="0"/>
                </a:lnTo>
                <a:close/>
              </a:path>
            </a:pathLst>
          </a:custGeom>
          <a:solidFill>
            <a:srgbClr val="585858">
              <a:alpha val="39999"/>
            </a:srgbClr>
          </a:solidFill>
        </p:spPr>
        <p:txBody>
          <a:bodyPr wrap="square" lIns="0" tIns="0" rIns="0" bIns="0" rtlCol="0"/>
          <a:lstStyle/>
          <a:p>
            <a:endParaRPr/>
          </a:p>
        </p:txBody>
      </p:sp>
      <p:sp>
        <p:nvSpPr>
          <p:cNvPr id="6" name="object 6"/>
          <p:cNvSpPr txBox="1">
            <a:spLocks noGrp="1"/>
          </p:cNvSpPr>
          <p:nvPr>
            <p:ph type="title"/>
          </p:nvPr>
        </p:nvSpPr>
        <p:spPr>
          <a:xfrm>
            <a:off x="1742058" y="498093"/>
            <a:ext cx="6421120" cy="726440"/>
          </a:xfrm>
          <a:prstGeom prst="rect">
            <a:avLst/>
          </a:prstGeom>
        </p:spPr>
        <p:txBody>
          <a:bodyPr vert="horz" wrap="square" lIns="0" tIns="12065" rIns="0" bIns="0" rtlCol="0">
            <a:spAutoFit/>
          </a:bodyPr>
          <a:lstStyle/>
          <a:p>
            <a:pPr marL="12700">
              <a:lnSpc>
                <a:spcPct val="100000"/>
              </a:lnSpc>
              <a:spcBef>
                <a:spcPts val="95"/>
              </a:spcBef>
            </a:pPr>
            <a:r>
              <a:rPr spc="-5" dirty="0"/>
              <a:t>Eye and Face</a:t>
            </a:r>
            <a:r>
              <a:rPr spc="-20" dirty="0"/>
              <a:t> </a:t>
            </a:r>
            <a:r>
              <a:rPr spc="-5" dirty="0"/>
              <a:t>Protection</a:t>
            </a:r>
          </a:p>
        </p:txBody>
      </p:sp>
      <p:sp>
        <p:nvSpPr>
          <p:cNvPr id="7" name="object 7"/>
          <p:cNvSpPr txBox="1"/>
          <p:nvPr/>
        </p:nvSpPr>
        <p:spPr>
          <a:xfrm>
            <a:off x="877316" y="1668525"/>
            <a:ext cx="3891279" cy="4904105"/>
          </a:xfrm>
          <a:prstGeom prst="rect">
            <a:avLst/>
          </a:prstGeom>
        </p:spPr>
        <p:txBody>
          <a:bodyPr vert="horz" wrap="square" lIns="0" tIns="12065" rIns="0" bIns="0" rtlCol="0">
            <a:spAutoFit/>
          </a:bodyPr>
          <a:lstStyle/>
          <a:p>
            <a:pPr marL="12700">
              <a:lnSpc>
                <a:spcPts val="2510"/>
              </a:lnSpc>
              <a:spcBef>
                <a:spcPts val="95"/>
              </a:spcBef>
            </a:pPr>
            <a:r>
              <a:rPr sz="2200" spc="-5" dirty="0">
                <a:solidFill>
                  <a:srgbClr val="FF0000"/>
                </a:solidFill>
                <a:latin typeface="Arial"/>
                <a:cs typeface="Arial"/>
              </a:rPr>
              <a:t>Elimination or Control</a:t>
            </a:r>
            <a:r>
              <a:rPr sz="2200" spc="30" dirty="0">
                <a:solidFill>
                  <a:srgbClr val="FF0000"/>
                </a:solidFill>
                <a:latin typeface="Arial"/>
                <a:cs typeface="Arial"/>
              </a:rPr>
              <a:t> </a:t>
            </a:r>
            <a:r>
              <a:rPr sz="2200" dirty="0">
                <a:solidFill>
                  <a:srgbClr val="FF0000"/>
                </a:solidFill>
                <a:latin typeface="Arial"/>
                <a:cs typeface="Arial"/>
              </a:rPr>
              <a:t>of</a:t>
            </a:r>
            <a:endParaRPr sz="2200">
              <a:latin typeface="Arial"/>
              <a:cs typeface="Arial"/>
            </a:endParaRPr>
          </a:p>
          <a:p>
            <a:pPr marL="396875">
              <a:lnSpc>
                <a:spcPts val="2510"/>
              </a:lnSpc>
            </a:pPr>
            <a:r>
              <a:rPr sz="2200" spc="-5" dirty="0">
                <a:solidFill>
                  <a:srgbClr val="FF0000"/>
                </a:solidFill>
                <a:latin typeface="Arial"/>
                <a:cs typeface="Arial"/>
              </a:rPr>
              <a:t>Hazards</a:t>
            </a:r>
            <a:endParaRPr sz="2200">
              <a:latin typeface="Arial"/>
              <a:cs typeface="Arial"/>
            </a:endParaRPr>
          </a:p>
          <a:p>
            <a:pPr marL="698500" indent="-274320">
              <a:lnSpc>
                <a:spcPct val="100000"/>
              </a:lnSpc>
              <a:spcBef>
                <a:spcPts val="240"/>
              </a:spcBef>
              <a:buClr>
                <a:srgbClr val="6D9FAF"/>
              </a:buClr>
              <a:buSzPct val="89473"/>
              <a:buFont typeface="Wingdings 2"/>
              <a:buChar char=""/>
              <a:tabLst>
                <a:tab pos="698500" algn="l"/>
                <a:tab pos="699135" algn="l"/>
              </a:tabLst>
            </a:pPr>
            <a:r>
              <a:rPr sz="1900" b="1" spc="-5" dirty="0">
                <a:solidFill>
                  <a:srgbClr val="FFFF00"/>
                </a:solidFill>
                <a:latin typeface="Arial"/>
                <a:cs typeface="Arial"/>
              </a:rPr>
              <a:t>Signs and </a:t>
            </a:r>
            <a:r>
              <a:rPr sz="1900" b="1" spc="-15" dirty="0">
                <a:solidFill>
                  <a:srgbClr val="FFFF00"/>
                </a:solidFill>
                <a:latin typeface="Arial"/>
                <a:cs typeface="Arial"/>
              </a:rPr>
              <a:t>Warnings</a:t>
            </a:r>
            <a:endParaRPr sz="1900">
              <a:latin typeface="Arial"/>
              <a:cs typeface="Arial"/>
            </a:endParaRPr>
          </a:p>
          <a:p>
            <a:pPr marL="981710" marR="222250" lvl="1" indent="-255904">
              <a:lnSpc>
                <a:spcPts val="1839"/>
              </a:lnSpc>
              <a:spcBef>
                <a:spcPts val="440"/>
              </a:spcBef>
              <a:buClr>
                <a:srgbClr val="CCAE09"/>
              </a:buClr>
              <a:buSzPct val="85294"/>
              <a:buFont typeface="Arial"/>
              <a:buChar char="○"/>
              <a:tabLst>
                <a:tab pos="981710" algn="l"/>
                <a:tab pos="982344" algn="l"/>
              </a:tabLst>
            </a:pPr>
            <a:r>
              <a:rPr sz="1700" b="1" dirty="0">
                <a:solidFill>
                  <a:srgbClr val="FFFFFF"/>
                </a:solidFill>
                <a:latin typeface="Arial"/>
                <a:cs typeface="Arial"/>
              </a:rPr>
              <a:t>Obstructions and  protruding objects</a:t>
            </a:r>
            <a:r>
              <a:rPr sz="1700" b="1" spc="-90" dirty="0">
                <a:solidFill>
                  <a:srgbClr val="FFFFFF"/>
                </a:solidFill>
                <a:latin typeface="Arial"/>
                <a:cs typeface="Arial"/>
              </a:rPr>
              <a:t> </a:t>
            </a:r>
            <a:r>
              <a:rPr sz="1700" b="1" dirty="0">
                <a:solidFill>
                  <a:srgbClr val="FFFFFF"/>
                </a:solidFill>
                <a:latin typeface="Arial"/>
                <a:cs typeface="Arial"/>
              </a:rPr>
              <a:t>should  be </a:t>
            </a:r>
            <a:r>
              <a:rPr sz="1700" b="1" spc="-5" dirty="0">
                <a:solidFill>
                  <a:srgbClr val="FFFFFF"/>
                </a:solidFill>
                <a:latin typeface="Arial"/>
                <a:cs typeface="Arial"/>
              </a:rPr>
              <a:t>identified </a:t>
            </a:r>
            <a:r>
              <a:rPr sz="1700" b="1" dirty="0">
                <a:solidFill>
                  <a:srgbClr val="FFFFFF"/>
                </a:solidFill>
                <a:latin typeface="Arial"/>
                <a:cs typeface="Arial"/>
              </a:rPr>
              <a:t>and</a:t>
            </a:r>
            <a:r>
              <a:rPr sz="1700" b="1" spc="-15" dirty="0">
                <a:solidFill>
                  <a:srgbClr val="FFFFFF"/>
                </a:solidFill>
                <a:latin typeface="Arial"/>
                <a:cs typeface="Arial"/>
              </a:rPr>
              <a:t> </a:t>
            </a:r>
            <a:r>
              <a:rPr sz="1700" b="1" dirty="0">
                <a:solidFill>
                  <a:srgbClr val="FFFFFF"/>
                </a:solidFill>
                <a:latin typeface="Arial"/>
                <a:cs typeface="Arial"/>
              </a:rPr>
              <a:t>marked</a:t>
            </a:r>
            <a:endParaRPr sz="1700">
              <a:latin typeface="Arial"/>
              <a:cs typeface="Arial"/>
            </a:endParaRPr>
          </a:p>
          <a:p>
            <a:pPr marL="698500" indent="-274320">
              <a:lnSpc>
                <a:spcPct val="100000"/>
              </a:lnSpc>
              <a:spcBef>
                <a:spcPts val="185"/>
              </a:spcBef>
              <a:buClr>
                <a:srgbClr val="6D9FAF"/>
              </a:buClr>
              <a:buSzPct val="89473"/>
              <a:buFont typeface="Wingdings 2"/>
              <a:buChar char=""/>
              <a:tabLst>
                <a:tab pos="698500" algn="l"/>
                <a:tab pos="699135" algn="l"/>
              </a:tabLst>
            </a:pPr>
            <a:r>
              <a:rPr sz="1900" b="1" dirty="0">
                <a:solidFill>
                  <a:srgbClr val="FFFF00"/>
                </a:solidFill>
                <a:latin typeface="Arial"/>
                <a:cs typeface="Arial"/>
              </a:rPr>
              <a:t>Eyewash</a:t>
            </a:r>
            <a:r>
              <a:rPr sz="1900" b="1" spc="-15" dirty="0">
                <a:solidFill>
                  <a:srgbClr val="FFFF00"/>
                </a:solidFill>
                <a:latin typeface="Arial"/>
                <a:cs typeface="Arial"/>
              </a:rPr>
              <a:t> </a:t>
            </a:r>
            <a:r>
              <a:rPr sz="1900" b="1" dirty="0">
                <a:solidFill>
                  <a:srgbClr val="FFFF00"/>
                </a:solidFill>
                <a:latin typeface="Arial"/>
                <a:cs typeface="Arial"/>
              </a:rPr>
              <a:t>Stations</a:t>
            </a:r>
            <a:endParaRPr sz="1900">
              <a:latin typeface="Arial"/>
              <a:cs typeface="Arial"/>
            </a:endParaRPr>
          </a:p>
          <a:p>
            <a:pPr marL="981710" marR="5080" lvl="1" indent="-255904">
              <a:lnSpc>
                <a:spcPct val="90000"/>
              </a:lnSpc>
              <a:spcBef>
                <a:spcPts val="420"/>
              </a:spcBef>
              <a:buClr>
                <a:srgbClr val="CCAE09"/>
              </a:buClr>
              <a:buSzPct val="85294"/>
              <a:buFont typeface="Arial"/>
              <a:buChar char="○"/>
              <a:tabLst>
                <a:tab pos="981710" algn="l"/>
                <a:tab pos="982344" algn="l"/>
              </a:tabLst>
            </a:pPr>
            <a:r>
              <a:rPr sz="1700" b="1" spc="5" dirty="0">
                <a:solidFill>
                  <a:srgbClr val="FFFFFF"/>
                </a:solidFill>
                <a:latin typeface="Arial"/>
                <a:cs typeface="Arial"/>
              </a:rPr>
              <a:t>Eyewash </a:t>
            </a:r>
            <a:r>
              <a:rPr sz="1700" b="1" spc="-5" dirty="0">
                <a:solidFill>
                  <a:srgbClr val="FFFFFF"/>
                </a:solidFill>
                <a:latin typeface="Arial"/>
                <a:cs typeface="Arial"/>
              </a:rPr>
              <a:t>stations </a:t>
            </a:r>
            <a:r>
              <a:rPr sz="1700" b="1" dirty="0">
                <a:solidFill>
                  <a:srgbClr val="FFFFFF"/>
                </a:solidFill>
                <a:latin typeface="Arial"/>
                <a:cs typeface="Arial"/>
              </a:rPr>
              <a:t>should</a:t>
            </a:r>
            <a:r>
              <a:rPr sz="1700" b="1" spc="-85" dirty="0">
                <a:solidFill>
                  <a:srgbClr val="FFFFFF"/>
                </a:solidFill>
                <a:latin typeface="Arial"/>
                <a:cs typeface="Arial"/>
              </a:rPr>
              <a:t> </a:t>
            </a:r>
            <a:r>
              <a:rPr sz="1700" b="1" dirty="0">
                <a:solidFill>
                  <a:srgbClr val="FFFFFF"/>
                </a:solidFill>
                <a:latin typeface="Arial"/>
                <a:cs typeface="Arial"/>
              </a:rPr>
              <a:t>be  located </a:t>
            </a:r>
            <a:r>
              <a:rPr sz="1700" b="1" spc="5" dirty="0">
                <a:solidFill>
                  <a:srgbClr val="FFFFFF"/>
                </a:solidFill>
                <a:latin typeface="Arial"/>
                <a:cs typeface="Arial"/>
              </a:rPr>
              <a:t>within </a:t>
            </a:r>
            <a:r>
              <a:rPr sz="1700" b="1" dirty="0">
                <a:solidFill>
                  <a:srgbClr val="FFFFFF"/>
                </a:solidFill>
                <a:latin typeface="Arial"/>
                <a:cs typeface="Arial"/>
              </a:rPr>
              <a:t>100 feet of  </a:t>
            </a:r>
            <a:r>
              <a:rPr sz="1700" b="1" spc="-5" dirty="0">
                <a:solidFill>
                  <a:srgbClr val="FFFFFF"/>
                </a:solidFill>
                <a:latin typeface="Arial"/>
                <a:cs typeface="Arial"/>
              </a:rPr>
              <a:t>your </a:t>
            </a:r>
            <a:r>
              <a:rPr sz="1700" b="1" spc="10" dirty="0">
                <a:solidFill>
                  <a:srgbClr val="FFFFFF"/>
                </a:solidFill>
                <a:latin typeface="Arial"/>
                <a:cs typeface="Arial"/>
              </a:rPr>
              <a:t>work </a:t>
            </a:r>
            <a:r>
              <a:rPr sz="1700" b="1" dirty="0">
                <a:solidFill>
                  <a:srgbClr val="FFFFFF"/>
                </a:solidFill>
                <a:latin typeface="Arial"/>
                <a:cs typeface="Arial"/>
              </a:rPr>
              <a:t>area. </a:t>
            </a:r>
            <a:r>
              <a:rPr sz="1700" b="1" spc="-5" dirty="0">
                <a:solidFill>
                  <a:srgbClr val="FFFFFF"/>
                </a:solidFill>
                <a:latin typeface="Arial"/>
                <a:cs typeface="Arial"/>
              </a:rPr>
              <a:t>If you  </a:t>
            </a:r>
            <a:r>
              <a:rPr sz="1700" b="1" dirty="0">
                <a:solidFill>
                  <a:srgbClr val="FFFFFF"/>
                </a:solidFill>
                <a:latin typeface="Arial"/>
                <a:cs typeface="Arial"/>
              </a:rPr>
              <a:t>accidentally get something  </a:t>
            </a:r>
            <a:r>
              <a:rPr sz="1700" b="1" spc="-5" dirty="0">
                <a:solidFill>
                  <a:srgbClr val="FFFFFF"/>
                </a:solidFill>
                <a:latin typeface="Arial"/>
                <a:cs typeface="Arial"/>
              </a:rPr>
              <a:t>in your eyes, </a:t>
            </a:r>
            <a:r>
              <a:rPr sz="1700" b="1" dirty="0">
                <a:solidFill>
                  <a:srgbClr val="FFFFFF"/>
                </a:solidFill>
                <a:latin typeface="Arial"/>
                <a:cs typeface="Arial"/>
              </a:rPr>
              <a:t>go </a:t>
            </a:r>
            <a:r>
              <a:rPr sz="1700" b="1" spc="-5" dirty="0">
                <a:solidFill>
                  <a:srgbClr val="FFFFFF"/>
                </a:solidFill>
                <a:latin typeface="Arial"/>
                <a:cs typeface="Arial"/>
              </a:rPr>
              <a:t>directly </a:t>
            </a:r>
            <a:r>
              <a:rPr sz="1700" b="1" dirty="0">
                <a:solidFill>
                  <a:srgbClr val="FFFFFF"/>
                </a:solidFill>
                <a:latin typeface="Arial"/>
                <a:cs typeface="Arial"/>
              </a:rPr>
              <a:t>to  the </a:t>
            </a:r>
            <a:r>
              <a:rPr sz="1700" b="1" spc="5" dirty="0">
                <a:solidFill>
                  <a:srgbClr val="FFFFFF"/>
                </a:solidFill>
                <a:latin typeface="Arial"/>
                <a:cs typeface="Arial"/>
              </a:rPr>
              <a:t>eyewash </a:t>
            </a:r>
            <a:r>
              <a:rPr sz="1700" b="1" spc="-5" dirty="0">
                <a:solidFill>
                  <a:srgbClr val="FFFFFF"/>
                </a:solidFill>
                <a:latin typeface="Arial"/>
                <a:cs typeface="Arial"/>
              </a:rPr>
              <a:t>station </a:t>
            </a:r>
            <a:r>
              <a:rPr sz="1700" b="1" dirty="0">
                <a:solidFill>
                  <a:srgbClr val="FFFFFF"/>
                </a:solidFill>
                <a:latin typeface="Arial"/>
                <a:cs typeface="Arial"/>
              </a:rPr>
              <a:t>and  flush </a:t>
            </a:r>
            <a:r>
              <a:rPr sz="1700" b="1" spc="-5" dirty="0">
                <a:solidFill>
                  <a:srgbClr val="FFFFFF"/>
                </a:solidFill>
                <a:latin typeface="Arial"/>
                <a:cs typeface="Arial"/>
              </a:rPr>
              <a:t>your </a:t>
            </a:r>
            <a:r>
              <a:rPr sz="1700" b="1" dirty="0">
                <a:solidFill>
                  <a:srgbClr val="FFFFFF"/>
                </a:solidFill>
                <a:latin typeface="Arial"/>
                <a:cs typeface="Arial"/>
              </a:rPr>
              <a:t>eyes </a:t>
            </a:r>
            <a:r>
              <a:rPr sz="1700" b="1" spc="10" dirty="0">
                <a:solidFill>
                  <a:srgbClr val="FFFFFF"/>
                </a:solidFill>
                <a:latin typeface="Arial"/>
                <a:cs typeface="Arial"/>
              </a:rPr>
              <a:t>with </a:t>
            </a:r>
            <a:r>
              <a:rPr sz="1700" b="1" spc="5" dirty="0">
                <a:solidFill>
                  <a:srgbClr val="FFFFFF"/>
                </a:solidFill>
                <a:latin typeface="Arial"/>
                <a:cs typeface="Arial"/>
              </a:rPr>
              <a:t>water  </a:t>
            </a:r>
            <a:r>
              <a:rPr sz="1700" b="1" dirty="0">
                <a:solidFill>
                  <a:srgbClr val="FFFFFF"/>
                </a:solidFill>
                <a:latin typeface="Arial"/>
                <a:cs typeface="Arial"/>
              </a:rPr>
              <a:t>for 15 minutes. Be sure </a:t>
            </a:r>
            <a:r>
              <a:rPr sz="1700" b="1" spc="-5" dirty="0">
                <a:solidFill>
                  <a:srgbClr val="FFFFFF"/>
                </a:solidFill>
                <a:latin typeface="Arial"/>
                <a:cs typeface="Arial"/>
              </a:rPr>
              <a:t>to  </a:t>
            </a:r>
            <a:r>
              <a:rPr sz="1700" b="1" dirty="0">
                <a:solidFill>
                  <a:srgbClr val="FFFFFF"/>
                </a:solidFill>
                <a:latin typeface="Arial"/>
                <a:cs typeface="Arial"/>
              </a:rPr>
              <a:t>hold </a:t>
            </a:r>
            <a:r>
              <a:rPr sz="1700" b="1" spc="-5" dirty="0">
                <a:solidFill>
                  <a:srgbClr val="FFFFFF"/>
                </a:solidFill>
                <a:latin typeface="Arial"/>
                <a:cs typeface="Arial"/>
              </a:rPr>
              <a:t>your eyes </a:t>
            </a:r>
            <a:r>
              <a:rPr sz="1700" b="1" dirty="0">
                <a:solidFill>
                  <a:srgbClr val="FFFFFF"/>
                </a:solidFill>
                <a:latin typeface="Arial"/>
                <a:cs typeface="Arial"/>
              </a:rPr>
              <a:t>open </a:t>
            </a:r>
            <a:r>
              <a:rPr sz="1700" b="1" spc="5" dirty="0">
                <a:solidFill>
                  <a:srgbClr val="FFFFFF"/>
                </a:solidFill>
                <a:latin typeface="Arial"/>
                <a:cs typeface="Arial"/>
              </a:rPr>
              <a:t>with  </a:t>
            </a:r>
            <a:r>
              <a:rPr sz="1700" b="1" spc="-5" dirty="0">
                <a:solidFill>
                  <a:srgbClr val="FFFFFF"/>
                </a:solidFill>
                <a:latin typeface="Arial"/>
                <a:cs typeface="Arial"/>
              </a:rPr>
              <a:t>your </a:t>
            </a:r>
            <a:r>
              <a:rPr sz="1700" b="1" dirty="0">
                <a:solidFill>
                  <a:srgbClr val="FFFFFF"/>
                </a:solidFill>
                <a:latin typeface="Arial"/>
                <a:cs typeface="Arial"/>
              </a:rPr>
              <a:t>fingers and </a:t>
            </a:r>
            <a:r>
              <a:rPr sz="1700" b="1" spc="-5" dirty="0">
                <a:solidFill>
                  <a:srgbClr val="FFFFFF"/>
                </a:solidFill>
                <a:latin typeface="Arial"/>
                <a:cs typeface="Arial"/>
              </a:rPr>
              <a:t>"look"  directly </a:t>
            </a:r>
            <a:r>
              <a:rPr sz="1700" b="1" dirty="0">
                <a:solidFill>
                  <a:srgbClr val="FFFFFF"/>
                </a:solidFill>
                <a:latin typeface="Arial"/>
                <a:cs typeface="Arial"/>
              </a:rPr>
              <a:t>into </a:t>
            </a:r>
            <a:r>
              <a:rPr sz="1700" b="1" spc="-5" dirty="0">
                <a:solidFill>
                  <a:srgbClr val="FFFFFF"/>
                </a:solidFill>
                <a:latin typeface="Arial"/>
                <a:cs typeface="Arial"/>
              </a:rPr>
              <a:t>the </a:t>
            </a:r>
            <a:r>
              <a:rPr sz="1700" b="1" spc="5" dirty="0">
                <a:solidFill>
                  <a:srgbClr val="FFFFFF"/>
                </a:solidFill>
                <a:latin typeface="Arial"/>
                <a:cs typeface="Arial"/>
              </a:rPr>
              <a:t>water  </a:t>
            </a:r>
            <a:r>
              <a:rPr sz="1700" b="1" dirty="0">
                <a:solidFill>
                  <a:srgbClr val="FFFFFF"/>
                </a:solidFill>
                <a:latin typeface="Arial"/>
                <a:cs typeface="Arial"/>
              </a:rPr>
              <a:t>streams.</a:t>
            </a:r>
            <a:endParaRPr sz="1700">
              <a:latin typeface="Arial"/>
              <a:cs typeface="Arial"/>
            </a:endParaRPr>
          </a:p>
        </p:txBody>
      </p:sp>
      <p:sp>
        <p:nvSpPr>
          <p:cNvPr id="8" name="object 8"/>
          <p:cNvSpPr/>
          <p:nvPr/>
        </p:nvSpPr>
        <p:spPr>
          <a:xfrm>
            <a:off x="5791200" y="1524000"/>
            <a:ext cx="2276855" cy="1533144"/>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5257800" y="3276600"/>
            <a:ext cx="3200400" cy="3200400"/>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654294"/>
            <a:ext cx="9144000" cy="220370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4751832"/>
            <a:ext cx="9144000" cy="2106295"/>
          </a:xfrm>
          <a:custGeom>
            <a:avLst/>
            <a:gdLst/>
            <a:ahLst/>
            <a:cxnLst/>
            <a:rect l="l" t="t" r="r" b="b"/>
            <a:pathLst>
              <a:path w="9144000" h="2106295">
                <a:moveTo>
                  <a:pt x="0" y="1692935"/>
                </a:moveTo>
                <a:lnTo>
                  <a:pt x="0" y="2106166"/>
                </a:lnTo>
                <a:lnTo>
                  <a:pt x="9144000" y="2106166"/>
                </a:lnTo>
                <a:lnTo>
                  <a:pt x="9144000" y="1751575"/>
                </a:lnTo>
                <a:lnTo>
                  <a:pt x="2266828" y="1751575"/>
                </a:lnTo>
                <a:lnTo>
                  <a:pt x="1613553" y="1744157"/>
                </a:lnTo>
                <a:lnTo>
                  <a:pt x="0" y="1692935"/>
                </a:lnTo>
                <a:close/>
              </a:path>
              <a:path w="9144000" h="2106295">
                <a:moveTo>
                  <a:pt x="9144000" y="0"/>
                </a:moveTo>
                <a:lnTo>
                  <a:pt x="8953853" y="89691"/>
                </a:lnTo>
                <a:lnTo>
                  <a:pt x="8464392" y="314371"/>
                </a:lnTo>
                <a:lnTo>
                  <a:pt x="8055839" y="494221"/>
                </a:lnTo>
                <a:lnTo>
                  <a:pt x="7664254" y="659074"/>
                </a:lnTo>
                <a:lnTo>
                  <a:pt x="7341069" y="788898"/>
                </a:lnTo>
                <a:lnTo>
                  <a:pt x="7028467" y="908526"/>
                </a:lnTo>
                <a:lnTo>
                  <a:pt x="6775423" y="1000703"/>
                </a:lnTo>
                <a:lnTo>
                  <a:pt x="6528624" y="1086284"/>
                </a:lnTo>
                <a:lnTo>
                  <a:pt x="6287566" y="1165488"/>
                </a:lnTo>
                <a:lnTo>
                  <a:pt x="6051747" y="1238535"/>
                </a:lnTo>
                <a:lnTo>
                  <a:pt x="5820664" y="1305646"/>
                </a:lnTo>
                <a:lnTo>
                  <a:pt x="5593815" y="1367040"/>
                </a:lnTo>
                <a:lnTo>
                  <a:pt x="5415046" y="1412187"/>
                </a:lnTo>
                <a:lnTo>
                  <a:pt x="5238407" y="1453928"/>
                </a:lnTo>
                <a:lnTo>
                  <a:pt x="5063642" y="1492375"/>
                </a:lnTo>
                <a:lnTo>
                  <a:pt x="4890493" y="1527643"/>
                </a:lnTo>
                <a:lnTo>
                  <a:pt x="4718701" y="1559842"/>
                </a:lnTo>
                <a:lnTo>
                  <a:pt x="4548012" y="1589086"/>
                </a:lnTo>
                <a:lnTo>
                  <a:pt x="4335806" y="1621657"/>
                </a:lnTo>
                <a:lnTo>
                  <a:pt x="4124415" y="1650005"/>
                </a:lnTo>
                <a:lnTo>
                  <a:pt x="3913339" y="1674351"/>
                </a:lnTo>
                <a:lnTo>
                  <a:pt x="3702072" y="1694915"/>
                </a:lnTo>
                <a:lnTo>
                  <a:pt x="3490114" y="1711916"/>
                </a:lnTo>
                <a:lnTo>
                  <a:pt x="3234143" y="1727924"/>
                </a:lnTo>
                <a:lnTo>
                  <a:pt x="2975583" y="1739498"/>
                </a:lnTo>
                <a:lnTo>
                  <a:pt x="2669499" y="1747904"/>
                </a:lnTo>
                <a:lnTo>
                  <a:pt x="2266828" y="1751575"/>
                </a:lnTo>
                <a:lnTo>
                  <a:pt x="9144000" y="1751575"/>
                </a:lnTo>
                <a:lnTo>
                  <a:pt x="9144000" y="0"/>
                </a:lnTo>
                <a:close/>
              </a:path>
            </a:pathLst>
          </a:custGeom>
          <a:solidFill>
            <a:srgbClr val="7B7B7B">
              <a:alpha val="45097"/>
            </a:srgbClr>
          </a:solidFill>
        </p:spPr>
        <p:txBody>
          <a:bodyPr wrap="square" lIns="0" tIns="0" rIns="0" bIns="0" rtlCol="0"/>
          <a:lstStyle/>
          <a:p>
            <a:endParaRPr/>
          </a:p>
        </p:txBody>
      </p:sp>
      <p:sp>
        <p:nvSpPr>
          <p:cNvPr id="4" name="object 4"/>
          <p:cNvSpPr/>
          <p:nvPr/>
        </p:nvSpPr>
        <p:spPr>
          <a:xfrm>
            <a:off x="7211568" y="0"/>
            <a:ext cx="1932431" cy="685799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315200" y="0"/>
            <a:ext cx="1828800" cy="6858000"/>
          </a:xfrm>
          <a:custGeom>
            <a:avLst/>
            <a:gdLst/>
            <a:ahLst/>
            <a:cxnLst/>
            <a:rect l="l" t="t" r="r" b="b"/>
            <a:pathLst>
              <a:path w="1828800" h="6858000">
                <a:moveTo>
                  <a:pt x="0" y="0"/>
                </a:moveTo>
                <a:lnTo>
                  <a:pt x="37678" y="52510"/>
                </a:lnTo>
                <a:lnTo>
                  <a:pt x="74692" y="105059"/>
                </a:lnTo>
                <a:lnTo>
                  <a:pt x="111045" y="157642"/>
                </a:lnTo>
                <a:lnTo>
                  <a:pt x="146740" y="210258"/>
                </a:lnTo>
                <a:lnTo>
                  <a:pt x="181781" y="262903"/>
                </a:lnTo>
                <a:lnTo>
                  <a:pt x="216173" y="315574"/>
                </a:lnTo>
                <a:lnTo>
                  <a:pt x="249918" y="368268"/>
                </a:lnTo>
                <a:lnTo>
                  <a:pt x="283022" y="420982"/>
                </a:lnTo>
                <a:lnTo>
                  <a:pt x="315488" y="473715"/>
                </a:lnTo>
                <a:lnTo>
                  <a:pt x="347319" y="526461"/>
                </a:lnTo>
                <a:lnTo>
                  <a:pt x="378519" y="579219"/>
                </a:lnTo>
                <a:lnTo>
                  <a:pt x="409092" y="631986"/>
                </a:lnTo>
                <a:lnTo>
                  <a:pt x="439043" y="684758"/>
                </a:lnTo>
                <a:lnTo>
                  <a:pt x="468375" y="737534"/>
                </a:lnTo>
                <a:lnTo>
                  <a:pt x="497091" y="790309"/>
                </a:lnTo>
                <a:lnTo>
                  <a:pt x="525196" y="843081"/>
                </a:lnTo>
                <a:lnTo>
                  <a:pt x="552693" y="895847"/>
                </a:lnTo>
                <a:lnTo>
                  <a:pt x="579586" y="948604"/>
                </a:lnTo>
                <a:lnTo>
                  <a:pt x="605880" y="1001349"/>
                </a:lnTo>
                <a:lnTo>
                  <a:pt x="631577" y="1054080"/>
                </a:lnTo>
                <a:lnTo>
                  <a:pt x="656682" y="1106792"/>
                </a:lnTo>
                <a:lnTo>
                  <a:pt x="681198" y="1159484"/>
                </a:lnTo>
                <a:lnTo>
                  <a:pt x="705130" y="1212153"/>
                </a:lnTo>
                <a:lnTo>
                  <a:pt x="728481" y="1264795"/>
                </a:lnTo>
                <a:lnTo>
                  <a:pt x="751256" y="1317407"/>
                </a:lnTo>
                <a:lnTo>
                  <a:pt x="773457" y="1369987"/>
                </a:lnTo>
                <a:lnTo>
                  <a:pt x="795088" y="1422532"/>
                </a:lnTo>
                <a:lnTo>
                  <a:pt x="816155" y="1475038"/>
                </a:lnTo>
                <a:lnTo>
                  <a:pt x="836659" y="1527504"/>
                </a:lnTo>
                <a:lnTo>
                  <a:pt x="856606" y="1579925"/>
                </a:lnTo>
                <a:lnTo>
                  <a:pt x="875999" y="1632299"/>
                </a:lnTo>
                <a:lnTo>
                  <a:pt x="894841" y="1684623"/>
                </a:lnTo>
                <a:lnTo>
                  <a:pt x="913138" y="1736895"/>
                </a:lnTo>
                <a:lnTo>
                  <a:pt x="930891" y="1789110"/>
                </a:lnTo>
                <a:lnTo>
                  <a:pt x="948107" y="1841267"/>
                </a:lnTo>
                <a:lnTo>
                  <a:pt x="964787" y="1893362"/>
                </a:lnTo>
                <a:lnTo>
                  <a:pt x="980936" y="1945392"/>
                </a:lnTo>
                <a:lnTo>
                  <a:pt x="996558" y="1997355"/>
                </a:lnTo>
                <a:lnTo>
                  <a:pt x="1011657" y="2049248"/>
                </a:lnTo>
                <a:lnTo>
                  <a:pt x="1026237" y="2101067"/>
                </a:lnTo>
                <a:lnTo>
                  <a:pt x="1040300" y="2152809"/>
                </a:lnTo>
                <a:lnTo>
                  <a:pt x="1053852" y="2204473"/>
                </a:lnTo>
                <a:lnTo>
                  <a:pt x="1066896" y="2256054"/>
                </a:lnTo>
                <a:lnTo>
                  <a:pt x="1079436" y="2307550"/>
                </a:lnTo>
                <a:lnTo>
                  <a:pt x="1091475" y="2358958"/>
                </a:lnTo>
                <a:lnTo>
                  <a:pt x="1103018" y="2410275"/>
                </a:lnTo>
                <a:lnTo>
                  <a:pt x="1114068" y="2461498"/>
                </a:lnTo>
                <a:lnTo>
                  <a:pt x="1124629" y="2512625"/>
                </a:lnTo>
                <a:lnTo>
                  <a:pt x="1134705" y="2563651"/>
                </a:lnTo>
                <a:lnTo>
                  <a:pt x="1144300" y="2614575"/>
                </a:lnTo>
                <a:lnTo>
                  <a:pt x="1153418" y="2665393"/>
                </a:lnTo>
                <a:lnTo>
                  <a:pt x="1162062" y="2716103"/>
                </a:lnTo>
                <a:lnTo>
                  <a:pt x="1170236" y="2766701"/>
                </a:lnTo>
                <a:lnTo>
                  <a:pt x="1177945" y="2817185"/>
                </a:lnTo>
                <a:lnTo>
                  <a:pt x="1185192" y="2867551"/>
                </a:lnTo>
                <a:lnTo>
                  <a:pt x="1191980" y="2917797"/>
                </a:lnTo>
                <a:lnTo>
                  <a:pt x="1198314" y="2967920"/>
                </a:lnTo>
                <a:lnTo>
                  <a:pt x="1204197" y="3017916"/>
                </a:lnTo>
                <a:lnTo>
                  <a:pt x="1209634" y="3067784"/>
                </a:lnTo>
                <a:lnTo>
                  <a:pt x="1214628" y="3117520"/>
                </a:lnTo>
                <a:lnTo>
                  <a:pt x="1219183" y="3167120"/>
                </a:lnTo>
                <a:lnTo>
                  <a:pt x="1223302" y="3216583"/>
                </a:lnTo>
                <a:lnTo>
                  <a:pt x="1226990" y="3265905"/>
                </a:lnTo>
                <a:lnTo>
                  <a:pt x="1230251" y="3315083"/>
                </a:lnTo>
                <a:lnTo>
                  <a:pt x="1233088" y="3364115"/>
                </a:lnTo>
                <a:lnTo>
                  <a:pt x="1235505" y="3412997"/>
                </a:lnTo>
                <a:lnTo>
                  <a:pt x="1237506" y="3461726"/>
                </a:lnTo>
                <a:lnTo>
                  <a:pt x="1239095" y="3510300"/>
                </a:lnTo>
                <a:lnTo>
                  <a:pt x="1240275" y="3558716"/>
                </a:lnTo>
                <a:lnTo>
                  <a:pt x="1241051" y="3606970"/>
                </a:lnTo>
                <a:lnTo>
                  <a:pt x="1241426" y="3655060"/>
                </a:lnTo>
                <a:lnTo>
                  <a:pt x="1241404" y="3702983"/>
                </a:lnTo>
                <a:lnTo>
                  <a:pt x="1240989" y="3750736"/>
                </a:lnTo>
                <a:lnTo>
                  <a:pt x="1240185" y="3798316"/>
                </a:lnTo>
                <a:lnTo>
                  <a:pt x="1238995" y="3845719"/>
                </a:lnTo>
                <a:lnTo>
                  <a:pt x="1237424" y="3892944"/>
                </a:lnTo>
                <a:lnTo>
                  <a:pt x="1235475" y="3939987"/>
                </a:lnTo>
                <a:lnTo>
                  <a:pt x="1233152" y="3986846"/>
                </a:lnTo>
                <a:lnTo>
                  <a:pt x="1230459" y="4033516"/>
                </a:lnTo>
                <a:lnTo>
                  <a:pt x="1227400" y="4079996"/>
                </a:lnTo>
                <a:lnTo>
                  <a:pt x="1223979" y="4126283"/>
                </a:lnTo>
                <a:lnTo>
                  <a:pt x="1220198" y="4172373"/>
                </a:lnTo>
                <a:lnTo>
                  <a:pt x="1216063" y="4218264"/>
                </a:lnTo>
                <a:lnTo>
                  <a:pt x="1211578" y="4263952"/>
                </a:lnTo>
                <a:lnTo>
                  <a:pt x="1206745" y="4309435"/>
                </a:lnTo>
                <a:lnTo>
                  <a:pt x="1201568" y="4354710"/>
                </a:lnTo>
                <a:lnTo>
                  <a:pt x="1196053" y="4399773"/>
                </a:lnTo>
                <a:lnTo>
                  <a:pt x="1190201" y="4444623"/>
                </a:lnTo>
                <a:lnTo>
                  <a:pt x="1184018" y="4489256"/>
                </a:lnTo>
                <a:lnTo>
                  <a:pt x="1177507" y="4533668"/>
                </a:lnTo>
                <a:lnTo>
                  <a:pt x="1170672" y="4577858"/>
                </a:lnTo>
                <a:lnTo>
                  <a:pt x="1163517" y="4621822"/>
                </a:lnTo>
                <a:lnTo>
                  <a:pt x="1156045" y="4665558"/>
                </a:lnTo>
                <a:lnTo>
                  <a:pt x="1148260" y="4709062"/>
                </a:lnTo>
                <a:lnTo>
                  <a:pt x="1140167" y="4752331"/>
                </a:lnTo>
                <a:lnTo>
                  <a:pt x="1131769" y="4795362"/>
                </a:lnTo>
                <a:lnTo>
                  <a:pt x="1123069" y="4838154"/>
                </a:lnTo>
                <a:lnTo>
                  <a:pt x="1114073" y="4880702"/>
                </a:lnTo>
                <a:lnTo>
                  <a:pt x="1104783" y="4923003"/>
                </a:lnTo>
                <a:lnTo>
                  <a:pt x="1095203" y="4965056"/>
                </a:lnTo>
                <a:lnTo>
                  <a:pt x="1085337" y="5006856"/>
                </a:lnTo>
                <a:lnTo>
                  <a:pt x="1075190" y="5048401"/>
                </a:lnTo>
                <a:lnTo>
                  <a:pt x="1064764" y="5089688"/>
                </a:lnTo>
                <a:lnTo>
                  <a:pt x="1054064" y="5130715"/>
                </a:lnTo>
                <a:lnTo>
                  <a:pt x="1043094" y="5171477"/>
                </a:lnTo>
                <a:lnTo>
                  <a:pt x="1031857" y="5211973"/>
                </a:lnTo>
                <a:lnTo>
                  <a:pt x="1020357" y="5252199"/>
                </a:lnTo>
                <a:lnTo>
                  <a:pt x="1008598" y="5292152"/>
                </a:lnTo>
                <a:lnTo>
                  <a:pt x="996584" y="5331829"/>
                </a:lnTo>
                <a:lnTo>
                  <a:pt x="984319" y="5371228"/>
                </a:lnTo>
                <a:lnTo>
                  <a:pt x="971806" y="5410346"/>
                </a:lnTo>
                <a:lnTo>
                  <a:pt x="959049" y="5449179"/>
                </a:lnTo>
                <a:lnTo>
                  <a:pt x="946053" y="5487725"/>
                </a:lnTo>
                <a:lnTo>
                  <a:pt x="932821" y="5525981"/>
                </a:lnTo>
                <a:lnTo>
                  <a:pt x="919356" y="5563944"/>
                </a:lnTo>
                <a:lnTo>
                  <a:pt x="905664" y="5601610"/>
                </a:lnTo>
                <a:lnTo>
                  <a:pt x="891746" y="5638977"/>
                </a:lnTo>
                <a:lnTo>
                  <a:pt x="877608" y="5676043"/>
                </a:lnTo>
                <a:lnTo>
                  <a:pt x="863253" y="5712803"/>
                </a:lnTo>
                <a:lnTo>
                  <a:pt x="848686" y="5749256"/>
                </a:lnTo>
                <a:lnTo>
                  <a:pt x="833909" y="5785398"/>
                </a:lnTo>
                <a:lnTo>
                  <a:pt x="818926" y="5821227"/>
                </a:lnTo>
                <a:lnTo>
                  <a:pt x="803742" y="5856738"/>
                </a:lnTo>
                <a:lnTo>
                  <a:pt x="788361" y="5891930"/>
                </a:lnTo>
                <a:lnTo>
                  <a:pt x="772785" y="5926800"/>
                </a:lnTo>
                <a:lnTo>
                  <a:pt x="741068" y="5995560"/>
                </a:lnTo>
                <a:lnTo>
                  <a:pt x="708622" y="6062996"/>
                </a:lnTo>
                <a:lnTo>
                  <a:pt x="675477" y="6129082"/>
                </a:lnTo>
                <a:lnTo>
                  <a:pt x="641663" y="6193797"/>
                </a:lnTo>
                <a:lnTo>
                  <a:pt x="607212" y="6257116"/>
                </a:lnTo>
                <a:lnTo>
                  <a:pt x="572155" y="6319017"/>
                </a:lnTo>
                <a:lnTo>
                  <a:pt x="536521" y="6379475"/>
                </a:lnTo>
                <a:lnTo>
                  <a:pt x="500341" y="6438468"/>
                </a:lnTo>
                <a:lnTo>
                  <a:pt x="463647" y="6495971"/>
                </a:lnTo>
                <a:lnTo>
                  <a:pt x="426469" y="6551962"/>
                </a:lnTo>
                <a:lnTo>
                  <a:pt x="388836" y="6606417"/>
                </a:lnTo>
                <a:lnTo>
                  <a:pt x="350781" y="6659313"/>
                </a:lnTo>
                <a:lnTo>
                  <a:pt x="312334" y="6710625"/>
                </a:lnTo>
                <a:lnTo>
                  <a:pt x="273525" y="6760331"/>
                </a:lnTo>
                <a:lnTo>
                  <a:pt x="234385" y="6808408"/>
                </a:lnTo>
                <a:lnTo>
                  <a:pt x="194945" y="6854831"/>
                </a:lnTo>
                <a:lnTo>
                  <a:pt x="1828800" y="6857999"/>
                </a:lnTo>
                <a:lnTo>
                  <a:pt x="1828800" y="14224"/>
                </a:lnTo>
                <a:lnTo>
                  <a:pt x="0" y="0"/>
                </a:lnTo>
                <a:close/>
              </a:path>
            </a:pathLst>
          </a:custGeom>
          <a:solidFill>
            <a:srgbClr val="585858">
              <a:alpha val="39999"/>
            </a:srgbClr>
          </a:solidFill>
        </p:spPr>
        <p:txBody>
          <a:bodyPr wrap="square" lIns="0" tIns="0" rIns="0" bIns="0" rtlCol="0"/>
          <a:lstStyle/>
          <a:p>
            <a:endParaRPr/>
          </a:p>
        </p:txBody>
      </p:sp>
      <p:sp>
        <p:nvSpPr>
          <p:cNvPr id="6" name="object 6"/>
          <p:cNvSpPr txBox="1">
            <a:spLocks noGrp="1"/>
          </p:cNvSpPr>
          <p:nvPr>
            <p:ph type="title"/>
          </p:nvPr>
        </p:nvSpPr>
        <p:spPr>
          <a:xfrm>
            <a:off x="980033" y="467994"/>
            <a:ext cx="6421120" cy="726440"/>
          </a:xfrm>
          <a:prstGeom prst="rect">
            <a:avLst/>
          </a:prstGeom>
        </p:spPr>
        <p:txBody>
          <a:bodyPr vert="horz" wrap="square" lIns="0" tIns="12065" rIns="0" bIns="0" rtlCol="0">
            <a:spAutoFit/>
          </a:bodyPr>
          <a:lstStyle/>
          <a:p>
            <a:pPr marL="12700">
              <a:lnSpc>
                <a:spcPct val="100000"/>
              </a:lnSpc>
              <a:spcBef>
                <a:spcPts val="95"/>
              </a:spcBef>
            </a:pPr>
            <a:r>
              <a:rPr spc="-5" dirty="0"/>
              <a:t>Eye and Face</a:t>
            </a:r>
            <a:r>
              <a:rPr spc="-20" dirty="0"/>
              <a:t> </a:t>
            </a:r>
            <a:r>
              <a:rPr spc="-5" dirty="0"/>
              <a:t>Protection</a:t>
            </a:r>
          </a:p>
        </p:txBody>
      </p:sp>
      <p:sp>
        <p:nvSpPr>
          <p:cNvPr id="7" name="object 7"/>
          <p:cNvSpPr txBox="1"/>
          <p:nvPr/>
        </p:nvSpPr>
        <p:spPr>
          <a:xfrm>
            <a:off x="572516" y="1528968"/>
            <a:ext cx="7223759" cy="4225925"/>
          </a:xfrm>
          <a:prstGeom prst="rect">
            <a:avLst/>
          </a:prstGeom>
        </p:spPr>
        <p:txBody>
          <a:bodyPr vert="horz" wrap="square" lIns="0" tIns="60325" rIns="0" bIns="0" rtlCol="0">
            <a:spAutoFit/>
          </a:bodyPr>
          <a:lstStyle/>
          <a:p>
            <a:pPr marL="12700">
              <a:lnSpc>
                <a:spcPct val="100000"/>
              </a:lnSpc>
              <a:spcBef>
                <a:spcPts val="475"/>
              </a:spcBef>
            </a:pPr>
            <a:r>
              <a:rPr sz="3000" spc="-5" dirty="0">
                <a:solidFill>
                  <a:srgbClr val="FF0000"/>
                </a:solidFill>
                <a:latin typeface="Arial"/>
                <a:cs typeface="Arial"/>
              </a:rPr>
              <a:t>Elimination </a:t>
            </a:r>
            <a:r>
              <a:rPr sz="3000" dirty="0">
                <a:solidFill>
                  <a:srgbClr val="FF0000"/>
                </a:solidFill>
                <a:latin typeface="Arial"/>
                <a:cs typeface="Arial"/>
              </a:rPr>
              <a:t>or </a:t>
            </a:r>
            <a:r>
              <a:rPr sz="3000" spc="-5" dirty="0">
                <a:solidFill>
                  <a:srgbClr val="FF0000"/>
                </a:solidFill>
                <a:latin typeface="Arial"/>
                <a:cs typeface="Arial"/>
              </a:rPr>
              <a:t>Control </a:t>
            </a:r>
            <a:r>
              <a:rPr sz="3000" dirty="0">
                <a:solidFill>
                  <a:srgbClr val="FF0000"/>
                </a:solidFill>
                <a:latin typeface="Arial"/>
                <a:cs typeface="Arial"/>
              </a:rPr>
              <a:t>of</a:t>
            </a:r>
            <a:r>
              <a:rPr sz="3000" spc="-60" dirty="0">
                <a:solidFill>
                  <a:srgbClr val="FF0000"/>
                </a:solidFill>
                <a:latin typeface="Arial"/>
                <a:cs typeface="Arial"/>
              </a:rPr>
              <a:t> </a:t>
            </a:r>
            <a:r>
              <a:rPr sz="3000" dirty="0">
                <a:solidFill>
                  <a:srgbClr val="FF0000"/>
                </a:solidFill>
                <a:latin typeface="Arial"/>
                <a:cs typeface="Arial"/>
              </a:rPr>
              <a:t>Hazards</a:t>
            </a:r>
            <a:endParaRPr sz="3000">
              <a:latin typeface="Arial"/>
              <a:cs typeface="Arial"/>
            </a:endParaRPr>
          </a:p>
          <a:p>
            <a:pPr marL="698500" indent="-274320">
              <a:lnSpc>
                <a:spcPct val="100000"/>
              </a:lnSpc>
              <a:spcBef>
                <a:spcPts val="334"/>
              </a:spcBef>
              <a:buClr>
                <a:srgbClr val="6D9FAF"/>
              </a:buClr>
              <a:buSzPct val="90384"/>
              <a:buFont typeface="Wingdings 2"/>
              <a:buChar char=""/>
              <a:tabLst>
                <a:tab pos="699135" algn="l"/>
              </a:tabLst>
            </a:pPr>
            <a:r>
              <a:rPr sz="2600" b="1" dirty="0">
                <a:solidFill>
                  <a:srgbClr val="FFFF00"/>
                </a:solidFill>
                <a:latin typeface="Arial"/>
                <a:cs typeface="Arial"/>
              </a:rPr>
              <a:t>Safe </a:t>
            </a:r>
            <a:r>
              <a:rPr sz="2600" b="1" spc="-15" dirty="0">
                <a:solidFill>
                  <a:srgbClr val="FFFF00"/>
                </a:solidFill>
                <a:latin typeface="Arial"/>
                <a:cs typeface="Arial"/>
              </a:rPr>
              <a:t>Work </a:t>
            </a:r>
            <a:r>
              <a:rPr sz="2600" b="1" dirty="0">
                <a:solidFill>
                  <a:srgbClr val="FFFF00"/>
                </a:solidFill>
                <a:latin typeface="Arial"/>
                <a:cs typeface="Arial"/>
              </a:rPr>
              <a:t>Practices</a:t>
            </a:r>
            <a:endParaRPr sz="2600">
              <a:latin typeface="Arial"/>
              <a:cs typeface="Arial"/>
            </a:endParaRPr>
          </a:p>
          <a:p>
            <a:pPr marL="981710" marR="96520" lvl="1" indent="-255904">
              <a:lnSpc>
                <a:spcPts val="2590"/>
              </a:lnSpc>
              <a:spcBef>
                <a:spcPts val="620"/>
              </a:spcBef>
              <a:buClr>
                <a:srgbClr val="CCAE09"/>
              </a:buClr>
              <a:buSzPct val="85416"/>
              <a:buChar char="○"/>
              <a:tabLst>
                <a:tab pos="982344" algn="l"/>
              </a:tabLst>
            </a:pPr>
            <a:r>
              <a:rPr sz="2400" spc="-5" dirty="0">
                <a:solidFill>
                  <a:srgbClr val="FFFFFF"/>
                </a:solidFill>
                <a:latin typeface="Arial"/>
                <a:cs typeface="Arial"/>
              </a:rPr>
              <a:t>Read and follow all warnings and precautions  </a:t>
            </a:r>
            <a:r>
              <a:rPr sz="2400" dirty="0">
                <a:solidFill>
                  <a:srgbClr val="FFFFFF"/>
                </a:solidFill>
                <a:latin typeface="Arial"/>
                <a:cs typeface="Arial"/>
              </a:rPr>
              <a:t>that may </a:t>
            </a:r>
            <a:r>
              <a:rPr sz="2400" spc="-10" dirty="0">
                <a:solidFill>
                  <a:srgbClr val="FFFFFF"/>
                </a:solidFill>
                <a:latin typeface="Arial"/>
                <a:cs typeface="Arial"/>
              </a:rPr>
              <a:t>be </a:t>
            </a:r>
            <a:r>
              <a:rPr sz="2400" spc="-5" dirty="0">
                <a:solidFill>
                  <a:srgbClr val="FFFFFF"/>
                </a:solidFill>
                <a:latin typeface="Arial"/>
                <a:cs typeface="Arial"/>
              </a:rPr>
              <a:t>found on equipment and  hazardous</a:t>
            </a:r>
            <a:r>
              <a:rPr sz="2400" spc="15" dirty="0">
                <a:solidFill>
                  <a:srgbClr val="FFFFFF"/>
                </a:solidFill>
                <a:latin typeface="Arial"/>
                <a:cs typeface="Arial"/>
              </a:rPr>
              <a:t> </a:t>
            </a:r>
            <a:r>
              <a:rPr sz="2400" spc="-5" dirty="0">
                <a:solidFill>
                  <a:srgbClr val="FFFFFF"/>
                </a:solidFill>
                <a:latin typeface="Arial"/>
                <a:cs typeface="Arial"/>
              </a:rPr>
              <a:t>materials</a:t>
            </a:r>
            <a:endParaRPr sz="2400">
              <a:latin typeface="Arial"/>
              <a:cs typeface="Arial"/>
            </a:endParaRPr>
          </a:p>
          <a:p>
            <a:pPr marL="981710" lvl="1" indent="-255904">
              <a:lnSpc>
                <a:spcPct val="100000"/>
              </a:lnSpc>
              <a:spcBef>
                <a:spcPts val="259"/>
              </a:spcBef>
              <a:buClr>
                <a:srgbClr val="CCAE09"/>
              </a:buClr>
              <a:buSzPct val="85416"/>
              <a:buChar char="○"/>
              <a:tabLst>
                <a:tab pos="982344" algn="l"/>
              </a:tabLst>
            </a:pPr>
            <a:r>
              <a:rPr sz="2400" spc="-5" dirty="0">
                <a:solidFill>
                  <a:srgbClr val="FFFFFF"/>
                </a:solidFill>
                <a:latin typeface="Arial"/>
                <a:cs typeface="Arial"/>
              </a:rPr>
              <a:t>Do </a:t>
            </a:r>
            <a:r>
              <a:rPr sz="2400" dirty="0">
                <a:solidFill>
                  <a:srgbClr val="FFFFFF"/>
                </a:solidFill>
                <a:latin typeface="Arial"/>
                <a:cs typeface="Arial"/>
              </a:rPr>
              <a:t>not </a:t>
            </a:r>
            <a:r>
              <a:rPr sz="2400" spc="-5" dirty="0">
                <a:solidFill>
                  <a:srgbClr val="FFFFFF"/>
                </a:solidFill>
                <a:latin typeface="Arial"/>
                <a:cs typeface="Arial"/>
              </a:rPr>
              <a:t>throw tools or participate in</a:t>
            </a:r>
            <a:r>
              <a:rPr sz="2400" spc="60" dirty="0">
                <a:solidFill>
                  <a:srgbClr val="FFFFFF"/>
                </a:solidFill>
                <a:latin typeface="Arial"/>
                <a:cs typeface="Arial"/>
              </a:rPr>
              <a:t> </a:t>
            </a:r>
            <a:r>
              <a:rPr sz="2400" spc="-5" dirty="0">
                <a:solidFill>
                  <a:srgbClr val="FFFFFF"/>
                </a:solidFill>
                <a:latin typeface="Arial"/>
                <a:cs typeface="Arial"/>
              </a:rPr>
              <a:t>horseplay</a:t>
            </a:r>
            <a:endParaRPr sz="2400">
              <a:latin typeface="Arial"/>
              <a:cs typeface="Arial"/>
            </a:endParaRPr>
          </a:p>
          <a:p>
            <a:pPr marL="981710" marR="689610" lvl="1" indent="-255904">
              <a:lnSpc>
                <a:spcPts val="2590"/>
              </a:lnSpc>
              <a:spcBef>
                <a:spcPts val="615"/>
              </a:spcBef>
              <a:buClr>
                <a:srgbClr val="CCAE09"/>
              </a:buClr>
              <a:buSzPct val="85416"/>
              <a:buChar char="○"/>
              <a:tabLst>
                <a:tab pos="982344" algn="l"/>
              </a:tabLst>
            </a:pPr>
            <a:r>
              <a:rPr sz="2400" spc="-5" dirty="0">
                <a:solidFill>
                  <a:srgbClr val="FFFFFF"/>
                </a:solidFill>
                <a:latin typeface="Arial"/>
                <a:cs typeface="Arial"/>
              </a:rPr>
              <a:t>Keep sharp or pointed objects away </a:t>
            </a:r>
            <a:r>
              <a:rPr sz="2400" dirty="0">
                <a:solidFill>
                  <a:srgbClr val="FFFFFF"/>
                </a:solidFill>
                <a:latin typeface="Arial"/>
                <a:cs typeface="Arial"/>
              </a:rPr>
              <a:t>from  </a:t>
            </a:r>
            <a:r>
              <a:rPr sz="2400" spc="-5" dirty="0">
                <a:solidFill>
                  <a:srgbClr val="FFFFFF"/>
                </a:solidFill>
                <a:latin typeface="Arial"/>
                <a:cs typeface="Arial"/>
              </a:rPr>
              <a:t>your</a:t>
            </a:r>
            <a:r>
              <a:rPr sz="2400" dirty="0">
                <a:solidFill>
                  <a:srgbClr val="FFFFFF"/>
                </a:solidFill>
                <a:latin typeface="Arial"/>
                <a:cs typeface="Arial"/>
              </a:rPr>
              <a:t> </a:t>
            </a:r>
            <a:r>
              <a:rPr sz="2400" spc="-5" dirty="0">
                <a:solidFill>
                  <a:srgbClr val="FFFFFF"/>
                </a:solidFill>
                <a:latin typeface="Arial"/>
                <a:cs typeface="Arial"/>
              </a:rPr>
              <a:t>eyes</a:t>
            </a:r>
            <a:endParaRPr sz="2400">
              <a:latin typeface="Arial"/>
              <a:cs typeface="Arial"/>
            </a:endParaRPr>
          </a:p>
          <a:p>
            <a:pPr marL="981710" lvl="1" indent="-255904">
              <a:lnSpc>
                <a:spcPts val="2735"/>
              </a:lnSpc>
              <a:spcBef>
                <a:spcPts val="250"/>
              </a:spcBef>
              <a:buClr>
                <a:srgbClr val="CCAE09"/>
              </a:buClr>
              <a:buSzPct val="85416"/>
              <a:buChar char="○"/>
              <a:tabLst>
                <a:tab pos="982344" algn="l"/>
              </a:tabLst>
            </a:pPr>
            <a:r>
              <a:rPr sz="2400" spc="-5" dirty="0">
                <a:solidFill>
                  <a:srgbClr val="FFFFFF"/>
                </a:solidFill>
                <a:latin typeface="Arial"/>
                <a:cs typeface="Arial"/>
              </a:rPr>
              <a:t>Follow your supervisor's or</a:t>
            </a:r>
            <a:r>
              <a:rPr sz="2400" spc="55" dirty="0">
                <a:solidFill>
                  <a:srgbClr val="FFFFFF"/>
                </a:solidFill>
                <a:latin typeface="Arial"/>
                <a:cs typeface="Arial"/>
              </a:rPr>
              <a:t> </a:t>
            </a:r>
            <a:r>
              <a:rPr sz="2400" spc="-5" dirty="0">
                <a:solidFill>
                  <a:srgbClr val="FFFFFF"/>
                </a:solidFill>
                <a:latin typeface="Arial"/>
                <a:cs typeface="Arial"/>
              </a:rPr>
              <a:t>safety</a:t>
            </a:r>
            <a:endParaRPr sz="2400">
              <a:latin typeface="Arial"/>
              <a:cs typeface="Arial"/>
            </a:endParaRPr>
          </a:p>
          <a:p>
            <a:pPr marL="981710">
              <a:lnSpc>
                <a:spcPts val="2595"/>
              </a:lnSpc>
            </a:pPr>
            <a:r>
              <a:rPr sz="2400" spc="-5" dirty="0">
                <a:solidFill>
                  <a:srgbClr val="FFFFFF"/>
                </a:solidFill>
                <a:latin typeface="Arial"/>
                <a:cs typeface="Arial"/>
              </a:rPr>
              <a:t>manager's suggestions and</a:t>
            </a:r>
            <a:r>
              <a:rPr sz="2400" spc="105" dirty="0">
                <a:solidFill>
                  <a:srgbClr val="FFFFFF"/>
                </a:solidFill>
                <a:latin typeface="Arial"/>
                <a:cs typeface="Arial"/>
              </a:rPr>
              <a:t> </a:t>
            </a:r>
            <a:r>
              <a:rPr sz="2400" spc="-5" dirty="0">
                <a:solidFill>
                  <a:srgbClr val="FFFFFF"/>
                </a:solidFill>
                <a:latin typeface="Arial"/>
                <a:cs typeface="Arial"/>
              </a:rPr>
              <a:t>recommendations</a:t>
            </a:r>
            <a:endParaRPr sz="2400">
              <a:latin typeface="Arial"/>
              <a:cs typeface="Arial"/>
            </a:endParaRPr>
          </a:p>
          <a:p>
            <a:pPr marL="981710">
              <a:lnSpc>
                <a:spcPts val="2735"/>
              </a:lnSpc>
            </a:pPr>
            <a:r>
              <a:rPr sz="2400" dirty="0">
                <a:solidFill>
                  <a:srgbClr val="FFFFFF"/>
                </a:solidFill>
                <a:latin typeface="Arial"/>
                <a:cs typeface="Arial"/>
              </a:rPr>
              <a:t>for </a:t>
            </a:r>
            <a:r>
              <a:rPr sz="2400" spc="-5" dirty="0">
                <a:solidFill>
                  <a:srgbClr val="FFFFFF"/>
                </a:solidFill>
                <a:latin typeface="Arial"/>
                <a:cs typeface="Arial"/>
              </a:rPr>
              <a:t>working</a:t>
            </a:r>
            <a:r>
              <a:rPr sz="2400" spc="15" dirty="0">
                <a:solidFill>
                  <a:srgbClr val="FFFFFF"/>
                </a:solidFill>
                <a:latin typeface="Arial"/>
                <a:cs typeface="Arial"/>
              </a:rPr>
              <a:t> </a:t>
            </a:r>
            <a:r>
              <a:rPr sz="2400" spc="-5" dirty="0">
                <a:solidFill>
                  <a:srgbClr val="FFFFFF"/>
                </a:solidFill>
                <a:latin typeface="Arial"/>
                <a:cs typeface="Arial"/>
              </a:rPr>
              <a:t>safely</a:t>
            </a:r>
            <a:endParaRPr sz="2400">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654294"/>
            <a:ext cx="9144000" cy="220370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4751832"/>
            <a:ext cx="9144000" cy="2106295"/>
          </a:xfrm>
          <a:custGeom>
            <a:avLst/>
            <a:gdLst/>
            <a:ahLst/>
            <a:cxnLst/>
            <a:rect l="l" t="t" r="r" b="b"/>
            <a:pathLst>
              <a:path w="9144000" h="2106295">
                <a:moveTo>
                  <a:pt x="0" y="1692935"/>
                </a:moveTo>
                <a:lnTo>
                  <a:pt x="0" y="2106166"/>
                </a:lnTo>
                <a:lnTo>
                  <a:pt x="9144000" y="2106166"/>
                </a:lnTo>
                <a:lnTo>
                  <a:pt x="9144000" y="1751575"/>
                </a:lnTo>
                <a:lnTo>
                  <a:pt x="2266828" y="1751575"/>
                </a:lnTo>
                <a:lnTo>
                  <a:pt x="1613553" y="1744157"/>
                </a:lnTo>
                <a:lnTo>
                  <a:pt x="0" y="1692935"/>
                </a:lnTo>
                <a:close/>
              </a:path>
              <a:path w="9144000" h="2106295">
                <a:moveTo>
                  <a:pt x="9144000" y="0"/>
                </a:moveTo>
                <a:lnTo>
                  <a:pt x="8953853" y="89691"/>
                </a:lnTo>
                <a:lnTo>
                  <a:pt x="8464392" y="314371"/>
                </a:lnTo>
                <a:lnTo>
                  <a:pt x="8055839" y="494221"/>
                </a:lnTo>
                <a:lnTo>
                  <a:pt x="7664254" y="659074"/>
                </a:lnTo>
                <a:lnTo>
                  <a:pt x="7341069" y="788898"/>
                </a:lnTo>
                <a:lnTo>
                  <a:pt x="7028467" y="908526"/>
                </a:lnTo>
                <a:lnTo>
                  <a:pt x="6775423" y="1000703"/>
                </a:lnTo>
                <a:lnTo>
                  <a:pt x="6528624" y="1086284"/>
                </a:lnTo>
                <a:lnTo>
                  <a:pt x="6287566" y="1165488"/>
                </a:lnTo>
                <a:lnTo>
                  <a:pt x="6051747" y="1238535"/>
                </a:lnTo>
                <a:lnTo>
                  <a:pt x="5820664" y="1305646"/>
                </a:lnTo>
                <a:lnTo>
                  <a:pt x="5593815" y="1367040"/>
                </a:lnTo>
                <a:lnTo>
                  <a:pt x="5415046" y="1412187"/>
                </a:lnTo>
                <a:lnTo>
                  <a:pt x="5238407" y="1453928"/>
                </a:lnTo>
                <a:lnTo>
                  <a:pt x="5063642" y="1492375"/>
                </a:lnTo>
                <a:lnTo>
                  <a:pt x="4890493" y="1527643"/>
                </a:lnTo>
                <a:lnTo>
                  <a:pt x="4718701" y="1559842"/>
                </a:lnTo>
                <a:lnTo>
                  <a:pt x="4548012" y="1589086"/>
                </a:lnTo>
                <a:lnTo>
                  <a:pt x="4335806" y="1621657"/>
                </a:lnTo>
                <a:lnTo>
                  <a:pt x="4124415" y="1650005"/>
                </a:lnTo>
                <a:lnTo>
                  <a:pt x="3913339" y="1674351"/>
                </a:lnTo>
                <a:lnTo>
                  <a:pt x="3702072" y="1694915"/>
                </a:lnTo>
                <a:lnTo>
                  <a:pt x="3490114" y="1711916"/>
                </a:lnTo>
                <a:lnTo>
                  <a:pt x="3234143" y="1727924"/>
                </a:lnTo>
                <a:lnTo>
                  <a:pt x="2975583" y="1739498"/>
                </a:lnTo>
                <a:lnTo>
                  <a:pt x="2669499" y="1747904"/>
                </a:lnTo>
                <a:lnTo>
                  <a:pt x="2266828" y="1751575"/>
                </a:lnTo>
                <a:lnTo>
                  <a:pt x="9144000" y="1751575"/>
                </a:lnTo>
                <a:lnTo>
                  <a:pt x="9144000" y="0"/>
                </a:lnTo>
                <a:close/>
              </a:path>
            </a:pathLst>
          </a:custGeom>
          <a:solidFill>
            <a:srgbClr val="7B7B7B">
              <a:alpha val="45097"/>
            </a:srgbClr>
          </a:solidFill>
        </p:spPr>
        <p:txBody>
          <a:bodyPr wrap="square" lIns="0" tIns="0" rIns="0" bIns="0" rtlCol="0"/>
          <a:lstStyle/>
          <a:p>
            <a:endParaRPr/>
          </a:p>
        </p:txBody>
      </p:sp>
      <p:sp>
        <p:nvSpPr>
          <p:cNvPr id="4" name="object 4"/>
          <p:cNvSpPr/>
          <p:nvPr/>
        </p:nvSpPr>
        <p:spPr>
          <a:xfrm>
            <a:off x="7211568" y="0"/>
            <a:ext cx="1932431" cy="685799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315200" y="0"/>
            <a:ext cx="1828800" cy="6858000"/>
          </a:xfrm>
          <a:custGeom>
            <a:avLst/>
            <a:gdLst/>
            <a:ahLst/>
            <a:cxnLst/>
            <a:rect l="l" t="t" r="r" b="b"/>
            <a:pathLst>
              <a:path w="1828800" h="6858000">
                <a:moveTo>
                  <a:pt x="0" y="0"/>
                </a:moveTo>
                <a:lnTo>
                  <a:pt x="37678" y="52510"/>
                </a:lnTo>
                <a:lnTo>
                  <a:pt x="74692" y="105059"/>
                </a:lnTo>
                <a:lnTo>
                  <a:pt x="111045" y="157642"/>
                </a:lnTo>
                <a:lnTo>
                  <a:pt x="146740" y="210258"/>
                </a:lnTo>
                <a:lnTo>
                  <a:pt x="181781" y="262903"/>
                </a:lnTo>
                <a:lnTo>
                  <a:pt x="216173" y="315574"/>
                </a:lnTo>
                <a:lnTo>
                  <a:pt x="249918" y="368268"/>
                </a:lnTo>
                <a:lnTo>
                  <a:pt x="283022" y="420982"/>
                </a:lnTo>
                <a:lnTo>
                  <a:pt x="315488" y="473715"/>
                </a:lnTo>
                <a:lnTo>
                  <a:pt x="347319" y="526461"/>
                </a:lnTo>
                <a:lnTo>
                  <a:pt x="378519" y="579219"/>
                </a:lnTo>
                <a:lnTo>
                  <a:pt x="409092" y="631986"/>
                </a:lnTo>
                <a:lnTo>
                  <a:pt x="439043" y="684758"/>
                </a:lnTo>
                <a:lnTo>
                  <a:pt x="468375" y="737534"/>
                </a:lnTo>
                <a:lnTo>
                  <a:pt x="497091" y="790309"/>
                </a:lnTo>
                <a:lnTo>
                  <a:pt x="525196" y="843081"/>
                </a:lnTo>
                <a:lnTo>
                  <a:pt x="552693" y="895847"/>
                </a:lnTo>
                <a:lnTo>
                  <a:pt x="579586" y="948604"/>
                </a:lnTo>
                <a:lnTo>
                  <a:pt x="605880" y="1001349"/>
                </a:lnTo>
                <a:lnTo>
                  <a:pt x="631577" y="1054080"/>
                </a:lnTo>
                <a:lnTo>
                  <a:pt x="656682" y="1106792"/>
                </a:lnTo>
                <a:lnTo>
                  <a:pt x="681198" y="1159484"/>
                </a:lnTo>
                <a:lnTo>
                  <a:pt x="705130" y="1212153"/>
                </a:lnTo>
                <a:lnTo>
                  <a:pt x="728481" y="1264795"/>
                </a:lnTo>
                <a:lnTo>
                  <a:pt x="751256" y="1317407"/>
                </a:lnTo>
                <a:lnTo>
                  <a:pt x="773457" y="1369987"/>
                </a:lnTo>
                <a:lnTo>
                  <a:pt x="795088" y="1422532"/>
                </a:lnTo>
                <a:lnTo>
                  <a:pt x="816155" y="1475038"/>
                </a:lnTo>
                <a:lnTo>
                  <a:pt x="836659" y="1527504"/>
                </a:lnTo>
                <a:lnTo>
                  <a:pt x="856606" y="1579925"/>
                </a:lnTo>
                <a:lnTo>
                  <a:pt x="875999" y="1632299"/>
                </a:lnTo>
                <a:lnTo>
                  <a:pt x="894841" y="1684623"/>
                </a:lnTo>
                <a:lnTo>
                  <a:pt x="913138" y="1736895"/>
                </a:lnTo>
                <a:lnTo>
                  <a:pt x="930891" y="1789110"/>
                </a:lnTo>
                <a:lnTo>
                  <a:pt x="948107" y="1841267"/>
                </a:lnTo>
                <a:lnTo>
                  <a:pt x="964787" y="1893362"/>
                </a:lnTo>
                <a:lnTo>
                  <a:pt x="980936" y="1945392"/>
                </a:lnTo>
                <a:lnTo>
                  <a:pt x="996558" y="1997355"/>
                </a:lnTo>
                <a:lnTo>
                  <a:pt x="1011657" y="2049248"/>
                </a:lnTo>
                <a:lnTo>
                  <a:pt x="1026237" y="2101067"/>
                </a:lnTo>
                <a:lnTo>
                  <a:pt x="1040300" y="2152809"/>
                </a:lnTo>
                <a:lnTo>
                  <a:pt x="1053852" y="2204473"/>
                </a:lnTo>
                <a:lnTo>
                  <a:pt x="1066896" y="2256054"/>
                </a:lnTo>
                <a:lnTo>
                  <a:pt x="1079436" y="2307550"/>
                </a:lnTo>
                <a:lnTo>
                  <a:pt x="1091475" y="2358958"/>
                </a:lnTo>
                <a:lnTo>
                  <a:pt x="1103018" y="2410275"/>
                </a:lnTo>
                <a:lnTo>
                  <a:pt x="1114068" y="2461498"/>
                </a:lnTo>
                <a:lnTo>
                  <a:pt x="1124629" y="2512625"/>
                </a:lnTo>
                <a:lnTo>
                  <a:pt x="1134705" y="2563651"/>
                </a:lnTo>
                <a:lnTo>
                  <a:pt x="1144300" y="2614575"/>
                </a:lnTo>
                <a:lnTo>
                  <a:pt x="1153418" y="2665393"/>
                </a:lnTo>
                <a:lnTo>
                  <a:pt x="1162062" y="2716103"/>
                </a:lnTo>
                <a:lnTo>
                  <a:pt x="1170236" y="2766701"/>
                </a:lnTo>
                <a:lnTo>
                  <a:pt x="1177945" y="2817185"/>
                </a:lnTo>
                <a:lnTo>
                  <a:pt x="1185192" y="2867551"/>
                </a:lnTo>
                <a:lnTo>
                  <a:pt x="1191980" y="2917797"/>
                </a:lnTo>
                <a:lnTo>
                  <a:pt x="1198314" y="2967920"/>
                </a:lnTo>
                <a:lnTo>
                  <a:pt x="1204197" y="3017916"/>
                </a:lnTo>
                <a:lnTo>
                  <a:pt x="1209634" y="3067784"/>
                </a:lnTo>
                <a:lnTo>
                  <a:pt x="1214628" y="3117520"/>
                </a:lnTo>
                <a:lnTo>
                  <a:pt x="1219183" y="3167120"/>
                </a:lnTo>
                <a:lnTo>
                  <a:pt x="1223302" y="3216583"/>
                </a:lnTo>
                <a:lnTo>
                  <a:pt x="1226990" y="3265905"/>
                </a:lnTo>
                <a:lnTo>
                  <a:pt x="1230251" y="3315083"/>
                </a:lnTo>
                <a:lnTo>
                  <a:pt x="1233088" y="3364115"/>
                </a:lnTo>
                <a:lnTo>
                  <a:pt x="1235505" y="3412997"/>
                </a:lnTo>
                <a:lnTo>
                  <a:pt x="1237506" y="3461726"/>
                </a:lnTo>
                <a:lnTo>
                  <a:pt x="1239095" y="3510300"/>
                </a:lnTo>
                <a:lnTo>
                  <a:pt x="1240275" y="3558716"/>
                </a:lnTo>
                <a:lnTo>
                  <a:pt x="1241051" y="3606970"/>
                </a:lnTo>
                <a:lnTo>
                  <a:pt x="1241426" y="3655060"/>
                </a:lnTo>
                <a:lnTo>
                  <a:pt x="1241404" y="3702983"/>
                </a:lnTo>
                <a:lnTo>
                  <a:pt x="1240989" y="3750736"/>
                </a:lnTo>
                <a:lnTo>
                  <a:pt x="1240185" y="3798316"/>
                </a:lnTo>
                <a:lnTo>
                  <a:pt x="1238995" y="3845719"/>
                </a:lnTo>
                <a:lnTo>
                  <a:pt x="1237424" y="3892944"/>
                </a:lnTo>
                <a:lnTo>
                  <a:pt x="1235475" y="3939987"/>
                </a:lnTo>
                <a:lnTo>
                  <a:pt x="1233152" y="3986846"/>
                </a:lnTo>
                <a:lnTo>
                  <a:pt x="1230459" y="4033516"/>
                </a:lnTo>
                <a:lnTo>
                  <a:pt x="1227400" y="4079996"/>
                </a:lnTo>
                <a:lnTo>
                  <a:pt x="1223979" y="4126283"/>
                </a:lnTo>
                <a:lnTo>
                  <a:pt x="1220198" y="4172373"/>
                </a:lnTo>
                <a:lnTo>
                  <a:pt x="1216063" y="4218264"/>
                </a:lnTo>
                <a:lnTo>
                  <a:pt x="1211578" y="4263952"/>
                </a:lnTo>
                <a:lnTo>
                  <a:pt x="1206745" y="4309435"/>
                </a:lnTo>
                <a:lnTo>
                  <a:pt x="1201568" y="4354710"/>
                </a:lnTo>
                <a:lnTo>
                  <a:pt x="1196053" y="4399773"/>
                </a:lnTo>
                <a:lnTo>
                  <a:pt x="1190201" y="4444623"/>
                </a:lnTo>
                <a:lnTo>
                  <a:pt x="1184018" y="4489256"/>
                </a:lnTo>
                <a:lnTo>
                  <a:pt x="1177507" y="4533668"/>
                </a:lnTo>
                <a:lnTo>
                  <a:pt x="1170672" y="4577858"/>
                </a:lnTo>
                <a:lnTo>
                  <a:pt x="1163517" y="4621822"/>
                </a:lnTo>
                <a:lnTo>
                  <a:pt x="1156045" y="4665558"/>
                </a:lnTo>
                <a:lnTo>
                  <a:pt x="1148260" y="4709062"/>
                </a:lnTo>
                <a:lnTo>
                  <a:pt x="1140167" y="4752331"/>
                </a:lnTo>
                <a:lnTo>
                  <a:pt x="1131769" y="4795362"/>
                </a:lnTo>
                <a:lnTo>
                  <a:pt x="1123069" y="4838154"/>
                </a:lnTo>
                <a:lnTo>
                  <a:pt x="1114073" y="4880702"/>
                </a:lnTo>
                <a:lnTo>
                  <a:pt x="1104783" y="4923003"/>
                </a:lnTo>
                <a:lnTo>
                  <a:pt x="1095203" y="4965056"/>
                </a:lnTo>
                <a:lnTo>
                  <a:pt x="1085337" y="5006856"/>
                </a:lnTo>
                <a:lnTo>
                  <a:pt x="1075190" y="5048401"/>
                </a:lnTo>
                <a:lnTo>
                  <a:pt x="1064764" y="5089688"/>
                </a:lnTo>
                <a:lnTo>
                  <a:pt x="1054064" y="5130715"/>
                </a:lnTo>
                <a:lnTo>
                  <a:pt x="1043094" y="5171477"/>
                </a:lnTo>
                <a:lnTo>
                  <a:pt x="1031857" y="5211973"/>
                </a:lnTo>
                <a:lnTo>
                  <a:pt x="1020357" y="5252199"/>
                </a:lnTo>
                <a:lnTo>
                  <a:pt x="1008598" y="5292152"/>
                </a:lnTo>
                <a:lnTo>
                  <a:pt x="996584" y="5331829"/>
                </a:lnTo>
                <a:lnTo>
                  <a:pt x="984319" y="5371228"/>
                </a:lnTo>
                <a:lnTo>
                  <a:pt x="971806" y="5410346"/>
                </a:lnTo>
                <a:lnTo>
                  <a:pt x="959049" y="5449179"/>
                </a:lnTo>
                <a:lnTo>
                  <a:pt x="946053" y="5487725"/>
                </a:lnTo>
                <a:lnTo>
                  <a:pt x="932821" y="5525981"/>
                </a:lnTo>
                <a:lnTo>
                  <a:pt x="919356" y="5563944"/>
                </a:lnTo>
                <a:lnTo>
                  <a:pt x="905664" y="5601610"/>
                </a:lnTo>
                <a:lnTo>
                  <a:pt x="891746" y="5638977"/>
                </a:lnTo>
                <a:lnTo>
                  <a:pt x="877608" y="5676043"/>
                </a:lnTo>
                <a:lnTo>
                  <a:pt x="863253" y="5712803"/>
                </a:lnTo>
                <a:lnTo>
                  <a:pt x="848686" y="5749256"/>
                </a:lnTo>
                <a:lnTo>
                  <a:pt x="833909" y="5785398"/>
                </a:lnTo>
                <a:lnTo>
                  <a:pt x="818926" y="5821227"/>
                </a:lnTo>
                <a:lnTo>
                  <a:pt x="803742" y="5856738"/>
                </a:lnTo>
                <a:lnTo>
                  <a:pt x="788361" y="5891930"/>
                </a:lnTo>
                <a:lnTo>
                  <a:pt x="772785" y="5926800"/>
                </a:lnTo>
                <a:lnTo>
                  <a:pt x="741068" y="5995560"/>
                </a:lnTo>
                <a:lnTo>
                  <a:pt x="708622" y="6062996"/>
                </a:lnTo>
                <a:lnTo>
                  <a:pt x="675477" y="6129082"/>
                </a:lnTo>
                <a:lnTo>
                  <a:pt x="641663" y="6193797"/>
                </a:lnTo>
                <a:lnTo>
                  <a:pt x="607212" y="6257116"/>
                </a:lnTo>
                <a:lnTo>
                  <a:pt x="572155" y="6319017"/>
                </a:lnTo>
                <a:lnTo>
                  <a:pt x="536521" y="6379475"/>
                </a:lnTo>
                <a:lnTo>
                  <a:pt x="500341" y="6438468"/>
                </a:lnTo>
                <a:lnTo>
                  <a:pt x="463647" y="6495971"/>
                </a:lnTo>
                <a:lnTo>
                  <a:pt x="426469" y="6551962"/>
                </a:lnTo>
                <a:lnTo>
                  <a:pt x="388836" y="6606417"/>
                </a:lnTo>
                <a:lnTo>
                  <a:pt x="350781" y="6659313"/>
                </a:lnTo>
                <a:lnTo>
                  <a:pt x="312334" y="6710625"/>
                </a:lnTo>
                <a:lnTo>
                  <a:pt x="273525" y="6760331"/>
                </a:lnTo>
                <a:lnTo>
                  <a:pt x="234385" y="6808408"/>
                </a:lnTo>
                <a:lnTo>
                  <a:pt x="194945" y="6854831"/>
                </a:lnTo>
                <a:lnTo>
                  <a:pt x="1828800" y="6857999"/>
                </a:lnTo>
                <a:lnTo>
                  <a:pt x="1828800" y="14224"/>
                </a:lnTo>
                <a:lnTo>
                  <a:pt x="0" y="0"/>
                </a:lnTo>
                <a:close/>
              </a:path>
            </a:pathLst>
          </a:custGeom>
          <a:solidFill>
            <a:srgbClr val="585858">
              <a:alpha val="39999"/>
            </a:srgbClr>
          </a:solidFill>
        </p:spPr>
        <p:txBody>
          <a:bodyPr wrap="square" lIns="0" tIns="0" rIns="0" bIns="0" rtlCol="0"/>
          <a:lstStyle/>
          <a:p>
            <a:endParaRPr/>
          </a:p>
        </p:txBody>
      </p:sp>
      <p:sp>
        <p:nvSpPr>
          <p:cNvPr id="6" name="object 6"/>
          <p:cNvSpPr txBox="1">
            <a:spLocks noGrp="1"/>
          </p:cNvSpPr>
          <p:nvPr>
            <p:ph type="title"/>
          </p:nvPr>
        </p:nvSpPr>
        <p:spPr>
          <a:xfrm>
            <a:off x="980033" y="467994"/>
            <a:ext cx="6421120" cy="726440"/>
          </a:xfrm>
          <a:prstGeom prst="rect">
            <a:avLst/>
          </a:prstGeom>
        </p:spPr>
        <p:txBody>
          <a:bodyPr vert="horz" wrap="square" lIns="0" tIns="12065" rIns="0" bIns="0" rtlCol="0">
            <a:spAutoFit/>
          </a:bodyPr>
          <a:lstStyle/>
          <a:p>
            <a:pPr marL="12700">
              <a:lnSpc>
                <a:spcPct val="100000"/>
              </a:lnSpc>
              <a:spcBef>
                <a:spcPts val="95"/>
              </a:spcBef>
            </a:pPr>
            <a:r>
              <a:rPr spc="-5" dirty="0"/>
              <a:t>Eye and Face</a:t>
            </a:r>
            <a:r>
              <a:rPr spc="-20" dirty="0"/>
              <a:t> </a:t>
            </a:r>
            <a:r>
              <a:rPr spc="-5" dirty="0"/>
              <a:t>Protection</a:t>
            </a:r>
          </a:p>
        </p:txBody>
      </p:sp>
      <p:sp>
        <p:nvSpPr>
          <p:cNvPr id="7" name="object 7"/>
          <p:cNvSpPr txBox="1"/>
          <p:nvPr/>
        </p:nvSpPr>
        <p:spPr>
          <a:xfrm>
            <a:off x="572516" y="1529002"/>
            <a:ext cx="6918325" cy="3140710"/>
          </a:xfrm>
          <a:prstGeom prst="rect">
            <a:avLst/>
          </a:prstGeom>
        </p:spPr>
        <p:txBody>
          <a:bodyPr vert="horz" wrap="square" lIns="0" tIns="106045" rIns="0" bIns="0" rtlCol="0">
            <a:spAutoFit/>
          </a:bodyPr>
          <a:lstStyle/>
          <a:p>
            <a:pPr marL="12700">
              <a:lnSpc>
                <a:spcPct val="100000"/>
              </a:lnSpc>
              <a:spcBef>
                <a:spcPts val="835"/>
              </a:spcBef>
            </a:pPr>
            <a:r>
              <a:rPr sz="3000" dirty="0">
                <a:solidFill>
                  <a:srgbClr val="FFFF00"/>
                </a:solidFill>
                <a:latin typeface="Arial"/>
                <a:cs typeface="Arial"/>
              </a:rPr>
              <a:t>Proper Fit and Use of</a:t>
            </a:r>
            <a:r>
              <a:rPr sz="3000" spc="-65" dirty="0">
                <a:solidFill>
                  <a:srgbClr val="FFFF00"/>
                </a:solidFill>
                <a:latin typeface="Arial"/>
                <a:cs typeface="Arial"/>
              </a:rPr>
              <a:t> </a:t>
            </a:r>
            <a:r>
              <a:rPr sz="3000" dirty="0">
                <a:solidFill>
                  <a:srgbClr val="FFFF00"/>
                </a:solidFill>
                <a:latin typeface="Arial"/>
                <a:cs typeface="Arial"/>
              </a:rPr>
              <a:t>PPE</a:t>
            </a:r>
            <a:endParaRPr sz="3000" dirty="0">
              <a:latin typeface="Arial"/>
              <a:cs typeface="Arial"/>
            </a:endParaRPr>
          </a:p>
          <a:p>
            <a:pPr marL="698500" indent="-274320">
              <a:lnSpc>
                <a:spcPct val="100000"/>
              </a:lnSpc>
              <a:spcBef>
                <a:spcPts val="645"/>
              </a:spcBef>
              <a:buClr>
                <a:srgbClr val="6D9FAF"/>
              </a:buClr>
              <a:buSzPct val="90384"/>
              <a:buFont typeface="Wingdings 2"/>
              <a:buChar char=""/>
              <a:tabLst>
                <a:tab pos="699135" algn="l"/>
              </a:tabLst>
            </a:pPr>
            <a:r>
              <a:rPr sz="2600" dirty="0">
                <a:solidFill>
                  <a:srgbClr val="FFFFFF"/>
                </a:solidFill>
                <a:latin typeface="Arial"/>
                <a:cs typeface="Arial"/>
              </a:rPr>
              <a:t>Must be </a:t>
            </a:r>
            <a:r>
              <a:rPr sz="2600" spc="-5" dirty="0">
                <a:solidFill>
                  <a:srgbClr val="FFFFFF"/>
                </a:solidFill>
                <a:latin typeface="Arial"/>
                <a:cs typeface="Arial"/>
              </a:rPr>
              <a:t>right </a:t>
            </a:r>
            <a:r>
              <a:rPr sz="2600" dirty="0">
                <a:solidFill>
                  <a:srgbClr val="FFFFFF"/>
                </a:solidFill>
                <a:latin typeface="Arial"/>
                <a:cs typeface="Arial"/>
              </a:rPr>
              <a:t>PPE for right</a:t>
            </a:r>
            <a:r>
              <a:rPr sz="2600" spc="-45" dirty="0">
                <a:solidFill>
                  <a:srgbClr val="FFFFFF"/>
                </a:solidFill>
                <a:latin typeface="Arial"/>
                <a:cs typeface="Arial"/>
              </a:rPr>
              <a:t> </a:t>
            </a:r>
            <a:r>
              <a:rPr sz="2600" dirty="0">
                <a:solidFill>
                  <a:srgbClr val="FFFFFF"/>
                </a:solidFill>
                <a:latin typeface="Arial"/>
                <a:cs typeface="Arial"/>
              </a:rPr>
              <a:t>job</a:t>
            </a:r>
            <a:endParaRPr sz="2600" dirty="0">
              <a:latin typeface="Arial"/>
              <a:cs typeface="Arial"/>
            </a:endParaRPr>
          </a:p>
          <a:p>
            <a:pPr marL="981710" marR="532130" lvl="1" indent="-255904">
              <a:lnSpc>
                <a:spcPct val="100000"/>
              </a:lnSpc>
              <a:spcBef>
                <a:spcPts val="585"/>
              </a:spcBef>
              <a:buClr>
                <a:srgbClr val="CCAE09"/>
              </a:buClr>
              <a:buSzPct val="85416"/>
              <a:buChar char="○"/>
              <a:tabLst>
                <a:tab pos="982344" algn="l"/>
              </a:tabLst>
            </a:pPr>
            <a:r>
              <a:rPr sz="2400" spc="-10" dirty="0">
                <a:solidFill>
                  <a:srgbClr val="FFFFFF"/>
                </a:solidFill>
                <a:latin typeface="Arial"/>
                <a:cs typeface="Arial"/>
              </a:rPr>
              <a:t>Ex. </a:t>
            </a:r>
            <a:r>
              <a:rPr sz="2400" spc="-5" dirty="0">
                <a:solidFill>
                  <a:srgbClr val="FFFFFF"/>
                </a:solidFill>
                <a:latin typeface="Arial"/>
                <a:cs typeface="Arial"/>
              </a:rPr>
              <a:t>Safety glasses are </a:t>
            </a:r>
            <a:r>
              <a:rPr sz="2400" dirty="0">
                <a:solidFill>
                  <a:srgbClr val="FFFFFF"/>
                </a:solidFill>
                <a:latin typeface="Arial"/>
                <a:cs typeface="Arial"/>
              </a:rPr>
              <a:t>not </a:t>
            </a:r>
            <a:r>
              <a:rPr sz="2400" spc="-10" dirty="0">
                <a:solidFill>
                  <a:srgbClr val="FFFFFF"/>
                </a:solidFill>
                <a:latin typeface="Arial"/>
                <a:cs typeface="Arial"/>
              </a:rPr>
              <a:t>sufficient </a:t>
            </a:r>
            <a:r>
              <a:rPr sz="2400" spc="-5" dirty="0">
                <a:solidFill>
                  <a:srgbClr val="FFFFFF"/>
                </a:solidFill>
                <a:latin typeface="Arial"/>
                <a:cs typeface="Arial"/>
              </a:rPr>
              <a:t>eye  protection </a:t>
            </a:r>
            <a:r>
              <a:rPr sz="2400" dirty="0">
                <a:solidFill>
                  <a:srgbClr val="FFFFFF"/>
                </a:solidFill>
                <a:latin typeface="Arial"/>
                <a:cs typeface="Arial"/>
              </a:rPr>
              <a:t>for </a:t>
            </a:r>
            <a:r>
              <a:rPr sz="2400" spc="-5" dirty="0">
                <a:solidFill>
                  <a:srgbClr val="FFFFFF"/>
                </a:solidFill>
                <a:latin typeface="Arial"/>
                <a:cs typeface="Arial"/>
              </a:rPr>
              <a:t>working with</a:t>
            </a:r>
            <a:r>
              <a:rPr sz="2400" spc="25" dirty="0">
                <a:solidFill>
                  <a:srgbClr val="FFFFFF"/>
                </a:solidFill>
                <a:latin typeface="Arial"/>
                <a:cs typeface="Arial"/>
              </a:rPr>
              <a:t> </a:t>
            </a:r>
            <a:r>
              <a:rPr sz="2400" spc="-5" dirty="0">
                <a:solidFill>
                  <a:srgbClr val="FFFFFF"/>
                </a:solidFill>
                <a:latin typeface="Arial"/>
                <a:cs typeface="Arial"/>
              </a:rPr>
              <a:t>chemicals</a:t>
            </a:r>
            <a:endParaRPr sz="2400" dirty="0">
              <a:latin typeface="Arial"/>
              <a:cs typeface="Arial"/>
            </a:endParaRPr>
          </a:p>
          <a:p>
            <a:pPr marL="698500" indent="-274320">
              <a:lnSpc>
                <a:spcPct val="100000"/>
              </a:lnSpc>
              <a:spcBef>
                <a:spcPts val="615"/>
              </a:spcBef>
              <a:buClr>
                <a:srgbClr val="6D9FAF"/>
              </a:buClr>
              <a:buSzPct val="90384"/>
              <a:buFont typeface="Wingdings 2"/>
              <a:buChar char=""/>
              <a:tabLst>
                <a:tab pos="699135" algn="l"/>
              </a:tabLst>
            </a:pPr>
            <a:r>
              <a:rPr sz="2600" dirty="0">
                <a:solidFill>
                  <a:srgbClr val="FFFFFF"/>
                </a:solidFill>
                <a:latin typeface="Arial"/>
                <a:cs typeface="Arial"/>
              </a:rPr>
              <a:t>Must stay on face during all work</a:t>
            </a:r>
            <a:r>
              <a:rPr sz="2600" spc="-50" dirty="0">
                <a:solidFill>
                  <a:srgbClr val="FFFFFF"/>
                </a:solidFill>
                <a:latin typeface="Arial"/>
                <a:cs typeface="Arial"/>
              </a:rPr>
              <a:t> </a:t>
            </a:r>
            <a:r>
              <a:rPr sz="2600" dirty="0">
                <a:solidFill>
                  <a:srgbClr val="FFFFFF"/>
                </a:solidFill>
                <a:latin typeface="Arial"/>
                <a:cs typeface="Arial"/>
              </a:rPr>
              <a:t>activities</a:t>
            </a:r>
            <a:endParaRPr sz="2600" dirty="0">
              <a:latin typeface="Arial"/>
              <a:cs typeface="Arial"/>
            </a:endParaRPr>
          </a:p>
          <a:p>
            <a:pPr marL="981710" marR="5080" lvl="1" indent="-255904">
              <a:lnSpc>
                <a:spcPct val="100000"/>
              </a:lnSpc>
              <a:spcBef>
                <a:spcPts val="585"/>
              </a:spcBef>
              <a:buClr>
                <a:srgbClr val="CCAE09"/>
              </a:buClr>
              <a:buSzPct val="85416"/>
              <a:buChar char="○"/>
              <a:tabLst>
                <a:tab pos="982344" algn="l"/>
              </a:tabLst>
            </a:pPr>
            <a:r>
              <a:rPr sz="2400" spc="-10" dirty="0">
                <a:solidFill>
                  <a:srgbClr val="FFFFFF"/>
                </a:solidFill>
                <a:latin typeface="Arial"/>
                <a:cs typeface="Arial"/>
              </a:rPr>
              <a:t>Ex. </a:t>
            </a:r>
            <a:r>
              <a:rPr sz="2400" spc="-5" dirty="0">
                <a:solidFill>
                  <a:srgbClr val="FFFFFF"/>
                </a:solidFill>
                <a:latin typeface="Arial"/>
                <a:cs typeface="Arial"/>
              </a:rPr>
              <a:t>Should </a:t>
            </a:r>
            <a:r>
              <a:rPr sz="2400" dirty="0">
                <a:solidFill>
                  <a:srgbClr val="FFFFFF"/>
                </a:solidFill>
                <a:latin typeface="Arial"/>
                <a:cs typeface="Arial"/>
              </a:rPr>
              <a:t>not </a:t>
            </a:r>
            <a:r>
              <a:rPr sz="2400" spc="-5" dirty="0">
                <a:solidFill>
                  <a:srgbClr val="FFFFFF"/>
                </a:solidFill>
                <a:latin typeface="Arial"/>
                <a:cs typeface="Arial"/>
              </a:rPr>
              <a:t>slide </a:t>
            </a:r>
            <a:r>
              <a:rPr sz="2400" spc="-20" dirty="0">
                <a:solidFill>
                  <a:srgbClr val="FFFFFF"/>
                </a:solidFill>
                <a:latin typeface="Arial"/>
                <a:cs typeface="Arial"/>
              </a:rPr>
              <a:t>off </a:t>
            </a:r>
            <a:r>
              <a:rPr sz="2400" dirty="0">
                <a:solidFill>
                  <a:srgbClr val="FFFFFF"/>
                </a:solidFill>
                <a:latin typeface="Arial"/>
                <a:cs typeface="Arial"/>
              </a:rPr>
              <a:t>face </a:t>
            </a:r>
            <a:r>
              <a:rPr sz="2400" spc="-5" dirty="0">
                <a:solidFill>
                  <a:srgbClr val="FFFFFF"/>
                </a:solidFill>
                <a:latin typeface="Arial"/>
                <a:cs typeface="Arial"/>
              </a:rPr>
              <a:t>or pinch side </a:t>
            </a:r>
            <a:r>
              <a:rPr sz="2400" dirty="0">
                <a:solidFill>
                  <a:srgbClr val="FFFFFF"/>
                </a:solidFill>
                <a:latin typeface="Arial"/>
                <a:cs typeface="Arial"/>
              </a:rPr>
              <a:t>of  </a:t>
            </a:r>
            <a:r>
              <a:rPr sz="2400" spc="-5" dirty="0">
                <a:solidFill>
                  <a:srgbClr val="FFFFFF"/>
                </a:solidFill>
                <a:latin typeface="Arial"/>
                <a:cs typeface="Arial"/>
              </a:rPr>
              <a:t>head and create a</a:t>
            </a:r>
            <a:r>
              <a:rPr sz="2400" spc="25" dirty="0">
                <a:solidFill>
                  <a:srgbClr val="FFFFFF"/>
                </a:solidFill>
                <a:latin typeface="Arial"/>
                <a:cs typeface="Arial"/>
              </a:rPr>
              <a:t> </a:t>
            </a:r>
            <a:r>
              <a:rPr sz="2400" spc="-5" dirty="0">
                <a:solidFill>
                  <a:srgbClr val="FFFFFF"/>
                </a:solidFill>
                <a:latin typeface="Arial"/>
                <a:cs typeface="Arial"/>
              </a:rPr>
              <a:t>headache</a:t>
            </a:r>
            <a:endParaRPr sz="2400" dirty="0">
              <a:latin typeface="Arial"/>
              <a:cs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654294"/>
            <a:ext cx="9144000" cy="220370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4751832"/>
            <a:ext cx="9144000" cy="2106295"/>
          </a:xfrm>
          <a:custGeom>
            <a:avLst/>
            <a:gdLst/>
            <a:ahLst/>
            <a:cxnLst/>
            <a:rect l="l" t="t" r="r" b="b"/>
            <a:pathLst>
              <a:path w="9144000" h="2106295">
                <a:moveTo>
                  <a:pt x="0" y="1692935"/>
                </a:moveTo>
                <a:lnTo>
                  <a:pt x="0" y="2106166"/>
                </a:lnTo>
                <a:lnTo>
                  <a:pt x="9144000" y="2106166"/>
                </a:lnTo>
                <a:lnTo>
                  <a:pt x="9144000" y="1751575"/>
                </a:lnTo>
                <a:lnTo>
                  <a:pt x="2266828" y="1751575"/>
                </a:lnTo>
                <a:lnTo>
                  <a:pt x="1613553" y="1744157"/>
                </a:lnTo>
                <a:lnTo>
                  <a:pt x="0" y="1692935"/>
                </a:lnTo>
                <a:close/>
              </a:path>
              <a:path w="9144000" h="2106295">
                <a:moveTo>
                  <a:pt x="9144000" y="0"/>
                </a:moveTo>
                <a:lnTo>
                  <a:pt x="8953853" y="89691"/>
                </a:lnTo>
                <a:lnTo>
                  <a:pt x="8464392" y="314371"/>
                </a:lnTo>
                <a:lnTo>
                  <a:pt x="8055839" y="494221"/>
                </a:lnTo>
                <a:lnTo>
                  <a:pt x="7664254" y="659074"/>
                </a:lnTo>
                <a:lnTo>
                  <a:pt x="7341069" y="788898"/>
                </a:lnTo>
                <a:lnTo>
                  <a:pt x="7028467" y="908526"/>
                </a:lnTo>
                <a:lnTo>
                  <a:pt x="6775423" y="1000703"/>
                </a:lnTo>
                <a:lnTo>
                  <a:pt x="6528624" y="1086284"/>
                </a:lnTo>
                <a:lnTo>
                  <a:pt x="6287566" y="1165488"/>
                </a:lnTo>
                <a:lnTo>
                  <a:pt x="6051747" y="1238535"/>
                </a:lnTo>
                <a:lnTo>
                  <a:pt x="5820664" y="1305646"/>
                </a:lnTo>
                <a:lnTo>
                  <a:pt x="5593815" y="1367040"/>
                </a:lnTo>
                <a:lnTo>
                  <a:pt x="5415046" y="1412187"/>
                </a:lnTo>
                <a:lnTo>
                  <a:pt x="5238407" y="1453928"/>
                </a:lnTo>
                <a:lnTo>
                  <a:pt x="5063642" y="1492375"/>
                </a:lnTo>
                <a:lnTo>
                  <a:pt x="4890493" y="1527643"/>
                </a:lnTo>
                <a:lnTo>
                  <a:pt x="4718701" y="1559842"/>
                </a:lnTo>
                <a:lnTo>
                  <a:pt x="4548012" y="1589086"/>
                </a:lnTo>
                <a:lnTo>
                  <a:pt x="4335806" y="1621657"/>
                </a:lnTo>
                <a:lnTo>
                  <a:pt x="4124415" y="1650005"/>
                </a:lnTo>
                <a:lnTo>
                  <a:pt x="3913339" y="1674351"/>
                </a:lnTo>
                <a:lnTo>
                  <a:pt x="3702072" y="1694915"/>
                </a:lnTo>
                <a:lnTo>
                  <a:pt x="3490114" y="1711916"/>
                </a:lnTo>
                <a:lnTo>
                  <a:pt x="3234143" y="1727924"/>
                </a:lnTo>
                <a:lnTo>
                  <a:pt x="2975583" y="1739498"/>
                </a:lnTo>
                <a:lnTo>
                  <a:pt x="2669499" y="1747904"/>
                </a:lnTo>
                <a:lnTo>
                  <a:pt x="2266828" y="1751575"/>
                </a:lnTo>
                <a:lnTo>
                  <a:pt x="9144000" y="1751575"/>
                </a:lnTo>
                <a:lnTo>
                  <a:pt x="9144000" y="0"/>
                </a:lnTo>
                <a:close/>
              </a:path>
            </a:pathLst>
          </a:custGeom>
          <a:solidFill>
            <a:srgbClr val="7B7B7B">
              <a:alpha val="45097"/>
            </a:srgbClr>
          </a:solidFill>
        </p:spPr>
        <p:txBody>
          <a:bodyPr wrap="square" lIns="0" tIns="0" rIns="0" bIns="0" rtlCol="0"/>
          <a:lstStyle/>
          <a:p>
            <a:endParaRPr/>
          </a:p>
        </p:txBody>
      </p:sp>
      <p:sp>
        <p:nvSpPr>
          <p:cNvPr id="4" name="object 4"/>
          <p:cNvSpPr/>
          <p:nvPr/>
        </p:nvSpPr>
        <p:spPr>
          <a:xfrm>
            <a:off x="7211568" y="0"/>
            <a:ext cx="1932431" cy="685799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315200" y="0"/>
            <a:ext cx="1828800" cy="6858000"/>
          </a:xfrm>
          <a:custGeom>
            <a:avLst/>
            <a:gdLst/>
            <a:ahLst/>
            <a:cxnLst/>
            <a:rect l="l" t="t" r="r" b="b"/>
            <a:pathLst>
              <a:path w="1828800" h="6858000">
                <a:moveTo>
                  <a:pt x="0" y="0"/>
                </a:moveTo>
                <a:lnTo>
                  <a:pt x="37678" y="52510"/>
                </a:lnTo>
                <a:lnTo>
                  <a:pt x="74692" y="105059"/>
                </a:lnTo>
                <a:lnTo>
                  <a:pt x="111045" y="157642"/>
                </a:lnTo>
                <a:lnTo>
                  <a:pt x="146740" y="210258"/>
                </a:lnTo>
                <a:lnTo>
                  <a:pt x="181781" y="262903"/>
                </a:lnTo>
                <a:lnTo>
                  <a:pt x="216173" y="315574"/>
                </a:lnTo>
                <a:lnTo>
                  <a:pt x="249918" y="368268"/>
                </a:lnTo>
                <a:lnTo>
                  <a:pt x="283022" y="420982"/>
                </a:lnTo>
                <a:lnTo>
                  <a:pt x="315488" y="473715"/>
                </a:lnTo>
                <a:lnTo>
                  <a:pt x="347319" y="526461"/>
                </a:lnTo>
                <a:lnTo>
                  <a:pt x="378519" y="579219"/>
                </a:lnTo>
                <a:lnTo>
                  <a:pt x="409092" y="631986"/>
                </a:lnTo>
                <a:lnTo>
                  <a:pt x="439043" y="684758"/>
                </a:lnTo>
                <a:lnTo>
                  <a:pt x="468375" y="737534"/>
                </a:lnTo>
                <a:lnTo>
                  <a:pt x="497091" y="790309"/>
                </a:lnTo>
                <a:lnTo>
                  <a:pt x="525196" y="843081"/>
                </a:lnTo>
                <a:lnTo>
                  <a:pt x="552693" y="895847"/>
                </a:lnTo>
                <a:lnTo>
                  <a:pt x="579586" y="948604"/>
                </a:lnTo>
                <a:lnTo>
                  <a:pt x="605880" y="1001349"/>
                </a:lnTo>
                <a:lnTo>
                  <a:pt x="631577" y="1054080"/>
                </a:lnTo>
                <a:lnTo>
                  <a:pt x="656682" y="1106792"/>
                </a:lnTo>
                <a:lnTo>
                  <a:pt x="681198" y="1159484"/>
                </a:lnTo>
                <a:lnTo>
                  <a:pt x="705130" y="1212153"/>
                </a:lnTo>
                <a:lnTo>
                  <a:pt x="728481" y="1264795"/>
                </a:lnTo>
                <a:lnTo>
                  <a:pt x="751256" y="1317407"/>
                </a:lnTo>
                <a:lnTo>
                  <a:pt x="773457" y="1369987"/>
                </a:lnTo>
                <a:lnTo>
                  <a:pt x="795088" y="1422532"/>
                </a:lnTo>
                <a:lnTo>
                  <a:pt x="816155" y="1475038"/>
                </a:lnTo>
                <a:lnTo>
                  <a:pt x="836659" y="1527504"/>
                </a:lnTo>
                <a:lnTo>
                  <a:pt x="856606" y="1579925"/>
                </a:lnTo>
                <a:lnTo>
                  <a:pt x="875999" y="1632299"/>
                </a:lnTo>
                <a:lnTo>
                  <a:pt x="894841" y="1684623"/>
                </a:lnTo>
                <a:lnTo>
                  <a:pt x="913138" y="1736895"/>
                </a:lnTo>
                <a:lnTo>
                  <a:pt x="930891" y="1789110"/>
                </a:lnTo>
                <a:lnTo>
                  <a:pt x="948107" y="1841267"/>
                </a:lnTo>
                <a:lnTo>
                  <a:pt x="964787" y="1893362"/>
                </a:lnTo>
                <a:lnTo>
                  <a:pt x="980936" y="1945392"/>
                </a:lnTo>
                <a:lnTo>
                  <a:pt x="996558" y="1997355"/>
                </a:lnTo>
                <a:lnTo>
                  <a:pt x="1011657" y="2049248"/>
                </a:lnTo>
                <a:lnTo>
                  <a:pt x="1026237" y="2101067"/>
                </a:lnTo>
                <a:lnTo>
                  <a:pt x="1040300" y="2152809"/>
                </a:lnTo>
                <a:lnTo>
                  <a:pt x="1053852" y="2204473"/>
                </a:lnTo>
                <a:lnTo>
                  <a:pt x="1066896" y="2256054"/>
                </a:lnTo>
                <a:lnTo>
                  <a:pt x="1079436" y="2307550"/>
                </a:lnTo>
                <a:lnTo>
                  <a:pt x="1091475" y="2358958"/>
                </a:lnTo>
                <a:lnTo>
                  <a:pt x="1103018" y="2410275"/>
                </a:lnTo>
                <a:lnTo>
                  <a:pt x="1114068" y="2461498"/>
                </a:lnTo>
                <a:lnTo>
                  <a:pt x="1124629" y="2512625"/>
                </a:lnTo>
                <a:lnTo>
                  <a:pt x="1134705" y="2563651"/>
                </a:lnTo>
                <a:lnTo>
                  <a:pt x="1144300" y="2614575"/>
                </a:lnTo>
                <a:lnTo>
                  <a:pt x="1153418" y="2665393"/>
                </a:lnTo>
                <a:lnTo>
                  <a:pt x="1162062" y="2716103"/>
                </a:lnTo>
                <a:lnTo>
                  <a:pt x="1170236" y="2766701"/>
                </a:lnTo>
                <a:lnTo>
                  <a:pt x="1177945" y="2817185"/>
                </a:lnTo>
                <a:lnTo>
                  <a:pt x="1185192" y="2867551"/>
                </a:lnTo>
                <a:lnTo>
                  <a:pt x="1191980" y="2917797"/>
                </a:lnTo>
                <a:lnTo>
                  <a:pt x="1198314" y="2967920"/>
                </a:lnTo>
                <a:lnTo>
                  <a:pt x="1204197" y="3017916"/>
                </a:lnTo>
                <a:lnTo>
                  <a:pt x="1209634" y="3067784"/>
                </a:lnTo>
                <a:lnTo>
                  <a:pt x="1214628" y="3117520"/>
                </a:lnTo>
                <a:lnTo>
                  <a:pt x="1219183" y="3167120"/>
                </a:lnTo>
                <a:lnTo>
                  <a:pt x="1223302" y="3216583"/>
                </a:lnTo>
                <a:lnTo>
                  <a:pt x="1226990" y="3265905"/>
                </a:lnTo>
                <a:lnTo>
                  <a:pt x="1230251" y="3315083"/>
                </a:lnTo>
                <a:lnTo>
                  <a:pt x="1233088" y="3364115"/>
                </a:lnTo>
                <a:lnTo>
                  <a:pt x="1235505" y="3412997"/>
                </a:lnTo>
                <a:lnTo>
                  <a:pt x="1237506" y="3461726"/>
                </a:lnTo>
                <a:lnTo>
                  <a:pt x="1239095" y="3510300"/>
                </a:lnTo>
                <a:lnTo>
                  <a:pt x="1240275" y="3558716"/>
                </a:lnTo>
                <a:lnTo>
                  <a:pt x="1241051" y="3606970"/>
                </a:lnTo>
                <a:lnTo>
                  <a:pt x="1241426" y="3655060"/>
                </a:lnTo>
                <a:lnTo>
                  <a:pt x="1241404" y="3702983"/>
                </a:lnTo>
                <a:lnTo>
                  <a:pt x="1240989" y="3750736"/>
                </a:lnTo>
                <a:lnTo>
                  <a:pt x="1240185" y="3798316"/>
                </a:lnTo>
                <a:lnTo>
                  <a:pt x="1238995" y="3845719"/>
                </a:lnTo>
                <a:lnTo>
                  <a:pt x="1237424" y="3892944"/>
                </a:lnTo>
                <a:lnTo>
                  <a:pt x="1235475" y="3939987"/>
                </a:lnTo>
                <a:lnTo>
                  <a:pt x="1233152" y="3986846"/>
                </a:lnTo>
                <a:lnTo>
                  <a:pt x="1230459" y="4033516"/>
                </a:lnTo>
                <a:lnTo>
                  <a:pt x="1227400" y="4079996"/>
                </a:lnTo>
                <a:lnTo>
                  <a:pt x="1223979" y="4126283"/>
                </a:lnTo>
                <a:lnTo>
                  <a:pt x="1220198" y="4172373"/>
                </a:lnTo>
                <a:lnTo>
                  <a:pt x="1216063" y="4218264"/>
                </a:lnTo>
                <a:lnTo>
                  <a:pt x="1211578" y="4263952"/>
                </a:lnTo>
                <a:lnTo>
                  <a:pt x="1206745" y="4309435"/>
                </a:lnTo>
                <a:lnTo>
                  <a:pt x="1201568" y="4354710"/>
                </a:lnTo>
                <a:lnTo>
                  <a:pt x="1196053" y="4399773"/>
                </a:lnTo>
                <a:lnTo>
                  <a:pt x="1190201" y="4444623"/>
                </a:lnTo>
                <a:lnTo>
                  <a:pt x="1184018" y="4489256"/>
                </a:lnTo>
                <a:lnTo>
                  <a:pt x="1177507" y="4533668"/>
                </a:lnTo>
                <a:lnTo>
                  <a:pt x="1170672" y="4577858"/>
                </a:lnTo>
                <a:lnTo>
                  <a:pt x="1163517" y="4621822"/>
                </a:lnTo>
                <a:lnTo>
                  <a:pt x="1156045" y="4665558"/>
                </a:lnTo>
                <a:lnTo>
                  <a:pt x="1148260" y="4709062"/>
                </a:lnTo>
                <a:lnTo>
                  <a:pt x="1140167" y="4752331"/>
                </a:lnTo>
                <a:lnTo>
                  <a:pt x="1131769" y="4795362"/>
                </a:lnTo>
                <a:lnTo>
                  <a:pt x="1123069" y="4838154"/>
                </a:lnTo>
                <a:lnTo>
                  <a:pt x="1114073" y="4880702"/>
                </a:lnTo>
                <a:lnTo>
                  <a:pt x="1104783" y="4923003"/>
                </a:lnTo>
                <a:lnTo>
                  <a:pt x="1095203" y="4965056"/>
                </a:lnTo>
                <a:lnTo>
                  <a:pt x="1085337" y="5006856"/>
                </a:lnTo>
                <a:lnTo>
                  <a:pt x="1075190" y="5048401"/>
                </a:lnTo>
                <a:lnTo>
                  <a:pt x="1064764" y="5089688"/>
                </a:lnTo>
                <a:lnTo>
                  <a:pt x="1054064" y="5130715"/>
                </a:lnTo>
                <a:lnTo>
                  <a:pt x="1043094" y="5171477"/>
                </a:lnTo>
                <a:lnTo>
                  <a:pt x="1031857" y="5211973"/>
                </a:lnTo>
                <a:lnTo>
                  <a:pt x="1020357" y="5252199"/>
                </a:lnTo>
                <a:lnTo>
                  <a:pt x="1008598" y="5292152"/>
                </a:lnTo>
                <a:lnTo>
                  <a:pt x="996584" y="5331829"/>
                </a:lnTo>
                <a:lnTo>
                  <a:pt x="984319" y="5371228"/>
                </a:lnTo>
                <a:lnTo>
                  <a:pt x="971806" y="5410346"/>
                </a:lnTo>
                <a:lnTo>
                  <a:pt x="959049" y="5449179"/>
                </a:lnTo>
                <a:lnTo>
                  <a:pt x="946053" y="5487725"/>
                </a:lnTo>
                <a:lnTo>
                  <a:pt x="932821" y="5525981"/>
                </a:lnTo>
                <a:lnTo>
                  <a:pt x="919356" y="5563944"/>
                </a:lnTo>
                <a:lnTo>
                  <a:pt x="905664" y="5601610"/>
                </a:lnTo>
                <a:lnTo>
                  <a:pt x="891746" y="5638977"/>
                </a:lnTo>
                <a:lnTo>
                  <a:pt x="877608" y="5676043"/>
                </a:lnTo>
                <a:lnTo>
                  <a:pt x="863253" y="5712803"/>
                </a:lnTo>
                <a:lnTo>
                  <a:pt x="848686" y="5749256"/>
                </a:lnTo>
                <a:lnTo>
                  <a:pt x="833909" y="5785398"/>
                </a:lnTo>
                <a:lnTo>
                  <a:pt x="818926" y="5821227"/>
                </a:lnTo>
                <a:lnTo>
                  <a:pt x="803742" y="5856738"/>
                </a:lnTo>
                <a:lnTo>
                  <a:pt x="788361" y="5891930"/>
                </a:lnTo>
                <a:lnTo>
                  <a:pt x="772785" y="5926800"/>
                </a:lnTo>
                <a:lnTo>
                  <a:pt x="741068" y="5995560"/>
                </a:lnTo>
                <a:lnTo>
                  <a:pt x="708622" y="6062996"/>
                </a:lnTo>
                <a:lnTo>
                  <a:pt x="675477" y="6129082"/>
                </a:lnTo>
                <a:lnTo>
                  <a:pt x="641663" y="6193797"/>
                </a:lnTo>
                <a:lnTo>
                  <a:pt x="607212" y="6257116"/>
                </a:lnTo>
                <a:lnTo>
                  <a:pt x="572155" y="6319017"/>
                </a:lnTo>
                <a:lnTo>
                  <a:pt x="536521" y="6379475"/>
                </a:lnTo>
                <a:lnTo>
                  <a:pt x="500341" y="6438468"/>
                </a:lnTo>
                <a:lnTo>
                  <a:pt x="463647" y="6495971"/>
                </a:lnTo>
                <a:lnTo>
                  <a:pt x="426469" y="6551962"/>
                </a:lnTo>
                <a:lnTo>
                  <a:pt x="388836" y="6606417"/>
                </a:lnTo>
                <a:lnTo>
                  <a:pt x="350781" y="6659313"/>
                </a:lnTo>
                <a:lnTo>
                  <a:pt x="312334" y="6710625"/>
                </a:lnTo>
                <a:lnTo>
                  <a:pt x="273525" y="6760331"/>
                </a:lnTo>
                <a:lnTo>
                  <a:pt x="234385" y="6808408"/>
                </a:lnTo>
                <a:lnTo>
                  <a:pt x="194945" y="6854831"/>
                </a:lnTo>
                <a:lnTo>
                  <a:pt x="1828800" y="6857999"/>
                </a:lnTo>
                <a:lnTo>
                  <a:pt x="1828800" y="14224"/>
                </a:lnTo>
                <a:lnTo>
                  <a:pt x="0" y="0"/>
                </a:lnTo>
                <a:close/>
              </a:path>
            </a:pathLst>
          </a:custGeom>
          <a:solidFill>
            <a:srgbClr val="585858">
              <a:alpha val="39999"/>
            </a:srgbClr>
          </a:solidFill>
        </p:spPr>
        <p:txBody>
          <a:bodyPr wrap="square" lIns="0" tIns="0" rIns="0" bIns="0" rtlCol="0"/>
          <a:lstStyle/>
          <a:p>
            <a:endParaRPr/>
          </a:p>
        </p:txBody>
      </p:sp>
      <p:sp>
        <p:nvSpPr>
          <p:cNvPr id="6" name="object 6"/>
          <p:cNvSpPr txBox="1">
            <a:spLocks noGrp="1"/>
          </p:cNvSpPr>
          <p:nvPr>
            <p:ph type="title"/>
          </p:nvPr>
        </p:nvSpPr>
        <p:spPr>
          <a:xfrm>
            <a:off x="980033" y="467994"/>
            <a:ext cx="6421120" cy="726440"/>
          </a:xfrm>
          <a:prstGeom prst="rect">
            <a:avLst/>
          </a:prstGeom>
        </p:spPr>
        <p:txBody>
          <a:bodyPr vert="horz" wrap="square" lIns="0" tIns="12065" rIns="0" bIns="0" rtlCol="0">
            <a:spAutoFit/>
          </a:bodyPr>
          <a:lstStyle/>
          <a:p>
            <a:pPr marL="12700">
              <a:lnSpc>
                <a:spcPct val="100000"/>
              </a:lnSpc>
              <a:spcBef>
                <a:spcPts val="95"/>
              </a:spcBef>
            </a:pPr>
            <a:r>
              <a:rPr spc="-5" dirty="0"/>
              <a:t>Eye and Face</a:t>
            </a:r>
            <a:r>
              <a:rPr spc="-20" dirty="0"/>
              <a:t> </a:t>
            </a:r>
            <a:r>
              <a:rPr spc="-5" dirty="0"/>
              <a:t>Protection</a:t>
            </a:r>
          </a:p>
        </p:txBody>
      </p:sp>
      <p:sp>
        <p:nvSpPr>
          <p:cNvPr id="7" name="object 7"/>
          <p:cNvSpPr txBox="1"/>
          <p:nvPr/>
        </p:nvSpPr>
        <p:spPr>
          <a:xfrm>
            <a:off x="572516" y="1622501"/>
            <a:ext cx="5216525" cy="3320415"/>
          </a:xfrm>
          <a:prstGeom prst="rect">
            <a:avLst/>
          </a:prstGeom>
        </p:spPr>
        <p:txBody>
          <a:bodyPr vert="horz" wrap="square" lIns="0" tIns="12700" rIns="0" bIns="0" rtlCol="0">
            <a:spAutoFit/>
          </a:bodyPr>
          <a:lstStyle/>
          <a:p>
            <a:pPr marL="396875" marR="5080" indent="-384810">
              <a:lnSpc>
                <a:spcPct val="100000"/>
              </a:lnSpc>
              <a:spcBef>
                <a:spcPts val="100"/>
              </a:spcBef>
            </a:pPr>
            <a:r>
              <a:rPr sz="3000" dirty="0">
                <a:solidFill>
                  <a:srgbClr val="FFFF00"/>
                </a:solidFill>
                <a:latin typeface="Arial"/>
                <a:cs typeface="Arial"/>
              </a:rPr>
              <a:t>TYPES OF EYES AND </a:t>
            </a:r>
            <a:r>
              <a:rPr sz="3000" spc="-45" dirty="0">
                <a:solidFill>
                  <a:srgbClr val="FFFF00"/>
                </a:solidFill>
                <a:latin typeface="Arial"/>
                <a:cs typeface="Arial"/>
              </a:rPr>
              <a:t>FACE  </a:t>
            </a:r>
            <a:r>
              <a:rPr sz="3000" dirty="0">
                <a:solidFill>
                  <a:srgbClr val="FFFF00"/>
                </a:solidFill>
                <a:latin typeface="Arial"/>
                <a:cs typeface="Arial"/>
              </a:rPr>
              <a:t>PROTECTIVE</a:t>
            </a:r>
            <a:r>
              <a:rPr sz="3000" spc="-50" dirty="0">
                <a:solidFill>
                  <a:srgbClr val="FFFF00"/>
                </a:solidFill>
                <a:latin typeface="Arial"/>
                <a:cs typeface="Arial"/>
              </a:rPr>
              <a:t> </a:t>
            </a:r>
            <a:r>
              <a:rPr sz="3000" spc="-5" dirty="0">
                <a:solidFill>
                  <a:srgbClr val="FFFF00"/>
                </a:solidFill>
                <a:latin typeface="Arial"/>
                <a:cs typeface="Arial"/>
              </a:rPr>
              <a:t>EQUIPMENT</a:t>
            </a:r>
            <a:endParaRPr sz="3000">
              <a:latin typeface="Arial"/>
              <a:cs typeface="Arial"/>
            </a:endParaRPr>
          </a:p>
          <a:p>
            <a:pPr marL="698500" indent="-274320">
              <a:lnSpc>
                <a:spcPct val="100000"/>
              </a:lnSpc>
              <a:spcBef>
                <a:spcPts val="645"/>
              </a:spcBef>
              <a:buClr>
                <a:srgbClr val="6D9FAF"/>
              </a:buClr>
              <a:buSzPct val="90384"/>
              <a:buFont typeface="Wingdings 2"/>
              <a:buChar char=""/>
              <a:tabLst>
                <a:tab pos="699135" algn="l"/>
              </a:tabLst>
            </a:pPr>
            <a:r>
              <a:rPr sz="2600" dirty="0">
                <a:solidFill>
                  <a:srgbClr val="FFFFFF"/>
                </a:solidFill>
                <a:latin typeface="Arial"/>
                <a:cs typeface="Arial"/>
              </a:rPr>
              <a:t>Safety Glass</a:t>
            </a:r>
            <a:endParaRPr sz="2600">
              <a:latin typeface="Arial"/>
              <a:cs typeface="Arial"/>
            </a:endParaRPr>
          </a:p>
          <a:p>
            <a:pPr marL="698500" indent="-274320">
              <a:lnSpc>
                <a:spcPct val="100000"/>
              </a:lnSpc>
              <a:spcBef>
                <a:spcPts val="625"/>
              </a:spcBef>
              <a:buClr>
                <a:srgbClr val="6D9FAF"/>
              </a:buClr>
              <a:buSzPct val="90384"/>
              <a:buFont typeface="Wingdings 2"/>
              <a:buChar char=""/>
              <a:tabLst>
                <a:tab pos="699135" algn="l"/>
              </a:tabLst>
            </a:pPr>
            <a:r>
              <a:rPr sz="2600" dirty="0">
                <a:solidFill>
                  <a:srgbClr val="FFFFFF"/>
                </a:solidFill>
                <a:latin typeface="Arial"/>
                <a:cs typeface="Arial"/>
              </a:rPr>
              <a:t>Goggles</a:t>
            </a:r>
            <a:endParaRPr sz="2600">
              <a:latin typeface="Arial"/>
              <a:cs typeface="Arial"/>
            </a:endParaRPr>
          </a:p>
          <a:p>
            <a:pPr marL="698500" indent="-274320">
              <a:lnSpc>
                <a:spcPct val="100000"/>
              </a:lnSpc>
              <a:spcBef>
                <a:spcPts val="625"/>
              </a:spcBef>
              <a:buClr>
                <a:srgbClr val="6D9FAF"/>
              </a:buClr>
              <a:buSzPct val="90384"/>
              <a:buFont typeface="Wingdings 2"/>
              <a:buChar char=""/>
              <a:tabLst>
                <a:tab pos="699135" algn="l"/>
              </a:tabLst>
            </a:pPr>
            <a:r>
              <a:rPr sz="2600" dirty="0">
                <a:solidFill>
                  <a:srgbClr val="FFFFFF"/>
                </a:solidFill>
                <a:latin typeface="Arial"/>
                <a:cs typeface="Arial"/>
              </a:rPr>
              <a:t>Face</a:t>
            </a:r>
            <a:r>
              <a:rPr sz="2600" spc="-15" dirty="0">
                <a:solidFill>
                  <a:srgbClr val="FFFFFF"/>
                </a:solidFill>
                <a:latin typeface="Arial"/>
                <a:cs typeface="Arial"/>
              </a:rPr>
              <a:t> </a:t>
            </a:r>
            <a:r>
              <a:rPr sz="2600" dirty="0">
                <a:solidFill>
                  <a:srgbClr val="FFFFFF"/>
                </a:solidFill>
                <a:latin typeface="Arial"/>
                <a:cs typeface="Arial"/>
              </a:rPr>
              <a:t>Shields</a:t>
            </a:r>
            <a:endParaRPr sz="2600">
              <a:latin typeface="Arial"/>
              <a:cs typeface="Arial"/>
            </a:endParaRPr>
          </a:p>
          <a:p>
            <a:pPr marL="698500" indent="-274320">
              <a:lnSpc>
                <a:spcPct val="100000"/>
              </a:lnSpc>
              <a:spcBef>
                <a:spcPts val="625"/>
              </a:spcBef>
              <a:buClr>
                <a:srgbClr val="6D9FAF"/>
              </a:buClr>
              <a:buSzPct val="90384"/>
              <a:buFont typeface="Wingdings 2"/>
              <a:buChar char=""/>
              <a:tabLst>
                <a:tab pos="699135" algn="l"/>
              </a:tabLst>
            </a:pPr>
            <a:r>
              <a:rPr sz="2600" spc="-5" dirty="0">
                <a:solidFill>
                  <a:srgbClr val="FFFFFF"/>
                </a:solidFill>
                <a:latin typeface="Arial"/>
                <a:cs typeface="Arial"/>
              </a:rPr>
              <a:t>Welding</a:t>
            </a:r>
            <a:r>
              <a:rPr sz="2600" spc="-20" dirty="0">
                <a:solidFill>
                  <a:srgbClr val="FFFFFF"/>
                </a:solidFill>
                <a:latin typeface="Arial"/>
                <a:cs typeface="Arial"/>
              </a:rPr>
              <a:t> </a:t>
            </a:r>
            <a:r>
              <a:rPr sz="2600" dirty="0">
                <a:solidFill>
                  <a:srgbClr val="FFFFFF"/>
                </a:solidFill>
                <a:latin typeface="Arial"/>
                <a:cs typeface="Arial"/>
              </a:rPr>
              <a:t>Helmets</a:t>
            </a:r>
            <a:endParaRPr sz="2600">
              <a:latin typeface="Arial"/>
              <a:cs typeface="Arial"/>
            </a:endParaRPr>
          </a:p>
          <a:p>
            <a:pPr marL="698500" indent="-274320">
              <a:lnSpc>
                <a:spcPct val="100000"/>
              </a:lnSpc>
              <a:spcBef>
                <a:spcPts val="620"/>
              </a:spcBef>
              <a:buClr>
                <a:srgbClr val="6D9FAF"/>
              </a:buClr>
              <a:buSzPct val="90384"/>
              <a:buFont typeface="Wingdings 2"/>
              <a:buChar char=""/>
              <a:tabLst>
                <a:tab pos="699135" algn="l"/>
              </a:tabLst>
            </a:pPr>
            <a:r>
              <a:rPr sz="2600" dirty="0">
                <a:solidFill>
                  <a:srgbClr val="FFFFFF"/>
                </a:solidFill>
                <a:latin typeface="Arial"/>
                <a:cs typeface="Arial"/>
              </a:rPr>
              <a:t>Absorptive</a:t>
            </a:r>
            <a:r>
              <a:rPr sz="2600" spc="-25" dirty="0">
                <a:solidFill>
                  <a:srgbClr val="FFFFFF"/>
                </a:solidFill>
                <a:latin typeface="Arial"/>
                <a:cs typeface="Arial"/>
              </a:rPr>
              <a:t> </a:t>
            </a:r>
            <a:r>
              <a:rPr sz="2600" dirty="0">
                <a:solidFill>
                  <a:srgbClr val="FFFFFF"/>
                </a:solidFill>
                <a:latin typeface="Arial"/>
                <a:cs typeface="Arial"/>
              </a:rPr>
              <a:t>Lenses</a:t>
            </a:r>
            <a:endParaRPr sz="2600">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654294"/>
            <a:ext cx="9144000" cy="220370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4751832"/>
            <a:ext cx="9144000" cy="2106295"/>
          </a:xfrm>
          <a:custGeom>
            <a:avLst/>
            <a:gdLst/>
            <a:ahLst/>
            <a:cxnLst/>
            <a:rect l="l" t="t" r="r" b="b"/>
            <a:pathLst>
              <a:path w="9144000" h="2106295">
                <a:moveTo>
                  <a:pt x="0" y="1692935"/>
                </a:moveTo>
                <a:lnTo>
                  <a:pt x="0" y="2106166"/>
                </a:lnTo>
                <a:lnTo>
                  <a:pt x="9144000" y="2106166"/>
                </a:lnTo>
                <a:lnTo>
                  <a:pt x="9144000" y="1751575"/>
                </a:lnTo>
                <a:lnTo>
                  <a:pt x="2266828" y="1751575"/>
                </a:lnTo>
                <a:lnTo>
                  <a:pt x="1613553" y="1744157"/>
                </a:lnTo>
                <a:lnTo>
                  <a:pt x="0" y="1692935"/>
                </a:lnTo>
                <a:close/>
              </a:path>
              <a:path w="9144000" h="2106295">
                <a:moveTo>
                  <a:pt x="9144000" y="0"/>
                </a:moveTo>
                <a:lnTo>
                  <a:pt x="8953853" y="89691"/>
                </a:lnTo>
                <a:lnTo>
                  <a:pt x="8464392" y="314371"/>
                </a:lnTo>
                <a:lnTo>
                  <a:pt x="8055839" y="494221"/>
                </a:lnTo>
                <a:lnTo>
                  <a:pt x="7664254" y="659074"/>
                </a:lnTo>
                <a:lnTo>
                  <a:pt x="7341069" y="788898"/>
                </a:lnTo>
                <a:lnTo>
                  <a:pt x="7028467" y="908526"/>
                </a:lnTo>
                <a:lnTo>
                  <a:pt x="6775423" y="1000703"/>
                </a:lnTo>
                <a:lnTo>
                  <a:pt x="6528624" y="1086284"/>
                </a:lnTo>
                <a:lnTo>
                  <a:pt x="6287566" y="1165488"/>
                </a:lnTo>
                <a:lnTo>
                  <a:pt x="6051747" y="1238535"/>
                </a:lnTo>
                <a:lnTo>
                  <a:pt x="5820664" y="1305646"/>
                </a:lnTo>
                <a:lnTo>
                  <a:pt x="5593815" y="1367040"/>
                </a:lnTo>
                <a:lnTo>
                  <a:pt x="5415046" y="1412187"/>
                </a:lnTo>
                <a:lnTo>
                  <a:pt x="5238407" y="1453928"/>
                </a:lnTo>
                <a:lnTo>
                  <a:pt x="5063642" y="1492375"/>
                </a:lnTo>
                <a:lnTo>
                  <a:pt x="4890493" y="1527643"/>
                </a:lnTo>
                <a:lnTo>
                  <a:pt x="4718701" y="1559842"/>
                </a:lnTo>
                <a:lnTo>
                  <a:pt x="4548012" y="1589086"/>
                </a:lnTo>
                <a:lnTo>
                  <a:pt x="4335806" y="1621657"/>
                </a:lnTo>
                <a:lnTo>
                  <a:pt x="4124415" y="1650005"/>
                </a:lnTo>
                <a:lnTo>
                  <a:pt x="3913339" y="1674351"/>
                </a:lnTo>
                <a:lnTo>
                  <a:pt x="3702072" y="1694915"/>
                </a:lnTo>
                <a:lnTo>
                  <a:pt x="3490114" y="1711916"/>
                </a:lnTo>
                <a:lnTo>
                  <a:pt x="3234143" y="1727924"/>
                </a:lnTo>
                <a:lnTo>
                  <a:pt x="2975583" y="1739498"/>
                </a:lnTo>
                <a:lnTo>
                  <a:pt x="2669499" y="1747904"/>
                </a:lnTo>
                <a:lnTo>
                  <a:pt x="2266828" y="1751575"/>
                </a:lnTo>
                <a:lnTo>
                  <a:pt x="9144000" y="1751575"/>
                </a:lnTo>
                <a:lnTo>
                  <a:pt x="9144000" y="0"/>
                </a:lnTo>
                <a:close/>
              </a:path>
            </a:pathLst>
          </a:custGeom>
          <a:solidFill>
            <a:srgbClr val="7B7B7B">
              <a:alpha val="45097"/>
            </a:srgbClr>
          </a:solidFill>
        </p:spPr>
        <p:txBody>
          <a:bodyPr wrap="square" lIns="0" tIns="0" rIns="0" bIns="0" rtlCol="0"/>
          <a:lstStyle/>
          <a:p>
            <a:endParaRPr/>
          </a:p>
        </p:txBody>
      </p:sp>
      <p:sp>
        <p:nvSpPr>
          <p:cNvPr id="4" name="object 4"/>
          <p:cNvSpPr/>
          <p:nvPr/>
        </p:nvSpPr>
        <p:spPr>
          <a:xfrm>
            <a:off x="7211568" y="0"/>
            <a:ext cx="1932431" cy="685799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315200" y="0"/>
            <a:ext cx="1828800" cy="6858000"/>
          </a:xfrm>
          <a:custGeom>
            <a:avLst/>
            <a:gdLst/>
            <a:ahLst/>
            <a:cxnLst/>
            <a:rect l="l" t="t" r="r" b="b"/>
            <a:pathLst>
              <a:path w="1828800" h="6858000">
                <a:moveTo>
                  <a:pt x="0" y="0"/>
                </a:moveTo>
                <a:lnTo>
                  <a:pt x="37678" y="52510"/>
                </a:lnTo>
                <a:lnTo>
                  <a:pt x="74692" y="105059"/>
                </a:lnTo>
                <a:lnTo>
                  <a:pt x="111045" y="157642"/>
                </a:lnTo>
                <a:lnTo>
                  <a:pt x="146740" y="210258"/>
                </a:lnTo>
                <a:lnTo>
                  <a:pt x="181781" y="262903"/>
                </a:lnTo>
                <a:lnTo>
                  <a:pt x="216173" y="315574"/>
                </a:lnTo>
                <a:lnTo>
                  <a:pt x="249918" y="368268"/>
                </a:lnTo>
                <a:lnTo>
                  <a:pt x="283022" y="420982"/>
                </a:lnTo>
                <a:lnTo>
                  <a:pt x="315488" y="473715"/>
                </a:lnTo>
                <a:lnTo>
                  <a:pt x="347319" y="526461"/>
                </a:lnTo>
                <a:lnTo>
                  <a:pt x="378519" y="579219"/>
                </a:lnTo>
                <a:lnTo>
                  <a:pt x="409092" y="631986"/>
                </a:lnTo>
                <a:lnTo>
                  <a:pt x="439043" y="684758"/>
                </a:lnTo>
                <a:lnTo>
                  <a:pt x="468375" y="737534"/>
                </a:lnTo>
                <a:lnTo>
                  <a:pt x="497091" y="790309"/>
                </a:lnTo>
                <a:lnTo>
                  <a:pt x="525196" y="843081"/>
                </a:lnTo>
                <a:lnTo>
                  <a:pt x="552693" y="895847"/>
                </a:lnTo>
                <a:lnTo>
                  <a:pt x="579586" y="948604"/>
                </a:lnTo>
                <a:lnTo>
                  <a:pt x="605880" y="1001349"/>
                </a:lnTo>
                <a:lnTo>
                  <a:pt x="631577" y="1054080"/>
                </a:lnTo>
                <a:lnTo>
                  <a:pt x="656682" y="1106792"/>
                </a:lnTo>
                <a:lnTo>
                  <a:pt x="681198" y="1159484"/>
                </a:lnTo>
                <a:lnTo>
                  <a:pt x="705130" y="1212153"/>
                </a:lnTo>
                <a:lnTo>
                  <a:pt x="728481" y="1264795"/>
                </a:lnTo>
                <a:lnTo>
                  <a:pt x="751256" y="1317407"/>
                </a:lnTo>
                <a:lnTo>
                  <a:pt x="773457" y="1369987"/>
                </a:lnTo>
                <a:lnTo>
                  <a:pt x="795088" y="1422532"/>
                </a:lnTo>
                <a:lnTo>
                  <a:pt x="816155" y="1475038"/>
                </a:lnTo>
                <a:lnTo>
                  <a:pt x="836659" y="1527504"/>
                </a:lnTo>
                <a:lnTo>
                  <a:pt x="856606" y="1579925"/>
                </a:lnTo>
                <a:lnTo>
                  <a:pt x="875999" y="1632299"/>
                </a:lnTo>
                <a:lnTo>
                  <a:pt x="894841" y="1684623"/>
                </a:lnTo>
                <a:lnTo>
                  <a:pt x="913138" y="1736895"/>
                </a:lnTo>
                <a:lnTo>
                  <a:pt x="930891" y="1789110"/>
                </a:lnTo>
                <a:lnTo>
                  <a:pt x="948107" y="1841267"/>
                </a:lnTo>
                <a:lnTo>
                  <a:pt x="964787" y="1893362"/>
                </a:lnTo>
                <a:lnTo>
                  <a:pt x="980936" y="1945392"/>
                </a:lnTo>
                <a:lnTo>
                  <a:pt x="996558" y="1997355"/>
                </a:lnTo>
                <a:lnTo>
                  <a:pt x="1011657" y="2049248"/>
                </a:lnTo>
                <a:lnTo>
                  <a:pt x="1026237" y="2101067"/>
                </a:lnTo>
                <a:lnTo>
                  <a:pt x="1040300" y="2152809"/>
                </a:lnTo>
                <a:lnTo>
                  <a:pt x="1053852" y="2204473"/>
                </a:lnTo>
                <a:lnTo>
                  <a:pt x="1066896" y="2256054"/>
                </a:lnTo>
                <a:lnTo>
                  <a:pt x="1079436" y="2307550"/>
                </a:lnTo>
                <a:lnTo>
                  <a:pt x="1091475" y="2358958"/>
                </a:lnTo>
                <a:lnTo>
                  <a:pt x="1103018" y="2410275"/>
                </a:lnTo>
                <a:lnTo>
                  <a:pt x="1114068" y="2461498"/>
                </a:lnTo>
                <a:lnTo>
                  <a:pt x="1124629" y="2512625"/>
                </a:lnTo>
                <a:lnTo>
                  <a:pt x="1134705" y="2563651"/>
                </a:lnTo>
                <a:lnTo>
                  <a:pt x="1144300" y="2614575"/>
                </a:lnTo>
                <a:lnTo>
                  <a:pt x="1153418" y="2665393"/>
                </a:lnTo>
                <a:lnTo>
                  <a:pt x="1162062" y="2716103"/>
                </a:lnTo>
                <a:lnTo>
                  <a:pt x="1170236" y="2766701"/>
                </a:lnTo>
                <a:lnTo>
                  <a:pt x="1177945" y="2817185"/>
                </a:lnTo>
                <a:lnTo>
                  <a:pt x="1185192" y="2867551"/>
                </a:lnTo>
                <a:lnTo>
                  <a:pt x="1191980" y="2917797"/>
                </a:lnTo>
                <a:lnTo>
                  <a:pt x="1198314" y="2967920"/>
                </a:lnTo>
                <a:lnTo>
                  <a:pt x="1204197" y="3017916"/>
                </a:lnTo>
                <a:lnTo>
                  <a:pt x="1209634" y="3067784"/>
                </a:lnTo>
                <a:lnTo>
                  <a:pt x="1214628" y="3117520"/>
                </a:lnTo>
                <a:lnTo>
                  <a:pt x="1219183" y="3167120"/>
                </a:lnTo>
                <a:lnTo>
                  <a:pt x="1223302" y="3216583"/>
                </a:lnTo>
                <a:lnTo>
                  <a:pt x="1226990" y="3265905"/>
                </a:lnTo>
                <a:lnTo>
                  <a:pt x="1230251" y="3315083"/>
                </a:lnTo>
                <a:lnTo>
                  <a:pt x="1233088" y="3364115"/>
                </a:lnTo>
                <a:lnTo>
                  <a:pt x="1235505" y="3412997"/>
                </a:lnTo>
                <a:lnTo>
                  <a:pt x="1237506" y="3461726"/>
                </a:lnTo>
                <a:lnTo>
                  <a:pt x="1239095" y="3510300"/>
                </a:lnTo>
                <a:lnTo>
                  <a:pt x="1240275" y="3558716"/>
                </a:lnTo>
                <a:lnTo>
                  <a:pt x="1241051" y="3606970"/>
                </a:lnTo>
                <a:lnTo>
                  <a:pt x="1241426" y="3655060"/>
                </a:lnTo>
                <a:lnTo>
                  <a:pt x="1241404" y="3702983"/>
                </a:lnTo>
                <a:lnTo>
                  <a:pt x="1240989" y="3750736"/>
                </a:lnTo>
                <a:lnTo>
                  <a:pt x="1240185" y="3798316"/>
                </a:lnTo>
                <a:lnTo>
                  <a:pt x="1238995" y="3845719"/>
                </a:lnTo>
                <a:lnTo>
                  <a:pt x="1237424" y="3892944"/>
                </a:lnTo>
                <a:lnTo>
                  <a:pt x="1235475" y="3939987"/>
                </a:lnTo>
                <a:lnTo>
                  <a:pt x="1233152" y="3986846"/>
                </a:lnTo>
                <a:lnTo>
                  <a:pt x="1230459" y="4033516"/>
                </a:lnTo>
                <a:lnTo>
                  <a:pt x="1227400" y="4079996"/>
                </a:lnTo>
                <a:lnTo>
                  <a:pt x="1223979" y="4126283"/>
                </a:lnTo>
                <a:lnTo>
                  <a:pt x="1220198" y="4172373"/>
                </a:lnTo>
                <a:lnTo>
                  <a:pt x="1216063" y="4218264"/>
                </a:lnTo>
                <a:lnTo>
                  <a:pt x="1211578" y="4263952"/>
                </a:lnTo>
                <a:lnTo>
                  <a:pt x="1206745" y="4309435"/>
                </a:lnTo>
                <a:lnTo>
                  <a:pt x="1201568" y="4354710"/>
                </a:lnTo>
                <a:lnTo>
                  <a:pt x="1196053" y="4399773"/>
                </a:lnTo>
                <a:lnTo>
                  <a:pt x="1190201" y="4444623"/>
                </a:lnTo>
                <a:lnTo>
                  <a:pt x="1184018" y="4489256"/>
                </a:lnTo>
                <a:lnTo>
                  <a:pt x="1177507" y="4533668"/>
                </a:lnTo>
                <a:lnTo>
                  <a:pt x="1170672" y="4577858"/>
                </a:lnTo>
                <a:lnTo>
                  <a:pt x="1163517" y="4621822"/>
                </a:lnTo>
                <a:lnTo>
                  <a:pt x="1156045" y="4665558"/>
                </a:lnTo>
                <a:lnTo>
                  <a:pt x="1148260" y="4709062"/>
                </a:lnTo>
                <a:lnTo>
                  <a:pt x="1140167" y="4752331"/>
                </a:lnTo>
                <a:lnTo>
                  <a:pt x="1131769" y="4795362"/>
                </a:lnTo>
                <a:lnTo>
                  <a:pt x="1123069" y="4838154"/>
                </a:lnTo>
                <a:lnTo>
                  <a:pt x="1114073" y="4880702"/>
                </a:lnTo>
                <a:lnTo>
                  <a:pt x="1104783" y="4923003"/>
                </a:lnTo>
                <a:lnTo>
                  <a:pt x="1095203" y="4965056"/>
                </a:lnTo>
                <a:lnTo>
                  <a:pt x="1085337" y="5006856"/>
                </a:lnTo>
                <a:lnTo>
                  <a:pt x="1075190" y="5048401"/>
                </a:lnTo>
                <a:lnTo>
                  <a:pt x="1064764" y="5089688"/>
                </a:lnTo>
                <a:lnTo>
                  <a:pt x="1054064" y="5130715"/>
                </a:lnTo>
                <a:lnTo>
                  <a:pt x="1043094" y="5171477"/>
                </a:lnTo>
                <a:lnTo>
                  <a:pt x="1031857" y="5211973"/>
                </a:lnTo>
                <a:lnTo>
                  <a:pt x="1020357" y="5252199"/>
                </a:lnTo>
                <a:lnTo>
                  <a:pt x="1008598" y="5292152"/>
                </a:lnTo>
                <a:lnTo>
                  <a:pt x="996584" y="5331829"/>
                </a:lnTo>
                <a:lnTo>
                  <a:pt x="984319" y="5371228"/>
                </a:lnTo>
                <a:lnTo>
                  <a:pt x="971806" y="5410346"/>
                </a:lnTo>
                <a:lnTo>
                  <a:pt x="959049" y="5449179"/>
                </a:lnTo>
                <a:lnTo>
                  <a:pt x="946053" y="5487725"/>
                </a:lnTo>
                <a:lnTo>
                  <a:pt x="932821" y="5525981"/>
                </a:lnTo>
                <a:lnTo>
                  <a:pt x="919356" y="5563944"/>
                </a:lnTo>
                <a:lnTo>
                  <a:pt x="905664" y="5601610"/>
                </a:lnTo>
                <a:lnTo>
                  <a:pt x="891746" y="5638977"/>
                </a:lnTo>
                <a:lnTo>
                  <a:pt x="877608" y="5676043"/>
                </a:lnTo>
                <a:lnTo>
                  <a:pt x="863253" y="5712803"/>
                </a:lnTo>
                <a:lnTo>
                  <a:pt x="848686" y="5749256"/>
                </a:lnTo>
                <a:lnTo>
                  <a:pt x="833909" y="5785398"/>
                </a:lnTo>
                <a:lnTo>
                  <a:pt x="818926" y="5821227"/>
                </a:lnTo>
                <a:lnTo>
                  <a:pt x="803742" y="5856738"/>
                </a:lnTo>
                <a:lnTo>
                  <a:pt x="788361" y="5891930"/>
                </a:lnTo>
                <a:lnTo>
                  <a:pt x="772785" y="5926800"/>
                </a:lnTo>
                <a:lnTo>
                  <a:pt x="741068" y="5995560"/>
                </a:lnTo>
                <a:lnTo>
                  <a:pt x="708622" y="6062996"/>
                </a:lnTo>
                <a:lnTo>
                  <a:pt x="675477" y="6129082"/>
                </a:lnTo>
                <a:lnTo>
                  <a:pt x="641663" y="6193797"/>
                </a:lnTo>
                <a:lnTo>
                  <a:pt x="607212" y="6257116"/>
                </a:lnTo>
                <a:lnTo>
                  <a:pt x="572155" y="6319017"/>
                </a:lnTo>
                <a:lnTo>
                  <a:pt x="536521" y="6379475"/>
                </a:lnTo>
                <a:lnTo>
                  <a:pt x="500341" y="6438468"/>
                </a:lnTo>
                <a:lnTo>
                  <a:pt x="463647" y="6495971"/>
                </a:lnTo>
                <a:lnTo>
                  <a:pt x="426469" y="6551962"/>
                </a:lnTo>
                <a:lnTo>
                  <a:pt x="388836" y="6606417"/>
                </a:lnTo>
                <a:lnTo>
                  <a:pt x="350781" y="6659313"/>
                </a:lnTo>
                <a:lnTo>
                  <a:pt x="312334" y="6710625"/>
                </a:lnTo>
                <a:lnTo>
                  <a:pt x="273525" y="6760331"/>
                </a:lnTo>
                <a:lnTo>
                  <a:pt x="234385" y="6808408"/>
                </a:lnTo>
                <a:lnTo>
                  <a:pt x="194945" y="6854831"/>
                </a:lnTo>
                <a:lnTo>
                  <a:pt x="1828800" y="6857999"/>
                </a:lnTo>
                <a:lnTo>
                  <a:pt x="1828800" y="14224"/>
                </a:lnTo>
                <a:lnTo>
                  <a:pt x="0" y="0"/>
                </a:lnTo>
                <a:close/>
              </a:path>
            </a:pathLst>
          </a:custGeom>
          <a:solidFill>
            <a:srgbClr val="585858">
              <a:alpha val="39999"/>
            </a:srgbClr>
          </a:solidFill>
        </p:spPr>
        <p:txBody>
          <a:bodyPr wrap="square" lIns="0" tIns="0" rIns="0" bIns="0" rtlCol="0"/>
          <a:lstStyle/>
          <a:p>
            <a:endParaRPr/>
          </a:p>
        </p:txBody>
      </p:sp>
      <p:sp>
        <p:nvSpPr>
          <p:cNvPr id="6" name="object 6"/>
          <p:cNvSpPr txBox="1">
            <a:spLocks noGrp="1"/>
          </p:cNvSpPr>
          <p:nvPr>
            <p:ph type="title"/>
          </p:nvPr>
        </p:nvSpPr>
        <p:spPr>
          <a:xfrm>
            <a:off x="1742058" y="498093"/>
            <a:ext cx="6421120" cy="726440"/>
          </a:xfrm>
          <a:prstGeom prst="rect">
            <a:avLst/>
          </a:prstGeom>
        </p:spPr>
        <p:txBody>
          <a:bodyPr vert="horz" wrap="square" lIns="0" tIns="12065" rIns="0" bIns="0" rtlCol="0">
            <a:spAutoFit/>
          </a:bodyPr>
          <a:lstStyle/>
          <a:p>
            <a:pPr marL="12700">
              <a:lnSpc>
                <a:spcPct val="100000"/>
              </a:lnSpc>
              <a:spcBef>
                <a:spcPts val="95"/>
              </a:spcBef>
            </a:pPr>
            <a:r>
              <a:rPr spc="-5" dirty="0"/>
              <a:t>Eye and Face</a:t>
            </a:r>
            <a:r>
              <a:rPr spc="-20" dirty="0"/>
              <a:t> </a:t>
            </a:r>
            <a:r>
              <a:rPr spc="-5" dirty="0"/>
              <a:t>Protection</a:t>
            </a:r>
          </a:p>
        </p:txBody>
      </p:sp>
      <p:sp>
        <p:nvSpPr>
          <p:cNvPr id="7" name="object 7"/>
          <p:cNvSpPr/>
          <p:nvPr/>
        </p:nvSpPr>
        <p:spPr>
          <a:xfrm>
            <a:off x="1066800" y="1447800"/>
            <a:ext cx="3505200" cy="2642616"/>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5410200" y="1524000"/>
            <a:ext cx="3200400" cy="4572000"/>
          </a:xfrm>
          <a:prstGeom prst="rect">
            <a:avLst/>
          </a:prstGeom>
          <a:blipFill>
            <a:blip r:embed="rId5" cstate="print"/>
            <a:stretch>
              <a:fillRect/>
            </a:stretch>
          </a:blipFill>
        </p:spPr>
        <p:txBody>
          <a:bodyPr wrap="square" lIns="0" tIns="0" rIns="0" bIns="0" rtlCol="0"/>
          <a:lstStyle/>
          <a:p>
            <a:endParaRPr/>
          </a:p>
        </p:txBody>
      </p:sp>
      <p:sp>
        <p:nvSpPr>
          <p:cNvPr id="9" name="object 9"/>
          <p:cNvSpPr txBox="1"/>
          <p:nvPr/>
        </p:nvSpPr>
        <p:spPr>
          <a:xfrm>
            <a:off x="1566417" y="4139565"/>
            <a:ext cx="3155315" cy="1732280"/>
          </a:xfrm>
          <a:prstGeom prst="rect">
            <a:avLst/>
          </a:prstGeom>
        </p:spPr>
        <p:txBody>
          <a:bodyPr vert="horz" wrap="square" lIns="0" tIns="12065" rIns="0" bIns="0" rtlCol="0">
            <a:spAutoFit/>
          </a:bodyPr>
          <a:lstStyle/>
          <a:p>
            <a:pPr marL="12700" marR="5080">
              <a:lnSpc>
                <a:spcPct val="100000"/>
              </a:lnSpc>
              <a:spcBef>
                <a:spcPts val="95"/>
              </a:spcBef>
            </a:pPr>
            <a:r>
              <a:rPr sz="2800" spc="-5" dirty="0">
                <a:solidFill>
                  <a:srgbClr val="FFFFFF"/>
                </a:solidFill>
                <a:latin typeface="Arial"/>
                <a:cs typeface="Arial"/>
              </a:rPr>
              <a:t>Regular </a:t>
            </a:r>
            <a:r>
              <a:rPr sz="2800" dirty="0">
                <a:solidFill>
                  <a:srgbClr val="FFFFFF"/>
                </a:solidFill>
                <a:latin typeface="Arial"/>
                <a:cs typeface="Arial"/>
              </a:rPr>
              <a:t>glasses </a:t>
            </a:r>
            <a:r>
              <a:rPr sz="2800" spc="-5" dirty="0">
                <a:solidFill>
                  <a:srgbClr val="FFFFFF"/>
                </a:solidFill>
                <a:latin typeface="Arial"/>
                <a:cs typeface="Arial"/>
              </a:rPr>
              <a:t>or  sunglasses are not  appropriate  </a:t>
            </a:r>
            <a:r>
              <a:rPr sz="2800" spc="-10" dirty="0">
                <a:solidFill>
                  <a:srgbClr val="FFFFFF"/>
                </a:solidFill>
                <a:latin typeface="Arial"/>
                <a:cs typeface="Arial"/>
              </a:rPr>
              <a:t>SAFETY</a:t>
            </a:r>
            <a:r>
              <a:rPr sz="2800" spc="-114" dirty="0">
                <a:solidFill>
                  <a:srgbClr val="FFFFFF"/>
                </a:solidFill>
                <a:latin typeface="Arial"/>
                <a:cs typeface="Arial"/>
              </a:rPr>
              <a:t> </a:t>
            </a:r>
            <a:r>
              <a:rPr sz="2800" spc="-5" dirty="0">
                <a:solidFill>
                  <a:srgbClr val="FFFFFF"/>
                </a:solidFill>
                <a:latin typeface="Arial"/>
                <a:cs typeface="Arial"/>
              </a:rPr>
              <a:t>GLASSES</a:t>
            </a:r>
            <a:endParaRPr sz="280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654294"/>
            <a:ext cx="9144000" cy="220370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4751832"/>
            <a:ext cx="9144000" cy="2106295"/>
          </a:xfrm>
          <a:custGeom>
            <a:avLst/>
            <a:gdLst/>
            <a:ahLst/>
            <a:cxnLst/>
            <a:rect l="l" t="t" r="r" b="b"/>
            <a:pathLst>
              <a:path w="9144000" h="2106295">
                <a:moveTo>
                  <a:pt x="0" y="1692935"/>
                </a:moveTo>
                <a:lnTo>
                  <a:pt x="0" y="2106166"/>
                </a:lnTo>
                <a:lnTo>
                  <a:pt x="9144000" y="2106166"/>
                </a:lnTo>
                <a:lnTo>
                  <a:pt x="9144000" y="1751575"/>
                </a:lnTo>
                <a:lnTo>
                  <a:pt x="2266828" y="1751575"/>
                </a:lnTo>
                <a:lnTo>
                  <a:pt x="1613553" y="1744157"/>
                </a:lnTo>
                <a:lnTo>
                  <a:pt x="0" y="1692935"/>
                </a:lnTo>
                <a:close/>
              </a:path>
              <a:path w="9144000" h="2106295">
                <a:moveTo>
                  <a:pt x="9144000" y="0"/>
                </a:moveTo>
                <a:lnTo>
                  <a:pt x="8953853" y="89691"/>
                </a:lnTo>
                <a:lnTo>
                  <a:pt x="8464392" y="314371"/>
                </a:lnTo>
                <a:lnTo>
                  <a:pt x="8055839" y="494221"/>
                </a:lnTo>
                <a:lnTo>
                  <a:pt x="7664254" y="659074"/>
                </a:lnTo>
                <a:lnTo>
                  <a:pt x="7341069" y="788898"/>
                </a:lnTo>
                <a:lnTo>
                  <a:pt x="7028467" y="908526"/>
                </a:lnTo>
                <a:lnTo>
                  <a:pt x="6775423" y="1000703"/>
                </a:lnTo>
                <a:lnTo>
                  <a:pt x="6528624" y="1086284"/>
                </a:lnTo>
                <a:lnTo>
                  <a:pt x="6287566" y="1165488"/>
                </a:lnTo>
                <a:lnTo>
                  <a:pt x="6051747" y="1238535"/>
                </a:lnTo>
                <a:lnTo>
                  <a:pt x="5820664" y="1305646"/>
                </a:lnTo>
                <a:lnTo>
                  <a:pt x="5593815" y="1367040"/>
                </a:lnTo>
                <a:lnTo>
                  <a:pt x="5415046" y="1412187"/>
                </a:lnTo>
                <a:lnTo>
                  <a:pt x="5238407" y="1453928"/>
                </a:lnTo>
                <a:lnTo>
                  <a:pt x="5063642" y="1492375"/>
                </a:lnTo>
                <a:lnTo>
                  <a:pt x="4890493" y="1527643"/>
                </a:lnTo>
                <a:lnTo>
                  <a:pt x="4718701" y="1559842"/>
                </a:lnTo>
                <a:lnTo>
                  <a:pt x="4548012" y="1589086"/>
                </a:lnTo>
                <a:lnTo>
                  <a:pt x="4335806" y="1621657"/>
                </a:lnTo>
                <a:lnTo>
                  <a:pt x="4124415" y="1650005"/>
                </a:lnTo>
                <a:lnTo>
                  <a:pt x="3913339" y="1674351"/>
                </a:lnTo>
                <a:lnTo>
                  <a:pt x="3702072" y="1694915"/>
                </a:lnTo>
                <a:lnTo>
                  <a:pt x="3490114" y="1711916"/>
                </a:lnTo>
                <a:lnTo>
                  <a:pt x="3234143" y="1727924"/>
                </a:lnTo>
                <a:lnTo>
                  <a:pt x="2975583" y="1739498"/>
                </a:lnTo>
                <a:lnTo>
                  <a:pt x="2669499" y="1747904"/>
                </a:lnTo>
                <a:lnTo>
                  <a:pt x="2266828" y="1751575"/>
                </a:lnTo>
                <a:lnTo>
                  <a:pt x="9144000" y="1751575"/>
                </a:lnTo>
                <a:lnTo>
                  <a:pt x="9144000" y="0"/>
                </a:lnTo>
                <a:close/>
              </a:path>
            </a:pathLst>
          </a:custGeom>
          <a:solidFill>
            <a:srgbClr val="7B7B7B">
              <a:alpha val="45097"/>
            </a:srgbClr>
          </a:solidFill>
        </p:spPr>
        <p:txBody>
          <a:bodyPr wrap="square" lIns="0" tIns="0" rIns="0" bIns="0" rtlCol="0"/>
          <a:lstStyle/>
          <a:p>
            <a:endParaRPr/>
          </a:p>
        </p:txBody>
      </p:sp>
      <p:sp>
        <p:nvSpPr>
          <p:cNvPr id="4" name="object 4"/>
          <p:cNvSpPr/>
          <p:nvPr/>
        </p:nvSpPr>
        <p:spPr>
          <a:xfrm>
            <a:off x="7211568" y="0"/>
            <a:ext cx="1932431" cy="685799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315200" y="0"/>
            <a:ext cx="1828800" cy="6858000"/>
          </a:xfrm>
          <a:custGeom>
            <a:avLst/>
            <a:gdLst/>
            <a:ahLst/>
            <a:cxnLst/>
            <a:rect l="l" t="t" r="r" b="b"/>
            <a:pathLst>
              <a:path w="1828800" h="6858000">
                <a:moveTo>
                  <a:pt x="0" y="0"/>
                </a:moveTo>
                <a:lnTo>
                  <a:pt x="37678" y="52510"/>
                </a:lnTo>
                <a:lnTo>
                  <a:pt x="74692" y="105059"/>
                </a:lnTo>
                <a:lnTo>
                  <a:pt x="111045" y="157642"/>
                </a:lnTo>
                <a:lnTo>
                  <a:pt x="146740" y="210258"/>
                </a:lnTo>
                <a:lnTo>
                  <a:pt x="181781" y="262903"/>
                </a:lnTo>
                <a:lnTo>
                  <a:pt x="216173" y="315574"/>
                </a:lnTo>
                <a:lnTo>
                  <a:pt x="249918" y="368268"/>
                </a:lnTo>
                <a:lnTo>
                  <a:pt x="283022" y="420982"/>
                </a:lnTo>
                <a:lnTo>
                  <a:pt x="315488" y="473715"/>
                </a:lnTo>
                <a:lnTo>
                  <a:pt x="347319" y="526461"/>
                </a:lnTo>
                <a:lnTo>
                  <a:pt x="378519" y="579219"/>
                </a:lnTo>
                <a:lnTo>
                  <a:pt x="409092" y="631986"/>
                </a:lnTo>
                <a:lnTo>
                  <a:pt x="439043" y="684758"/>
                </a:lnTo>
                <a:lnTo>
                  <a:pt x="468375" y="737534"/>
                </a:lnTo>
                <a:lnTo>
                  <a:pt x="497091" y="790309"/>
                </a:lnTo>
                <a:lnTo>
                  <a:pt x="525196" y="843081"/>
                </a:lnTo>
                <a:lnTo>
                  <a:pt x="552693" y="895847"/>
                </a:lnTo>
                <a:lnTo>
                  <a:pt x="579586" y="948604"/>
                </a:lnTo>
                <a:lnTo>
                  <a:pt x="605880" y="1001349"/>
                </a:lnTo>
                <a:lnTo>
                  <a:pt x="631577" y="1054080"/>
                </a:lnTo>
                <a:lnTo>
                  <a:pt x="656682" y="1106792"/>
                </a:lnTo>
                <a:lnTo>
                  <a:pt x="681198" y="1159484"/>
                </a:lnTo>
                <a:lnTo>
                  <a:pt x="705130" y="1212153"/>
                </a:lnTo>
                <a:lnTo>
                  <a:pt x="728481" y="1264795"/>
                </a:lnTo>
                <a:lnTo>
                  <a:pt x="751256" y="1317407"/>
                </a:lnTo>
                <a:lnTo>
                  <a:pt x="773457" y="1369987"/>
                </a:lnTo>
                <a:lnTo>
                  <a:pt x="795088" y="1422532"/>
                </a:lnTo>
                <a:lnTo>
                  <a:pt x="816155" y="1475038"/>
                </a:lnTo>
                <a:lnTo>
                  <a:pt x="836659" y="1527504"/>
                </a:lnTo>
                <a:lnTo>
                  <a:pt x="856606" y="1579925"/>
                </a:lnTo>
                <a:lnTo>
                  <a:pt x="875999" y="1632299"/>
                </a:lnTo>
                <a:lnTo>
                  <a:pt x="894841" y="1684623"/>
                </a:lnTo>
                <a:lnTo>
                  <a:pt x="913138" y="1736895"/>
                </a:lnTo>
                <a:lnTo>
                  <a:pt x="930891" y="1789110"/>
                </a:lnTo>
                <a:lnTo>
                  <a:pt x="948107" y="1841267"/>
                </a:lnTo>
                <a:lnTo>
                  <a:pt x="964787" y="1893362"/>
                </a:lnTo>
                <a:lnTo>
                  <a:pt x="980936" y="1945392"/>
                </a:lnTo>
                <a:lnTo>
                  <a:pt x="996558" y="1997355"/>
                </a:lnTo>
                <a:lnTo>
                  <a:pt x="1011657" y="2049248"/>
                </a:lnTo>
                <a:lnTo>
                  <a:pt x="1026237" y="2101067"/>
                </a:lnTo>
                <a:lnTo>
                  <a:pt x="1040300" y="2152809"/>
                </a:lnTo>
                <a:lnTo>
                  <a:pt x="1053852" y="2204473"/>
                </a:lnTo>
                <a:lnTo>
                  <a:pt x="1066896" y="2256054"/>
                </a:lnTo>
                <a:lnTo>
                  <a:pt x="1079436" y="2307550"/>
                </a:lnTo>
                <a:lnTo>
                  <a:pt x="1091475" y="2358958"/>
                </a:lnTo>
                <a:lnTo>
                  <a:pt x="1103018" y="2410275"/>
                </a:lnTo>
                <a:lnTo>
                  <a:pt x="1114068" y="2461498"/>
                </a:lnTo>
                <a:lnTo>
                  <a:pt x="1124629" y="2512625"/>
                </a:lnTo>
                <a:lnTo>
                  <a:pt x="1134705" y="2563651"/>
                </a:lnTo>
                <a:lnTo>
                  <a:pt x="1144300" y="2614575"/>
                </a:lnTo>
                <a:lnTo>
                  <a:pt x="1153418" y="2665393"/>
                </a:lnTo>
                <a:lnTo>
                  <a:pt x="1162062" y="2716103"/>
                </a:lnTo>
                <a:lnTo>
                  <a:pt x="1170236" y="2766701"/>
                </a:lnTo>
                <a:lnTo>
                  <a:pt x="1177945" y="2817185"/>
                </a:lnTo>
                <a:lnTo>
                  <a:pt x="1185192" y="2867551"/>
                </a:lnTo>
                <a:lnTo>
                  <a:pt x="1191980" y="2917797"/>
                </a:lnTo>
                <a:lnTo>
                  <a:pt x="1198314" y="2967920"/>
                </a:lnTo>
                <a:lnTo>
                  <a:pt x="1204197" y="3017916"/>
                </a:lnTo>
                <a:lnTo>
                  <a:pt x="1209634" y="3067784"/>
                </a:lnTo>
                <a:lnTo>
                  <a:pt x="1214628" y="3117520"/>
                </a:lnTo>
                <a:lnTo>
                  <a:pt x="1219183" y="3167120"/>
                </a:lnTo>
                <a:lnTo>
                  <a:pt x="1223302" y="3216583"/>
                </a:lnTo>
                <a:lnTo>
                  <a:pt x="1226990" y="3265905"/>
                </a:lnTo>
                <a:lnTo>
                  <a:pt x="1230251" y="3315083"/>
                </a:lnTo>
                <a:lnTo>
                  <a:pt x="1233088" y="3364115"/>
                </a:lnTo>
                <a:lnTo>
                  <a:pt x="1235505" y="3412997"/>
                </a:lnTo>
                <a:lnTo>
                  <a:pt x="1237506" y="3461726"/>
                </a:lnTo>
                <a:lnTo>
                  <a:pt x="1239095" y="3510300"/>
                </a:lnTo>
                <a:lnTo>
                  <a:pt x="1240275" y="3558716"/>
                </a:lnTo>
                <a:lnTo>
                  <a:pt x="1241051" y="3606970"/>
                </a:lnTo>
                <a:lnTo>
                  <a:pt x="1241426" y="3655060"/>
                </a:lnTo>
                <a:lnTo>
                  <a:pt x="1241404" y="3702983"/>
                </a:lnTo>
                <a:lnTo>
                  <a:pt x="1240989" y="3750736"/>
                </a:lnTo>
                <a:lnTo>
                  <a:pt x="1240185" y="3798316"/>
                </a:lnTo>
                <a:lnTo>
                  <a:pt x="1238995" y="3845719"/>
                </a:lnTo>
                <a:lnTo>
                  <a:pt x="1237424" y="3892944"/>
                </a:lnTo>
                <a:lnTo>
                  <a:pt x="1235475" y="3939987"/>
                </a:lnTo>
                <a:lnTo>
                  <a:pt x="1233152" y="3986846"/>
                </a:lnTo>
                <a:lnTo>
                  <a:pt x="1230459" y="4033516"/>
                </a:lnTo>
                <a:lnTo>
                  <a:pt x="1227400" y="4079996"/>
                </a:lnTo>
                <a:lnTo>
                  <a:pt x="1223979" y="4126283"/>
                </a:lnTo>
                <a:lnTo>
                  <a:pt x="1220198" y="4172373"/>
                </a:lnTo>
                <a:lnTo>
                  <a:pt x="1216063" y="4218264"/>
                </a:lnTo>
                <a:lnTo>
                  <a:pt x="1211578" y="4263952"/>
                </a:lnTo>
                <a:lnTo>
                  <a:pt x="1206745" y="4309435"/>
                </a:lnTo>
                <a:lnTo>
                  <a:pt x="1201568" y="4354710"/>
                </a:lnTo>
                <a:lnTo>
                  <a:pt x="1196053" y="4399773"/>
                </a:lnTo>
                <a:lnTo>
                  <a:pt x="1190201" y="4444623"/>
                </a:lnTo>
                <a:lnTo>
                  <a:pt x="1184018" y="4489256"/>
                </a:lnTo>
                <a:lnTo>
                  <a:pt x="1177507" y="4533668"/>
                </a:lnTo>
                <a:lnTo>
                  <a:pt x="1170672" y="4577858"/>
                </a:lnTo>
                <a:lnTo>
                  <a:pt x="1163517" y="4621822"/>
                </a:lnTo>
                <a:lnTo>
                  <a:pt x="1156045" y="4665558"/>
                </a:lnTo>
                <a:lnTo>
                  <a:pt x="1148260" y="4709062"/>
                </a:lnTo>
                <a:lnTo>
                  <a:pt x="1140167" y="4752331"/>
                </a:lnTo>
                <a:lnTo>
                  <a:pt x="1131769" y="4795362"/>
                </a:lnTo>
                <a:lnTo>
                  <a:pt x="1123069" y="4838154"/>
                </a:lnTo>
                <a:lnTo>
                  <a:pt x="1114073" y="4880702"/>
                </a:lnTo>
                <a:lnTo>
                  <a:pt x="1104783" y="4923003"/>
                </a:lnTo>
                <a:lnTo>
                  <a:pt x="1095203" y="4965056"/>
                </a:lnTo>
                <a:lnTo>
                  <a:pt x="1085337" y="5006856"/>
                </a:lnTo>
                <a:lnTo>
                  <a:pt x="1075190" y="5048401"/>
                </a:lnTo>
                <a:lnTo>
                  <a:pt x="1064764" y="5089688"/>
                </a:lnTo>
                <a:lnTo>
                  <a:pt x="1054064" y="5130715"/>
                </a:lnTo>
                <a:lnTo>
                  <a:pt x="1043094" y="5171477"/>
                </a:lnTo>
                <a:lnTo>
                  <a:pt x="1031857" y="5211973"/>
                </a:lnTo>
                <a:lnTo>
                  <a:pt x="1020357" y="5252199"/>
                </a:lnTo>
                <a:lnTo>
                  <a:pt x="1008598" y="5292152"/>
                </a:lnTo>
                <a:lnTo>
                  <a:pt x="996584" y="5331829"/>
                </a:lnTo>
                <a:lnTo>
                  <a:pt x="984319" y="5371228"/>
                </a:lnTo>
                <a:lnTo>
                  <a:pt x="971806" y="5410346"/>
                </a:lnTo>
                <a:lnTo>
                  <a:pt x="959049" y="5449179"/>
                </a:lnTo>
                <a:lnTo>
                  <a:pt x="946053" y="5487725"/>
                </a:lnTo>
                <a:lnTo>
                  <a:pt x="932821" y="5525981"/>
                </a:lnTo>
                <a:lnTo>
                  <a:pt x="919356" y="5563944"/>
                </a:lnTo>
                <a:lnTo>
                  <a:pt x="905664" y="5601610"/>
                </a:lnTo>
                <a:lnTo>
                  <a:pt x="891746" y="5638977"/>
                </a:lnTo>
                <a:lnTo>
                  <a:pt x="877608" y="5676043"/>
                </a:lnTo>
                <a:lnTo>
                  <a:pt x="863253" y="5712803"/>
                </a:lnTo>
                <a:lnTo>
                  <a:pt x="848686" y="5749256"/>
                </a:lnTo>
                <a:lnTo>
                  <a:pt x="833909" y="5785398"/>
                </a:lnTo>
                <a:lnTo>
                  <a:pt x="818926" y="5821227"/>
                </a:lnTo>
                <a:lnTo>
                  <a:pt x="803742" y="5856738"/>
                </a:lnTo>
                <a:lnTo>
                  <a:pt x="788361" y="5891930"/>
                </a:lnTo>
                <a:lnTo>
                  <a:pt x="772785" y="5926800"/>
                </a:lnTo>
                <a:lnTo>
                  <a:pt x="741068" y="5995560"/>
                </a:lnTo>
                <a:lnTo>
                  <a:pt x="708622" y="6062996"/>
                </a:lnTo>
                <a:lnTo>
                  <a:pt x="675477" y="6129082"/>
                </a:lnTo>
                <a:lnTo>
                  <a:pt x="641663" y="6193797"/>
                </a:lnTo>
                <a:lnTo>
                  <a:pt x="607212" y="6257116"/>
                </a:lnTo>
                <a:lnTo>
                  <a:pt x="572155" y="6319017"/>
                </a:lnTo>
                <a:lnTo>
                  <a:pt x="536521" y="6379475"/>
                </a:lnTo>
                <a:lnTo>
                  <a:pt x="500341" y="6438468"/>
                </a:lnTo>
                <a:lnTo>
                  <a:pt x="463647" y="6495971"/>
                </a:lnTo>
                <a:lnTo>
                  <a:pt x="426469" y="6551962"/>
                </a:lnTo>
                <a:lnTo>
                  <a:pt x="388836" y="6606417"/>
                </a:lnTo>
                <a:lnTo>
                  <a:pt x="350781" y="6659313"/>
                </a:lnTo>
                <a:lnTo>
                  <a:pt x="312334" y="6710625"/>
                </a:lnTo>
                <a:lnTo>
                  <a:pt x="273525" y="6760331"/>
                </a:lnTo>
                <a:lnTo>
                  <a:pt x="234385" y="6808408"/>
                </a:lnTo>
                <a:lnTo>
                  <a:pt x="194945" y="6854831"/>
                </a:lnTo>
                <a:lnTo>
                  <a:pt x="1828800" y="6857999"/>
                </a:lnTo>
                <a:lnTo>
                  <a:pt x="1828800" y="14224"/>
                </a:lnTo>
                <a:lnTo>
                  <a:pt x="0" y="0"/>
                </a:lnTo>
                <a:close/>
              </a:path>
            </a:pathLst>
          </a:custGeom>
          <a:solidFill>
            <a:srgbClr val="585858">
              <a:alpha val="39999"/>
            </a:srgbClr>
          </a:solidFill>
        </p:spPr>
        <p:txBody>
          <a:bodyPr wrap="square" lIns="0" tIns="0" rIns="0" bIns="0" rtlCol="0"/>
          <a:lstStyle/>
          <a:p>
            <a:endParaRPr/>
          </a:p>
        </p:txBody>
      </p:sp>
      <p:sp>
        <p:nvSpPr>
          <p:cNvPr id="6" name="object 6"/>
          <p:cNvSpPr txBox="1">
            <a:spLocks noGrp="1"/>
          </p:cNvSpPr>
          <p:nvPr>
            <p:ph type="title"/>
          </p:nvPr>
        </p:nvSpPr>
        <p:spPr>
          <a:xfrm>
            <a:off x="980033" y="467994"/>
            <a:ext cx="6421120" cy="726440"/>
          </a:xfrm>
          <a:prstGeom prst="rect">
            <a:avLst/>
          </a:prstGeom>
        </p:spPr>
        <p:txBody>
          <a:bodyPr vert="horz" wrap="square" lIns="0" tIns="12065" rIns="0" bIns="0" rtlCol="0">
            <a:spAutoFit/>
          </a:bodyPr>
          <a:lstStyle/>
          <a:p>
            <a:pPr marL="12700">
              <a:lnSpc>
                <a:spcPct val="100000"/>
              </a:lnSpc>
              <a:spcBef>
                <a:spcPts val="95"/>
              </a:spcBef>
            </a:pPr>
            <a:r>
              <a:rPr spc="-5" dirty="0"/>
              <a:t>Eye and Face</a:t>
            </a:r>
            <a:r>
              <a:rPr spc="-20" dirty="0"/>
              <a:t> </a:t>
            </a:r>
            <a:r>
              <a:rPr spc="-5" dirty="0"/>
              <a:t>Protection</a:t>
            </a:r>
          </a:p>
        </p:txBody>
      </p:sp>
      <p:sp>
        <p:nvSpPr>
          <p:cNvPr id="7" name="object 7"/>
          <p:cNvSpPr/>
          <p:nvPr/>
        </p:nvSpPr>
        <p:spPr>
          <a:xfrm>
            <a:off x="1048511" y="1905000"/>
            <a:ext cx="3371088" cy="3810000"/>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5831204" y="3165170"/>
            <a:ext cx="2778760" cy="1244600"/>
          </a:xfrm>
          <a:prstGeom prst="rect">
            <a:avLst/>
          </a:prstGeom>
        </p:spPr>
        <p:txBody>
          <a:bodyPr vert="horz" wrap="square" lIns="0" tIns="12065" rIns="0" bIns="0" rtlCol="0">
            <a:spAutoFit/>
          </a:bodyPr>
          <a:lstStyle/>
          <a:p>
            <a:pPr marL="396240" marR="5080" indent="-383540">
              <a:lnSpc>
                <a:spcPct val="100000"/>
              </a:lnSpc>
              <a:spcBef>
                <a:spcPts val="95"/>
              </a:spcBef>
              <a:buClr>
                <a:srgbClr val="6D9FAF"/>
              </a:buClr>
              <a:buSzPct val="80000"/>
              <a:buFont typeface="Wingdings 2"/>
              <a:buChar char=""/>
              <a:tabLst>
                <a:tab pos="396875" algn="l"/>
              </a:tabLst>
            </a:pPr>
            <a:r>
              <a:rPr sz="4000" spc="-5" dirty="0">
                <a:solidFill>
                  <a:srgbClr val="FFFF00"/>
                </a:solidFill>
                <a:latin typeface="Arial"/>
                <a:cs typeface="Arial"/>
              </a:rPr>
              <a:t>SAFETY  </a:t>
            </a:r>
            <a:r>
              <a:rPr sz="4000" spc="-10" dirty="0">
                <a:solidFill>
                  <a:srgbClr val="FFFF00"/>
                </a:solidFill>
                <a:latin typeface="Arial"/>
                <a:cs typeface="Arial"/>
              </a:rPr>
              <a:t>GLASSES</a:t>
            </a:r>
            <a:endParaRPr sz="400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80033" y="467994"/>
            <a:ext cx="6421120" cy="726440"/>
          </a:xfrm>
          <a:prstGeom prst="rect">
            <a:avLst/>
          </a:prstGeom>
        </p:spPr>
        <p:txBody>
          <a:bodyPr vert="horz" wrap="square" lIns="0" tIns="12065" rIns="0" bIns="0" rtlCol="0">
            <a:spAutoFit/>
          </a:bodyPr>
          <a:lstStyle/>
          <a:p>
            <a:pPr marL="12700">
              <a:lnSpc>
                <a:spcPct val="100000"/>
              </a:lnSpc>
              <a:spcBef>
                <a:spcPts val="95"/>
              </a:spcBef>
            </a:pPr>
            <a:r>
              <a:rPr sz="4600" spc="-5" dirty="0">
                <a:solidFill>
                  <a:srgbClr val="FFFF00"/>
                </a:solidFill>
                <a:latin typeface="Arial"/>
                <a:cs typeface="Arial"/>
              </a:rPr>
              <a:t>Eye and Face</a:t>
            </a:r>
            <a:r>
              <a:rPr sz="4600" spc="-20" dirty="0">
                <a:solidFill>
                  <a:srgbClr val="FFFF00"/>
                </a:solidFill>
                <a:latin typeface="Arial"/>
                <a:cs typeface="Arial"/>
              </a:rPr>
              <a:t> </a:t>
            </a:r>
            <a:r>
              <a:rPr sz="4600" spc="-5" dirty="0">
                <a:solidFill>
                  <a:srgbClr val="FFFF00"/>
                </a:solidFill>
                <a:latin typeface="Arial"/>
                <a:cs typeface="Arial"/>
              </a:rPr>
              <a:t>Protection</a:t>
            </a:r>
            <a:endParaRPr sz="4600">
              <a:latin typeface="Arial"/>
              <a:cs typeface="Arial"/>
            </a:endParaRPr>
          </a:p>
        </p:txBody>
      </p:sp>
      <p:sp>
        <p:nvSpPr>
          <p:cNvPr id="3" name="object 3"/>
          <p:cNvSpPr txBox="1"/>
          <p:nvPr/>
        </p:nvSpPr>
        <p:spPr>
          <a:xfrm>
            <a:off x="5831204" y="3453765"/>
            <a:ext cx="2061845" cy="513715"/>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FFFF00"/>
                </a:solidFill>
                <a:latin typeface="Arial"/>
                <a:cs typeface="Arial"/>
              </a:rPr>
              <a:t>GO</a:t>
            </a:r>
            <a:r>
              <a:rPr sz="3200" spc="5" dirty="0">
                <a:solidFill>
                  <a:srgbClr val="FFFF00"/>
                </a:solidFill>
                <a:latin typeface="Arial"/>
                <a:cs typeface="Arial"/>
              </a:rPr>
              <a:t>G</a:t>
            </a:r>
            <a:r>
              <a:rPr sz="3200" dirty="0">
                <a:solidFill>
                  <a:srgbClr val="FFFF00"/>
                </a:solidFill>
                <a:latin typeface="Arial"/>
                <a:cs typeface="Arial"/>
              </a:rPr>
              <a:t>GLES</a:t>
            </a:r>
            <a:endParaRPr sz="3200">
              <a:latin typeface="Arial"/>
              <a:cs typeface="Arial"/>
            </a:endParaRPr>
          </a:p>
        </p:txBody>
      </p:sp>
      <p:sp>
        <p:nvSpPr>
          <p:cNvPr id="4" name="object 4"/>
          <p:cNvSpPr/>
          <p:nvPr/>
        </p:nvSpPr>
        <p:spPr>
          <a:xfrm>
            <a:off x="1143000" y="1676400"/>
            <a:ext cx="3886200" cy="41148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654294"/>
            <a:ext cx="9144000" cy="220370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4751832"/>
            <a:ext cx="9144000" cy="2106295"/>
          </a:xfrm>
          <a:custGeom>
            <a:avLst/>
            <a:gdLst/>
            <a:ahLst/>
            <a:cxnLst/>
            <a:rect l="l" t="t" r="r" b="b"/>
            <a:pathLst>
              <a:path w="9144000" h="2106295">
                <a:moveTo>
                  <a:pt x="0" y="1692935"/>
                </a:moveTo>
                <a:lnTo>
                  <a:pt x="0" y="2106166"/>
                </a:lnTo>
                <a:lnTo>
                  <a:pt x="9144000" y="2106166"/>
                </a:lnTo>
                <a:lnTo>
                  <a:pt x="9144000" y="1751575"/>
                </a:lnTo>
                <a:lnTo>
                  <a:pt x="2266828" y="1751575"/>
                </a:lnTo>
                <a:lnTo>
                  <a:pt x="1613553" y="1744157"/>
                </a:lnTo>
                <a:lnTo>
                  <a:pt x="0" y="1692935"/>
                </a:lnTo>
                <a:close/>
              </a:path>
              <a:path w="9144000" h="2106295">
                <a:moveTo>
                  <a:pt x="9144000" y="0"/>
                </a:moveTo>
                <a:lnTo>
                  <a:pt x="8953853" y="89691"/>
                </a:lnTo>
                <a:lnTo>
                  <a:pt x="8464392" y="314371"/>
                </a:lnTo>
                <a:lnTo>
                  <a:pt x="8055839" y="494221"/>
                </a:lnTo>
                <a:lnTo>
                  <a:pt x="7664254" y="659074"/>
                </a:lnTo>
                <a:lnTo>
                  <a:pt x="7341069" y="788898"/>
                </a:lnTo>
                <a:lnTo>
                  <a:pt x="7028467" y="908526"/>
                </a:lnTo>
                <a:lnTo>
                  <a:pt x="6775423" y="1000703"/>
                </a:lnTo>
                <a:lnTo>
                  <a:pt x="6528624" y="1086284"/>
                </a:lnTo>
                <a:lnTo>
                  <a:pt x="6287566" y="1165488"/>
                </a:lnTo>
                <a:lnTo>
                  <a:pt x="6051747" y="1238535"/>
                </a:lnTo>
                <a:lnTo>
                  <a:pt x="5820664" y="1305646"/>
                </a:lnTo>
                <a:lnTo>
                  <a:pt x="5593815" y="1367040"/>
                </a:lnTo>
                <a:lnTo>
                  <a:pt x="5415046" y="1412187"/>
                </a:lnTo>
                <a:lnTo>
                  <a:pt x="5238407" y="1453928"/>
                </a:lnTo>
                <a:lnTo>
                  <a:pt x="5063642" y="1492375"/>
                </a:lnTo>
                <a:lnTo>
                  <a:pt x="4890493" y="1527643"/>
                </a:lnTo>
                <a:lnTo>
                  <a:pt x="4718701" y="1559842"/>
                </a:lnTo>
                <a:lnTo>
                  <a:pt x="4548012" y="1589086"/>
                </a:lnTo>
                <a:lnTo>
                  <a:pt x="4335806" y="1621657"/>
                </a:lnTo>
                <a:lnTo>
                  <a:pt x="4124415" y="1650005"/>
                </a:lnTo>
                <a:lnTo>
                  <a:pt x="3913339" y="1674351"/>
                </a:lnTo>
                <a:lnTo>
                  <a:pt x="3702072" y="1694915"/>
                </a:lnTo>
                <a:lnTo>
                  <a:pt x="3490114" y="1711916"/>
                </a:lnTo>
                <a:lnTo>
                  <a:pt x="3234143" y="1727924"/>
                </a:lnTo>
                <a:lnTo>
                  <a:pt x="2975583" y="1739498"/>
                </a:lnTo>
                <a:lnTo>
                  <a:pt x="2669499" y="1747904"/>
                </a:lnTo>
                <a:lnTo>
                  <a:pt x="2266828" y="1751575"/>
                </a:lnTo>
                <a:lnTo>
                  <a:pt x="9144000" y="1751575"/>
                </a:lnTo>
                <a:lnTo>
                  <a:pt x="9144000" y="0"/>
                </a:lnTo>
                <a:close/>
              </a:path>
            </a:pathLst>
          </a:custGeom>
          <a:solidFill>
            <a:srgbClr val="7B7B7B">
              <a:alpha val="45097"/>
            </a:srgbClr>
          </a:solidFill>
        </p:spPr>
        <p:txBody>
          <a:bodyPr wrap="square" lIns="0" tIns="0" rIns="0" bIns="0" rtlCol="0"/>
          <a:lstStyle/>
          <a:p>
            <a:endParaRPr/>
          </a:p>
        </p:txBody>
      </p:sp>
      <p:sp>
        <p:nvSpPr>
          <p:cNvPr id="4" name="object 4"/>
          <p:cNvSpPr/>
          <p:nvPr/>
        </p:nvSpPr>
        <p:spPr>
          <a:xfrm>
            <a:off x="7211568" y="0"/>
            <a:ext cx="1932431" cy="685799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315200" y="0"/>
            <a:ext cx="1828800" cy="6858000"/>
          </a:xfrm>
          <a:custGeom>
            <a:avLst/>
            <a:gdLst/>
            <a:ahLst/>
            <a:cxnLst/>
            <a:rect l="l" t="t" r="r" b="b"/>
            <a:pathLst>
              <a:path w="1828800" h="6858000">
                <a:moveTo>
                  <a:pt x="0" y="0"/>
                </a:moveTo>
                <a:lnTo>
                  <a:pt x="37678" y="52510"/>
                </a:lnTo>
                <a:lnTo>
                  <a:pt x="74692" y="105059"/>
                </a:lnTo>
                <a:lnTo>
                  <a:pt x="111045" y="157642"/>
                </a:lnTo>
                <a:lnTo>
                  <a:pt x="146740" y="210258"/>
                </a:lnTo>
                <a:lnTo>
                  <a:pt x="181781" y="262903"/>
                </a:lnTo>
                <a:lnTo>
                  <a:pt x="216173" y="315574"/>
                </a:lnTo>
                <a:lnTo>
                  <a:pt x="249918" y="368268"/>
                </a:lnTo>
                <a:lnTo>
                  <a:pt x="283022" y="420982"/>
                </a:lnTo>
                <a:lnTo>
                  <a:pt x="315488" y="473715"/>
                </a:lnTo>
                <a:lnTo>
                  <a:pt x="347319" y="526461"/>
                </a:lnTo>
                <a:lnTo>
                  <a:pt x="378519" y="579219"/>
                </a:lnTo>
                <a:lnTo>
                  <a:pt x="409092" y="631986"/>
                </a:lnTo>
                <a:lnTo>
                  <a:pt x="439043" y="684758"/>
                </a:lnTo>
                <a:lnTo>
                  <a:pt x="468375" y="737534"/>
                </a:lnTo>
                <a:lnTo>
                  <a:pt x="497091" y="790309"/>
                </a:lnTo>
                <a:lnTo>
                  <a:pt x="525196" y="843081"/>
                </a:lnTo>
                <a:lnTo>
                  <a:pt x="552693" y="895847"/>
                </a:lnTo>
                <a:lnTo>
                  <a:pt x="579586" y="948604"/>
                </a:lnTo>
                <a:lnTo>
                  <a:pt x="605880" y="1001349"/>
                </a:lnTo>
                <a:lnTo>
                  <a:pt x="631577" y="1054080"/>
                </a:lnTo>
                <a:lnTo>
                  <a:pt x="656682" y="1106792"/>
                </a:lnTo>
                <a:lnTo>
                  <a:pt x="681198" y="1159484"/>
                </a:lnTo>
                <a:lnTo>
                  <a:pt x="705130" y="1212153"/>
                </a:lnTo>
                <a:lnTo>
                  <a:pt x="728481" y="1264795"/>
                </a:lnTo>
                <a:lnTo>
                  <a:pt x="751256" y="1317407"/>
                </a:lnTo>
                <a:lnTo>
                  <a:pt x="773457" y="1369987"/>
                </a:lnTo>
                <a:lnTo>
                  <a:pt x="795088" y="1422532"/>
                </a:lnTo>
                <a:lnTo>
                  <a:pt x="816155" y="1475038"/>
                </a:lnTo>
                <a:lnTo>
                  <a:pt x="836659" y="1527504"/>
                </a:lnTo>
                <a:lnTo>
                  <a:pt x="856606" y="1579925"/>
                </a:lnTo>
                <a:lnTo>
                  <a:pt x="875999" y="1632299"/>
                </a:lnTo>
                <a:lnTo>
                  <a:pt x="894841" y="1684623"/>
                </a:lnTo>
                <a:lnTo>
                  <a:pt x="913138" y="1736895"/>
                </a:lnTo>
                <a:lnTo>
                  <a:pt x="930891" y="1789110"/>
                </a:lnTo>
                <a:lnTo>
                  <a:pt x="948107" y="1841267"/>
                </a:lnTo>
                <a:lnTo>
                  <a:pt x="964787" y="1893362"/>
                </a:lnTo>
                <a:lnTo>
                  <a:pt x="980936" y="1945392"/>
                </a:lnTo>
                <a:lnTo>
                  <a:pt x="996558" y="1997355"/>
                </a:lnTo>
                <a:lnTo>
                  <a:pt x="1011657" y="2049248"/>
                </a:lnTo>
                <a:lnTo>
                  <a:pt x="1026237" y="2101067"/>
                </a:lnTo>
                <a:lnTo>
                  <a:pt x="1040300" y="2152809"/>
                </a:lnTo>
                <a:lnTo>
                  <a:pt x="1053852" y="2204473"/>
                </a:lnTo>
                <a:lnTo>
                  <a:pt x="1066896" y="2256054"/>
                </a:lnTo>
                <a:lnTo>
                  <a:pt x="1079436" y="2307550"/>
                </a:lnTo>
                <a:lnTo>
                  <a:pt x="1091475" y="2358958"/>
                </a:lnTo>
                <a:lnTo>
                  <a:pt x="1103018" y="2410275"/>
                </a:lnTo>
                <a:lnTo>
                  <a:pt x="1114068" y="2461498"/>
                </a:lnTo>
                <a:lnTo>
                  <a:pt x="1124629" y="2512625"/>
                </a:lnTo>
                <a:lnTo>
                  <a:pt x="1134705" y="2563651"/>
                </a:lnTo>
                <a:lnTo>
                  <a:pt x="1144300" y="2614575"/>
                </a:lnTo>
                <a:lnTo>
                  <a:pt x="1153418" y="2665393"/>
                </a:lnTo>
                <a:lnTo>
                  <a:pt x="1162062" y="2716103"/>
                </a:lnTo>
                <a:lnTo>
                  <a:pt x="1170236" y="2766701"/>
                </a:lnTo>
                <a:lnTo>
                  <a:pt x="1177945" y="2817185"/>
                </a:lnTo>
                <a:lnTo>
                  <a:pt x="1185192" y="2867551"/>
                </a:lnTo>
                <a:lnTo>
                  <a:pt x="1191980" y="2917797"/>
                </a:lnTo>
                <a:lnTo>
                  <a:pt x="1198314" y="2967920"/>
                </a:lnTo>
                <a:lnTo>
                  <a:pt x="1204197" y="3017916"/>
                </a:lnTo>
                <a:lnTo>
                  <a:pt x="1209634" y="3067784"/>
                </a:lnTo>
                <a:lnTo>
                  <a:pt x="1214628" y="3117520"/>
                </a:lnTo>
                <a:lnTo>
                  <a:pt x="1219183" y="3167120"/>
                </a:lnTo>
                <a:lnTo>
                  <a:pt x="1223302" y="3216583"/>
                </a:lnTo>
                <a:lnTo>
                  <a:pt x="1226990" y="3265905"/>
                </a:lnTo>
                <a:lnTo>
                  <a:pt x="1230251" y="3315083"/>
                </a:lnTo>
                <a:lnTo>
                  <a:pt x="1233088" y="3364115"/>
                </a:lnTo>
                <a:lnTo>
                  <a:pt x="1235505" y="3412997"/>
                </a:lnTo>
                <a:lnTo>
                  <a:pt x="1237506" y="3461726"/>
                </a:lnTo>
                <a:lnTo>
                  <a:pt x="1239095" y="3510300"/>
                </a:lnTo>
                <a:lnTo>
                  <a:pt x="1240275" y="3558716"/>
                </a:lnTo>
                <a:lnTo>
                  <a:pt x="1241051" y="3606970"/>
                </a:lnTo>
                <a:lnTo>
                  <a:pt x="1241426" y="3655060"/>
                </a:lnTo>
                <a:lnTo>
                  <a:pt x="1241404" y="3702983"/>
                </a:lnTo>
                <a:lnTo>
                  <a:pt x="1240989" y="3750736"/>
                </a:lnTo>
                <a:lnTo>
                  <a:pt x="1240185" y="3798316"/>
                </a:lnTo>
                <a:lnTo>
                  <a:pt x="1238995" y="3845719"/>
                </a:lnTo>
                <a:lnTo>
                  <a:pt x="1237424" y="3892944"/>
                </a:lnTo>
                <a:lnTo>
                  <a:pt x="1235475" y="3939987"/>
                </a:lnTo>
                <a:lnTo>
                  <a:pt x="1233152" y="3986846"/>
                </a:lnTo>
                <a:lnTo>
                  <a:pt x="1230459" y="4033516"/>
                </a:lnTo>
                <a:lnTo>
                  <a:pt x="1227400" y="4079996"/>
                </a:lnTo>
                <a:lnTo>
                  <a:pt x="1223979" y="4126283"/>
                </a:lnTo>
                <a:lnTo>
                  <a:pt x="1220198" y="4172373"/>
                </a:lnTo>
                <a:lnTo>
                  <a:pt x="1216063" y="4218264"/>
                </a:lnTo>
                <a:lnTo>
                  <a:pt x="1211578" y="4263952"/>
                </a:lnTo>
                <a:lnTo>
                  <a:pt x="1206745" y="4309435"/>
                </a:lnTo>
                <a:lnTo>
                  <a:pt x="1201568" y="4354710"/>
                </a:lnTo>
                <a:lnTo>
                  <a:pt x="1196053" y="4399773"/>
                </a:lnTo>
                <a:lnTo>
                  <a:pt x="1190201" y="4444623"/>
                </a:lnTo>
                <a:lnTo>
                  <a:pt x="1184018" y="4489256"/>
                </a:lnTo>
                <a:lnTo>
                  <a:pt x="1177507" y="4533668"/>
                </a:lnTo>
                <a:lnTo>
                  <a:pt x="1170672" y="4577858"/>
                </a:lnTo>
                <a:lnTo>
                  <a:pt x="1163517" y="4621822"/>
                </a:lnTo>
                <a:lnTo>
                  <a:pt x="1156045" y="4665558"/>
                </a:lnTo>
                <a:lnTo>
                  <a:pt x="1148260" y="4709062"/>
                </a:lnTo>
                <a:lnTo>
                  <a:pt x="1140167" y="4752331"/>
                </a:lnTo>
                <a:lnTo>
                  <a:pt x="1131769" y="4795362"/>
                </a:lnTo>
                <a:lnTo>
                  <a:pt x="1123069" y="4838154"/>
                </a:lnTo>
                <a:lnTo>
                  <a:pt x="1114073" y="4880702"/>
                </a:lnTo>
                <a:lnTo>
                  <a:pt x="1104783" y="4923003"/>
                </a:lnTo>
                <a:lnTo>
                  <a:pt x="1095203" y="4965056"/>
                </a:lnTo>
                <a:lnTo>
                  <a:pt x="1085337" y="5006856"/>
                </a:lnTo>
                <a:lnTo>
                  <a:pt x="1075190" y="5048401"/>
                </a:lnTo>
                <a:lnTo>
                  <a:pt x="1064764" y="5089688"/>
                </a:lnTo>
                <a:lnTo>
                  <a:pt x="1054064" y="5130715"/>
                </a:lnTo>
                <a:lnTo>
                  <a:pt x="1043094" y="5171477"/>
                </a:lnTo>
                <a:lnTo>
                  <a:pt x="1031857" y="5211973"/>
                </a:lnTo>
                <a:lnTo>
                  <a:pt x="1020357" y="5252199"/>
                </a:lnTo>
                <a:lnTo>
                  <a:pt x="1008598" y="5292152"/>
                </a:lnTo>
                <a:lnTo>
                  <a:pt x="996584" y="5331829"/>
                </a:lnTo>
                <a:lnTo>
                  <a:pt x="984319" y="5371228"/>
                </a:lnTo>
                <a:lnTo>
                  <a:pt x="971806" y="5410346"/>
                </a:lnTo>
                <a:lnTo>
                  <a:pt x="959049" y="5449179"/>
                </a:lnTo>
                <a:lnTo>
                  <a:pt x="946053" y="5487725"/>
                </a:lnTo>
                <a:lnTo>
                  <a:pt x="932821" y="5525981"/>
                </a:lnTo>
                <a:lnTo>
                  <a:pt x="919356" y="5563944"/>
                </a:lnTo>
                <a:lnTo>
                  <a:pt x="905664" y="5601610"/>
                </a:lnTo>
                <a:lnTo>
                  <a:pt x="891746" y="5638977"/>
                </a:lnTo>
                <a:lnTo>
                  <a:pt x="877608" y="5676043"/>
                </a:lnTo>
                <a:lnTo>
                  <a:pt x="863253" y="5712803"/>
                </a:lnTo>
                <a:lnTo>
                  <a:pt x="848686" y="5749256"/>
                </a:lnTo>
                <a:lnTo>
                  <a:pt x="833909" y="5785398"/>
                </a:lnTo>
                <a:lnTo>
                  <a:pt x="818926" y="5821227"/>
                </a:lnTo>
                <a:lnTo>
                  <a:pt x="803742" y="5856738"/>
                </a:lnTo>
                <a:lnTo>
                  <a:pt x="788361" y="5891930"/>
                </a:lnTo>
                <a:lnTo>
                  <a:pt x="772785" y="5926800"/>
                </a:lnTo>
                <a:lnTo>
                  <a:pt x="741068" y="5995560"/>
                </a:lnTo>
                <a:lnTo>
                  <a:pt x="708622" y="6062996"/>
                </a:lnTo>
                <a:lnTo>
                  <a:pt x="675477" y="6129082"/>
                </a:lnTo>
                <a:lnTo>
                  <a:pt x="641663" y="6193797"/>
                </a:lnTo>
                <a:lnTo>
                  <a:pt x="607212" y="6257116"/>
                </a:lnTo>
                <a:lnTo>
                  <a:pt x="572155" y="6319017"/>
                </a:lnTo>
                <a:lnTo>
                  <a:pt x="536521" y="6379475"/>
                </a:lnTo>
                <a:lnTo>
                  <a:pt x="500341" y="6438468"/>
                </a:lnTo>
                <a:lnTo>
                  <a:pt x="463647" y="6495971"/>
                </a:lnTo>
                <a:lnTo>
                  <a:pt x="426469" y="6551962"/>
                </a:lnTo>
                <a:lnTo>
                  <a:pt x="388836" y="6606417"/>
                </a:lnTo>
                <a:lnTo>
                  <a:pt x="350781" y="6659313"/>
                </a:lnTo>
                <a:lnTo>
                  <a:pt x="312334" y="6710625"/>
                </a:lnTo>
                <a:lnTo>
                  <a:pt x="273525" y="6760331"/>
                </a:lnTo>
                <a:lnTo>
                  <a:pt x="234385" y="6808408"/>
                </a:lnTo>
                <a:lnTo>
                  <a:pt x="194945" y="6854831"/>
                </a:lnTo>
                <a:lnTo>
                  <a:pt x="1828800" y="6857999"/>
                </a:lnTo>
                <a:lnTo>
                  <a:pt x="1828800" y="14224"/>
                </a:lnTo>
                <a:lnTo>
                  <a:pt x="0" y="0"/>
                </a:lnTo>
                <a:close/>
              </a:path>
            </a:pathLst>
          </a:custGeom>
          <a:solidFill>
            <a:srgbClr val="585858">
              <a:alpha val="39999"/>
            </a:srgbClr>
          </a:solidFill>
        </p:spPr>
        <p:txBody>
          <a:bodyPr wrap="square" lIns="0" tIns="0" rIns="0" bIns="0" rtlCol="0"/>
          <a:lstStyle/>
          <a:p>
            <a:endParaRPr/>
          </a:p>
        </p:txBody>
      </p:sp>
      <p:sp>
        <p:nvSpPr>
          <p:cNvPr id="6" name="object 6"/>
          <p:cNvSpPr txBox="1">
            <a:spLocks noGrp="1"/>
          </p:cNvSpPr>
          <p:nvPr>
            <p:ph type="title"/>
          </p:nvPr>
        </p:nvSpPr>
        <p:spPr>
          <a:xfrm>
            <a:off x="980033" y="467994"/>
            <a:ext cx="6421120" cy="726440"/>
          </a:xfrm>
          <a:prstGeom prst="rect">
            <a:avLst/>
          </a:prstGeom>
        </p:spPr>
        <p:txBody>
          <a:bodyPr vert="horz" wrap="square" lIns="0" tIns="12065" rIns="0" bIns="0" rtlCol="0">
            <a:spAutoFit/>
          </a:bodyPr>
          <a:lstStyle/>
          <a:p>
            <a:pPr marL="12700">
              <a:lnSpc>
                <a:spcPct val="100000"/>
              </a:lnSpc>
              <a:spcBef>
                <a:spcPts val="95"/>
              </a:spcBef>
            </a:pPr>
            <a:r>
              <a:rPr spc="-5" dirty="0"/>
              <a:t>Eye and Face</a:t>
            </a:r>
            <a:r>
              <a:rPr spc="-20" dirty="0"/>
              <a:t> </a:t>
            </a:r>
            <a:r>
              <a:rPr spc="-5" dirty="0"/>
              <a:t>Protection</a:t>
            </a:r>
          </a:p>
        </p:txBody>
      </p:sp>
      <p:sp>
        <p:nvSpPr>
          <p:cNvPr id="7" name="object 7"/>
          <p:cNvSpPr/>
          <p:nvPr/>
        </p:nvSpPr>
        <p:spPr>
          <a:xfrm>
            <a:off x="1066800" y="1600200"/>
            <a:ext cx="3352800" cy="4191000"/>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6136004" y="3142310"/>
            <a:ext cx="2150745" cy="1002030"/>
          </a:xfrm>
          <a:prstGeom prst="rect">
            <a:avLst/>
          </a:prstGeom>
        </p:spPr>
        <p:txBody>
          <a:bodyPr vert="horz" wrap="square" lIns="0" tIns="13335" rIns="0" bIns="0" rtlCol="0">
            <a:spAutoFit/>
          </a:bodyPr>
          <a:lstStyle/>
          <a:p>
            <a:pPr marL="12700">
              <a:lnSpc>
                <a:spcPct val="100000"/>
              </a:lnSpc>
              <a:spcBef>
                <a:spcPts val="105"/>
              </a:spcBef>
            </a:pPr>
            <a:r>
              <a:rPr sz="3200" spc="-45" dirty="0">
                <a:solidFill>
                  <a:srgbClr val="FFFF00"/>
                </a:solidFill>
                <a:latin typeface="Arial"/>
                <a:cs typeface="Arial"/>
              </a:rPr>
              <a:t>FACE</a:t>
            </a:r>
            <a:endParaRPr sz="3200">
              <a:latin typeface="Arial"/>
              <a:cs typeface="Arial"/>
            </a:endParaRPr>
          </a:p>
          <a:p>
            <a:pPr marL="396240">
              <a:lnSpc>
                <a:spcPct val="100000"/>
              </a:lnSpc>
            </a:pPr>
            <a:r>
              <a:rPr sz="3200" dirty="0">
                <a:solidFill>
                  <a:srgbClr val="FFFF00"/>
                </a:solidFill>
                <a:latin typeface="Arial"/>
                <a:cs typeface="Arial"/>
              </a:rPr>
              <a:t>SHIELDS</a:t>
            </a:r>
            <a:endParaRPr sz="3200">
              <a:latin typeface="Arial"/>
              <a:cs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065" rIns="0" bIns="0" rtlCol="0">
            <a:spAutoFit/>
          </a:bodyPr>
          <a:lstStyle/>
          <a:p>
            <a:pPr marL="773430">
              <a:lnSpc>
                <a:spcPct val="100000"/>
              </a:lnSpc>
              <a:spcBef>
                <a:spcPts val="95"/>
              </a:spcBef>
            </a:pPr>
            <a:r>
              <a:rPr spc="-5" dirty="0"/>
              <a:t>Eye and Face</a:t>
            </a:r>
            <a:r>
              <a:rPr spc="-20" dirty="0"/>
              <a:t> </a:t>
            </a:r>
            <a:r>
              <a:rPr spc="-5" dirty="0"/>
              <a:t>Protection</a:t>
            </a:r>
          </a:p>
        </p:txBody>
      </p:sp>
      <p:sp>
        <p:nvSpPr>
          <p:cNvPr id="3" name="object 3"/>
          <p:cNvSpPr/>
          <p:nvPr/>
        </p:nvSpPr>
        <p:spPr>
          <a:xfrm>
            <a:off x="1143000" y="1828800"/>
            <a:ext cx="3429000" cy="441960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5145404" y="2824098"/>
            <a:ext cx="2805430" cy="1244600"/>
          </a:xfrm>
          <a:prstGeom prst="rect">
            <a:avLst/>
          </a:prstGeom>
        </p:spPr>
        <p:txBody>
          <a:bodyPr vert="horz" wrap="square" lIns="0" tIns="12065" rIns="0" bIns="0" rtlCol="0">
            <a:spAutoFit/>
          </a:bodyPr>
          <a:lstStyle/>
          <a:p>
            <a:pPr marL="396240" marR="5080" indent="-384175">
              <a:lnSpc>
                <a:spcPct val="100000"/>
              </a:lnSpc>
              <a:spcBef>
                <a:spcPts val="95"/>
              </a:spcBef>
            </a:pPr>
            <a:r>
              <a:rPr sz="4000" spc="-5" dirty="0">
                <a:solidFill>
                  <a:srgbClr val="FFFF00"/>
                </a:solidFill>
                <a:latin typeface="Arial"/>
                <a:cs typeface="Arial"/>
              </a:rPr>
              <a:t>WELDING  HEL</a:t>
            </a:r>
            <a:r>
              <a:rPr sz="4000" spc="-20" dirty="0">
                <a:solidFill>
                  <a:srgbClr val="FFFF00"/>
                </a:solidFill>
                <a:latin typeface="Arial"/>
                <a:cs typeface="Arial"/>
              </a:rPr>
              <a:t>M</a:t>
            </a:r>
            <a:r>
              <a:rPr sz="4000" spc="-5" dirty="0">
                <a:solidFill>
                  <a:srgbClr val="FFFF00"/>
                </a:solidFill>
                <a:latin typeface="Arial"/>
                <a:cs typeface="Arial"/>
              </a:rPr>
              <a:t>ETS</a:t>
            </a:r>
            <a:endParaRPr sz="4000">
              <a:latin typeface="Arial"/>
              <a:cs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654294"/>
            <a:ext cx="9144000" cy="220370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4751832"/>
            <a:ext cx="9144000" cy="2106295"/>
          </a:xfrm>
          <a:custGeom>
            <a:avLst/>
            <a:gdLst/>
            <a:ahLst/>
            <a:cxnLst/>
            <a:rect l="l" t="t" r="r" b="b"/>
            <a:pathLst>
              <a:path w="9144000" h="2106295">
                <a:moveTo>
                  <a:pt x="0" y="1692935"/>
                </a:moveTo>
                <a:lnTo>
                  <a:pt x="0" y="2106166"/>
                </a:lnTo>
                <a:lnTo>
                  <a:pt x="9144000" y="2106166"/>
                </a:lnTo>
                <a:lnTo>
                  <a:pt x="9144000" y="1751575"/>
                </a:lnTo>
                <a:lnTo>
                  <a:pt x="2266828" y="1751575"/>
                </a:lnTo>
                <a:lnTo>
                  <a:pt x="1613553" y="1744157"/>
                </a:lnTo>
                <a:lnTo>
                  <a:pt x="0" y="1692935"/>
                </a:lnTo>
                <a:close/>
              </a:path>
              <a:path w="9144000" h="2106295">
                <a:moveTo>
                  <a:pt x="9144000" y="0"/>
                </a:moveTo>
                <a:lnTo>
                  <a:pt x="8953853" y="89691"/>
                </a:lnTo>
                <a:lnTo>
                  <a:pt x="8464392" y="314371"/>
                </a:lnTo>
                <a:lnTo>
                  <a:pt x="8055839" y="494221"/>
                </a:lnTo>
                <a:lnTo>
                  <a:pt x="7664254" y="659074"/>
                </a:lnTo>
                <a:lnTo>
                  <a:pt x="7341069" y="788898"/>
                </a:lnTo>
                <a:lnTo>
                  <a:pt x="7028467" y="908526"/>
                </a:lnTo>
                <a:lnTo>
                  <a:pt x="6775423" y="1000703"/>
                </a:lnTo>
                <a:lnTo>
                  <a:pt x="6528624" y="1086284"/>
                </a:lnTo>
                <a:lnTo>
                  <a:pt x="6287566" y="1165488"/>
                </a:lnTo>
                <a:lnTo>
                  <a:pt x="6051747" y="1238535"/>
                </a:lnTo>
                <a:lnTo>
                  <a:pt x="5820664" y="1305646"/>
                </a:lnTo>
                <a:lnTo>
                  <a:pt x="5593815" y="1367040"/>
                </a:lnTo>
                <a:lnTo>
                  <a:pt x="5415046" y="1412187"/>
                </a:lnTo>
                <a:lnTo>
                  <a:pt x="5238407" y="1453928"/>
                </a:lnTo>
                <a:lnTo>
                  <a:pt x="5063642" y="1492375"/>
                </a:lnTo>
                <a:lnTo>
                  <a:pt x="4890493" y="1527643"/>
                </a:lnTo>
                <a:lnTo>
                  <a:pt x="4718701" y="1559842"/>
                </a:lnTo>
                <a:lnTo>
                  <a:pt x="4548012" y="1589086"/>
                </a:lnTo>
                <a:lnTo>
                  <a:pt x="4335806" y="1621657"/>
                </a:lnTo>
                <a:lnTo>
                  <a:pt x="4124415" y="1650005"/>
                </a:lnTo>
                <a:lnTo>
                  <a:pt x="3913339" y="1674351"/>
                </a:lnTo>
                <a:lnTo>
                  <a:pt x="3702072" y="1694915"/>
                </a:lnTo>
                <a:lnTo>
                  <a:pt x="3490114" y="1711916"/>
                </a:lnTo>
                <a:lnTo>
                  <a:pt x="3234143" y="1727924"/>
                </a:lnTo>
                <a:lnTo>
                  <a:pt x="2975583" y="1739498"/>
                </a:lnTo>
                <a:lnTo>
                  <a:pt x="2669499" y="1747904"/>
                </a:lnTo>
                <a:lnTo>
                  <a:pt x="2266828" y="1751575"/>
                </a:lnTo>
                <a:lnTo>
                  <a:pt x="9144000" y="1751575"/>
                </a:lnTo>
                <a:lnTo>
                  <a:pt x="9144000" y="0"/>
                </a:lnTo>
                <a:close/>
              </a:path>
            </a:pathLst>
          </a:custGeom>
          <a:solidFill>
            <a:srgbClr val="7B7B7B">
              <a:alpha val="45097"/>
            </a:srgbClr>
          </a:solidFill>
        </p:spPr>
        <p:txBody>
          <a:bodyPr wrap="square" lIns="0" tIns="0" rIns="0" bIns="0" rtlCol="0"/>
          <a:lstStyle/>
          <a:p>
            <a:endParaRPr/>
          </a:p>
        </p:txBody>
      </p:sp>
      <p:sp>
        <p:nvSpPr>
          <p:cNvPr id="4" name="object 4"/>
          <p:cNvSpPr/>
          <p:nvPr/>
        </p:nvSpPr>
        <p:spPr>
          <a:xfrm>
            <a:off x="7211568" y="0"/>
            <a:ext cx="1932431" cy="685799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315200" y="0"/>
            <a:ext cx="1828800" cy="6858000"/>
          </a:xfrm>
          <a:custGeom>
            <a:avLst/>
            <a:gdLst/>
            <a:ahLst/>
            <a:cxnLst/>
            <a:rect l="l" t="t" r="r" b="b"/>
            <a:pathLst>
              <a:path w="1828800" h="6858000">
                <a:moveTo>
                  <a:pt x="0" y="0"/>
                </a:moveTo>
                <a:lnTo>
                  <a:pt x="37678" y="52510"/>
                </a:lnTo>
                <a:lnTo>
                  <a:pt x="74692" y="105059"/>
                </a:lnTo>
                <a:lnTo>
                  <a:pt x="111045" y="157642"/>
                </a:lnTo>
                <a:lnTo>
                  <a:pt x="146740" y="210258"/>
                </a:lnTo>
                <a:lnTo>
                  <a:pt x="181781" y="262903"/>
                </a:lnTo>
                <a:lnTo>
                  <a:pt x="216173" y="315574"/>
                </a:lnTo>
                <a:lnTo>
                  <a:pt x="249918" y="368268"/>
                </a:lnTo>
                <a:lnTo>
                  <a:pt x="283022" y="420982"/>
                </a:lnTo>
                <a:lnTo>
                  <a:pt x="315488" y="473715"/>
                </a:lnTo>
                <a:lnTo>
                  <a:pt x="347319" y="526461"/>
                </a:lnTo>
                <a:lnTo>
                  <a:pt x="378519" y="579219"/>
                </a:lnTo>
                <a:lnTo>
                  <a:pt x="409092" y="631986"/>
                </a:lnTo>
                <a:lnTo>
                  <a:pt x="439043" y="684758"/>
                </a:lnTo>
                <a:lnTo>
                  <a:pt x="468375" y="737534"/>
                </a:lnTo>
                <a:lnTo>
                  <a:pt x="497091" y="790309"/>
                </a:lnTo>
                <a:lnTo>
                  <a:pt x="525196" y="843081"/>
                </a:lnTo>
                <a:lnTo>
                  <a:pt x="552693" y="895847"/>
                </a:lnTo>
                <a:lnTo>
                  <a:pt x="579586" y="948604"/>
                </a:lnTo>
                <a:lnTo>
                  <a:pt x="605880" y="1001349"/>
                </a:lnTo>
                <a:lnTo>
                  <a:pt x="631577" y="1054080"/>
                </a:lnTo>
                <a:lnTo>
                  <a:pt x="656682" y="1106792"/>
                </a:lnTo>
                <a:lnTo>
                  <a:pt x="681198" y="1159484"/>
                </a:lnTo>
                <a:lnTo>
                  <a:pt x="705130" y="1212153"/>
                </a:lnTo>
                <a:lnTo>
                  <a:pt x="728481" y="1264795"/>
                </a:lnTo>
                <a:lnTo>
                  <a:pt x="751256" y="1317407"/>
                </a:lnTo>
                <a:lnTo>
                  <a:pt x="773457" y="1369987"/>
                </a:lnTo>
                <a:lnTo>
                  <a:pt x="795088" y="1422532"/>
                </a:lnTo>
                <a:lnTo>
                  <a:pt x="816155" y="1475038"/>
                </a:lnTo>
                <a:lnTo>
                  <a:pt x="836659" y="1527504"/>
                </a:lnTo>
                <a:lnTo>
                  <a:pt x="856606" y="1579925"/>
                </a:lnTo>
                <a:lnTo>
                  <a:pt x="875999" y="1632299"/>
                </a:lnTo>
                <a:lnTo>
                  <a:pt x="894841" y="1684623"/>
                </a:lnTo>
                <a:lnTo>
                  <a:pt x="913138" y="1736895"/>
                </a:lnTo>
                <a:lnTo>
                  <a:pt x="930891" y="1789110"/>
                </a:lnTo>
                <a:lnTo>
                  <a:pt x="948107" y="1841267"/>
                </a:lnTo>
                <a:lnTo>
                  <a:pt x="964787" y="1893362"/>
                </a:lnTo>
                <a:lnTo>
                  <a:pt x="980936" y="1945392"/>
                </a:lnTo>
                <a:lnTo>
                  <a:pt x="996558" y="1997355"/>
                </a:lnTo>
                <a:lnTo>
                  <a:pt x="1011657" y="2049248"/>
                </a:lnTo>
                <a:lnTo>
                  <a:pt x="1026237" y="2101067"/>
                </a:lnTo>
                <a:lnTo>
                  <a:pt x="1040300" y="2152809"/>
                </a:lnTo>
                <a:lnTo>
                  <a:pt x="1053852" y="2204473"/>
                </a:lnTo>
                <a:lnTo>
                  <a:pt x="1066896" y="2256054"/>
                </a:lnTo>
                <a:lnTo>
                  <a:pt x="1079436" y="2307550"/>
                </a:lnTo>
                <a:lnTo>
                  <a:pt x="1091475" y="2358958"/>
                </a:lnTo>
                <a:lnTo>
                  <a:pt x="1103018" y="2410275"/>
                </a:lnTo>
                <a:lnTo>
                  <a:pt x="1114068" y="2461498"/>
                </a:lnTo>
                <a:lnTo>
                  <a:pt x="1124629" y="2512625"/>
                </a:lnTo>
                <a:lnTo>
                  <a:pt x="1134705" y="2563651"/>
                </a:lnTo>
                <a:lnTo>
                  <a:pt x="1144300" y="2614575"/>
                </a:lnTo>
                <a:lnTo>
                  <a:pt x="1153418" y="2665393"/>
                </a:lnTo>
                <a:lnTo>
                  <a:pt x="1162062" y="2716103"/>
                </a:lnTo>
                <a:lnTo>
                  <a:pt x="1170236" y="2766701"/>
                </a:lnTo>
                <a:lnTo>
                  <a:pt x="1177945" y="2817185"/>
                </a:lnTo>
                <a:lnTo>
                  <a:pt x="1185192" y="2867551"/>
                </a:lnTo>
                <a:lnTo>
                  <a:pt x="1191980" y="2917797"/>
                </a:lnTo>
                <a:lnTo>
                  <a:pt x="1198314" y="2967920"/>
                </a:lnTo>
                <a:lnTo>
                  <a:pt x="1204197" y="3017916"/>
                </a:lnTo>
                <a:lnTo>
                  <a:pt x="1209634" y="3067784"/>
                </a:lnTo>
                <a:lnTo>
                  <a:pt x="1214628" y="3117520"/>
                </a:lnTo>
                <a:lnTo>
                  <a:pt x="1219183" y="3167120"/>
                </a:lnTo>
                <a:lnTo>
                  <a:pt x="1223302" y="3216583"/>
                </a:lnTo>
                <a:lnTo>
                  <a:pt x="1226990" y="3265905"/>
                </a:lnTo>
                <a:lnTo>
                  <a:pt x="1230251" y="3315083"/>
                </a:lnTo>
                <a:lnTo>
                  <a:pt x="1233088" y="3364115"/>
                </a:lnTo>
                <a:lnTo>
                  <a:pt x="1235505" y="3412997"/>
                </a:lnTo>
                <a:lnTo>
                  <a:pt x="1237506" y="3461726"/>
                </a:lnTo>
                <a:lnTo>
                  <a:pt x="1239095" y="3510300"/>
                </a:lnTo>
                <a:lnTo>
                  <a:pt x="1240275" y="3558716"/>
                </a:lnTo>
                <a:lnTo>
                  <a:pt x="1241051" y="3606970"/>
                </a:lnTo>
                <a:lnTo>
                  <a:pt x="1241426" y="3655060"/>
                </a:lnTo>
                <a:lnTo>
                  <a:pt x="1241404" y="3702983"/>
                </a:lnTo>
                <a:lnTo>
                  <a:pt x="1240989" y="3750736"/>
                </a:lnTo>
                <a:lnTo>
                  <a:pt x="1240185" y="3798316"/>
                </a:lnTo>
                <a:lnTo>
                  <a:pt x="1238995" y="3845719"/>
                </a:lnTo>
                <a:lnTo>
                  <a:pt x="1237424" y="3892944"/>
                </a:lnTo>
                <a:lnTo>
                  <a:pt x="1235475" y="3939987"/>
                </a:lnTo>
                <a:lnTo>
                  <a:pt x="1233152" y="3986846"/>
                </a:lnTo>
                <a:lnTo>
                  <a:pt x="1230459" y="4033516"/>
                </a:lnTo>
                <a:lnTo>
                  <a:pt x="1227400" y="4079996"/>
                </a:lnTo>
                <a:lnTo>
                  <a:pt x="1223979" y="4126283"/>
                </a:lnTo>
                <a:lnTo>
                  <a:pt x="1220198" y="4172373"/>
                </a:lnTo>
                <a:lnTo>
                  <a:pt x="1216063" y="4218264"/>
                </a:lnTo>
                <a:lnTo>
                  <a:pt x="1211578" y="4263952"/>
                </a:lnTo>
                <a:lnTo>
                  <a:pt x="1206745" y="4309435"/>
                </a:lnTo>
                <a:lnTo>
                  <a:pt x="1201568" y="4354710"/>
                </a:lnTo>
                <a:lnTo>
                  <a:pt x="1196053" y="4399773"/>
                </a:lnTo>
                <a:lnTo>
                  <a:pt x="1190201" y="4444623"/>
                </a:lnTo>
                <a:lnTo>
                  <a:pt x="1184018" y="4489256"/>
                </a:lnTo>
                <a:lnTo>
                  <a:pt x="1177507" y="4533668"/>
                </a:lnTo>
                <a:lnTo>
                  <a:pt x="1170672" y="4577858"/>
                </a:lnTo>
                <a:lnTo>
                  <a:pt x="1163517" y="4621822"/>
                </a:lnTo>
                <a:lnTo>
                  <a:pt x="1156045" y="4665558"/>
                </a:lnTo>
                <a:lnTo>
                  <a:pt x="1148260" y="4709062"/>
                </a:lnTo>
                <a:lnTo>
                  <a:pt x="1140167" y="4752331"/>
                </a:lnTo>
                <a:lnTo>
                  <a:pt x="1131769" y="4795362"/>
                </a:lnTo>
                <a:lnTo>
                  <a:pt x="1123069" y="4838154"/>
                </a:lnTo>
                <a:lnTo>
                  <a:pt x="1114073" y="4880702"/>
                </a:lnTo>
                <a:lnTo>
                  <a:pt x="1104783" y="4923003"/>
                </a:lnTo>
                <a:lnTo>
                  <a:pt x="1095203" y="4965056"/>
                </a:lnTo>
                <a:lnTo>
                  <a:pt x="1085337" y="5006856"/>
                </a:lnTo>
                <a:lnTo>
                  <a:pt x="1075190" y="5048401"/>
                </a:lnTo>
                <a:lnTo>
                  <a:pt x="1064764" y="5089688"/>
                </a:lnTo>
                <a:lnTo>
                  <a:pt x="1054064" y="5130715"/>
                </a:lnTo>
                <a:lnTo>
                  <a:pt x="1043094" y="5171477"/>
                </a:lnTo>
                <a:lnTo>
                  <a:pt x="1031857" y="5211973"/>
                </a:lnTo>
                <a:lnTo>
                  <a:pt x="1020357" y="5252199"/>
                </a:lnTo>
                <a:lnTo>
                  <a:pt x="1008598" y="5292152"/>
                </a:lnTo>
                <a:lnTo>
                  <a:pt x="996584" y="5331829"/>
                </a:lnTo>
                <a:lnTo>
                  <a:pt x="984319" y="5371228"/>
                </a:lnTo>
                <a:lnTo>
                  <a:pt x="971806" y="5410346"/>
                </a:lnTo>
                <a:lnTo>
                  <a:pt x="959049" y="5449179"/>
                </a:lnTo>
                <a:lnTo>
                  <a:pt x="946053" y="5487725"/>
                </a:lnTo>
                <a:lnTo>
                  <a:pt x="932821" y="5525981"/>
                </a:lnTo>
                <a:lnTo>
                  <a:pt x="919356" y="5563944"/>
                </a:lnTo>
                <a:lnTo>
                  <a:pt x="905664" y="5601610"/>
                </a:lnTo>
                <a:lnTo>
                  <a:pt x="891746" y="5638977"/>
                </a:lnTo>
                <a:lnTo>
                  <a:pt x="877608" y="5676043"/>
                </a:lnTo>
                <a:lnTo>
                  <a:pt x="863253" y="5712803"/>
                </a:lnTo>
                <a:lnTo>
                  <a:pt x="848686" y="5749256"/>
                </a:lnTo>
                <a:lnTo>
                  <a:pt x="833909" y="5785398"/>
                </a:lnTo>
                <a:lnTo>
                  <a:pt x="818926" y="5821227"/>
                </a:lnTo>
                <a:lnTo>
                  <a:pt x="803742" y="5856738"/>
                </a:lnTo>
                <a:lnTo>
                  <a:pt x="788361" y="5891930"/>
                </a:lnTo>
                <a:lnTo>
                  <a:pt x="772785" y="5926800"/>
                </a:lnTo>
                <a:lnTo>
                  <a:pt x="741068" y="5995560"/>
                </a:lnTo>
                <a:lnTo>
                  <a:pt x="708622" y="6062996"/>
                </a:lnTo>
                <a:lnTo>
                  <a:pt x="675477" y="6129082"/>
                </a:lnTo>
                <a:lnTo>
                  <a:pt x="641663" y="6193797"/>
                </a:lnTo>
                <a:lnTo>
                  <a:pt x="607212" y="6257116"/>
                </a:lnTo>
                <a:lnTo>
                  <a:pt x="572155" y="6319017"/>
                </a:lnTo>
                <a:lnTo>
                  <a:pt x="536521" y="6379475"/>
                </a:lnTo>
                <a:lnTo>
                  <a:pt x="500341" y="6438468"/>
                </a:lnTo>
                <a:lnTo>
                  <a:pt x="463647" y="6495971"/>
                </a:lnTo>
                <a:lnTo>
                  <a:pt x="426469" y="6551962"/>
                </a:lnTo>
                <a:lnTo>
                  <a:pt x="388836" y="6606417"/>
                </a:lnTo>
                <a:lnTo>
                  <a:pt x="350781" y="6659313"/>
                </a:lnTo>
                <a:lnTo>
                  <a:pt x="312334" y="6710625"/>
                </a:lnTo>
                <a:lnTo>
                  <a:pt x="273525" y="6760331"/>
                </a:lnTo>
                <a:lnTo>
                  <a:pt x="234385" y="6808408"/>
                </a:lnTo>
                <a:lnTo>
                  <a:pt x="194945" y="6854831"/>
                </a:lnTo>
                <a:lnTo>
                  <a:pt x="1828800" y="6857999"/>
                </a:lnTo>
                <a:lnTo>
                  <a:pt x="1828800" y="14224"/>
                </a:lnTo>
                <a:lnTo>
                  <a:pt x="0" y="0"/>
                </a:lnTo>
                <a:close/>
              </a:path>
            </a:pathLst>
          </a:custGeom>
          <a:solidFill>
            <a:srgbClr val="585858">
              <a:alpha val="39999"/>
            </a:srgbClr>
          </a:solidFill>
        </p:spPr>
        <p:txBody>
          <a:bodyPr wrap="square" lIns="0" tIns="0" rIns="0" bIns="0" rtlCol="0"/>
          <a:lstStyle/>
          <a:p>
            <a:endParaRPr/>
          </a:p>
        </p:txBody>
      </p:sp>
      <p:sp>
        <p:nvSpPr>
          <p:cNvPr id="6" name="object 6"/>
          <p:cNvSpPr txBox="1">
            <a:spLocks noGrp="1"/>
          </p:cNvSpPr>
          <p:nvPr>
            <p:ph type="title"/>
          </p:nvPr>
        </p:nvSpPr>
        <p:spPr>
          <a:xfrm>
            <a:off x="1742058" y="498093"/>
            <a:ext cx="6421120" cy="726440"/>
          </a:xfrm>
          <a:prstGeom prst="rect">
            <a:avLst/>
          </a:prstGeom>
        </p:spPr>
        <p:txBody>
          <a:bodyPr vert="horz" wrap="square" lIns="0" tIns="12065" rIns="0" bIns="0" rtlCol="0">
            <a:spAutoFit/>
          </a:bodyPr>
          <a:lstStyle/>
          <a:p>
            <a:pPr marL="12700">
              <a:lnSpc>
                <a:spcPct val="100000"/>
              </a:lnSpc>
              <a:spcBef>
                <a:spcPts val="95"/>
              </a:spcBef>
            </a:pPr>
            <a:r>
              <a:rPr spc="-5" dirty="0"/>
              <a:t>Eye and Face</a:t>
            </a:r>
            <a:r>
              <a:rPr spc="-20" dirty="0"/>
              <a:t> </a:t>
            </a:r>
            <a:r>
              <a:rPr spc="-5" dirty="0"/>
              <a:t>Protection</a:t>
            </a:r>
          </a:p>
        </p:txBody>
      </p:sp>
      <p:sp>
        <p:nvSpPr>
          <p:cNvPr id="7" name="object 7"/>
          <p:cNvSpPr txBox="1"/>
          <p:nvPr/>
        </p:nvSpPr>
        <p:spPr>
          <a:xfrm>
            <a:off x="1182420" y="1700225"/>
            <a:ext cx="3957954" cy="4576445"/>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FFFF00"/>
                </a:solidFill>
                <a:latin typeface="Arial"/>
                <a:cs typeface="Arial"/>
              </a:rPr>
              <a:t>Safety</a:t>
            </a:r>
            <a:r>
              <a:rPr sz="2800" b="1" spc="10" dirty="0">
                <a:solidFill>
                  <a:srgbClr val="FFFF00"/>
                </a:solidFill>
                <a:latin typeface="Arial"/>
                <a:cs typeface="Arial"/>
              </a:rPr>
              <a:t> </a:t>
            </a:r>
            <a:r>
              <a:rPr sz="2800" b="1" spc="-20" dirty="0">
                <a:solidFill>
                  <a:srgbClr val="FFFF00"/>
                </a:solidFill>
                <a:latin typeface="Arial"/>
                <a:cs typeface="Arial"/>
              </a:rPr>
              <a:t>Tip</a:t>
            </a:r>
            <a:endParaRPr sz="2800">
              <a:latin typeface="Arial"/>
              <a:cs typeface="Arial"/>
            </a:endParaRPr>
          </a:p>
          <a:p>
            <a:pPr>
              <a:lnSpc>
                <a:spcPct val="100000"/>
              </a:lnSpc>
              <a:spcBef>
                <a:spcPts val="30"/>
              </a:spcBef>
            </a:pPr>
            <a:endParaRPr sz="4000">
              <a:latin typeface="Times New Roman"/>
              <a:cs typeface="Times New Roman"/>
            </a:endParaRPr>
          </a:p>
          <a:p>
            <a:pPr marL="396240" indent="-383540">
              <a:lnSpc>
                <a:spcPct val="100000"/>
              </a:lnSpc>
              <a:buClr>
                <a:srgbClr val="6D9FAF"/>
              </a:buClr>
              <a:buSzPct val="79166"/>
              <a:buFont typeface="Wingdings 2"/>
              <a:buChar char=""/>
              <a:tabLst>
                <a:tab pos="396240" algn="l"/>
                <a:tab pos="396875" algn="l"/>
              </a:tabLst>
            </a:pPr>
            <a:r>
              <a:rPr sz="2400" spc="-5" dirty="0">
                <a:solidFill>
                  <a:srgbClr val="FFFF00"/>
                </a:solidFill>
                <a:latin typeface="Arial"/>
                <a:cs typeface="Arial"/>
              </a:rPr>
              <a:t>Contact</a:t>
            </a:r>
            <a:r>
              <a:rPr sz="2400" dirty="0">
                <a:solidFill>
                  <a:srgbClr val="FFFF00"/>
                </a:solidFill>
                <a:latin typeface="Arial"/>
                <a:cs typeface="Arial"/>
              </a:rPr>
              <a:t> </a:t>
            </a:r>
            <a:r>
              <a:rPr sz="2400" spc="-5" dirty="0">
                <a:solidFill>
                  <a:srgbClr val="FFFF00"/>
                </a:solidFill>
                <a:latin typeface="Arial"/>
                <a:cs typeface="Arial"/>
              </a:rPr>
              <a:t>Lenses</a:t>
            </a:r>
            <a:endParaRPr sz="2400">
              <a:latin typeface="Arial"/>
              <a:cs typeface="Arial"/>
            </a:endParaRPr>
          </a:p>
          <a:p>
            <a:pPr marL="697865" marR="5080" lvl="1" indent="-274320">
              <a:lnSpc>
                <a:spcPct val="100000"/>
              </a:lnSpc>
              <a:spcBef>
                <a:spcPts val="484"/>
              </a:spcBef>
              <a:buClr>
                <a:srgbClr val="6D9FAF"/>
              </a:buClr>
              <a:buSzPct val="90000"/>
              <a:buFont typeface="Wingdings 2"/>
              <a:buChar char=""/>
              <a:tabLst>
                <a:tab pos="697865" algn="l"/>
                <a:tab pos="698500" algn="l"/>
              </a:tabLst>
            </a:pPr>
            <a:r>
              <a:rPr sz="2000" spc="-10" dirty="0">
                <a:solidFill>
                  <a:srgbClr val="FFFFFF"/>
                </a:solidFill>
                <a:latin typeface="Arial"/>
                <a:cs typeface="Arial"/>
              </a:rPr>
              <a:t>Wear </a:t>
            </a:r>
            <a:r>
              <a:rPr sz="2000" dirty="0">
                <a:solidFill>
                  <a:srgbClr val="FFFFFF"/>
                </a:solidFill>
                <a:latin typeface="Arial"/>
                <a:cs typeface="Arial"/>
              </a:rPr>
              <a:t>your contacts with  caution if </a:t>
            </a:r>
            <a:r>
              <a:rPr sz="2000" spc="-5" dirty="0">
                <a:solidFill>
                  <a:srgbClr val="FFFFFF"/>
                </a:solidFill>
                <a:latin typeface="Arial"/>
                <a:cs typeface="Arial"/>
              </a:rPr>
              <a:t>you </a:t>
            </a:r>
            <a:r>
              <a:rPr sz="2000" dirty="0">
                <a:solidFill>
                  <a:srgbClr val="FFFFFF"/>
                </a:solidFill>
                <a:latin typeface="Arial"/>
                <a:cs typeface="Arial"/>
              </a:rPr>
              <a:t>work in areas  where you might be</a:t>
            </a:r>
            <a:r>
              <a:rPr sz="2000" spc="-130" dirty="0">
                <a:solidFill>
                  <a:srgbClr val="FFFFFF"/>
                </a:solidFill>
                <a:latin typeface="Arial"/>
                <a:cs typeface="Arial"/>
              </a:rPr>
              <a:t> </a:t>
            </a:r>
            <a:r>
              <a:rPr sz="2000" dirty="0">
                <a:solidFill>
                  <a:srgbClr val="FFFFFF"/>
                </a:solidFill>
                <a:latin typeface="Arial"/>
                <a:cs typeface="Arial"/>
              </a:rPr>
              <a:t>exposed  </a:t>
            </a:r>
            <a:r>
              <a:rPr sz="2000" spc="-5" dirty="0">
                <a:solidFill>
                  <a:srgbClr val="FFFFFF"/>
                </a:solidFill>
                <a:latin typeface="Arial"/>
                <a:cs typeface="Arial"/>
              </a:rPr>
              <a:t>to </a:t>
            </a:r>
            <a:r>
              <a:rPr sz="2000" dirty="0">
                <a:solidFill>
                  <a:srgbClr val="FFFFFF"/>
                </a:solidFill>
                <a:latin typeface="Arial"/>
                <a:cs typeface="Arial"/>
              </a:rPr>
              <a:t>fumes, dusts, powders,  vapors, chemical splashes,  molten metals, or intense  heat, light or</a:t>
            </a:r>
            <a:r>
              <a:rPr sz="2000" spc="-80" dirty="0">
                <a:solidFill>
                  <a:srgbClr val="FFFFFF"/>
                </a:solidFill>
                <a:latin typeface="Arial"/>
                <a:cs typeface="Arial"/>
              </a:rPr>
              <a:t> </a:t>
            </a:r>
            <a:r>
              <a:rPr sz="2000" dirty="0">
                <a:solidFill>
                  <a:srgbClr val="FFFFFF"/>
                </a:solidFill>
                <a:latin typeface="Arial"/>
                <a:cs typeface="Arial"/>
              </a:rPr>
              <a:t>glare</a:t>
            </a:r>
            <a:endParaRPr sz="2000">
              <a:latin typeface="Arial"/>
              <a:cs typeface="Arial"/>
            </a:endParaRPr>
          </a:p>
          <a:p>
            <a:pPr marL="697865" marR="272415" lvl="1" indent="-274320">
              <a:lnSpc>
                <a:spcPct val="100000"/>
              </a:lnSpc>
              <a:spcBef>
                <a:spcPts val="484"/>
              </a:spcBef>
              <a:buClr>
                <a:srgbClr val="6D9FAF"/>
              </a:buClr>
              <a:buSzPct val="90000"/>
              <a:buFont typeface="Wingdings 2"/>
              <a:buChar char=""/>
              <a:tabLst>
                <a:tab pos="697865" algn="l"/>
                <a:tab pos="698500" algn="l"/>
                <a:tab pos="2868930" algn="l"/>
              </a:tabLst>
            </a:pPr>
            <a:r>
              <a:rPr sz="2000" dirty="0">
                <a:solidFill>
                  <a:srgbClr val="FFFFFF"/>
                </a:solidFill>
                <a:latin typeface="Arial"/>
                <a:cs typeface="Arial"/>
              </a:rPr>
              <a:t>Some chemicals can</a:t>
            </a:r>
            <a:r>
              <a:rPr sz="2000" spc="-114" dirty="0">
                <a:solidFill>
                  <a:srgbClr val="FFFFFF"/>
                </a:solidFill>
                <a:latin typeface="Arial"/>
                <a:cs typeface="Arial"/>
              </a:rPr>
              <a:t> </a:t>
            </a:r>
            <a:r>
              <a:rPr sz="2000" dirty="0">
                <a:solidFill>
                  <a:srgbClr val="FFFFFF"/>
                </a:solidFill>
                <a:latin typeface="Arial"/>
                <a:cs typeface="Arial"/>
              </a:rPr>
              <a:t>react  with</a:t>
            </a:r>
            <a:r>
              <a:rPr sz="2000" spc="15" dirty="0">
                <a:solidFill>
                  <a:srgbClr val="FFFFFF"/>
                </a:solidFill>
                <a:latin typeface="Arial"/>
                <a:cs typeface="Arial"/>
              </a:rPr>
              <a:t> </a:t>
            </a:r>
            <a:r>
              <a:rPr sz="2000" dirty="0">
                <a:solidFill>
                  <a:srgbClr val="FFFFFF"/>
                </a:solidFill>
                <a:latin typeface="Arial"/>
                <a:cs typeface="Arial"/>
              </a:rPr>
              <a:t>contacts</a:t>
            </a:r>
            <a:r>
              <a:rPr sz="2000" spc="-45" dirty="0">
                <a:solidFill>
                  <a:srgbClr val="FFFFFF"/>
                </a:solidFill>
                <a:latin typeface="Arial"/>
                <a:cs typeface="Arial"/>
              </a:rPr>
              <a:t> </a:t>
            </a:r>
            <a:r>
              <a:rPr sz="2000" dirty="0">
                <a:solidFill>
                  <a:srgbClr val="FFFFFF"/>
                </a:solidFill>
                <a:latin typeface="Arial"/>
                <a:cs typeface="Arial"/>
              </a:rPr>
              <a:t>and	cause  permanent</a:t>
            </a:r>
            <a:r>
              <a:rPr sz="2000" spc="-45" dirty="0">
                <a:solidFill>
                  <a:srgbClr val="FFFFFF"/>
                </a:solidFill>
                <a:latin typeface="Arial"/>
                <a:cs typeface="Arial"/>
              </a:rPr>
              <a:t> </a:t>
            </a:r>
            <a:r>
              <a:rPr sz="2000" dirty="0">
                <a:solidFill>
                  <a:srgbClr val="FFFFFF"/>
                </a:solidFill>
                <a:latin typeface="Arial"/>
                <a:cs typeface="Arial"/>
              </a:rPr>
              <a:t>injury</a:t>
            </a:r>
            <a:endParaRPr sz="2000">
              <a:latin typeface="Arial"/>
              <a:cs typeface="Arial"/>
            </a:endParaRPr>
          </a:p>
        </p:txBody>
      </p:sp>
      <p:sp>
        <p:nvSpPr>
          <p:cNvPr id="8" name="object 8"/>
          <p:cNvSpPr/>
          <p:nvPr/>
        </p:nvSpPr>
        <p:spPr>
          <a:xfrm>
            <a:off x="5486400" y="2286000"/>
            <a:ext cx="3352800" cy="2247900"/>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46273" y="103123"/>
            <a:ext cx="3251835" cy="635000"/>
          </a:xfrm>
          <a:prstGeom prst="rect">
            <a:avLst/>
          </a:prstGeom>
        </p:spPr>
        <p:txBody>
          <a:bodyPr vert="horz" wrap="square" lIns="0" tIns="12065" rIns="0" bIns="0" rtlCol="0">
            <a:spAutoFit/>
          </a:bodyPr>
          <a:lstStyle/>
          <a:p>
            <a:pPr marL="12700">
              <a:lnSpc>
                <a:spcPct val="100000"/>
              </a:lnSpc>
              <a:spcBef>
                <a:spcPts val="95"/>
              </a:spcBef>
            </a:pPr>
            <a:r>
              <a:rPr spc="-10" dirty="0"/>
              <a:t>Introduction</a:t>
            </a:r>
          </a:p>
        </p:txBody>
      </p:sp>
      <p:sp>
        <p:nvSpPr>
          <p:cNvPr id="3" name="object 3"/>
          <p:cNvSpPr txBox="1"/>
          <p:nvPr/>
        </p:nvSpPr>
        <p:spPr>
          <a:xfrm>
            <a:off x="922426" y="960210"/>
            <a:ext cx="7026275" cy="4832350"/>
          </a:xfrm>
          <a:prstGeom prst="rect">
            <a:avLst/>
          </a:prstGeom>
        </p:spPr>
        <p:txBody>
          <a:bodyPr vert="horz" wrap="square" lIns="0" tIns="62865" rIns="0" bIns="0" rtlCol="0">
            <a:spAutoFit/>
          </a:bodyPr>
          <a:lstStyle/>
          <a:p>
            <a:pPr marL="12700">
              <a:lnSpc>
                <a:spcPct val="100000"/>
              </a:lnSpc>
              <a:spcBef>
                <a:spcPts val="495"/>
              </a:spcBef>
            </a:pPr>
            <a:r>
              <a:rPr sz="3200" dirty="0">
                <a:solidFill>
                  <a:schemeClr val="bg1"/>
                </a:solidFill>
                <a:latin typeface="Tahoma"/>
                <a:cs typeface="Tahoma"/>
              </a:rPr>
              <a:t>Lesson</a:t>
            </a:r>
            <a:r>
              <a:rPr sz="3200" spc="-25" dirty="0">
                <a:solidFill>
                  <a:schemeClr val="bg1"/>
                </a:solidFill>
                <a:latin typeface="Tahoma"/>
                <a:cs typeface="Tahoma"/>
              </a:rPr>
              <a:t> </a:t>
            </a:r>
            <a:r>
              <a:rPr sz="3200" spc="-5" dirty="0">
                <a:solidFill>
                  <a:schemeClr val="bg1"/>
                </a:solidFill>
                <a:latin typeface="Tahoma"/>
                <a:cs typeface="Tahoma"/>
              </a:rPr>
              <a:t>objectives:</a:t>
            </a:r>
            <a:endParaRPr sz="3200" dirty="0">
              <a:solidFill>
                <a:schemeClr val="bg1"/>
              </a:solidFill>
              <a:latin typeface="Tahoma"/>
              <a:cs typeface="Tahoma"/>
            </a:endParaRPr>
          </a:p>
          <a:p>
            <a:pPr marL="527685" marR="32384" indent="-515620">
              <a:lnSpc>
                <a:spcPts val="3030"/>
              </a:lnSpc>
              <a:spcBef>
                <a:spcPts val="715"/>
              </a:spcBef>
              <a:buAutoNum type="arabicPeriod"/>
              <a:tabLst>
                <a:tab pos="527685" algn="l"/>
                <a:tab pos="528320" algn="l"/>
              </a:tabLst>
            </a:pPr>
            <a:r>
              <a:rPr sz="2800" spc="-5" dirty="0">
                <a:solidFill>
                  <a:schemeClr val="bg1"/>
                </a:solidFill>
                <a:latin typeface="Tahoma"/>
                <a:cs typeface="Tahoma"/>
              </a:rPr>
              <a:t>Describe the </a:t>
            </a:r>
            <a:r>
              <a:rPr sz="2800" spc="-15" dirty="0">
                <a:solidFill>
                  <a:schemeClr val="bg1"/>
                </a:solidFill>
                <a:latin typeface="Tahoma"/>
                <a:cs typeface="Tahoma"/>
              </a:rPr>
              <a:t>hierarchy </a:t>
            </a:r>
            <a:r>
              <a:rPr sz="2800" spc="-5" dirty="0">
                <a:solidFill>
                  <a:schemeClr val="bg1"/>
                </a:solidFill>
                <a:latin typeface="Tahoma"/>
                <a:cs typeface="Tahoma"/>
              </a:rPr>
              <a:t>of controls as it  </a:t>
            </a:r>
            <a:r>
              <a:rPr sz="2800" spc="-10" dirty="0">
                <a:solidFill>
                  <a:schemeClr val="bg1"/>
                </a:solidFill>
                <a:latin typeface="Tahoma"/>
                <a:cs typeface="Tahoma"/>
              </a:rPr>
              <a:t>relates </a:t>
            </a:r>
            <a:r>
              <a:rPr sz="2800" spc="-5" dirty="0">
                <a:solidFill>
                  <a:schemeClr val="bg1"/>
                </a:solidFill>
                <a:latin typeface="Tahoma"/>
                <a:cs typeface="Tahoma"/>
              </a:rPr>
              <a:t>to personal protective</a:t>
            </a:r>
            <a:r>
              <a:rPr sz="2800" spc="60" dirty="0">
                <a:solidFill>
                  <a:schemeClr val="bg1"/>
                </a:solidFill>
                <a:latin typeface="Tahoma"/>
                <a:cs typeface="Tahoma"/>
              </a:rPr>
              <a:t> </a:t>
            </a:r>
            <a:r>
              <a:rPr sz="2800" spc="-5" dirty="0">
                <a:solidFill>
                  <a:schemeClr val="bg1"/>
                </a:solidFill>
                <a:latin typeface="Tahoma"/>
                <a:cs typeface="Tahoma"/>
              </a:rPr>
              <a:t>equipment.</a:t>
            </a:r>
            <a:endParaRPr sz="2800" dirty="0">
              <a:solidFill>
                <a:schemeClr val="bg1"/>
              </a:solidFill>
              <a:latin typeface="Tahoma"/>
              <a:cs typeface="Tahoma"/>
            </a:endParaRPr>
          </a:p>
          <a:p>
            <a:pPr marL="527685" marR="503555" indent="-515620">
              <a:lnSpc>
                <a:spcPts val="3020"/>
              </a:lnSpc>
              <a:spcBef>
                <a:spcPts val="675"/>
              </a:spcBef>
              <a:buAutoNum type="arabicPeriod"/>
              <a:tabLst>
                <a:tab pos="527685" algn="l"/>
                <a:tab pos="528320" algn="l"/>
              </a:tabLst>
            </a:pPr>
            <a:r>
              <a:rPr sz="2800" spc="-10" dirty="0">
                <a:solidFill>
                  <a:schemeClr val="bg1"/>
                </a:solidFill>
                <a:latin typeface="Tahoma"/>
                <a:cs typeface="Tahoma"/>
              </a:rPr>
              <a:t>Identify types </a:t>
            </a:r>
            <a:r>
              <a:rPr sz="2800" spc="-5" dirty="0">
                <a:solidFill>
                  <a:schemeClr val="bg1"/>
                </a:solidFill>
                <a:latin typeface="Tahoma"/>
                <a:cs typeface="Tahoma"/>
              </a:rPr>
              <a:t>of personal protective  equipment utilized in </a:t>
            </a:r>
            <a:r>
              <a:rPr sz="2800" spc="-10" dirty="0">
                <a:solidFill>
                  <a:schemeClr val="bg1"/>
                </a:solidFill>
                <a:latin typeface="Tahoma"/>
                <a:cs typeface="Tahoma"/>
              </a:rPr>
              <a:t>general</a:t>
            </a:r>
            <a:r>
              <a:rPr sz="2800" dirty="0">
                <a:solidFill>
                  <a:schemeClr val="bg1"/>
                </a:solidFill>
                <a:latin typeface="Tahoma"/>
                <a:cs typeface="Tahoma"/>
              </a:rPr>
              <a:t> </a:t>
            </a:r>
            <a:r>
              <a:rPr sz="2800" spc="-30" dirty="0">
                <a:solidFill>
                  <a:schemeClr val="bg1"/>
                </a:solidFill>
                <a:latin typeface="Tahoma"/>
                <a:cs typeface="Tahoma"/>
              </a:rPr>
              <a:t>industry.</a:t>
            </a:r>
            <a:endParaRPr sz="2800" dirty="0">
              <a:solidFill>
                <a:schemeClr val="bg1"/>
              </a:solidFill>
              <a:latin typeface="Tahoma"/>
              <a:cs typeface="Tahoma"/>
            </a:endParaRPr>
          </a:p>
          <a:p>
            <a:pPr marL="527685" marR="494665" indent="-515620">
              <a:lnSpc>
                <a:spcPts val="3030"/>
              </a:lnSpc>
              <a:spcBef>
                <a:spcPts val="670"/>
              </a:spcBef>
              <a:buAutoNum type="arabicPeriod"/>
              <a:tabLst>
                <a:tab pos="527685" algn="l"/>
                <a:tab pos="528320" algn="l"/>
              </a:tabLst>
            </a:pPr>
            <a:r>
              <a:rPr sz="2800" spc="-10" dirty="0">
                <a:solidFill>
                  <a:schemeClr val="bg1"/>
                </a:solidFill>
                <a:latin typeface="Tahoma"/>
                <a:cs typeface="Tahoma"/>
              </a:rPr>
              <a:t>Explain </a:t>
            </a:r>
            <a:r>
              <a:rPr sz="2800" spc="-5" dirty="0">
                <a:solidFill>
                  <a:schemeClr val="bg1"/>
                </a:solidFill>
                <a:latin typeface="Tahoma"/>
                <a:cs typeface="Tahoma"/>
              </a:rPr>
              <a:t>personal </a:t>
            </a:r>
            <a:r>
              <a:rPr sz="2800" spc="-10" dirty="0">
                <a:solidFill>
                  <a:schemeClr val="bg1"/>
                </a:solidFill>
                <a:latin typeface="Tahoma"/>
                <a:cs typeface="Tahoma"/>
              </a:rPr>
              <a:t>protective equipment  </a:t>
            </a:r>
            <a:r>
              <a:rPr sz="2800" spc="-15" dirty="0">
                <a:solidFill>
                  <a:schemeClr val="bg1"/>
                </a:solidFill>
                <a:latin typeface="Tahoma"/>
                <a:cs typeface="Tahoma"/>
              </a:rPr>
              <a:t>training</a:t>
            </a:r>
            <a:r>
              <a:rPr sz="2800" spc="20" dirty="0">
                <a:solidFill>
                  <a:schemeClr val="bg1"/>
                </a:solidFill>
                <a:latin typeface="Tahoma"/>
                <a:cs typeface="Tahoma"/>
              </a:rPr>
              <a:t> </a:t>
            </a:r>
            <a:r>
              <a:rPr sz="2800" spc="-5" dirty="0">
                <a:solidFill>
                  <a:schemeClr val="bg1"/>
                </a:solidFill>
                <a:latin typeface="Tahoma"/>
                <a:cs typeface="Tahoma"/>
              </a:rPr>
              <a:t>requirements.</a:t>
            </a:r>
            <a:endParaRPr sz="2800" dirty="0">
              <a:solidFill>
                <a:schemeClr val="bg1"/>
              </a:solidFill>
              <a:latin typeface="Tahoma"/>
              <a:cs typeface="Tahoma"/>
            </a:endParaRPr>
          </a:p>
          <a:p>
            <a:pPr marL="527685" marR="5080" indent="-515620">
              <a:lnSpc>
                <a:spcPts val="3020"/>
              </a:lnSpc>
              <a:spcBef>
                <a:spcPts val="670"/>
              </a:spcBef>
              <a:buAutoNum type="arabicPeriod"/>
              <a:tabLst>
                <a:tab pos="527685" algn="l"/>
                <a:tab pos="528320" algn="l"/>
              </a:tabLst>
            </a:pPr>
            <a:r>
              <a:rPr sz="2800" spc="-10" dirty="0">
                <a:solidFill>
                  <a:schemeClr val="bg1"/>
                </a:solidFill>
                <a:latin typeface="Tahoma"/>
                <a:cs typeface="Tahoma"/>
              </a:rPr>
              <a:t>Explain </a:t>
            </a:r>
            <a:r>
              <a:rPr sz="2800" spc="-5" dirty="0">
                <a:solidFill>
                  <a:schemeClr val="bg1"/>
                </a:solidFill>
                <a:latin typeface="Tahoma"/>
                <a:cs typeface="Tahoma"/>
              </a:rPr>
              <a:t>the </a:t>
            </a:r>
            <a:r>
              <a:rPr sz="2800" spc="-10" dirty="0">
                <a:solidFill>
                  <a:schemeClr val="bg1"/>
                </a:solidFill>
                <a:latin typeface="Tahoma"/>
                <a:cs typeface="Tahoma"/>
              </a:rPr>
              <a:t>employer </a:t>
            </a:r>
            <a:r>
              <a:rPr sz="2800" spc="-5" dirty="0">
                <a:solidFill>
                  <a:schemeClr val="bg1"/>
                </a:solidFill>
                <a:latin typeface="Tahoma"/>
                <a:cs typeface="Tahoma"/>
              </a:rPr>
              <a:t>responsibilities  </a:t>
            </a:r>
            <a:r>
              <a:rPr sz="2800" spc="-10" dirty="0">
                <a:solidFill>
                  <a:schemeClr val="bg1"/>
                </a:solidFill>
                <a:latin typeface="Tahoma"/>
                <a:cs typeface="Tahoma"/>
              </a:rPr>
              <a:t>regarding </a:t>
            </a:r>
            <a:r>
              <a:rPr sz="2800" spc="-5" dirty="0">
                <a:solidFill>
                  <a:schemeClr val="bg1"/>
                </a:solidFill>
                <a:latin typeface="Tahoma"/>
                <a:cs typeface="Tahoma"/>
              </a:rPr>
              <a:t>personal protective</a:t>
            </a:r>
            <a:r>
              <a:rPr sz="2800" spc="-10" dirty="0">
                <a:solidFill>
                  <a:schemeClr val="bg1"/>
                </a:solidFill>
                <a:latin typeface="Tahoma"/>
                <a:cs typeface="Tahoma"/>
              </a:rPr>
              <a:t> </a:t>
            </a:r>
            <a:r>
              <a:rPr sz="2800" dirty="0">
                <a:solidFill>
                  <a:schemeClr val="bg1"/>
                </a:solidFill>
                <a:latin typeface="Tahoma"/>
                <a:cs typeface="Tahoma"/>
              </a:rPr>
              <a:t>equipment.</a:t>
            </a:r>
          </a:p>
          <a:p>
            <a:pPr marL="527685" marR="10160" indent="-515620">
              <a:lnSpc>
                <a:spcPts val="3030"/>
              </a:lnSpc>
              <a:spcBef>
                <a:spcPts val="670"/>
              </a:spcBef>
              <a:buAutoNum type="arabicPeriod"/>
              <a:tabLst>
                <a:tab pos="527685" algn="l"/>
                <a:tab pos="528320" algn="l"/>
              </a:tabLst>
            </a:pPr>
            <a:r>
              <a:rPr sz="2800" spc="-10" dirty="0">
                <a:solidFill>
                  <a:schemeClr val="bg1"/>
                </a:solidFill>
                <a:latin typeface="Tahoma"/>
                <a:cs typeface="Tahoma"/>
              </a:rPr>
              <a:t>Explain </a:t>
            </a:r>
            <a:r>
              <a:rPr sz="2800" spc="-5" dirty="0">
                <a:solidFill>
                  <a:schemeClr val="bg1"/>
                </a:solidFill>
                <a:latin typeface="Tahoma"/>
                <a:cs typeface="Tahoma"/>
              </a:rPr>
              <a:t>the </a:t>
            </a:r>
            <a:r>
              <a:rPr sz="2800" spc="-10" dirty="0">
                <a:solidFill>
                  <a:schemeClr val="bg1"/>
                </a:solidFill>
                <a:latin typeface="Tahoma"/>
                <a:cs typeface="Tahoma"/>
              </a:rPr>
              <a:t>employee responsibilities  regarding </a:t>
            </a:r>
            <a:r>
              <a:rPr sz="2800" spc="-5" dirty="0">
                <a:solidFill>
                  <a:schemeClr val="bg1"/>
                </a:solidFill>
                <a:latin typeface="Tahoma"/>
                <a:cs typeface="Tahoma"/>
              </a:rPr>
              <a:t>personal protective equipment</a:t>
            </a:r>
            <a:r>
              <a:rPr sz="2800" spc="-5" dirty="0">
                <a:latin typeface="Tahoma"/>
                <a:cs typeface="Tahoma"/>
              </a:rPr>
              <a:t>.</a:t>
            </a:r>
            <a:endParaRPr sz="2800" dirty="0">
              <a:latin typeface="Tahoma"/>
              <a:cs typeface="Tahoma"/>
            </a:endParaRPr>
          </a:p>
        </p:txBody>
      </p:sp>
    </p:spTree>
    <p:extLst>
      <p:ext uri="{BB962C8B-B14F-4D97-AF65-F5344CB8AC3E}">
        <p14:creationId xmlns:p14="http://schemas.microsoft.com/office/powerpoint/2010/main" val="40733537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654294"/>
            <a:ext cx="9144000" cy="220370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4751832"/>
            <a:ext cx="9144000" cy="2106295"/>
          </a:xfrm>
          <a:custGeom>
            <a:avLst/>
            <a:gdLst/>
            <a:ahLst/>
            <a:cxnLst/>
            <a:rect l="l" t="t" r="r" b="b"/>
            <a:pathLst>
              <a:path w="9144000" h="2106295">
                <a:moveTo>
                  <a:pt x="0" y="1692935"/>
                </a:moveTo>
                <a:lnTo>
                  <a:pt x="0" y="2106166"/>
                </a:lnTo>
                <a:lnTo>
                  <a:pt x="9144000" y="2106166"/>
                </a:lnTo>
                <a:lnTo>
                  <a:pt x="9144000" y="1751575"/>
                </a:lnTo>
                <a:lnTo>
                  <a:pt x="2266828" y="1751575"/>
                </a:lnTo>
                <a:lnTo>
                  <a:pt x="1613553" y="1744157"/>
                </a:lnTo>
                <a:lnTo>
                  <a:pt x="0" y="1692935"/>
                </a:lnTo>
                <a:close/>
              </a:path>
              <a:path w="9144000" h="2106295">
                <a:moveTo>
                  <a:pt x="9144000" y="0"/>
                </a:moveTo>
                <a:lnTo>
                  <a:pt x="8953853" y="89691"/>
                </a:lnTo>
                <a:lnTo>
                  <a:pt x="8464392" y="314371"/>
                </a:lnTo>
                <a:lnTo>
                  <a:pt x="8055839" y="494221"/>
                </a:lnTo>
                <a:lnTo>
                  <a:pt x="7664254" y="659074"/>
                </a:lnTo>
                <a:lnTo>
                  <a:pt x="7341069" y="788898"/>
                </a:lnTo>
                <a:lnTo>
                  <a:pt x="7028467" y="908526"/>
                </a:lnTo>
                <a:lnTo>
                  <a:pt x="6775423" y="1000703"/>
                </a:lnTo>
                <a:lnTo>
                  <a:pt x="6528624" y="1086284"/>
                </a:lnTo>
                <a:lnTo>
                  <a:pt x="6287566" y="1165488"/>
                </a:lnTo>
                <a:lnTo>
                  <a:pt x="6051747" y="1238535"/>
                </a:lnTo>
                <a:lnTo>
                  <a:pt x="5820664" y="1305646"/>
                </a:lnTo>
                <a:lnTo>
                  <a:pt x="5593815" y="1367040"/>
                </a:lnTo>
                <a:lnTo>
                  <a:pt x="5415046" y="1412187"/>
                </a:lnTo>
                <a:lnTo>
                  <a:pt x="5238407" y="1453928"/>
                </a:lnTo>
                <a:lnTo>
                  <a:pt x="5063642" y="1492375"/>
                </a:lnTo>
                <a:lnTo>
                  <a:pt x="4890493" y="1527643"/>
                </a:lnTo>
                <a:lnTo>
                  <a:pt x="4718701" y="1559842"/>
                </a:lnTo>
                <a:lnTo>
                  <a:pt x="4548012" y="1589086"/>
                </a:lnTo>
                <a:lnTo>
                  <a:pt x="4335806" y="1621657"/>
                </a:lnTo>
                <a:lnTo>
                  <a:pt x="4124415" y="1650005"/>
                </a:lnTo>
                <a:lnTo>
                  <a:pt x="3913339" y="1674351"/>
                </a:lnTo>
                <a:lnTo>
                  <a:pt x="3702072" y="1694915"/>
                </a:lnTo>
                <a:lnTo>
                  <a:pt x="3490114" y="1711916"/>
                </a:lnTo>
                <a:lnTo>
                  <a:pt x="3234143" y="1727924"/>
                </a:lnTo>
                <a:lnTo>
                  <a:pt x="2975583" y="1739498"/>
                </a:lnTo>
                <a:lnTo>
                  <a:pt x="2669499" y="1747904"/>
                </a:lnTo>
                <a:lnTo>
                  <a:pt x="2266828" y="1751575"/>
                </a:lnTo>
                <a:lnTo>
                  <a:pt x="9144000" y="1751575"/>
                </a:lnTo>
                <a:lnTo>
                  <a:pt x="9144000" y="0"/>
                </a:lnTo>
                <a:close/>
              </a:path>
            </a:pathLst>
          </a:custGeom>
          <a:solidFill>
            <a:srgbClr val="7B7B7B">
              <a:alpha val="45097"/>
            </a:srgbClr>
          </a:solidFill>
        </p:spPr>
        <p:txBody>
          <a:bodyPr wrap="square" lIns="0" tIns="0" rIns="0" bIns="0" rtlCol="0"/>
          <a:lstStyle/>
          <a:p>
            <a:endParaRPr/>
          </a:p>
        </p:txBody>
      </p:sp>
      <p:sp>
        <p:nvSpPr>
          <p:cNvPr id="4" name="object 4"/>
          <p:cNvSpPr/>
          <p:nvPr/>
        </p:nvSpPr>
        <p:spPr>
          <a:xfrm>
            <a:off x="7211568" y="0"/>
            <a:ext cx="1932431" cy="685799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315200" y="0"/>
            <a:ext cx="1828800" cy="6858000"/>
          </a:xfrm>
          <a:custGeom>
            <a:avLst/>
            <a:gdLst/>
            <a:ahLst/>
            <a:cxnLst/>
            <a:rect l="l" t="t" r="r" b="b"/>
            <a:pathLst>
              <a:path w="1828800" h="6858000">
                <a:moveTo>
                  <a:pt x="0" y="0"/>
                </a:moveTo>
                <a:lnTo>
                  <a:pt x="37678" y="52510"/>
                </a:lnTo>
                <a:lnTo>
                  <a:pt x="74692" y="105059"/>
                </a:lnTo>
                <a:lnTo>
                  <a:pt x="111045" y="157642"/>
                </a:lnTo>
                <a:lnTo>
                  <a:pt x="146740" y="210258"/>
                </a:lnTo>
                <a:lnTo>
                  <a:pt x="181781" y="262903"/>
                </a:lnTo>
                <a:lnTo>
                  <a:pt x="216173" y="315574"/>
                </a:lnTo>
                <a:lnTo>
                  <a:pt x="249918" y="368268"/>
                </a:lnTo>
                <a:lnTo>
                  <a:pt x="283022" y="420982"/>
                </a:lnTo>
                <a:lnTo>
                  <a:pt x="315488" y="473715"/>
                </a:lnTo>
                <a:lnTo>
                  <a:pt x="347319" y="526461"/>
                </a:lnTo>
                <a:lnTo>
                  <a:pt x="378519" y="579219"/>
                </a:lnTo>
                <a:lnTo>
                  <a:pt x="409092" y="631986"/>
                </a:lnTo>
                <a:lnTo>
                  <a:pt x="439043" y="684758"/>
                </a:lnTo>
                <a:lnTo>
                  <a:pt x="468375" y="737534"/>
                </a:lnTo>
                <a:lnTo>
                  <a:pt x="497091" y="790309"/>
                </a:lnTo>
                <a:lnTo>
                  <a:pt x="525196" y="843081"/>
                </a:lnTo>
                <a:lnTo>
                  <a:pt x="552693" y="895847"/>
                </a:lnTo>
                <a:lnTo>
                  <a:pt x="579586" y="948604"/>
                </a:lnTo>
                <a:lnTo>
                  <a:pt x="605880" y="1001349"/>
                </a:lnTo>
                <a:lnTo>
                  <a:pt x="631577" y="1054080"/>
                </a:lnTo>
                <a:lnTo>
                  <a:pt x="656682" y="1106792"/>
                </a:lnTo>
                <a:lnTo>
                  <a:pt x="681198" y="1159484"/>
                </a:lnTo>
                <a:lnTo>
                  <a:pt x="705130" y="1212153"/>
                </a:lnTo>
                <a:lnTo>
                  <a:pt x="728481" y="1264795"/>
                </a:lnTo>
                <a:lnTo>
                  <a:pt x="751256" y="1317407"/>
                </a:lnTo>
                <a:lnTo>
                  <a:pt x="773457" y="1369987"/>
                </a:lnTo>
                <a:lnTo>
                  <a:pt x="795088" y="1422532"/>
                </a:lnTo>
                <a:lnTo>
                  <a:pt x="816155" y="1475038"/>
                </a:lnTo>
                <a:lnTo>
                  <a:pt x="836659" y="1527504"/>
                </a:lnTo>
                <a:lnTo>
                  <a:pt x="856606" y="1579925"/>
                </a:lnTo>
                <a:lnTo>
                  <a:pt x="875999" y="1632299"/>
                </a:lnTo>
                <a:lnTo>
                  <a:pt x="894841" y="1684623"/>
                </a:lnTo>
                <a:lnTo>
                  <a:pt x="913138" y="1736895"/>
                </a:lnTo>
                <a:lnTo>
                  <a:pt x="930891" y="1789110"/>
                </a:lnTo>
                <a:lnTo>
                  <a:pt x="948107" y="1841267"/>
                </a:lnTo>
                <a:lnTo>
                  <a:pt x="964787" y="1893362"/>
                </a:lnTo>
                <a:lnTo>
                  <a:pt x="980936" y="1945392"/>
                </a:lnTo>
                <a:lnTo>
                  <a:pt x="996558" y="1997355"/>
                </a:lnTo>
                <a:lnTo>
                  <a:pt x="1011657" y="2049248"/>
                </a:lnTo>
                <a:lnTo>
                  <a:pt x="1026237" y="2101067"/>
                </a:lnTo>
                <a:lnTo>
                  <a:pt x="1040300" y="2152809"/>
                </a:lnTo>
                <a:lnTo>
                  <a:pt x="1053852" y="2204473"/>
                </a:lnTo>
                <a:lnTo>
                  <a:pt x="1066896" y="2256054"/>
                </a:lnTo>
                <a:lnTo>
                  <a:pt x="1079436" y="2307550"/>
                </a:lnTo>
                <a:lnTo>
                  <a:pt x="1091475" y="2358958"/>
                </a:lnTo>
                <a:lnTo>
                  <a:pt x="1103018" y="2410275"/>
                </a:lnTo>
                <a:lnTo>
                  <a:pt x="1114068" y="2461498"/>
                </a:lnTo>
                <a:lnTo>
                  <a:pt x="1124629" y="2512625"/>
                </a:lnTo>
                <a:lnTo>
                  <a:pt x="1134705" y="2563651"/>
                </a:lnTo>
                <a:lnTo>
                  <a:pt x="1144300" y="2614575"/>
                </a:lnTo>
                <a:lnTo>
                  <a:pt x="1153418" y="2665393"/>
                </a:lnTo>
                <a:lnTo>
                  <a:pt x="1162062" y="2716103"/>
                </a:lnTo>
                <a:lnTo>
                  <a:pt x="1170236" y="2766701"/>
                </a:lnTo>
                <a:lnTo>
                  <a:pt x="1177945" y="2817185"/>
                </a:lnTo>
                <a:lnTo>
                  <a:pt x="1185192" y="2867551"/>
                </a:lnTo>
                <a:lnTo>
                  <a:pt x="1191980" y="2917797"/>
                </a:lnTo>
                <a:lnTo>
                  <a:pt x="1198314" y="2967920"/>
                </a:lnTo>
                <a:lnTo>
                  <a:pt x="1204197" y="3017916"/>
                </a:lnTo>
                <a:lnTo>
                  <a:pt x="1209634" y="3067784"/>
                </a:lnTo>
                <a:lnTo>
                  <a:pt x="1214628" y="3117520"/>
                </a:lnTo>
                <a:lnTo>
                  <a:pt x="1219183" y="3167120"/>
                </a:lnTo>
                <a:lnTo>
                  <a:pt x="1223302" y="3216583"/>
                </a:lnTo>
                <a:lnTo>
                  <a:pt x="1226990" y="3265905"/>
                </a:lnTo>
                <a:lnTo>
                  <a:pt x="1230251" y="3315083"/>
                </a:lnTo>
                <a:lnTo>
                  <a:pt x="1233088" y="3364115"/>
                </a:lnTo>
                <a:lnTo>
                  <a:pt x="1235505" y="3412997"/>
                </a:lnTo>
                <a:lnTo>
                  <a:pt x="1237506" y="3461726"/>
                </a:lnTo>
                <a:lnTo>
                  <a:pt x="1239095" y="3510300"/>
                </a:lnTo>
                <a:lnTo>
                  <a:pt x="1240275" y="3558716"/>
                </a:lnTo>
                <a:lnTo>
                  <a:pt x="1241051" y="3606970"/>
                </a:lnTo>
                <a:lnTo>
                  <a:pt x="1241426" y="3655060"/>
                </a:lnTo>
                <a:lnTo>
                  <a:pt x="1241404" y="3702983"/>
                </a:lnTo>
                <a:lnTo>
                  <a:pt x="1240989" y="3750736"/>
                </a:lnTo>
                <a:lnTo>
                  <a:pt x="1240185" y="3798316"/>
                </a:lnTo>
                <a:lnTo>
                  <a:pt x="1238995" y="3845719"/>
                </a:lnTo>
                <a:lnTo>
                  <a:pt x="1237424" y="3892944"/>
                </a:lnTo>
                <a:lnTo>
                  <a:pt x="1235475" y="3939987"/>
                </a:lnTo>
                <a:lnTo>
                  <a:pt x="1233152" y="3986846"/>
                </a:lnTo>
                <a:lnTo>
                  <a:pt x="1230459" y="4033516"/>
                </a:lnTo>
                <a:lnTo>
                  <a:pt x="1227400" y="4079996"/>
                </a:lnTo>
                <a:lnTo>
                  <a:pt x="1223979" y="4126283"/>
                </a:lnTo>
                <a:lnTo>
                  <a:pt x="1220198" y="4172373"/>
                </a:lnTo>
                <a:lnTo>
                  <a:pt x="1216063" y="4218264"/>
                </a:lnTo>
                <a:lnTo>
                  <a:pt x="1211578" y="4263952"/>
                </a:lnTo>
                <a:lnTo>
                  <a:pt x="1206745" y="4309435"/>
                </a:lnTo>
                <a:lnTo>
                  <a:pt x="1201568" y="4354710"/>
                </a:lnTo>
                <a:lnTo>
                  <a:pt x="1196053" y="4399773"/>
                </a:lnTo>
                <a:lnTo>
                  <a:pt x="1190201" y="4444623"/>
                </a:lnTo>
                <a:lnTo>
                  <a:pt x="1184018" y="4489256"/>
                </a:lnTo>
                <a:lnTo>
                  <a:pt x="1177507" y="4533668"/>
                </a:lnTo>
                <a:lnTo>
                  <a:pt x="1170672" y="4577858"/>
                </a:lnTo>
                <a:lnTo>
                  <a:pt x="1163517" y="4621822"/>
                </a:lnTo>
                <a:lnTo>
                  <a:pt x="1156045" y="4665558"/>
                </a:lnTo>
                <a:lnTo>
                  <a:pt x="1148260" y="4709062"/>
                </a:lnTo>
                <a:lnTo>
                  <a:pt x="1140167" y="4752331"/>
                </a:lnTo>
                <a:lnTo>
                  <a:pt x="1131769" y="4795362"/>
                </a:lnTo>
                <a:lnTo>
                  <a:pt x="1123069" y="4838154"/>
                </a:lnTo>
                <a:lnTo>
                  <a:pt x="1114073" y="4880702"/>
                </a:lnTo>
                <a:lnTo>
                  <a:pt x="1104783" y="4923003"/>
                </a:lnTo>
                <a:lnTo>
                  <a:pt x="1095203" y="4965056"/>
                </a:lnTo>
                <a:lnTo>
                  <a:pt x="1085337" y="5006856"/>
                </a:lnTo>
                <a:lnTo>
                  <a:pt x="1075190" y="5048401"/>
                </a:lnTo>
                <a:lnTo>
                  <a:pt x="1064764" y="5089688"/>
                </a:lnTo>
                <a:lnTo>
                  <a:pt x="1054064" y="5130715"/>
                </a:lnTo>
                <a:lnTo>
                  <a:pt x="1043094" y="5171477"/>
                </a:lnTo>
                <a:lnTo>
                  <a:pt x="1031857" y="5211973"/>
                </a:lnTo>
                <a:lnTo>
                  <a:pt x="1020357" y="5252199"/>
                </a:lnTo>
                <a:lnTo>
                  <a:pt x="1008598" y="5292152"/>
                </a:lnTo>
                <a:lnTo>
                  <a:pt x="996584" y="5331829"/>
                </a:lnTo>
                <a:lnTo>
                  <a:pt x="984319" y="5371228"/>
                </a:lnTo>
                <a:lnTo>
                  <a:pt x="971806" y="5410346"/>
                </a:lnTo>
                <a:lnTo>
                  <a:pt x="959049" y="5449179"/>
                </a:lnTo>
                <a:lnTo>
                  <a:pt x="946053" y="5487725"/>
                </a:lnTo>
                <a:lnTo>
                  <a:pt x="932821" y="5525981"/>
                </a:lnTo>
                <a:lnTo>
                  <a:pt x="919356" y="5563944"/>
                </a:lnTo>
                <a:lnTo>
                  <a:pt x="905664" y="5601610"/>
                </a:lnTo>
                <a:lnTo>
                  <a:pt x="891746" y="5638977"/>
                </a:lnTo>
                <a:lnTo>
                  <a:pt x="877608" y="5676043"/>
                </a:lnTo>
                <a:lnTo>
                  <a:pt x="863253" y="5712803"/>
                </a:lnTo>
                <a:lnTo>
                  <a:pt x="848686" y="5749256"/>
                </a:lnTo>
                <a:lnTo>
                  <a:pt x="833909" y="5785398"/>
                </a:lnTo>
                <a:lnTo>
                  <a:pt x="818926" y="5821227"/>
                </a:lnTo>
                <a:lnTo>
                  <a:pt x="803742" y="5856738"/>
                </a:lnTo>
                <a:lnTo>
                  <a:pt x="788361" y="5891930"/>
                </a:lnTo>
                <a:lnTo>
                  <a:pt x="772785" y="5926800"/>
                </a:lnTo>
                <a:lnTo>
                  <a:pt x="741068" y="5995560"/>
                </a:lnTo>
                <a:lnTo>
                  <a:pt x="708622" y="6062996"/>
                </a:lnTo>
                <a:lnTo>
                  <a:pt x="675477" y="6129082"/>
                </a:lnTo>
                <a:lnTo>
                  <a:pt x="641663" y="6193797"/>
                </a:lnTo>
                <a:lnTo>
                  <a:pt x="607212" y="6257116"/>
                </a:lnTo>
                <a:lnTo>
                  <a:pt x="572155" y="6319017"/>
                </a:lnTo>
                <a:lnTo>
                  <a:pt x="536521" y="6379475"/>
                </a:lnTo>
                <a:lnTo>
                  <a:pt x="500341" y="6438468"/>
                </a:lnTo>
                <a:lnTo>
                  <a:pt x="463647" y="6495971"/>
                </a:lnTo>
                <a:lnTo>
                  <a:pt x="426469" y="6551962"/>
                </a:lnTo>
                <a:lnTo>
                  <a:pt x="388836" y="6606417"/>
                </a:lnTo>
                <a:lnTo>
                  <a:pt x="350781" y="6659313"/>
                </a:lnTo>
                <a:lnTo>
                  <a:pt x="312334" y="6710625"/>
                </a:lnTo>
                <a:lnTo>
                  <a:pt x="273525" y="6760331"/>
                </a:lnTo>
                <a:lnTo>
                  <a:pt x="234385" y="6808408"/>
                </a:lnTo>
                <a:lnTo>
                  <a:pt x="194945" y="6854831"/>
                </a:lnTo>
                <a:lnTo>
                  <a:pt x="1828800" y="6857999"/>
                </a:lnTo>
                <a:lnTo>
                  <a:pt x="1828800" y="14224"/>
                </a:lnTo>
                <a:lnTo>
                  <a:pt x="0" y="0"/>
                </a:lnTo>
                <a:close/>
              </a:path>
            </a:pathLst>
          </a:custGeom>
          <a:solidFill>
            <a:srgbClr val="585858">
              <a:alpha val="39999"/>
            </a:srgbClr>
          </a:solidFill>
        </p:spPr>
        <p:txBody>
          <a:bodyPr wrap="square" lIns="0" tIns="0" rIns="0" bIns="0" rtlCol="0"/>
          <a:lstStyle/>
          <a:p>
            <a:endParaRPr/>
          </a:p>
        </p:txBody>
      </p:sp>
      <p:sp>
        <p:nvSpPr>
          <p:cNvPr id="6" name="object 6"/>
          <p:cNvSpPr txBox="1">
            <a:spLocks noGrp="1"/>
          </p:cNvSpPr>
          <p:nvPr>
            <p:ph type="title"/>
          </p:nvPr>
        </p:nvSpPr>
        <p:spPr>
          <a:xfrm>
            <a:off x="980033" y="467994"/>
            <a:ext cx="6421120" cy="726440"/>
          </a:xfrm>
          <a:prstGeom prst="rect">
            <a:avLst/>
          </a:prstGeom>
        </p:spPr>
        <p:txBody>
          <a:bodyPr vert="horz" wrap="square" lIns="0" tIns="12065" rIns="0" bIns="0" rtlCol="0">
            <a:spAutoFit/>
          </a:bodyPr>
          <a:lstStyle/>
          <a:p>
            <a:pPr marL="12700">
              <a:lnSpc>
                <a:spcPct val="100000"/>
              </a:lnSpc>
              <a:spcBef>
                <a:spcPts val="95"/>
              </a:spcBef>
            </a:pPr>
            <a:r>
              <a:rPr spc="-5" dirty="0"/>
              <a:t>Eye and Face</a:t>
            </a:r>
            <a:r>
              <a:rPr spc="-20" dirty="0"/>
              <a:t> </a:t>
            </a:r>
            <a:r>
              <a:rPr spc="-5" dirty="0"/>
              <a:t>Protection</a:t>
            </a:r>
          </a:p>
        </p:txBody>
      </p:sp>
      <p:sp>
        <p:nvSpPr>
          <p:cNvPr id="7" name="object 7"/>
          <p:cNvSpPr txBox="1"/>
          <p:nvPr/>
        </p:nvSpPr>
        <p:spPr>
          <a:xfrm>
            <a:off x="953820" y="1393632"/>
            <a:ext cx="7687945" cy="5161915"/>
          </a:xfrm>
          <a:prstGeom prst="rect">
            <a:avLst/>
          </a:prstGeom>
        </p:spPr>
        <p:txBody>
          <a:bodyPr vert="horz" wrap="square" lIns="0" tIns="51435" rIns="0" bIns="0" rtlCol="0">
            <a:spAutoFit/>
          </a:bodyPr>
          <a:lstStyle/>
          <a:p>
            <a:pPr marL="12700">
              <a:lnSpc>
                <a:spcPct val="100000"/>
              </a:lnSpc>
              <a:spcBef>
                <a:spcPts val="405"/>
              </a:spcBef>
            </a:pPr>
            <a:r>
              <a:rPr sz="2600" b="1" dirty="0">
                <a:solidFill>
                  <a:srgbClr val="FFFF00"/>
                </a:solidFill>
                <a:latin typeface="Arial"/>
                <a:cs typeface="Arial"/>
              </a:rPr>
              <a:t>Care of </a:t>
            </a:r>
            <a:r>
              <a:rPr sz="2600" b="1" spc="-5" dirty="0">
                <a:solidFill>
                  <a:srgbClr val="FFFF00"/>
                </a:solidFill>
                <a:latin typeface="Arial"/>
                <a:cs typeface="Arial"/>
              </a:rPr>
              <a:t>Eye </a:t>
            </a:r>
            <a:r>
              <a:rPr sz="2600" b="1" dirty="0">
                <a:solidFill>
                  <a:srgbClr val="FFFF00"/>
                </a:solidFill>
                <a:latin typeface="Arial"/>
                <a:cs typeface="Arial"/>
              </a:rPr>
              <a:t>Protection</a:t>
            </a:r>
            <a:r>
              <a:rPr sz="2600" b="1" spc="-25" dirty="0">
                <a:solidFill>
                  <a:srgbClr val="FFFF00"/>
                </a:solidFill>
                <a:latin typeface="Arial"/>
                <a:cs typeface="Arial"/>
              </a:rPr>
              <a:t> </a:t>
            </a:r>
            <a:r>
              <a:rPr sz="2600" b="1" dirty="0">
                <a:solidFill>
                  <a:srgbClr val="FFFF00"/>
                </a:solidFill>
                <a:latin typeface="Arial"/>
                <a:cs typeface="Arial"/>
              </a:rPr>
              <a:t>Equipment</a:t>
            </a:r>
            <a:endParaRPr sz="2600">
              <a:latin typeface="Arial"/>
              <a:cs typeface="Arial"/>
            </a:endParaRPr>
          </a:p>
          <a:p>
            <a:pPr marL="396240" marR="515620" indent="-383540">
              <a:lnSpc>
                <a:spcPts val="2810"/>
              </a:lnSpc>
              <a:spcBef>
                <a:spcPts val="665"/>
              </a:spcBef>
              <a:buClr>
                <a:srgbClr val="6D9FAF"/>
              </a:buClr>
              <a:buSzPct val="78846"/>
              <a:buFont typeface="Wingdings 2"/>
              <a:buChar char=""/>
              <a:tabLst>
                <a:tab pos="396240" algn="l"/>
                <a:tab pos="396875" algn="l"/>
              </a:tabLst>
            </a:pPr>
            <a:r>
              <a:rPr sz="2600" dirty="0">
                <a:solidFill>
                  <a:srgbClr val="FFFFFF"/>
                </a:solidFill>
                <a:latin typeface="Arial"/>
                <a:cs typeface="Arial"/>
              </a:rPr>
              <a:t>Clean your eye protection equipment. </a:t>
            </a:r>
            <a:r>
              <a:rPr sz="2600" spc="-80" dirty="0">
                <a:solidFill>
                  <a:srgbClr val="FFFFFF"/>
                </a:solidFill>
                <a:latin typeface="Arial"/>
                <a:cs typeface="Arial"/>
              </a:rPr>
              <a:t>You </a:t>
            </a:r>
            <a:r>
              <a:rPr sz="2600" dirty="0">
                <a:solidFill>
                  <a:srgbClr val="FFFFFF"/>
                </a:solidFill>
                <a:latin typeface="Arial"/>
                <a:cs typeface="Arial"/>
              </a:rPr>
              <a:t>can  usually use mild soap and</a:t>
            </a:r>
            <a:r>
              <a:rPr sz="2600" spc="-55" dirty="0">
                <a:solidFill>
                  <a:srgbClr val="FFFFFF"/>
                </a:solidFill>
                <a:latin typeface="Arial"/>
                <a:cs typeface="Arial"/>
              </a:rPr>
              <a:t> </a:t>
            </a:r>
            <a:r>
              <a:rPr sz="2600" dirty="0">
                <a:solidFill>
                  <a:srgbClr val="FFFFFF"/>
                </a:solidFill>
                <a:latin typeface="Arial"/>
                <a:cs typeface="Arial"/>
              </a:rPr>
              <a:t>water</a:t>
            </a:r>
            <a:endParaRPr sz="2600">
              <a:latin typeface="Arial"/>
              <a:cs typeface="Arial"/>
            </a:endParaRPr>
          </a:p>
          <a:p>
            <a:pPr marL="697865" lvl="1" indent="-274320">
              <a:lnSpc>
                <a:spcPct val="100000"/>
              </a:lnSpc>
              <a:spcBef>
                <a:spcPts val="229"/>
              </a:spcBef>
              <a:buClr>
                <a:srgbClr val="6D9FAF"/>
              </a:buClr>
              <a:buSzPct val="88636"/>
              <a:buFont typeface="Wingdings 2"/>
              <a:buChar char=""/>
              <a:tabLst>
                <a:tab pos="697865" algn="l"/>
                <a:tab pos="698500" algn="l"/>
              </a:tabLst>
            </a:pPr>
            <a:r>
              <a:rPr sz="2200" spc="-5" dirty="0">
                <a:solidFill>
                  <a:srgbClr val="FFFFFF"/>
                </a:solidFill>
                <a:latin typeface="Arial"/>
                <a:cs typeface="Arial"/>
              </a:rPr>
              <a:t>Never use abrasive </a:t>
            </a:r>
            <a:r>
              <a:rPr sz="2200" dirty="0">
                <a:solidFill>
                  <a:srgbClr val="FFFFFF"/>
                </a:solidFill>
                <a:latin typeface="Arial"/>
                <a:cs typeface="Arial"/>
              </a:rPr>
              <a:t>soaps, </a:t>
            </a:r>
            <a:r>
              <a:rPr sz="2200" spc="-5" dirty="0">
                <a:solidFill>
                  <a:srgbClr val="FFFFFF"/>
                </a:solidFill>
                <a:latin typeface="Arial"/>
                <a:cs typeface="Arial"/>
              </a:rPr>
              <a:t>rough </a:t>
            </a:r>
            <a:r>
              <a:rPr sz="2200" spc="-25" dirty="0">
                <a:solidFill>
                  <a:srgbClr val="FFFFFF"/>
                </a:solidFill>
                <a:latin typeface="Arial"/>
                <a:cs typeface="Arial"/>
              </a:rPr>
              <a:t>paper, </a:t>
            </a:r>
            <a:r>
              <a:rPr sz="2200" spc="-5" dirty="0">
                <a:solidFill>
                  <a:srgbClr val="FFFFFF"/>
                </a:solidFill>
                <a:latin typeface="Arial"/>
                <a:cs typeface="Arial"/>
              </a:rPr>
              <a:t>or </a:t>
            </a:r>
            <a:r>
              <a:rPr sz="2200" dirty="0">
                <a:solidFill>
                  <a:srgbClr val="FFFFFF"/>
                </a:solidFill>
                <a:latin typeface="Arial"/>
                <a:cs typeface="Arial"/>
              </a:rPr>
              <a:t>cloth</a:t>
            </a:r>
            <a:r>
              <a:rPr sz="2200" spc="170" dirty="0">
                <a:solidFill>
                  <a:srgbClr val="FFFFFF"/>
                </a:solidFill>
                <a:latin typeface="Arial"/>
                <a:cs typeface="Arial"/>
              </a:rPr>
              <a:t> </a:t>
            </a:r>
            <a:r>
              <a:rPr sz="2200" spc="-5" dirty="0">
                <a:solidFill>
                  <a:srgbClr val="FFFFFF"/>
                </a:solidFill>
                <a:latin typeface="Arial"/>
                <a:cs typeface="Arial"/>
              </a:rPr>
              <a:t>towels</a:t>
            </a:r>
            <a:endParaRPr sz="2200">
              <a:latin typeface="Arial"/>
              <a:cs typeface="Arial"/>
            </a:endParaRPr>
          </a:p>
          <a:p>
            <a:pPr marL="396240" indent="-383540">
              <a:lnSpc>
                <a:spcPct val="100000"/>
              </a:lnSpc>
              <a:spcBef>
                <a:spcPts val="305"/>
              </a:spcBef>
              <a:buClr>
                <a:srgbClr val="6D9FAF"/>
              </a:buClr>
              <a:buSzPct val="78846"/>
              <a:buFont typeface="Wingdings 2"/>
              <a:buChar char=""/>
              <a:tabLst>
                <a:tab pos="396240" algn="l"/>
                <a:tab pos="396875" algn="l"/>
              </a:tabLst>
            </a:pPr>
            <a:r>
              <a:rPr sz="2600" dirty="0">
                <a:solidFill>
                  <a:srgbClr val="FFFFFF"/>
                </a:solidFill>
                <a:latin typeface="Arial"/>
                <a:cs typeface="Arial"/>
              </a:rPr>
              <a:t>Keep PPE in good working</a:t>
            </a:r>
            <a:r>
              <a:rPr sz="2600" spc="-25" dirty="0">
                <a:solidFill>
                  <a:srgbClr val="FFFFFF"/>
                </a:solidFill>
                <a:latin typeface="Arial"/>
                <a:cs typeface="Arial"/>
              </a:rPr>
              <a:t> </a:t>
            </a:r>
            <a:r>
              <a:rPr sz="2600" dirty="0">
                <a:solidFill>
                  <a:srgbClr val="FFFFFF"/>
                </a:solidFill>
                <a:latin typeface="Arial"/>
                <a:cs typeface="Arial"/>
              </a:rPr>
              <a:t>condition</a:t>
            </a:r>
            <a:endParaRPr sz="2600">
              <a:latin typeface="Arial"/>
              <a:cs typeface="Arial"/>
            </a:endParaRPr>
          </a:p>
          <a:p>
            <a:pPr marL="697865" lvl="1" indent="-274320">
              <a:lnSpc>
                <a:spcPct val="100000"/>
              </a:lnSpc>
              <a:spcBef>
                <a:spcPts val="270"/>
              </a:spcBef>
              <a:buClr>
                <a:srgbClr val="6D9FAF"/>
              </a:buClr>
              <a:buSzPct val="88636"/>
              <a:buFont typeface="Wingdings 2"/>
              <a:buChar char=""/>
              <a:tabLst>
                <a:tab pos="697865" algn="l"/>
                <a:tab pos="698500" algn="l"/>
              </a:tabLst>
            </a:pPr>
            <a:r>
              <a:rPr sz="2200" spc="-5" dirty="0">
                <a:solidFill>
                  <a:srgbClr val="FFFFFF"/>
                </a:solidFill>
                <a:latin typeface="Arial"/>
                <a:cs typeface="Arial"/>
              </a:rPr>
              <a:t>If damaged, replace as soon as</a:t>
            </a:r>
            <a:r>
              <a:rPr sz="2200" spc="50" dirty="0">
                <a:solidFill>
                  <a:srgbClr val="FFFFFF"/>
                </a:solidFill>
                <a:latin typeface="Arial"/>
                <a:cs typeface="Arial"/>
              </a:rPr>
              <a:t> </a:t>
            </a:r>
            <a:r>
              <a:rPr sz="2200" dirty="0">
                <a:solidFill>
                  <a:srgbClr val="FFFFFF"/>
                </a:solidFill>
                <a:latin typeface="Arial"/>
                <a:cs typeface="Arial"/>
              </a:rPr>
              <a:t>possible</a:t>
            </a:r>
            <a:endParaRPr sz="2200">
              <a:latin typeface="Arial"/>
              <a:cs typeface="Arial"/>
            </a:endParaRPr>
          </a:p>
          <a:p>
            <a:pPr marL="396240" marR="5080" indent="-383540">
              <a:lnSpc>
                <a:spcPts val="2810"/>
              </a:lnSpc>
              <a:spcBef>
                <a:spcPts val="660"/>
              </a:spcBef>
              <a:buClr>
                <a:srgbClr val="6D9FAF"/>
              </a:buClr>
              <a:buSzPct val="78846"/>
              <a:buFont typeface="Wingdings 2"/>
              <a:buChar char=""/>
              <a:tabLst>
                <a:tab pos="396240" algn="l"/>
                <a:tab pos="396875" algn="l"/>
              </a:tabLst>
            </a:pPr>
            <a:r>
              <a:rPr sz="2600" dirty="0">
                <a:solidFill>
                  <a:srgbClr val="FFFFFF"/>
                </a:solidFill>
                <a:latin typeface="Arial"/>
                <a:cs typeface="Arial"/>
              </a:rPr>
              <a:t>Store your eye protection equipment in a </a:t>
            </a:r>
            <a:r>
              <a:rPr sz="2600" spc="-20" dirty="0">
                <a:solidFill>
                  <a:srgbClr val="FFFFFF"/>
                </a:solidFill>
                <a:latin typeface="Arial"/>
                <a:cs typeface="Arial"/>
              </a:rPr>
              <a:t>sanitary,  </a:t>
            </a:r>
            <a:r>
              <a:rPr sz="2600" dirty="0">
                <a:solidFill>
                  <a:srgbClr val="FFFFFF"/>
                </a:solidFill>
                <a:latin typeface="Arial"/>
                <a:cs typeface="Arial"/>
              </a:rPr>
              <a:t>cool, dry area away from</a:t>
            </a:r>
            <a:r>
              <a:rPr sz="2600" spc="-45" dirty="0">
                <a:solidFill>
                  <a:srgbClr val="FFFFFF"/>
                </a:solidFill>
                <a:latin typeface="Arial"/>
                <a:cs typeface="Arial"/>
              </a:rPr>
              <a:t> </a:t>
            </a:r>
            <a:r>
              <a:rPr sz="2600" dirty="0">
                <a:solidFill>
                  <a:srgbClr val="FFFFFF"/>
                </a:solidFill>
                <a:latin typeface="Arial"/>
                <a:cs typeface="Arial"/>
              </a:rPr>
              <a:t>moisture</a:t>
            </a:r>
            <a:endParaRPr sz="2600">
              <a:latin typeface="Arial"/>
              <a:cs typeface="Arial"/>
            </a:endParaRPr>
          </a:p>
          <a:p>
            <a:pPr marL="396240" marR="106680" indent="-383540">
              <a:lnSpc>
                <a:spcPts val="2810"/>
              </a:lnSpc>
              <a:spcBef>
                <a:spcPts val="620"/>
              </a:spcBef>
              <a:buClr>
                <a:srgbClr val="6D9FAF"/>
              </a:buClr>
              <a:buSzPct val="78846"/>
              <a:buFont typeface="Wingdings 2"/>
              <a:buChar char=""/>
              <a:tabLst>
                <a:tab pos="396240" algn="l"/>
                <a:tab pos="396875" algn="l"/>
              </a:tabLst>
            </a:pPr>
            <a:r>
              <a:rPr sz="2600" dirty="0">
                <a:solidFill>
                  <a:srgbClr val="FFFFFF"/>
                </a:solidFill>
                <a:latin typeface="Arial"/>
                <a:cs typeface="Arial"/>
              </a:rPr>
              <a:t>Read the manufacturer's directions and</a:t>
            </a:r>
            <a:r>
              <a:rPr sz="2600" spc="-40" dirty="0">
                <a:solidFill>
                  <a:srgbClr val="FFFFFF"/>
                </a:solidFill>
                <a:latin typeface="Arial"/>
                <a:cs typeface="Arial"/>
              </a:rPr>
              <a:t> </a:t>
            </a:r>
            <a:r>
              <a:rPr sz="2600" dirty="0">
                <a:solidFill>
                  <a:srgbClr val="FFFFFF"/>
                </a:solidFill>
                <a:latin typeface="Arial"/>
                <a:cs typeface="Arial"/>
              </a:rPr>
              <a:t>warnings  before using any eye protection</a:t>
            </a:r>
            <a:r>
              <a:rPr sz="2600" spc="-10" dirty="0">
                <a:solidFill>
                  <a:srgbClr val="FFFFFF"/>
                </a:solidFill>
                <a:latin typeface="Arial"/>
                <a:cs typeface="Arial"/>
              </a:rPr>
              <a:t> </a:t>
            </a:r>
            <a:r>
              <a:rPr sz="2600" dirty="0">
                <a:solidFill>
                  <a:srgbClr val="FFFFFF"/>
                </a:solidFill>
                <a:latin typeface="Arial"/>
                <a:cs typeface="Arial"/>
              </a:rPr>
              <a:t>equipment</a:t>
            </a:r>
            <a:endParaRPr sz="2600">
              <a:latin typeface="Arial"/>
              <a:cs typeface="Arial"/>
            </a:endParaRPr>
          </a:p>
          <a:p>
            <a:pPr marL="396240" marR="1087755" indent="-383540">
              <a:lnSpc>
                <a:spcPts val="2810"/>
              </a:lnSpc>
              <a:spcBef>
                <a:spcPts val="625"/>
              </a:spcBef>
              <a:buClr>
                <a:srgbClr val="6D9FAF"/>
              </a:buClr>
              <a:buSzPct val="78846"/>
              <a:buFont typeface="Wingdings 2"/>
              <a:buChar char=""/>
              <a:tabLst>
                <a:tab pos="396240" algn="l"/>
                <a:tab pos="396875" algn="l"/>
              </a:tabLst>
            </a:pPr>
            <a:r>
              <a:rPr sz="2600" dirty="0">
                <a:solidFill>
                  <a:srgbClr val="FFFFFF"/>
                </a:solidFill>
                <a:latin typeface="Arial"/>
                <a:cs typeface="Arial"/>
              </a:rPr>
              <a:t>If you have any questions concerning</a:t>
            </a:r>
            <a:r>
              <a:rPr sz="2600" spc="-55" dirty="0">
                <a:solidFill>
                  <a:srgbClr val="FFFFFF"/>
                </a:solidFill>
                <a:latin typeface="Arial"/>
                <a:cs typeface="Arial"/>
              </a:rPr>
              <a:t> </a:t>
            </a:r>
            <a:r>
              <a:rPr sz="2600" dirty="0">
                <a:solidFill>
                  <a:srgbClr val="FFFFFF"/>
                </a:solidFill>
                <a:latin typeface="Arial"/>
                <a:cs typeface="Arial"/>
              </a:rPr>
              <a:t>your  eye protection equipment, talk with your  supervisor or safety</a:t>
            </a:r>
            <a:r>
              <a:rPr sz="2600" spc="-30" dirty="0">
                <a:solidFill>
                  <a:srgbClr val="FFFFFF"/>
                </a:solidFill>
                <a:latin typeface="Arial"/>
                <a:cs typeface="Arial"/>
              </a:rPr>
              <a:t> </a:t>
            </a:r>
            <a:r>
              <a:rPr sz="2600" dirty="0">
                <a:solidFill>
                  <a:srgbClr val="FFFFFF"/>
                </a:solidFill>
                <a:latin typeface="Arial"/>
                <a:cs typeface="Arial"/>
              </a:rPr>
              <a:t>manager</a:t>
            </a:r>
            <a:endParaRPr sz="2600">
              <a:latin typeface="Arial"/>
              <a:cs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654294"/>
            <a:ext cx="9144000" cy="220370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4751832"/>
            <a:ext cx="9144000" cy="2106295"/>
          </a:xfrm>
          <a:custGeom>
            <a:avLst/>
            <a:gdLst/>
            <a:ahLst/>
            <a:cxnLst/>
            <a:rect l="l" t="t" r="r" b="b"/>
            <a:pathLst>
              <a:path w="9144000" h="2106295">
                <a:moveTo>
                  <a:pt x="0" y="1692935"/>
                </a:moveTo>
                <a:lnTo>
                  <a:pt x="0" y="2106166"/>
                </a:lnTo>
                <a:lnTo>
                  <a:pt x="9144000" y="2106166"/>
                </a:lnTo>
                <a:lnTo>
                  <a:pt x="9144000" y="1751575"/>
                </a:lnTo>
                <a:lnTo>
                  <a:pt x="2266828" y="1751575"/>
                </a:lnTo>
                <a:lnTo>
                  <a:pt x="1613553" y="1744157"/>
                </a:lnTo>
                <a:lnTo>
                  <a:pt x="0" y="1692935"/>
                </a:lnTo>
                <a:close/>
              </a:path>
              <a:path w="9144000" h="2106295">
                <a:moveTo>
                  <a:pt x="9144000" y="0"/>
                </a:moveTo>
                <a:lnTo>
                  <a:pt x="8953853" y="89691"/>
                </a:lnTo>
                <a:lnTo>
                  <a:pt x="8464392" y="314371"/>
                </a:lnTo>
                <a:lnTo>
                  <a:pt x="8055839" y="494221"/>
                </a:lnTo>
                <a:lnTo>
                  <a:pt x="7664254" y="659074"/>
                </a:lnTo>
                <a:lnTo>
                  <a:pt x="7341069" y="788898"/>
                </a:lnTo>
                <a:lnTo>
                  <a:pt x="7028467" y="908526"/>
                </a:lnTo>
                <a:lnTo>
                  <a:pt x="6775423" y="1000703"/>
                </a:lnTo>
                <a:lnTo>
                  <a:pt x="6528624" y="1086284"/>
                </a:lnTo>
                <a:lnTo>
                  <a:pt x="6287566" y="1165488"/>
                </a:lnTo>
                <a:lnTo>
                  <a:pt x="6051747" y="1238535"/>
                </a:lnTo>
                <a:lnTo>
                  <a:pt x="5820664" y="1305646"/>
                </a:lnTo>
                <a:lnTo>
                  <a:pt x="5593815" y="1367040"/>
                </a:lnTo>
                <a:lnTo>
                  <a:pt x="5415046" y="1412187"/>
                </a:lnTo>
                <a:lnTo>
                  <a:pt x="5238407" y="1453928"/>
                </a:lnTo>
                <a:lnTo>
                  <a:pt x="5063642" y="1492375"/>
                </a:lnTo>
                <a:lnTo>
                  <a:pt x="4890493" y="1527643"/>
                </a:lnTo>
                <a:lnTo>
                  <a:pt x="4718701" y="1559842"/>
                </a:lnTo>
                <a:lnTo>
                  <a:pt x="4548012" y="1589086"/>
                </a:lnTo>
                <a:lnTo>
                  <a:pt x="4335806" y="1621657"/>
                </a:lnTo>
                <a:lnTo>
                  <a:pt x="4124415" y="1650005"/>
                </a:lnTo>
                <a:lnTo>
                  <a:pt x="3913339" y="1674351"/>
                </a:lnTo>
                <a:lnTo>
                  <a:pt x="3702072" y="1694915"/>
                </a:lnTo>
                <a:lnTo>
                  <a:pt x="3490114" y="1711916"/>
                </a:lnTo>
                <a:lnTo>
                  <a:pt x="3234143" y="1727924"/>
                </a:lnTo>
                <a:lnTo>
                  <a:pt x="2975583" y="1739498"/>
                </a:lnTo>
                <a:lnTo>
                  <a:pt x="2669499" y="1747904"/>
                </a:lnTo>
                <a:lnTo>
                  <a:pt x="2266828" y="1751575"/>
                </a:lnTo>
                <a:lnTo>
                  <a:pt x="9144000" y="1751575"/>
                </a:lnTo>
                <a:lnTo>
                  <a:pt x="9144000" y="0"/>
                </a:lnTo>
                <a:close/>
              </a:path>
            </a:pathLst>
          </a:custGeom>
          <a:solidFill>
            <a:srgbClr val="7B7B7B">
              <a:alpha val="45097"/>
            </a:srgbClr>
          </a:solidFill>
        </p:spPr>
        <p:txBody>
          <a:bodyPr wrap="square" lIns="0" tIns="0" rIns="0" bIns="0" rtlCol="0"/>
          <a:lstStyle/>
          <a:p>
            <a:endParaRPr/>
          </a:p>
        </p:txBody>
      </p:sp>
      <p:sp>
        <p:nvSpPr>
          <p:cNvPr id="4" name="object 4"/>
          <p:cNvSpPr/>
          <p:nvPr/>
        </p:nvSpPr>
        <p:spPr>
          <a:xfrm>
            <a:off x="7211568" y="0"/>
            <a:ext cx="1932431" cy="685799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315200" y="0"/>
            <a:ext cx="1828800" cy="6858000"/>
          </a:xfrm>
          <a:custGeom>
            <a:avLst/>
            <a:gdLst/>
            <a:ahLst/>
            <a:cxnLst/>
            <a:rect l="l" t="t" r="r" b="b"/>
            <a:pathLst>
              <a:path w="1828800" h="6858000">
                <a:moveTo>
                  <a:pt x="0" y="0"/>
                </a:moveTo>
                <a:lnTo>
                  <a:pt x="37678" y="52510"/>
                </a:lnTo>
                <a:lnTo>
                  <a:pt x="74692" y="105059"/>
                </a:lnTo>
                <a:lnTo>
                  <a:pt x="111045" y="157642"/>
                </a:lnTo>
                <a:lnTo>
                  <a:pt x="146740" y="210258"/>
                </a:lnTo>
                <a:lnTo>
                  <a:pt x="181781" y="262903"/>
                </a:lnTo>
                <a:lnTo>
                  <a:pt x="216173" y="315574"/>
                </a:lnTo>
                <a:lnTo>
                  <a:pt x="249918" y="368268"/>
                </a:lnTo>
                <a:lnTo>
                  <a:pt x="283022" y="420982"/>
                </a:lnTo>
                <a:lnTo>
                  <a:pt x="315488" y="473715"/>
                </a:lnTo>
                <a:lnTo>
                  <a:pt x="347319" y="526461"/>
                </a:lnTo>
                <a:lnTo>
                  <a:pt x="378519" y="579219"/>
                </a:lnTo>
                <a:lnTo>
                  <a:pt x="409092" y="631986"/>
                </a:lnTo>
                <a:lnTo>
                  <a:pt x="439043" y="684758"/>
                </a:lnTo>
                <a:lnTo>
                  <a:pt x="468375" y="737534"/>
                </a:lnTo>
                <a:lnTo>
                  <a:pt x="497091" y="790309"/>
                </a:lnTo>
                <a:lnTo>
                  <a:pt x="525196" y="843081"/>
                </a:lnTo>
                <a:lnTo>
                  <a:pt x="552693" y="895847"/>
                </a:lnTo>
                <a:lnTo>
                  <a:pt x="579586" y="948604"/>
                </a:lnTo>
                <a:lnTo>
                  <a:pt x="605880" y="1001349"/>
                </a:lnTo>
                <a:lnTo>
                  <a:pt x="631577" y="1054080"/>
                </a:lnTo>
                <a:lnTo>
                  <a:pt x="656682" y="1106792"/>
                </a:lnTo>
                <a:lnTo>
                  <a:pt x="681198" y="1159484"/>
                </a:lnTo>
                <a:lnTo>
                  <a:pt x="705130" y="1212153"/>
                </a:lnTo>
                <a:lnTo>
                  <a:pt x="728481" y="1264795"/>
                </a:lnTo>
                <a:lnTo>
                  <a:pt x="751256" y="1317407"/>
                </a:lnTo>
                <a:lnTo>
                  <a:pt x="773457" y="1369987"/>
                </a:lnTo>
                <a:lnTo>
                  <a:pt x="795088" y="1422532"/>
                </a:lnTo>
                <a:lnTo>
                  <a:pt x="816155" y="1475038"/>
                </a:lnTo>
                <a:lnTo>
                  <a:pt x="836659" y="1527504"/>
                </a:lnTo>
                <a:lnTo>
                  <a:pt x="856606" y="1579925"/>
                </a:lnTo>
                <a:lnTo>
                  <a:pt x="875999" y="1632299"/>
                </a:lnTo>
                <a:lnTo>
                  <a:pt x="894841" y="1684623"/>
                </a:lnTo>
                <a:lnTo>
                  <a:pt x="913138" y="1736895"/>
                </a:lnTo>
                <a:lnTo>
                  <a:pt x="930891" y="1789110"/>
                </a:lnTo>
                <a:lnTo>
                  <a:pt x="948107" y="1841267"/>
                </a:lnTo>
                <a:lnTo>
                  <a:pt x="964787" y="1893362"/>
                </a:lnTo>
                <a:lnTo>
                  <a:pt x="980936" y="1945392"/>
                </a:lnTo>
                <a:lnTo>
                  <a:pt x="996558" y="1997355"/>
                </a:lnTo>
                <a:lnTo>
                  <a:pt x="1011657" y="2049248"/>
                </a:lnTo>
                <a:lnTo>
                  <a:pt x="1026237" y="2101067"/>
                </a:lnTo>
                <a:lnTo>
                  <a:pt x="1040300" y="2152809"/>
                </a:lnTo>
                <a:lnTo>
                  <a:pt x="1053852" y="2204473"/>
                </a:lnTo>
                <a:lnTo>
                  <a:pt x="1066896" y="2256054"/>
                </a:lnTo>
                <a:lnTo>
                  <a:pt x="1079436" y="2307550"/>
                </a:lnTo>
                <a:lnTo>
                  <a:pt x="1091475" y="2358958"/>
                </a:lnTo>
                <a:lnTo>
                  <a:pt x="1103018" y="2410275"/>
                </a:lnTo>
                <a:lnTo>
                  <a:pt x="1114068" y="2461498"/>
                </a:lnTo>
                <a:lnTo>
                  <a:pt x="1124629" y="2512625"/>
                </a:lnTo>
                <a:lnTo>
                  <a:pt x="1134705" y="2563651"/>
                </a:lnTo>
                <a:lnTo>
                  <a:pt x="1144300" y="2614575"/>
                </a:lnTo>
                <a:lnTo>
                  <a:pt x="1153418" y="2665393"/>
                </a:lnTo>
                <a:lnTo>
                  <a:pt x="1162062" y="2716103"/>
                </a:lnTo>
                <a:lnTo>
                  <a:pt x="1170236" y="2766701"/>
                </a:lnTo>
                <a:lnTo>
                  <a:pt x="1177945" y="2817185"/>
                </a:lnTo>
                <a:lnTo>
                  <a:pt x="1185192" y="2867551"/>
                </a:lnTo>
                <a:lnTo>
                  <a:pt x="1191980" y="2917797"/>
                </a:lnTo>
                <a:lnTo>
                  <a:pt x="1198314" y="2967920"/>
                </a:lnTo>
                <a:lnTo>
                  <a:pt x="1204197" y="3017916"/>
                </a:lnTo>
                <a:lnTo>
                  <a:pt x="1209634" y="3067784"/>
                </a:lnTo>
                <a:lnTo>
                  <a:pt x="1214628" y="3117520"/>
                </a:lnTo>
                <a:lnTo>
                  <a:pt x="1219183" y="3167120"/>
                </a:lnTo>
                <a:lnTo>
                  <a:pt x="1223302" y="3216583"/>
                </a:lnTo>
                <a:lnTo>
                  <a:pt x="1226990" y="3265905"/>
                </a:lnTo>
                <a:lnTo>
                  <a:pt x="1230251" y="3315083"/>
                </a:lnTo>
                <a:lnTo>
                  <a:pt x="1233088" y="3364115"/>
                </a:lnTo>
                <a:lnTo>
                  <a:pt x="1235505" y="3412997"/>
                </a:lnTo>
                <a:lnTo>
                  <a:pt x="1237506" y="3461726"/>
                </a:lnTo>
                <a:lnTo>
                  <a:pt x="1239095" y="3510300"/>
                </a:lnTo>
                <a:lnTo>
                  <a:pt x="1240275" y="3558716"/>
                </a:lnTo>
                <a:lnTo>
                  <a:pt x="1241051" y="3606970"/>
                </a:lnTo>
                <a:lnTo>
                  <a:pt x="1241426" y="3655060"/>
                </a:lnTo>
                <a:lnTo>
                  <a:pt x="1241404" y="3702983"/>
                </a:lnTo>
                <a:lnTo>
                  <a:pt x="1240989" y="3750736"/>
                </a:lnTo>
                <a:lnTo>
                  <a:pt x="1240185" y="3798316"/>
                </a:lnTo>
                <a:lnTo>
                  <a:pt x="1238995" y="3845719"/>
                </a:lnTo>
                <a:lnTo>
                  <a:pt x="1237424" y="3892944"/>
                </a:lnTo>
                <a:lnTo>
                  <a:pt x="1235475" y="3939987"/>
                </a:lnTo>
                <a:lnTo>
                  <a:pt x="1233152" y="3986846"/>
                </a:lnTo>
                <a:lnTo>
                  <a:pt x="1230459" y="4033516"/>
                </a:lnTo>
                <a:lnTo>
                  <a:pt x="1227400" y="4079996"/>
                </a:lnTo>
                <a:lnTo>
                  <a:pt x="1223979" y="4126283"/>
                </a:lnTo>
                <a:lnTo>
                  <a:pt x="1220198" y="4172373"/>
                </a:lnTo>
                <a:lnTo>
                  <a:pt x="1216063" y="4218264"/>
                </a:lnTo>
                <a:lnTo>
                  <a:pt x="1211578" y="4263952"/>
                </a:lnTo>
                <a:lnTo>
                  <a:pt x="1206745" y="4309435"/>
                </a:lnTo>
                <a:lnTo>
                  <a:pt x="1201568" y="4354710"/>
                </a:lnTo>
                <a:lnTo>
                  <a:pt x="1196053" y="4399773"/>
                </a:lnTo>
                <a:lnTo>
                  <a:pt x="1190201" y="4444623"/>
                </a:lnTo>
                <a:lnTo>
                  <a:pt x="1184018" y="4489256"/>
                </a:lnTo>
                <a:lnTo>
                  <a:pt x="1177507" y="4533668"/>
                </a:lnTo>
                <a:lnTo>
                  <a:pt x="1170672" y="4577858"/>
                </a:lnTo>
                <a:lnTo>
                  <a:pt x="1163517" y="4621822"/>
                </a:lnTo>
                <a:lnTo>
                  <a:pt x="1156045" y="4665558"/>
                </a:lnTo>
                <a:lnTo>
                  <a:pt x="1148260" y="4709062"/>
                </a:lnTo>
                <a:lnTo>
                  <a:pt x="1140167" y="4752331"/>
                </a:lnTo>
                <a:lnTo>
                  <a:pt x="1131769" y="4795362"/>
                </a:lnTo>
                <a:lnTo>
                  <a:pt x="1123069" y="4838154"/>
                </a:lnTo>
                <a:lnTo>
                  <a:pt x="1114073" y="4880702"/>
                </a:lnTo>
                <a:lnTo>
                  <a:pt x="1104783" y="4923003"/>
                </a:lnTo>
                <a:lnTo>
                  <a:pt x="1095203" y="4965056"/>
                </a:lnTo>
                <a:lnTo>
                  <a:pt x="1085337" y="5006856"/>
                </a:lnTo>
                <a:lnTo>
                  <a:pt x="1075190" y="5048401"/>
                </a:lnTo>
                <a:lnTo>
                  <a:pt x="1064764" y="5089688"/>
                </a:lnTo>
                <a:lnTo>
                  <a:pt x="1054064" y="5130715"/>
                </a:lnTo>
                <a:lnTo>
                  <a:pt x="1043094" y="5171477"/>
                </a:lnTo>
                <a:lnTo>
                  <a:pt x="1031857" y="5211973"/>
                </a:lnTo>
                <a:lnTo>
                  <a:pt x="1020357" y="5252199"/>
                </a:lnTo>
                <a:lnTo>
                  <a:pt x="1008598" y="5292152"/>
                </a:lnTo>
                <a:lnTo>
                  <a:pt x="996584" y="5331829"/>
                </a:lnTo>
                <a:lnTo>
                  <a:pt x="984319" y="5371228"/>
                </a:lnTo>
                <a:lnTo>
                  <a:pt x="971806" y="5410346"/>
                </a:lnTo>
                <a:lnTo>
                  <a:pt x="959049" y="5449179"/>
                </a:lnTo>
                <a:lnTo>
                  <a:pt x="946053" y="5487725"/>
                </a:lnTo>
                <a:lnTo>
                  <a:pt x="932821" y="5525981"/>
                </a:lnTo>
                <a:lnTo>
                  <a:pt x="919356" y="5563944"/>
                </a:lnTo>
                <a:lnTo>
                  <a:pt x="905664" y="5601610"/>
                </a:lnTo>
                <a:lnTo>
                  <a:pt x="891746" y="5638977"/>
                </a:lnTo>
                <a:lnTo>
                  <a:pt x="877608" y="5676043"/>
                </a:lnTo>
                <a:lnTo>
                  <a:pt x="863253" y="5712803"/>
                </a:lnTo>
                <a:lnTo>
                  <a:pt x="848686" y="5749256"/>
                </a:lnTo>
                <a:lnTo>
                  <a:pt x="833909" y="5785398"/>
                </a:lnTo>
                <a:lnTo>
                  <a:pt x="818926" y="5821227"/>
                </a:lnTo>
                <a:lnTo>
                  <a:pt x="803742" y="5856738"/>
                </a:lnTo>
                <a:lnTo>
                  <a:pt x="788361" y="5891930"/>
                </a:lnTo>
                <a:lnTo>
                  <a:pt x="772785" y="5926800"/>
                </a:lnTo>
                <a:lnTo>
                  <a:pt x="741068" y="5995560"/>
                </a:lnTo>
                <a:lnTo>
                  <a:pt x="708622" y="6062996"/>
                </a:lnTo>
                <a:lnTo>
                  <a:pt x="675477" y="6129082"/>
                </a:lnTo>
                <a:lnTo>
                  <a:pt x="641663" y="6193797"/>
                </a:lnTo>
                <a:lnTo>
                  <a:pt x="607212" y="6257116"/>
                </a:lnTo>
                <a:lnTo>
                  <a:pt x="572155" y="6319017"/>
                </a:lnTo>
                <a:lnTo>
                  <a:pt x="536521" y="6379475"/>
                </a:lnTo>
                <a:lnTo>
                  <a:pt x="500341" y="6438468"/>
                </a:lnTo>
                <a:lnTo>
                  <a:pt x="463647" y="6495971"/>
                </a:lnTo>
                <a:lnTo>
                  <a:pt x="426469" y="6551962"/>
                </a:lnTo>
                <a:lnTo>
                  <a:pt x="388836" y="6606417"/>
                </a:lnTo>
                <a:lnTo>
                  <a:pt x="350781" y="6659313"/>
                </a:lnTo>
                <a:lnTo>
                  <a:pt x="312334" y="6710625"/>
                </a:lnTo>
                <a:lnTo>
                  <a:pt x="273525" y="6760331"/>
                </a:lnTo>
                <a:lnTo>
                  <a:pt x="234385" y="6808408"/>
                </a:lnTo>
                <a:lnTo>
                  <a:pt x="194945" y="6854831"/>
                </a:lnTo>
                <a:lnTo>
                  <a:pt x="1828800" y="6857999"/>
                </a:lnTo>
                <a:lnTo>
                  <a:pt x="1828800" y="14224"/>
                </a:lnTo>
                <a:lnTo>
                  <a:pt x="0" y="0"/>
                </a:lnTo>
                <a:close/>
              </a:path>
            </a:pathLst>
          </a:custGeom>
          <a:solidFill>
            <a:srgbClr val="585858">
              <a:alpha val="39999"/>
            </a:srgbClr>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2065" rIns="0" bIns="0" rtlCol="0">
            <a:spAutoFit/>
          </a:bodyPr>
          <a:lstStyle/>
          <a:p>
            <a:pPr marL="776605">
              <a:lnSpc>
                <a:spcPct val="100000"/>
              </a:lnSpc>
              <a:spcBef>
                <a:spcPts val="95"/>
              </a:spcBef>
            </a:pPr>
            <a:r>
              <a:rPr spc="-5" dirty="0"/>
              <a:t>Head</a:t>
            </a:r>
            <a:r>
              <a:rPr spc="-40" dirty="0"/>
              <a:t> </a:t>
            </a:r>
            <a:r>
              <a:rPr spc="-5" dirty="0"/>
              <a:t>Protection</a:t>
            </a:r>
          </a:p>
        </p:txBody>
      </p:sp>
      <p:sp>
        <p:nvSpPr>
          <p:cNvPr id="7" name="object 7"/>
          <p:cNvSpPr txBox="1"/>
          <p:nvPr/>
        </p:nvSpPr>
        <p:spPr>
          <a:xfrm>
            <a:off x="572516" y="1613877"/>
            <a:ext cx="8002905" cy="4611370"/>
          </a:xfrm>
          <a:prstGeom prst="rect">
            <a:avLst/>
          </a:prstGeom>
        </p:spPr>
        <p:txBody>
          <a:bodyPr vert="horz" wrap="square" lIns="0" tIns="98425" rIns="0" bIns="0" rtlCol="0">
            <a:spAutoFit/>
          </a:bodyPr>
          <a:lstStyle/>
          <a:p>
            <a:pPr marL="12700">
              <a:lnSpc>
                <a:spcPct val="100000"/>
              </a:lnSpc>
              <a:spcBef>
                <a:spcPts val="775"/>
              </a:spcBef>
            </a:pPr>
            <a:r>
              <a:rPr sz="2800" b="1" spc="-5" dirty="0">
                <a:solidFill>
                  <a:srgbClr val="FFFFFF"/>
                </a:solidFill>
                <a:latin typeface="Arial"/>
                <a:cs typeface="Arial"/>
              </a:rPr>
              <a:t>Why is Head Protection</a:t>
            </a:r>
            <a:r>
              <a:rPr sz="2800" b="1" spc="25" dirty="0">
                <a:solidFill>
                  <a:srgbClr val="FFFFFF"/>
                </a:solidFill>
                <a:latin typeface="Arial"/>
                <a:cs typeface="Arial"/>
              </a:rPr>
              <a:t> </a:t>
            </a:r>
            <a:r>
              <a:rPr sz="2800" b="1" dirty="0">
                <a:solidFill>
                  <a:srgbClr val="FFFFFF"/>
                </a:solidFill>
                <a:latin typeface="Arial"/>
                <a:cs typeface="Arial"/>
              </a:rPr>
              <a:t>Important</a:t>
            </a:r>
            <a:r>
              <a:rPr sz="2800" dirty="0">
                <a:solidFill>
                  <a:srgbClr val="FFFFFF"/>
                </a:solidFill>
                <a:latin typeface="Arial"/>
                <a:cs typeface="Arial"/>
              </a:rPr>
              <a:t>?</a:t>
            </a:r>
            <a:endParaRPr sz="2800">
              <a:latin typeface="Arial"/>
              <a:cs typeface="Arial"/>
            </a:endParaRPr>
          </a:p>
          <a:p>
            <a:pPr marL="396875" indent="-384175">
              <a:lnSpc>
                <a:spcPct val="100000"/>
              </a:lnSpc>
              <a:spcBef>
                <a:spcPts val="675"/>
              </a:spcBef>
              <a:buClr>
                <a:srgbClr val="6D9FAF"/>
              </a:buClr>
              <a:buSzPct val="80357"/>
              <a:buFont typeface="Wingdings 2"/>
              <a:buChar char=""/>
              <a:tabLst>
                <a:tab pos="396875" algn="l"/>
                <a:tab pos="397510" algn="l"/>
              </a:tabLst>
            </a:pPr>
            <a:r>
              <a:rPr sz="2800" spc="-5" dirty="0">
                <a:solidFill>
                  <a:srgbClr val="FFFFFF"/>
                </a:solidFill>
                <a:latin typeface="Arial"/>
                <a:cs typeface="Arial"/>
              </a:rPr>
              <a:t>In and around </a:t>
            </a:r>
            <a:r>
              <a:rPr sz="2800" dirty="0">
                <a:solidFill>
                  <a:srgbClr val="FFFFFF"/>
                </a:solidFill>
                <a:latin typeface="Arial"/>
                <a:cs typeface="Arial"/>
              </a:rPr>
              <a:t>your head</a:t>
            </a:r>
            <a:r>
              <a:rPr sz="2800" spc="35" dirty="0">
                <a:solidFill>
                  <a:srgbClr val="FFFFFF"/>
                </a:solidFill>
                <a:latin typeface="Arial"/>
                <a:cs typeface="Arial"/>
              </a:rPr>
              <a:t> </a:t>
            </a:r>
            <a:r>
              <a:rPr sz="2800" spc="-5" dirty="0">
                <a:solidFill>
                  <a:srgbClr val="FFFFFF"/>
                </a:solidFill>
                <a:latin typeface="Arial"/>
                <a:cs typeface="Arial"/>
              </a:rPr>
              <a:t>are:</a:t>
            </a:r>
            <a:endParaRPr sz="2800">
              <a:latin typeface="Arial"/>
              <a:cs typeface="Arial"/>
            </a:endParaRPr>
          </a:p>
          <a:p>
            <a:pPr marL="698500" lvl="1" indent="-274320">
              <a:lnSpc>
                <a:spcPct val="100000"/>
              </a:lnSpc>
              <a:spcBef>
                <a:spcPts val="595"/>
              </a:spcBef>
              <a:buClr>
                <a:srgbClr val="6D9FAF"/>
              </a:buClr>
              <a:buSzPct val="89583"/>
              <a:buFont typeface="Wingdings 2"/>
              <a:buChar char=""/>
              <a:tabLst>
                <a:tab pos="699135" algn="l"/>
              </a:tabLst>
            </a:pPr>
            <a:r>
              <a:rPr sz="2400" spc="-60" dirty="0">
                <a:solidFill>
                  <a:srgbClr val="FFFFFF"/>
                </a:solidFill>
                <a:latin typeface="Arial"/>
                <a:cs typeface="Arial"/>
              </a:rPr>
              <a:t>Your </a:t>
            </a:r>
            <a:r>
              <a:rPr sz="2400" dirty="0">
                <a:solidFill>
                  <a:srgbClr val="FFFFFF"/>
                </a:solidFill>
                <a:latin typeface="Arial"/>
                <a:cs typeface="Arial"/>
              </a:rPr>
              <a:t>eyes, </a:t>
            </a:r>
            <a:r>
              <a:rPr sz="2400" spc="-5" dirty="0">
                <a:solidFill>
                  <a:srgbClr val="FFFFFF"/>
                </a:solidFill>
                <a:latin typeface="Arial"/>
                <a:cs typeface="Arial"/>
              </a:rPr>
              <a:t>with which you</a:t>
            </a:r>
            <a:r>
              <a:rPr sz="2400" spc="85" dirty="0">
                <a:solidFill>
                  <a:srgbClr val="FFFFFF"/>
                </a:solidFill>
                <a:latin typeface="Arial"/>
                <a:cs typeface="Arial"/>
              </a:rPr>
              <a:t> </a:t>
            </a:r>
            <a:r>
              <a:rPr sz="2400" spc="-5" dirty="0">
                <a:solidFill>
                  <a:srgbClr val="FFFFFF"/>
                </a:solidFill>
                <a:latin typeface="Arial"/>
                <a:cs typeface="Arial"/>
              </a:rPr>
              <a:t>see</a:t>
            </a:r>
            <a:endParaRPr sz="2400">
              <a:latin typeface="Arial"/>
              <a:cs typeface="Arial"/>
            </a:endParaRPr>
          </a:p>
          <a:p>
            <a:pPr marL="698500" lvl="1" indent="-274320">
              <a:lnSpc>
                <a:spcPct val="100000"/>
              </a:lnSpc>
              <a:spcBef>
                <a:spcPts val="575"/>
              </a:spcBef>
              <a:buClr>
                <a:srgbClr val="6D9FAF"/>
              </a:buClr>
              <a:buSzPct val="89583"/>
              <a:buFont typeface="Wingdings 2"/>
              <a:buChar char=""/>
              <a:tabLst>
                <a:tab pos="699135" algn="l"/>
              </a:tabLst>
            </a:pPr>
            <a:r>
              <a:rPr sz="2400" spc="-60" dirty="0">
                <a:solidFill>
                  <a:srgbClr val="FFFFFF"/>
                </a:solidFill>
                <a:latin typeface="Arial"/>
                <a:cs typeface="Arial"/>
              </a:rPr>
              <a:t>Your </a:t>
            </a:r>
            <a:r>
              <a:rPr sz="2400" dirty="0">
                <a:solidFill>
                  <a:srgbClr val="FFFFFF"/>
                </a:solidFill>
                <a:latin typeface="Arial"/>
                <a:cs typeface="Arial"/>
              </a:rPr>
              <a:t>ears, </a:t>
            </a:r>
            <a:r>
              <a:rPr sz="2400" spc="-5" dirty="0">
                <a:solidFill>
                  <a:srgbClr val="FFFFFF"/>
                </a:solidFill>
                <a:latin typeface="Arial"/>
                <a:cs typeface="Arial"/>
              </a:rPr>
              <a:t>with which you</a:t>
            </a:r>
            <a:r>
              <a:rPr sz="2400" spc="90" dirty="0">
                <a:solidFill>
                  <a:srgbClr val="FFFFFF"/>
                </a:solidFill>
                <a:latin typeface="Arial"/>
                <a:cs typeface="Arial"/>
              </a:rPr>
              <a:t> </a:t>
            </a:r>
            <a:r>
              <a:rPr sz="2400" spc="-5" dirty="0">
                <a:solidFill>
                  <a:srgbClr val="FFFFFF"/>
                </a:solidFill>
                <a:latin typeface="Arial"/>
                <a:cs typeface="Arial"/>
              </a:rPr>
              <a:t>hear</a:t>
            </a:r>
            <a:endParaRPr sz="2400">
              <a:latin typeface="Arial"/>
              <a:cs typeface="Arial"/>
            </a:endParaRPr>
          </a:p>
          <a:p>
            <a:pPr marL="698500" lvl="1" indent="-274320">
              <a:lnSpc>
                <a:spcPct val="100000"/>
              </a:lnSpc>
              <a:spcBef>
                <a:spcPts val="580"/>
              </a:spcBef>
              <a:buClr>
                <a:srgbClr val="6D9FAF"/>
              </a:buClr>
              <a:buSzPct val="89583"/>
              <a:buFont typeface="Wingdings 2"/>
              <a:buChar char=""/>
              <a:tabLst>
                <a:tab pos="699135" algn="l"/>
              </a:tabLst>
            </a:pPr>
            <a:r>
              <a:rPr sz="2400" spc="-60" dirty="0">
                <a:solidFill>
                  <a:srgbClr val="FFFFFF"/>
                </a:solidFill>
                <a:latin typeface="Arial"/>
                <a:cs typeface="Arial"/>
              </a:rPr>
              <a:t>Your </a:t>
            </a:r>
            <a:r>
              <a:rPr sz="2400" spc="-5" dirty="0">
                <a:solidFill>
                  <a:srgbClr val="FFFFFF"/>
                </a:solidFill>
                <a:latin typeface="Arial"/>
                <a:cs typeface="Arial"/>
              </a:rPr>
              <a:t>nose, with which you</a:t>
            </a:r>
            <a:r>
              <a:rPr sz="2400" spc="95" dirty="0">
                <a:solidFill>
                  <a:srgbClr val="FFFFFF"/>
                </a:solidFill>
                <a:latin typeface="Arial"/>
                <a:cs typeface="Arial"/>
              </a:rPr>
              <a:t> </a:t>
            </a:r>
            <a:r>
              <a:rPr sz="2400" spc="-5" dirty="0">
                <a:solidFill>
                  <a:srgbClr val="FFFFFF"/>
                </a:solidFill>
                <a:latin typeface="Arial"/>
                <a:cs typeface="Arial"/>
              </a:rPr>
              <a:t>smell</a:t>
            </a:r>
            <a:endParaRPr sz="2400">
              <a:latin typeface="Arial"/>
              <a:cs typeface="Arial"/>
            </a:endParaRPr>
          </a:p>
          <a:p>
            <a:pPr marL="698500" lvl="1" indent="-274320">
              <a:lnSpc>
                <a:spcPct val="100000"/>
              </a:lnSpc>
              <a:spcBef>
                <a:spcPts val="575"/>
              </a:spcBef>
              <a:buClr>
                <a:srgbClr val="6D9FAF"/>
              </a:buClr>
              <a:buSzPct val="89583"/>
              <a:buFont typeface="Wingdings 2"/>
              <a:buChar char=""/>
              <a:tabLst>
                <a:tab pos="699135" algn="l"/>
              </a:tabLst>
            </a:pPr>
            <a:r>
              <a:rPr sz="2400" spc="-60" dirty="0">
                <a:solidFill>
                  <a:srgbClr val="FFFFFF"/>
                </a:solidFill>
                <a:latin typeface="Arial"/>
                <a:cs typeface="Arial"/>
              </a:rPr>
              <a:t>Your </a:t>
            </a:r>
            <a:r>
              <a:rPr sz="2400" dirty="0">
                <a:solidFill>
                  <a:srgbClr val="FFFFFF"/>
                </a:solidFill>
                <a:latin typeface="Arial"/>
                <a:cs typeface="Arial"/>
              </a:rPr>
              <a:t>mouth, </a:t>
            </a:r>
            <a:r>
              <a:rPr sz="2400" spc="-5" dirty="0">
                <a:solidFill>
                  <a:srgbClr val="FFFFFF"/>
                </a:solidFill>
                <a:latin typeface="Arial"/>
                <a:cs typeface="Arial"/>
              </a:rPr>
              <a:t>with which you </a:t>
            </a:r>
            <a:r>
              <a:rPr sz="2400" dirty="0">
                <a:solidFill>
                  <a:srgbClr val="FFFFFF"/>
                </a:solidFill>
                <a:latin typeface="Arial"/>
                <a:cs typeface="Arial"/>
              </a:rPr>
              <a:t>eat </a:t>
            </a:r>
            <a:r>
              <a:rPr sz="2400" spc="-5" dirty="0">
                <a:solidFill>
                  <a:srgbClr val="FFFFFF"/>
                </a:solidFill>
                <a:latin typeface="Arial"/>
                <a:cs typeface="Arial"/>
              </a:rPr>
              <a:t>and</a:t>
            </a:r>
            <a:r>
              <a:rPr sz="2400" spc="90" dirty="0">
                <a:solidFill>
                  <a:srgbClr val="FFFFFF"/>
                </a:solidFill>
                <a:latin typeface="Arial"/>
                <a:cs typeface="Arial"/>
              </a:rPr>
              <a:t> </a:t>
            </a:r>
            <a:r>
              <a:rPr sz="2400" spc="-5" dirty="0">
                <a:solidFill>
                  <a:srgbClr val="FFFFFF"/>
                </a:solidFill>
                <a:latin typeface="Arial"/>
                <a:cs typeface="Arial"/>
              </a:rPr>
              <a:t>speak</a:t>
            </a:r>
            <a:endParaRPr sz="2400">
              <a:latin typeface="Arial"/>
              <a:cs typeface="Arial"/>
            </a:endParaRPr>
          </a:p>
          <a:p>
            <a:pPr marL="698500" lvl="1" indent="-274320">
              <a:lnSpc>
                <a:spcPct val="100000"/>
              </a:lnSpc>
              <a:spcBef>
                <a:spcPts val="575"/>
              </a:spcBef>
              <a:buClr>
                <a:srgbClr val="6D9FAF"/>
              </a:buClr>
              <a:buSzPct val="89583"/>
              <a:buFont typeface="Wingdings 2"/>
              <a:buChar char=""/>
              <a:tabLst>
                <a:tab pos="699135" algn="l"/>
              </a:tabLst>
            </a:pPr>
            <a:r>
              <a:rPr sz="2400" spc="-60" dirty="0">
                <a:solidFill>
                  <a:srgbClr val="FFFFFF"/>
                </a:solidFill>
                <a:latin typeface="Arial"/>
                <a:cs typeface="Arial"/>
              </a:rPr>
              <a:t>Your </a:t>
            </a:r>
            <a:r>
              <a:rPr sz="2400" spc="-5" dirty="0">
                <a:solidFill>
                  <a:srgbClr val="FFFFFF"/>
                </a:solidFill>
                <a:latin typeface="Arial"/>
                <a:cs typeface="Arial"/>
              </a:rPr>
              <a:t>brain, with which you</a:t>
            </a:r>
            <a:r>
              <a:rPr sz="2400" spc="95" dirty="0">
                <a:solidFill>
                  <a:srgbClr val="FFFFFF"/>
                </a:solidFill>
                <a:latin typeface="Arial"/>
                <a:cs typeface="Arial"/>
              </a:rPr>
              <a:t> </a:t>
            </a:r>
            <a:r>
              <a:rPr sz="2400" spc="-5" dirty="0">
                <a:solidFill>
                  <a:srgbClr val="FFFFFF"/>
                </a:solidFill>
                <a:latin typeface="Arial"/>
                <a:cs typeface="Arial"/>
              </a:rPr>
              <a:t>think</a:t>
            </a:r>
            <a:endParaRPr sz="2400">
              <a:latin typeface="Arial"/>
              <a:cs typeface="Arial"/>
            </a:endParaRPr>
          </a:p>
          <a:p>
            <a:pPr marL="396875" marR="5080" indent="-384175">
              <a:lnSpc>
                <a:spcPct val="100000"/>
              </a:lnSpc>
              <a:spcBef>
                <a:spcPts val="655"/>
              </a:spcBef>
              <a:buClr>
                <a:srgbClr val="6D9FAF"/>
              </a:buClr>
              <a:buSzPct val="80357"/>
              <a:buFont typeface="Wingdings 2"/>
              <a:buChar char=""/>
              <a:tabLst>
                <a:tab pos="396875" algn="l"/>
                <a:tab pos="397510" algn="l"/>
              </a:tabLst>
            </a:pPr>
            <a:r>
              <a:rPr sz="2800" b="1" spc="-5" dirty="0">
                <a:solidFill>
                  <a:srgbClr val="FFFFFF"/>
                </a:solidFill>
                <a:latin typeface="Arial"/>
                <a:cs typeface="Arial"/>
              </a:rPr>
              <a:t>Injuries </a:t>
            </a:r>
            <a:r>
              <a:rPr sz="2800" b="1" dirty="0">
                <a:solidFill>
                  <a:srgbClr val="FFFFFF"/>
                </a:solidFill>
                <a:latin typeface="Arial"/>
                <a:cs typeface="Arial"/>
              </a:rPr>
              <a:t>to </a:t>
            </a:r>
            <a:r>
              <a:rPr sz="2800" b="1" spc="-5" dirty="0">
                <a:solidFill>
                  <a:srgbClr val="FFFFFF"/>
                </a:solidFill>
                <a:latin typeface="Arial"/>
                <a:cs typeface="Arial"/>
              </a:rPr>
              <a:t>the head are </a:t>
            </a:r>
            <a:r>
              <a:rPr sz="2800" b="1" dirty="0">
                <a:solidFill>
                  <a:srgbClr val="FFFFFF"/>
                </a:solidFill>
                <a:latin typeface="Arial"/>
                <a:cs typeface="Arial"/>
              </a:rPr>
              <a:t>very </a:t>
            </a:r>
            <a:r>
              <a:rPr sz="2800" b="1" spc="-5" dirty="0">
                <a:solidFill>
                  <a:srgbClr val="FFFFFF"/>
                </a:solidFill>
                <a:latin typeface="Arial"/>
                <a:cs typeface="Arial"/>
              </a:rPr>
              <a:t>serious. For this  reason, head protection and safety are </a:t>
            </a:r>
            <a:r>
              <a:rPr sz="2800" b="1" dirty="0">
                <a:solidFill>
                  <a:srgbClr val="FFFFFF"/>
                </a:solidFill>
                <a:latin typeface="Arial"/>
                <a:cs typeface="Arial"/>
              </a:rPr>
              <a:t>very  </a:t>
            </a:r>
            <a:r>
              <a:rPr sz="2800" b="1" spc="-5" dirty="0">
                <a:solidFill>
                  <a:srgbClr val="FFFFFF"/>
                </a:solidFill>
                <a:latin typeface="Arial"/>
                <a:cs typeface="Arial"/>
              </a:rPr>
              <a:t>important</a:t>
            </a:r>
            <a:r>
              <a:rPr sz="2800" b="1" spc="25" dirty="0">
                <a:solidFill>
                  <a:srgbClr val="FFFFFF"/>
                </a:solidFill>
                <a:latin typeface="Arial"/>
                <a:cs typeface="Arial"/>
              </a:rPr>
              <a:t> </a:t>
            </a:r>
            <a:r>
              <a:rPr sz="2800" spc="-5" dirty="0">
                <a:solidFill>
                  <a:srgbClr val="FFFFFF"/>
                </a:solidFill>
                <a:latin typeface="Arial"/>
                <a:cs typeface="Arial"/>
              </a:rPr>
              <a:t>.</a:t>
            </a:r>
            <a:endParaRPr sz="2800">
              <a:latin typeface="Arial"/>
              <a:cs typeface="Arial"/>
            </a:endParaRPr>
          </a:p>
        </p:txBody>
      </p:sp>
      <p:sp>
        <p:nvSpPr>
          <p:cNvPr id="8" name="object 8"/>
          <p:cNvSpPr/>
          <p:nvPr/>
        </p:nvSpPr>
        <p:spPr>
          <a:xfrm>
            <a:off x="6553200" y="1371600"/>
            <a:ext cx="2455163" cy="2590800"/>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654294"/>
            <a:ext cx="9144000" cy="220370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4751832"/>
            <a:ext cx="9144000" cy="2106295"/>
          </a:xfrm>
          <a:custGeom>
            <a:avLst/>
            <a:gdLst/>
            <a:ahLst/>
            <a:cxnLst/>
            <a:rect l="l" t="t" r="r" b="b"/>
            <a:pathLst>
              <a:path w="9144000" h="2106295">
                <a:moveTo>
                  <a:pt x="0" y="1692935"/>
                </a:moveTo>
                <a:lnTo>
                  <a:pt x="0" y="2106166"/>
                </a:lnTo>
                <a:lnTo>
                  <a:pt x="9144000" y="2106166"/>
                </a:lnTo>
                <a:lnTo>
                  <a:pt x="9144000" y="1751575"/>
                </a:lnTo>
                <a:lnTo>
                  <a:pt x="2266828" y="1751575"/>
                </a:lnTo>
                <a:lnTo>
                  <a:pt x="1613553" y="1744157"/>
                </a:lnTo>
                <a:lnTo>
                  <a:pt x="0" y="1692935"/>
                </a:lnTo>
                <a:close/>
              </a:path>
              <a:path w="9144000" h="2106295">
                <a:moveTo>
                  <a:pt x="9144000" y="0"/>
                </a:moveTo>
                <a:lnTo>
                  <a:pt x="8953853" y="89691"/>
                </a:lnTo>
                <a:lnTo>
                  <a:pt x="8464392" y="314371"/>
                </a:lnTo>
                <a:lnTo>
                  <a:pt x="8055839" y="494221"/>
                </a:lnTo>
                <a:lnTo>
                  <a:pt x="7664254" y="659074"/>
                </a:lnTo>
                <a:lnTo>
                  <a:pt x="7341069" y="788898"/>
                </a:lnTo>
                <a:lnTo>
                  <a:pt x="7028467" y="908526"/>
                </a:lnTo>
                <a:lnTo>
                  <a:pt x="6775423" y="1000703"/>
                </a:lnTo>
                <a:lnTo>
                  <a:pt x="6528624" y="1086284"/>
                </a:lnTo>
                <a:lnTo>
                  <a:pt x="6287566" y="1165488"/>
                </a:lnTo>
                <a:lnTo>
                  <a:pt x="6051747" y="1238535"/>
                </a:lnTo>
                <a:lnTo>
                  <a:pt x="5820664" y="1305646"/>
                </a:lnTo>
                <a:lnTo>
                  <a:pt x="5593815" y="1367040"/>
                </a:lnTo>
                <a:lnTo>
                  <a:pt x="5415046" y="1412187"/>
                </a:lnTo>
                <a:lnTo>
                  <a:pt x="5238407" y="1453928"/>
                </a:lnTo>
                <a:lnTo>
                  <a:pt x="5063642" y="1492375"/>
                </a:lnTo>
                <a:lnTo>
                  <a:pt x="4890493" y="1527643"/>
                </a:lnTo>
                <a:lnTo>
                  <a:pt x="4718701" y="1559842"/>
                </a:lnTo>
                <a:lnTo>
                  <a:pt x="4548012" y="1589086"/>
                </a:lnTo>
                <a:lnTo>
                  <a:pt x="4335806" y="1621657"/>
                </a:lnTo>
                <a:lnTo>
                  <a:pt x="4124415" y="1650005"/>
                </a:lnTo>
                <a:lnTo>
                  <a:pt x="3913339" y="1674351"/>
                </a:lnTo>
                <a:lnTo>
                  <a:pt x="3702072" y="1694915"/>
                </a:lnTo>
                <a:lnTo>
                  <a:pt x="3490114" y="1711916"/>
                </a:lnTo>
                <a:lnTo>
                  <a:pt x="3234143" y="1727924"/>
                </a:lnTo>
                <a:lnTo>
                  <a:pt x="2975583" y="1739498"/>
                </a:lnTo>
                <a:lnTo>
                  <a:pt x="2669499" y="1747904"/>
                </a:lnTo>
                <a:lnTo>
                  <a:pt x="2266828" y="1751575"/>
                </a:lnTo>
                <a:lnTo>
                  <a:pt x="9144000" y="1751575"/>
                </a:lnTo>
                <a:lnTo>
                  <a:pt x="9144000" y="0"/>
                </a:lnTo>
                <a:close/>
              </a:path>
            </a:pathLst>
          </a:custGeom>
          <a:solidFill>
            <a:srgbClr val="7B7B7B">
              <a:alpha val="45097"/>
            </a:srgbClr>
          </a:solidFill>
        </p:spPr>
        <p:txBody>
          <a:bodyPr wrap="square" lIns="0" tIns="0" rIns="0" bIns="0" rtlCol="0"/>
          <a:lstStyle/>
          <a:p>
            <a:endParaRPr/>
          </a:p>
        </p:txBody>
      </p:sp>
      <p:sp>
        <p:nvSpPr>
          <p:cNvPr id="4" name="object 4"/>
          <p:cNvSpPr/>
          <p:nvPr/>
        </p:nvSpPr>
        <p:spPr>
          <a:xfrm>
            <a:off x="7211568" y="0"/>
            <a:ext cx="1932431" cy="685799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315200" y="0"/>
            <a:ext cx="1828800" cy="6858000"/>
          </a:xfrm>
          <a:custGeom>
            <a:avLst/>
            <a:gdLst/>
            <a:ahLst/>
            <a:cxnLst/>
            <a:rect l="l" t="t" r="r" b="b"/>
            <a:pathLst>
              <a:path w="1828800" h="6858000">
                <a:moveTo>
                  <a:pt x="0" y="0"/>
                </a:moveTo>
                <a:lnTo>
                  <a:pt x="37678" y="52510"/>
                </a:lnTo>
                <a:lnTo>
                  <a:pt x="74692" y="105059"/>
                </a:lnTo>
                <a:lnTo>
                  <a:pt x="111045" y="157642"/>
                </a:lnTo>
                <a:lnTo>
                  <a:pt x="146740" y="210258"/>
                </a:lnTo>
                <a:lnTo>
                  <a:pt x="181781" y="262903"/>
                </a:lnTo>
                <a:lnTo>
                  <a:pt x="216173" y="315574"/>
                </a:lnTo>
                <a:lnTo>
                  <a:pt x="249918" y="368268"/>
                </a:lnTo>
                <a:lnTo>
                  <a:pt x="283022" y="420982"/>
                </a:lnTo>
                <a:lnTo>
                  <a:pt x="315488" y="473715"/>
                </a:lnTo>
                <a:lnTo>
                  <a:pt x="347319" y="526461"/>
                </a:lnTo>
                <a:lnTo>
                  <a:pt x="378519" y="579219"/>
                </a:lnTo>
                <a:lnTo>
                  <a:pt x="409092" y="631986"/>
                </a:lnTo>
                <a:lnTo>
                  <a:pt x="439043" y="684758"/>
                </a:lnTo>
                <a:lnTo>
                  <a:pt x="468375" y="737534"/>
                </a:lnTo>
                <a:lnTo>
                  <a:pt x="497091" y="790309"/>
                </a:lnTo>
                <a:lnTo>
                  <a:pt x="525196" y="843081"/>
                </a:lnTo>
                <a:lnTo>
                  <a:pt x="552693" y="895847"/>
                </a:lnTo>
                <a:lnTo>
                  <a:pt x="579586" y="948604"/>
                </a:lnTo>
                <a:lnTo>
                  <a:pt x="605880" y="1001349"/>
                </a:lnTo>
                <a:lnTo>
                  <a:pt x="631577" y="1054080"/>
                </a:lnTo>
                <a:lnTo>
                  <a:pt x="656682" y="1106792"/>
                </a:lnTo>
                <a:lnTo>
                  <a:pt x="681198" y="1159484"/>
                </a:lnTo>
                <a:lnTo>
                  <a:pt x="705130" y="1212153"/>
                </a:lnTo>
                <a:lnTo>
                  <a:pt x="728481" y="1264795"/>
                </a:lnTo>
                <a:lnTo>
                  <a:pt x="751256" y="1317407"/>
                </a:lnTo>
                <a:lnTo>
                  <a:pt x="773457" y="1369987"/>
                </a:lnTo>
                <a:lnTo>
                  <a:pt x="795088" y="1422532"/>
                </a:lnTo>
                <a:lnTo>
                  <a:pt x="816155" y="1475038"/>
                </a:lnTo>
                <a:lnTo>
                  <a:pt x="836659" y="1527504"/>
                </a:lnTo>
                <a:lnTo>
                  <a:pt x="856606" y="1579925"/>
                </a:lnTo>
                <a:lnTo>
                  <a:pt x="875999" y="1632299"/>
                </a:lnTo>
                <a:lnTo>
                  <a:pt x="894841" y="1684623"/>
                </a:lnTo>
                <a:lnTo>
                  <a:pt x="913138" y="1736895"/>
                </a:lnTo>
                <a:lnTo>
                  <a:pt x="930891" y="1789110"/>
                </a:lnTo>
                <a:lnTo>
                  <a:pt x="948107" y="1841267"/>
                </a:lnTo>
                <a:lnTo>
                  <a:pt x="964787" y="1893362"/>
                </a:lnTo>
                <a:lnTo>
                  <a:pt x="980936" y="1945392"/>
                </a:lnTo>
                <a:lnTo>
                  <a:pt x="996558" y="1997355"/>
                </a:lnTo>
                <a:lnTo>
                  <a:pt x="1011657" y="2049248"/>
                </a:lnTo>
                <a:lnTo>
                  <a:pt x="1026237" y="2101067"/>
                </a:lnTo>
                <a:lnTo>
                  <a:pt x="1040300" y="2152809"/>
                </a:lnTo>
                <a:lnTo>
                  <a:pt x="1053852" y="2204473"/>
                </a:lnTo>
                <a:lnTo>
                  <a:pt x="1066896" y="2256054"/>
                </a:lnTo>
                <a:lnTo>
                  <a:pt x="1079436" y="2307550"/>
                </a:lnTo>
                <a:lnTo>
                  <a:pt x="1091475" y="2358958"/>
                </a:lnTo>
                <a:lnTo>
                  <a:pt x="1103018" y="2410275"/>
                </a:lnTo>
                <a:lnTo>
                  <a:pt x="1114068" y="2461498"/>
                </a:lnTo>
                <a:lnTo>
                  <a:pt x="1124629" y="2512625"/>
                </a:lnTo>
                <a:lnTo>
                  <a:pt x="1134705" y="2563651"/>
                </a:lnTo>
                <a:lnTo>
                  <a:pt x="1144300" y="2614575"/>
                </a:lnTo>
                <a:lnTo>
                  <a:pt x="1153418" y="2665393"/>
                </a:lnTo>
                <a:lnTo>
                  <a:pt x="1162062" y="2716103"/>
                </a:lnTo>
                <a:lnTo>
                  <a:pt x="1170236" y="2766701"/>
                </a:lnTo>
                <a:lnTo>
                  <a:pt x="1177945" y="2817185"/>
                </a:lnTo>
                <a:lnTo>
                  <a:pt x="1185192" y="2867551"/>
                </a:lnTo>
                <a:lnTo>
                  <a:pt x="1191980" y="2917797"/>
                </a:lnTo>
                <a:lnTo>
                  <a:pt x="1198314" y="2967920"/>
                </a:lnTo>
                <a:lnTo>
                  <a:pt x="1204197" y="3017916"/>
                </a:lnTo>
                <a:lnTo>
                  <a:pt x="1209634" y="3067784"/>
                </a:lnTo>
                <a:lnTo>
                  <a:pt x="1214628" y="3117520"/>
                </a:lnTo>
                <a:lnTo>
                  <a:pt x="1219183" y="3167120"/>
                </a:lnTo>
                <a:lnTo>
                  <a:pt x="1223302" y="3216583"/>
                </a:lnTo>
                <a:lnTo>
                  <a:pt x="1226990" y="3265905"/>
                </a:lnTo>
                <a:lnTo>
                  <a:pt x="1230251" y="3315083"/>
                </a:lnTo>
                <a:lnTo>
                  <a:pt x="1233088" y="3364115"/>
                </a:lnTo>
                <a:lnTo>
                  <a:pt x="1235505" y="3412997"/>
                </a:lnTo>
                <a:lnTo>
                  <a:pt x="1237506" y="3461726"/>
                </a:lnTo>
                <a:lnTo>
                  <a:pt x="1239095" y="3510300"/>
                </a:lnTo>
                <a:lnTo>
                  <a:pt x="1240275" y="3558716"/>
                </a:lnTo>
                <a:lnTo>
                  <a:pt x="1241051" y="3606970"/>
                </a:lnTo>
                <a:lnTo>
                  <a:pt x="1241426" y="3655060"/>
                </a:lnTo>
                <a:lnTo>
                  <a:pt x="1241404" y="3702983"/>
                </a:lnTo>
                <a:lnTo>
                  <a:pt x="1240989" y="3750736"/>
                </a:lnTo>
                <a:lnTo>
                  <a:pt x="1240185" y="3798316"/>
                </a:lnTo>
                <a:lnTo>
                  <a:pt x="1238995" y="3845719"/>
                </a:lnTo>
                <a:lnTo>
                  <a:pt x="1237424" y="3892944"/>
                </a:lnTo>
                <a:lnTo>
                  <a:pt x="1235475" y="3939987"/>
                </a:lnTo>
                <a:lnTo>
                  <a:pt x="1233152" y="3986846"/>
                </a:lnTo>
                <a:lnTo>
                  <a:pt x="1230459" y="4033516"/>
                </a:lnTo>
                <a:lnTo>
                  <a:pt x="1227400" y="4079996"/>
                </a:lnTo>
                <a:lnTo>
                  <a:pt x="1223979" y="4126283"/>
                </a:lnTo>
                <a:lnTo>
                  <a:pt x="1220198" y="4172373"/>
                </a:lnTo>
                <a:lnTo>
                  <a:pt x="1216063" y="4218264"/>
                </a:lnTo>
                <a:lnTo>
                  <a:pt x="1211578" y="4263952"/>
                </a:lnTo>
                <a:lnTo>
                  <a:pt x="1206745" y="4309435"/>
                </a:lnTo>
                <a:lnTo>
                  <a:pt x="1201568" y="4354710"/>
                </a:lnTo>
                <a:lnTo>
                  <a:pt x="1196053" y="4399773"/>
                </a:lnTo>
                <a:lnTo>
                  <a:pt x="1190201" y="4444623"/>
                </a:lnTo>
                <a:lnTo>
                  <a:pt x="1184018" y="4489256"/>
                </a:lnTo>
                <a:lnTo>
                  <a:pt x="1177507" y="4533668"/>
                </a:lnTo>
                <a:lnTo>
                  <a:pt x="1170672" y="4577858"/>
                </a:lnTo>
                <a:lnTo>
                  <a:pt x="1163517" y="4621822"/>
                </a:lnTo>
                <a:lnTo>
                  <a:pt x="1156045" y="4665558"/>
                </a:lnTo>
                <a:lnTo>
                  <a:pt x="1148260" y="4709062"/>
                </a:lnTo>
                <a:lnTo>
                  <a:pt x="1140167" y="4752331"/>
                </a:lnTo>
                <a:lnTo>
                  <a:pt x="1131769" y="4795362"/>
                </a:lnTo>
                <a:lnTo>
                  <a:pt x="1123069" y="4838154"/>
                </a:lnTo>
                <a:lnTo>
                  <a:pt x="1114073" y="4880702"/>
                </a:lnTo>
                <a:lnTo>
                  <a:pt x="1104783" y="4923003"/>
                </a:lnTo>
                <a:lnTo>
                  <a:pt x="1095203" y="4965056"/>
                </a:lnTo>
                <a:lnTo>
                  <a:pt x="1085337" y="5006856"/>
                </a:lnTo>
                <a:lnTo>
                  <a:pt x="1075190" y="5048401"/>
                </a:lnTo>
                <a:lnTo>
                  <a:pt x="1064764" y="5089688"/>
                </a:lnTo>
                <a:lnTo>
                  <a:pt x="1054064" y="5130715"/>
                </a:lnTo>
                <a:lnTo>
                  <a:pt x="1043094" y="5171477"/>
                </a:lnTo>
                <a:lnTo>
                  <a:pt x="1031857" y="5211973"/>
                </a:lnTo>
                <a:lnTo>
                  <a:pt x="1020357" y="5252199"/>
                </a:lnTo>
                <a:lnTo>
                  <a:pt x="1008598" y="5292152"/>
                </a:lnTo>
                <a:lnTo>
                  <a:pt x="996584" y="5331829"/>
                </a:lnTo>
                <a:lnTo>
                  <a:pt x="984319" y="5371228"/>
                </a:lnTo>
                <a:lnTo>
                  <a:pt x="971806" y="5410346"/>
                </a:lnTo>
                <a:lnTo>
                  <a:pt x="959049" y="5449179"/>
                </a:lnTo>
                <a:lnTo>
                  <a:pt x="946053" y="5487725"/>
                </a:lnTo>
                <a:lnTo>
                  <a:pt x="932821" y="5525981"/>
                </a:lnTo>
                <a:lnTo>
                  <a:pt x="919356" y="5563944"/>
                </a:lnTo>
                <a:lnTo>
                  <a:pt x="905664" y="5601610"/>
                </a:lnTo>
                <a:lnTo>
                  <a:pt x="891746" y="5638977"/>
                </a:lnTo>
                <a:lnTo>
                  <a:pt x="877608" y="5676043"/>
                </a:lnTo>
                <a:lnTo>
                  <a:pt x="863253" y="5712803"/>
                </a:lnTo>
                <a:lnTo>
                  <a:pt x="848686" y="5749256"/>
                </a:lnTo>
                <a:lnTo>
                  <a:pt x="833909" y="5785398"/>
                </a:lnTo>
                <a:lnTo>
                  <a:pt x="818926" y="5821227"/>
                </a:lnTo>
                <a:lnTo>
                  <a:pt x="803742" y="5856738"/>
                </a:lnTo>
                <a:lnTo>
                  <a:pt x="788361" y="5891930"/>
                </a:lnTo>
                <a:lnTo>
                  <a:pt x="772785" y="5926800"/>
                </a:lnTo>
                <a:lnTo>
                  <a:pt x="741068" y="5995560"/>
                </a:lnTo>
                <a:lnTo>
                  <a:pt x="708622" y="6062996"/>
                </a:lnTo>
                <a:lnTo>
                  <a:pt x="675477" y="6129082"/>
                </a:lnTo>
                <a:lnTo>
                  <a:pt x="641663" y="6193797"/>
                </a:lnTo>
                <a:lnTo>
                  <a:pt x="607212" y="6257116"/>
                </a:lnTo>
                <a:lnTo>
                  <a:pt x="572155" y="6319017"/>
                </a:lnTo>
                <a:lnTo>
                  <a:pt x="536521" y="6379475"/>
                </a:lnTo>
                <a:lnTo>
                  <a:pt x="500341" y="6438468"/>
                </a:lnTo>
                <a:lnTo>
                  <a:pt x="463647" y="6495971"/>
                </a:lnTo>
                <a:lnTo>
                  <a:pt x="426469" y="6551962"/>
                </a:lnTo>
                <a:lnTo>
                  <a:pt x="388836" y="6606417"/>
                </a:lnTo>
                <a:lnTo>
                  <a:pt x="350781" y="6659313"/>
                </a:lnTo>
                <a:lnTo>
                  <a:pt x="312334" y="6710625"/>
                </a:lnTo>
                <a:lnTo>
                  <a:pt x="273525" y="6760331"/>
                </a:lnTo>
                <a:lnTo>
                  <a:pt x="234385" y="6808408"/>
                </a:lnTo>
                <a:lnTo>
                  <a:pt x="194945" y="6854831"/>
                </a:lnTo>
                <a:lnTo>
                  <a:pt x="1828800" y="6857999"/>
                </a:lnTo>
                <a:lnTo>
                  <a:pt x="1828800" y="14224"/>
                </a:lnTo>
                <a:lnTo>
                  <a:pt x="0" y="0"/>
                </a:lnTo>
                <a:close/>
              </a:path>
            </a:pathLst>
          </a:custGeom>
          <a:solidFill>
            <a:srgbClr val="585858">
              <a:alpha val="39999"/>
            </a:srgbClr>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2065" rIns="0" bIns="0" rtlCol="0">
            <a:spAutoFit/>
          </a:bodyPr>
          <a:lstStyle/>
          <a:p>
            <a:pPr marL="776605">
              <a:lnSpc>
                <a:spcPct val="100000"/>
              </a:lnSpc>
              <a:spcBef>
                <a:spcPts val="95"/>
              </a:spcBef>
            </a:pPr>
            <a:r>
              <a:rPr spc="-5" dirty="0"/>
              <a:t>Head</a:t>
            </a:r>
            <a:r>
              <a:rPr spc="-40" dirty="0"/>
              <a:t> </a:t>
            </a:r>
            <a:r>
              <a:rPr spc="-5" dirty="0"/>
              <a:t>Protection</a:t>
            </a:r>
          </a:p>
        </p:txBody>
      </p:sp>
      <p:sp>
        <p:nvSpPr>
          <p:cNvPr id="7" name="object 7"/>
          <p:cNvSpPr txBox="1"/>
          <p:nvPr/>
        </p:nvSpPr>
        <p:spPr>
          <a:xfrm>
            <a:off x="1182420" y="1700225"/>
            <a:ext cx="2819400" cy="2415540"/>
          </a:xfrm>
          <a:prstGeom prst="rect">
            <a:avLst/>
          </a:prstGeom>
        </p:spPr>
        <p:txBody>
          <a:bodyPr vert="horz" wrap="square" lIns="0" tIns="12065" rIns="0" bIns="0" rtlCol="0">
            <a:spAutoFit/>
          </a:bodyPr>
          <a:lstStyle/>
          <a:p>
            <a:pPr marL="396240" marR="505459" indent="-384175">
              <a:lnSpc>
                <a:spcPct val="100000"/>
              </a:lnSpc>
              <a:spcBef>
                <a:spcPts val="95"/>
              </a:spcBef>
            </a:pPr>
            <a:r>
              <a:rPr sz="2800" spc="-35" dirty="0">
                <a:solidFill>
                  <a:srgbClr val="FF0000"/>
                </a:solidFill>
                <a:latin typeface="Arial"/>
                <a:cs typeface="Arial"/>
              </a:rPr>
              <a:t>Types </a:t>
            </a:r>
            <a:r>
              <a:rPr sz="2800" spc="-5" dirty="0">
                <a:solidFill>
                  <a:srgbClr val="FF0000"/>
                </a:solidFill>
                <a:latin typeface="Arial"/>
                <a:cs typeface="Arial"/>
              </a:rPr>
              <a:t>of Head  </a:t>
            </a:r>
            <a:r>
              <a:rPr sz="2800" dirty="0">
                <a:solidFill>
                  <a:srgbClr val="FF0000"/>
                </a:solidFill>
                <a:latin typeface="Arial"/>
                <a:cs typeface="Arial"/>
              </a:rPr>
              <a:t>hazards</a:t>
            </a:r>
            <a:endParaRPr sz="2800">
              <a:latin typeface="Arial"/>
              <a:cs typeface="Arial"/>
            </a:endParaRPr>
          </a:p>
          <a:p>
            <a:pPr marL="396240" indent="-383540">
              <a:lnSpc>
                <a:spcPct val="100000"/>
              </a:lnSpc>
              <a:spcBef>
                <a:spcPts val="675"/>
              </a:spcBef>
              <a:buClr>
                <a:srgbClr val="6D9FAF"/>
              </a:buClr>
              <a:buSzPct val="80357"/>
              <a:buFont typeface="Wingdings 2"/>
              <a:buChar char=""/>
              <a:tabLst>
                <a:tab pos="396240" algn="l"/>
                <a:tab pos="396875" algn="l"/>
              </a:tabLst>
            </a:pPr>
            <a:r>
              <a:rPr sz="2800" b="1" spc="-5" dirty="0">
                <a:solidFill>
                  <a:srgbClr val="FFFFFF"/>
                </a:solidFill>
                <a:latin typeface="Arial"/>
                <a:cs typeface="Arial"/>
              </a:rPr>
              <a:t>Impact</a:t>
            </a:r>
            <a:endParaRPr sz="2800">
              <a:latin typeface="Arial"/>
              <a:cs typeface="Arial"/>
            </a:endParaRPr>
          </a:p>
          <a:p>
            <a:pPr marL="396240" indent="-383540">
              <a:lnSpc>
                <a:spcPct val="100000"/>
              </a:lnSpc>
              <a:spcBef>
                <a:spcPts val="675"/>
              </a:spcBef>
              <a:buClr>
                <a:srgbClr val="6D9FAF"/>
              </a:buClr>
              <a:buSzPct val="80357"/>
              <a:buFont typeface="Wingdings 2"/>
              <a:buChar char=""/>
              <a:tabLst>
                <a:tab pos="396240" algn="l"/>
                <a:tab pos="396875" algn="l"/>
              </a:tabLst>
            </a:pPr>
            <a:r>
              <a:rPr sz="2800" b="1" spc="-5" dirty="0">
                <a:solidFill>
                  <a:srgbClr val="FFFFFF"/>
                </a:solidFill>
                <a:latin typeface="Arial"/>
                <a:cs typeface="Arial"/>
              </a:rPr>
              <a:t>Electric</a:t>
            </a:r>
            <a:r>
              <a:rPr sz="2800" b="1" spc="-55" dirty="0">
                <a:solidFill>
                  <a:srgbClr val="FFFFFF"/>
                </a:solidFill>
                <a:latin typeface="Arial"/>
                <a:cs typeface="Arial"/>
              </a:rPr>
              <a:t> </a:t>
            </a:r>
            <a:r>
              <a:rPr sz="2800" b="1" spc="-5" dirty="0">
                <a:solidFill>
                  <a:srgbClr val="FFFFFF"/>
                </a:solidFill>
                <a:latin typeface="Arial"/>
                <a:cs typeface="Arial"/>
              </a:rPr>
              <a:t>shock</a:t>
            </a:r>
            <a:endParaRPr sz="2800">
              <a:latin typeface="Arial"/>
              <a:cs typeface="Arial"/>
            </a:endParaRPr>
          </a:p>
          <a:p>
            <a:pPr marL="396240" indent="-383540">
              <a:lnSpc>
                <a:spcPct val="100000"/>
              </a:lnSpc>
              <a:spcBef>
                <a:spcPts val="675"/>
              </a:spcBef>
              <a:buClr>
                <a:srgbClr val="6D9FAF"/>
              </a:buClr>
              <a:buSzPct val="80357"/>
              <a:buFont typeface="Wingdings 2"/>
              <a:buChar char=""/>
              <a:tabLst>
                <a:tab pos="396240" algn="l"/>
                <a:tab pos="396875" algn="l"/>
              </a:tabLst>
            </a:pPr>
            <a:r>
              <a:rPr sz="2800" b="1" spc="-5" dirty="0">
                <a:solidFill>
                  <a:srgbClr val="FFFFFF"/>
                </a:solidFill>
                <a:latin typeface="Arial"/>
                <a:cs typeface="Arial"/>
              </a:rPr>
              <a:t>Drips</a:t>
            </a:r>
            <a:endParaRPr sz="2800">
              <a:latin typeface="Arial"/>
              <a:cs typeface="Arial"/>
            </a:endParaRPr>
          </a:p>
        </p:txBody>
      </p:sp>
      <p:sp>
        <p:nvSpPr>
          <p:cNvPr id="8" name="object 8"/>
          <p:cNvSpPr/>
          <p:nvPr/>
        </p:nvSpPr>
        <p:spPr>
          <a:xfrm>
            <a:off x="4191000" y="1828800"/>
            <a:ext cx="4419600" cy="3962400"/>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654294"/>
            <a:ext cx="9144000" cy="220370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4751832"/>
            <a:ext cx="9144000" cy="2106295"/>
          </a:xfrm>
          <a:custGeom>
            <a:avLst/>
            <a:gdLst/>
            <a:ahLst/>
            <a:cxnLst/>
            <a:rect l="l" t="t" r="r" b="b"/>
            <a:pathLst>
              <a:path w="9144000" h="2106295">
                <a:moveTo>
                  <a:pt x="0" y="1692935"/>
                </a:moveTo>
                <a:lnTo>
                  <a:pt x="0" y="2106166"/>
                </a:lnTo>
                <a:lnTo>
                  <a:pt x="9144000" y="2106166"/>
                </a:lnTo>
                <a:lnTo>
                  <a:pt x="9144000" y="1751575"/>
                </a:lnTo>
                <a:lnTo>
                  <a:pt x="2266828" y="1751575"/>
                </a:lnTo>
                <a:lnTo>
                  <a:pt x="1613553" y="1744157"/>
                </a:lnTo>
                <a:lnTo>
                  <a:pt x="0" y="1692935"/>
                </a:lnTo>
                <a:close/>
              </a:path>
              <a:path w="9144000" h="2106295">
                <a:moveTo>
                  <a:pt x="9144000" y="0"/>
                </a:moveTo>
                <a:lnTo>
                  <a:pt x="8953853" y="89691"/>
                </a:lnTo>
                <a:lnTo>
                  <a:pt x="8464392" y="314371"/>
                </a:lnTo>
                <a:lnTo>
                  <a:pt x="8055839" y="494221"/>
                </a:lnTo>
                <a:lnTo>
                  <a:pt x="7664254" y="659074"/>
                </a:lnTo>
                <a:lnTo>
                  <a:pt x="7341069" y="788898"/>
                </a:lnTo>
                <a:lnTo>
                  <a:pt x="7028467" y="908526"/>
                </a:lnTo>
                <a:lnTo>
                  <a:pt x="6775423" y="1000703"/>
                </a:lnTo>
                <a:lnTo>
                  <a:pt x="6528624" y="1086284"/>
                </a:lnTo>
                <a:lnTo>
                  <a:pt x="6287566" y="1165488"/>
                </a:lnTo>
                <a:lnTo>
                  <a:pt x="6051747" y="1238535"/>
                </a:lnTo>
                <a:lnTo>
                  <a:pt x="5820664" y="1305646"/>
                </a:lnTo>
                <a:lnTo>
                  <a:pt x="5593815" y="1367040"/>
                </a:lnTo>
                <a:lnTo>
                  <a:pt x="5415046" y="1412187"/>
                </a:lnTo>
                <a:lnTo>
                  <a:pt x="5238407" y="1453928"/>
                </a:lnTo>
                <a:lnTo>
                  <a:pt x="5063642" y="1492375"/>
                </a:lnTo>
                <a:lnTo>
                  <a:pt x="4890493" y="1527643"/>
                </a:lnTo>
                <a:lnTo>
                  <a:pt x="4718701" y="1559842"/>
                </a:lnTo>
                <a:lnTo>
                  <a:pt x="4548012" y="1589086"/>
                </a:lnTo>
                <a:lnTo>
                  <a:pt x="4335806" y="1621657"/>
                </a:lnTo>
                <a:lnTo>
                  <a:pt x="4124415" y="1650005"/>
                </a:lnTo>
                <a:lnTo>
                  <a:pt x="3913339" y="1674351"/>
                </a:lnTo>
                <a:lnTo>
                  <a:pt x="3702072" y="1694915"/>
                </a:lnTo>
                <a:lnTo>
                  <a:pt x="3490114" y="1711916"/>
                </a:lnTo>
                <a:lnTo>
                  <a:pt x="3234143" y="1727924"/>
                </a:lnTo>
                <a:lnTo>
                  <a:pt x="2975583" y="1739498"/>
                </a:lnTo>
                <a:lnTo>
                  <a:pt x="2669499" y="1747904"/>
                </a:lnTo>
                <a:lnTo>
                  <a:pt x="2266828" y="1751575"/>
                </a:lnTo>
                <a:lnTo>
                  <a:pt x="9144000" y="1751575"/>
                </a:lnTo>
                <a:lnTo>
                  <a:pt x="9144000" y="0"/>
                </a:lnTo>
                <a:close/>
              </a:path>
            </a:pathLst>
          </a:custGeom>
          <a:solidFill>
            <a:srgbClr val="7B7B7B">
              <a:alpha val="45097"/>
            </a:srgbClr>
          </a:solidFill>
        </p:spPr>
        <p:txBody>
          <a:bodyPr wrap="square" lIns="0" tIns="0" rIns="0" bIns="0" rtlCol="0"/>
          <a:lstStyle/>
          <a:p>
            <a:endParaRPr/>
          </a:p>
        </p:txBody>
      </p:sp>
      <p:sp>
        <p:nvSpPr>
          <p:cNvPr id="4" name="object 4"/>
          <p:cNvSpPr/>
          <p:nvPr/>
        </p:nvSpPr>
        <p:spPr>
          <a:xfrm>
            <a:off x="7211568" y="0"/>
            <a:ext cx="1932431" cy="685799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315200" y="0"/>
            <a:ext cx="1828800" cy="6858000"/>
          </a:xfrm>
          <a:custGeom>
            <a:avLst/>
            <a:gdLst/>
            <a:ahLst/>
            <a:cxnLst/>
            <a:rect l="l" t="t" r="r" b="b"/>
            <a:pathLst>
              <a:path w="1828800" h="6858000">
                <a:moveTo>
                  <a:pt x="0" y="0"/>
                </a:moveTo>
                <a:lnTo>
                  <a:pt x="37678" y="52510"/>
                </a:lnTo>
                <a:lnTo>
                  <a:pt x="74692" y="105059"/>
                </a:lnTo>
                <a:lnTo>
                  <a:pt x="111045" y="157642"/>
                </a:lnTo>
                <a:lnTo>
                  <a:pt x="146740" y="210258"/>
                </a:lnTo>
                <a:lnTo>
                  <a:pt x="181781" y="262903"/>
                </a:lnTo>
                <a:lnTo>
                  <a:pt x="216173" y="315574"/>
                </a:lnTo>
                <a:lnTo>
                  <a:pt x="249918" y="368268"/>
                </a:lnTo>
                <a:lnTo>
                  <a:pt x="283022" y="420982"/>
                </a:lnTo>
                <a:lnTo>
                  <a:pt x="315488" y="473715"/>
                </a:lnTo>
                <a:lnTo>
                  <a:pt x="347319" y="526461"/>
                </a:lnTo>
                <a:lnTo>
                  <a:pt x="378519" y="579219"/>
                </a:lnTo>
                <a:lnTo>
                  <a:pt x="409092" y="631986"/>
                </a:lnTo>
                <a:lnTo>
                  <a:pt x="439043" y="684758"/>
                </a:lnTo>
                <a:lnTo>
                  <a:pt x="468375" y="737534"/>
                </a:lnTo>
                <a:lnTo>
                  <a:pt x="497091" y="790309"/>
                </a:lnTo>
                <a:lnTo>
                  <a:pt x="525196" y="843081"/>
                </a:lnTo>
                <a:lnTo>
                  <a:pt x="552693" y="895847"/>
                </a:lnTo>
                <a:lnTo>
                  <a:pt x="579586" y="948604"/>
                </a:lnTo>
                <a:lnTo>
                  <a:pt x="605880" y="1001349"/>
                </a:lnTo>
                <a:lnTo>
                  <a:pt x="631577" y="1054080"/>
                </a:lnTo>
                <a:lnTo>
                  <a:pt x="656682" y="1106792"/>
                </a:lnTo>
                <a:lnTo>
                  <a:pt x="681198" y="1159484"/>
                </a:lnTo>
                <a:lnTo>
                  <a:pt x="705130" y="1212153"/>
                </a:lnTo>
                <a:lnTo>
                  <a:pt x="728481" y="1264795"/>
                </a:lnTo>
                <a:lnTo>
                  <a:pt x="751256" y="1317407"/>
                </a:lnTo>
                <a:lnTo>
                  <a:pt x="773457" y="1369987"/>
                </a:lnTo>
                <a:lnTo>
                  <a:pt x="795088" y="1422532"/>
                </a:lnTo>
                <a:lnTo>
                  <a:pt x="816155" y="1475038"/>
                </a:lnTo>
                <a:lnTo>
                  <a:pt x="836659" y="1527504"/>
                </a:lnTo>
                <a:lnTo>
                  <a:pt x="856606" y="1579925"/>
                </a:lnTo>
                <a:lnTo>
                  <a:pt x="875999" y="1632299"/>
                </a:lnTo>
                <a:lnTo>
                  <a:pt x="894841" y="1684623"/>
                </a:lnTo>
                <a:lnTo>
                  <a:pt x="913138" y="1736895"/>
                </a:lnTo>
                <a:lnTo>
                  <a:pt x="930891" y="1789110"/>
                </a:lnTo>
                <a:lnTo>
                  <a:pt x="948107" y="1841267"/>
                </a:lnTo>
                <a:lnTo>
                  <a:pt x="964787" y="1893362"/>
                </a:lnTo>
                <a:lnTo>
                  <a:pt x="980936" y="1945392"/>
                </a:lnTo>
                <a:lnTo>
                  <a:pt x="996558" y="1997355"/>
                </a:lnTo>
                <a:lnTo>
                  <a:pt x="1011657" y="2049248"/>
                </a:lnTo>
                <a:lnTo>
                  <a:pt x="1026237" y="2101067"/>
                </a:lnTo>
                <a:lnTo>
                  <a:pt x="1040300" y="2152809"/>
                </a:lnTo>
                <a:lnTo>
                  <a:pt x="1053852" y="2204473"/>
                </a:lnTo>
                <a:lnTo>
                  <a:pt x="1066896" y="2256054"/>
                </a:lnTo>
                <a:lnTo>
                  <a:pt x="1079436" y="2307550"/>
                </a:lnTo>
                <a:lnTo>
                  <a:pt x="1091475" y="2358958"/>
                </a:lnTo>
                <a:lnTo>
                  <a:pt x="1103018" y="2410275"/>
                </a:lnTo>
                <a:lnTo>
                  <a:pt x="1114068" y="2461498"/>
                </a:lnTo>
                <a:lnTo>
                  <a:pt x="1124629" y="2512625"/>
                </a:lnTo>
                <a:lnTo>
                  <a:pt x="1134705" y="2563651"/>
                </a:lnTo>
                <a:lnTo>
                  <a:pt x="1144300" y="2614575"/>
                </a:lnTo>
                <a:lnTo>
                  <a:pt x="1153418" y="2665393"/>
                </a:lnTo>
                <a:lnTo>
                  <a:pt x="1162062" y="2716103"/>
                </a:lnTo>
                <a:lnTo>
                  <a:pt x="1170236" y="2766701"/>
                </a:lnTo>
                <a:lnTo>
                  <a:pt x="1177945" y="2817185"/>
                </a:lnTo>
                <a:lnTo>
                  <a:pt x="1185192" y="2867551"/>
                </a:lnTo>
                <a:lnTo>
                  <a:pt x="1191980" y="2917797"/>
                </a:lnTo>
                <a:lnTo>
                  <a:pt x="1198314" y="2967920"/>
                </a:lnTo>
                <a:lnTo>
                  <a:pt x="1204197" y="3017916"/>
                </a:lnTo>
                <a:lnTo>
                  <a:pt x="1209634" y="3067784"/>
                </a:lnTo>
                <a:lnTo>
                  <a:pt x="1214628" y="3117520"/>
                </a:lnTo>
                <a:lnTo>
                  <a:pt x="1219183" y="3167120"/>
                </a:lnTo>
                <a:lnTo>
                  <a:pt x="1223302" y="3216583"/>
                </a:lnTo>
                <a:lnTo>
                  <a:pt x="1226990" y="3265905"/>
                </a:lnTo>
                <a:lnTo>
                  <a:pt x="1230251" y="3315083"/>
                </a:lnTo>
                <a:lnTo>
                  <a:pt x="1233088" y="3364115"/>
                </a:lnTo>
                <a:lnTo>
                  <a:pt x="1235505" y="3412997"/>
                </a:lnTo>
                <a:lnTo>
                  <a:pt x="1237506" y="3461726"/>
                </a:lnTo>
                <a:lnTo>
                  <a:pt x="1239095" y="3510300"/>
                </a:lnTo>
                <a:lnTo>
                  <a:pt x="1240275" y="3558716"/>
                </a:lnTo>
                <a:lnTo>
                  <a:pt x="1241051" y="3606970"/>
                </a:lnTo>
                <a:lnTo>
                  <a:pt x="1241426" y="3655060"/>
                </a:lnTo>
                <a:lnTo>
                  <a:pt x="1241404" y="3702983"/>
                </a:lnTo>
                <a:lnTo>
                  <a:pt x="1240989" y="3750736"/>
                </a:lnTo>
                <a:lnTo>
                  <a:pt x="1240185" y="3798316"/>
                </a:lnTo>
                <a:lnTo>
                  <a:pt x="1238995" y="3845719"/>
                </a:lnTo>
                <a:lnTo>
                  <a:pt x="1237424" y="3892944"/>
                </a:lnTo>
                <a:lnTo>
                  <a:pt x="1235475" y="3939987"/>
                </a:lnTo>
                <a:lnTo>
                  <a:pt x="1233152" y="3986846"/>
                </a:lnTo>
                <a:lnTo>
                  <a:pt x="1230459" y="4033516"/>
                </a:lnTo>
                <a:lnTo>
                  <a:pt x="1227400" y="4079996"/>
                </a:lnTo>
                <a:lnTo>
                  <a:pt x="1223979" y="4126283"/>
                </a:lnTo>
                <a:lnTo>
                  <a:pt x="1220198" y="4172373"/>
                </a:lnTo>
                <a:lnTo>
                  <a:pt x="1216063" y="4218264"/>
                </a:lnTo>
                <a:lnTo>
                  <a:pt x="1211578" y="4263952"/>
                </a:lnTo>
                <a:lnTo>
                  <a:pt x="1206745" y="4309435"/>
                </a:lnTo>
                <a:lnTo>
                  <a:pt x="1201568" y="4354710"/>
                </a:lnTo>
                <a:lnTo>
                  <a:pt x="1196053" y="4399773"/>
                </a:lnTo>
                <a:lnTo>
                  <a:pt x="1190201" y="4444623"/>
                </a:lnTo>
                <a:lnTo>
                  <a:pt x="1184018" y="4489256"/>
                </a:lnTo>
                <a:lnTo>
                  <a:pt x="1177507" y="4533668"/>
                </a:lnTo>
                <a:lnTo>
                  <a:pt x="1170672" y="4577858"/>
                </a:lnTo>
                <a:lnTo>
                  <a:pt x="1163517" y="4621822"/>
                </a:lnTo>
                <a:lnTo>
                  <a:pt x="1156045" y="4665558"/>
                </a:lnTo>
                <a:lnTo>
                  <a:pt x="1148260" y="4709062"/>
                </a:lnTo>
                <a:lnTo>
                  <a:pt x="1140167" y="4752331"/>
                </a:lnTo>
                <a:lnTo>
                  <a:pt x="1131769" y="4795362"/>
                </a:lnTo>
                <a:lnTo>
                  <a:pt x="1123069" y="4838154"/>
                </a:lnTo>
                <a:lnTo>
                  <a:pt x="1114073" y="4880702"/>
                </a:lnTo>
                <a:lnTo>
                  <a:pt x="1104783" y="4923003"/>
                </a:lnTo>
                <a:lnTo>
                  <a:pt x="1095203" y="4965056"/>
                </a:lnTo>
                <a:lnTo>
                  <a:pt x="1085337" y="5006856"/>
                </a:lnTo>
                <a:lnTo>
                  <a:pt x="1075190" y="5048401"/>
                </a:lnTo>
                <a:lnTo>
                  <a:pt x="1064764" y="5089688"/>
                </a:lnTo>
                <a:lnTo>
                  <a:pt x="1054064" y="5130715"/>
                </a:lnTo>
                <a:lnTo>
                  <a:pt x="1043094" y="5171477"/>
                </a:lnTo>
                <a:lnTo>
                  <a:pt x="1031857" y="5211973"/>
                </a:lnTo>
                <a:lnTo>
                  <a:pt x="1020357" y="5252199"/>
                </a:lnTo>
                <a:lnTo>
                  <a:pt x="1008598" y="5292152"/>
                </a:lnTo>
                <a:lnTo>
                  <a:pt x="996584" y="5331829"/>
                </a:lnTo>
                <a:lnTo>
                  <a:pt x="984319" y="5371228"/>
                </a:lnTo>
                <a:lnTo>
                  <a:pt x="971806" y="5410346"/>
                </a:lnTo>
                <a:lnTo>
                  <a:pt x="959049" y="5449179"/>
                </a:lnTo>
                <a:lnTo>
                  <a:pt x="946053" y="5487725"/>
                </a:lnTo>
                <a:lnTo>
                  <a:pt x="932821" y="5525981"/>
                </a:lnTo>
                <a:lnTo>
                  <a:pt x="919356" y="5563944"/>
                </a:lnTo>
                <a:lnTo>
                  <a:pt x="905664" y="5601610"/>
                </a:lnTo>
                <a:lnTo>
                  <a:pt x="891746" y="5638977"/>
                </a:lnTo>
                <a:lnTo>
                  <a:pt x="877608" y="5676043"/>
                </a:lnTo>
                <a:lnTo>
                  <a:pt x="863253" y="5712803"/>
                </a:lnTo>
                <a:lnTo>
                  <a:pt x="848686" y="5749256"/>
                </a:lnTo>
                <a:lnTo>
                  <a:pt x="833909" y="5785398"/>
                </a:lnTo>
                <a:lnTo>
                  <a:pt x="818926" y="5821227"/>
                </a:lnTo>
                <a:lnTo>
                  <a:pt x="803742" y="5856738"/>
                </a:lnTo>
                <a:lnTo>
                  <a:pt x="788361" y="5891930"/>
                </a:lnTo>
                <a:lnTo>
                  <a:pt x="772785" y="5926800"/>
                </a:lnTo>
                <a:lnTo>
                  <a:pt x="741068" y="5995560"/>
                </a:lnTo>
                <a:lnTo>
                  <a:pt x="708622" y="6062996"/>
                </a:lnTo>
                <a:lnTo>
                  <a:pt x="675477" y="6129082"/>
                </a:lnTo>
                <a:lnTo>
                  <a:pt x="641663" y="6193797"/>
                </a:lnTo>
                <a:lnTo>
                  <a:pt x="607212" y="6257116"/>
                </a:lnTo>
                <a:lnTo>
                  <a:pt x="572155" y="6319017"/>
                </a:lnTo>
                <a:lnTo>
                  <a:pt x="536521" y="6379475"/>
                </a:lnTo>
                <a:lnTo>
                  <a:pt x="500341" y="6438468"/>
                </a:lnTo>
                <a:lnTo>
                  <a:pt x="463647" y="6495971"/>
                </a:lnTo>
                <a:lnTo>
                  <a:pt x="426469" y="6551962"/>
                </a:lnTo>
                <a:lnTo>
                  <a:pt x="388836" y="6606417"/>
                </a:lnTo>
                <a:lnTo>
                  <a:pt x="350781" y="6659313"/>
                </a:lnTo>
                <a:lnTo>
                  <a:pt x="312334" y="6710625"/>
                </a:lnTo>
                <a:lnTo>
                  <a:pt x="273525" y="6760331"/>
                </a:lnTo>
                <a:lnTo>
                  <a:pt x="234385" y="6808408"/>
                </a:lnTo>
                <a:lnTo>
                  <a:pt x="194945" y="6854831"/>
                </a:lnTo>
                <a:lnTo>
                  <a:pt x="1828800" y="6857999"/>
                </a:lnTo>
                <a:lnTo>
                  <a:pt x="1828800" y="14224"/>
                </a:lnTo>
                <a:lnTo>
                  <a:pt x="0" y="0"/>
                </a:lnTo>
                <a:close/>
              </a:path>
            </a:pathLst>
          </a:custGeom>
          <a:solidFill>
            <a:srgbClr val="585858">
              <a:alpha val="39999"/>
            </a:srgbClr>
          </a:solidFill>
        </p:spPr>
        <p:txBody>
          <a:bodyPr wrap="square" lIns="0" tIns="0" rIns="0" bIns="0" rtlCol="0"/>
          <a:lstStyle/>
          <a:p>
            <a:endParaRPr/>
          </a:p>
        </p:txBody>
      </p:sp>
      <p:sp>
        <p:nvSpPr>
          <p:cNvPr id="6" name="object 6"/>
          <p:cNvSpPr txBox="1">
            <a:spLocks noGrp="1"/>
          </p:cNvSpPr>
          <p:nvPr>
            <p:ph type="title"/>
          </p:nvPr>
        </p:nvSpPr>
        <p:spPr>
          <a:xfrm>
            <a:off x="2084958" y="467994"/>
            <a:ext cx="4213860" cy="726440"/>
          </a:xfrm>
          <a:prstGeom prst="rect">
            <a:avLst/>
          </a:prstGeom>
        </p:spPr>
        <p:txBody>
          <a:bodyPr vert="horz" wrap="square" lIns="0" tIns="12065" rIns="0" bIns="0" rtlCol="0">
            <a:spAutoFit/>
          </a:bodyPr>
          <a:lstStyle/>
          <a:p>
            <a:pPr marL="12700">
              <a:lnSpc>
                <a:spcPct val="100000"/>
              </a:lnSpc>
              <a:spcBef>
                <a:spcPts val="95"/>
              </a:spcBef>
            </a:pPr>
            <a:r>
              <a:rPr spc="-5" dirty="0"/>
              <a:t>Head</a:t>
            </a:r>
            <a:r>
              <a:rPr spc="-40" dirty="0"/>
              <a:t> </a:t>
            </a:r>
            <a:r>
              <a:rPr spc="-5" dirty="0"/>
              <a:t>Protection</a:t>
            </a:r>
          </a:p>
        </p:txBody>
      </p:sp>
      <p:sp>
        <p:nvSpPr>
          <p:cNvPr id="7" name="object 7"/>
          <p:cNvSpPr txBox="1"/>
          <p:nvPr/>
        </p:nvSpPr>
        <p:spPr>
          <a:xfrm>
            <a:off x="1182420" y="1607261"/>
            <a:ext cx="7323455" cy="4748530"/>
          </a:xfrm>
          <a:prstGeom prst="rect">
            <a:avLst/>
          </a:prstGeom>
        </p:spPr>
        <p:txBody>
          <a:bodyPr vert="horz" wrap="square" lIns="0" tIns="12700" rIns="0" bIns="0" rtlCol="0">
            <a:spAutoFit/>
          </a:bodyPr>
          <a:lstStyle/>
          <a:p>
            <a:pPr marL="12700">
              <a:lnSpc>
                <a:spcPct val="100000"/>
              </a:lnSpc>
              <a:spcBef>
                <a:spcPts val="100"/>
              </a:spcBef>
            </a:pPr>
            <a:r>
              <a:rPr sz="3000" b="1" spc="-5" dirty="0">
                <a:solidFill>
                  <a:srgbClr val="FFFF00"/>
                </a:solidFill>
                <a:latin typeface="Arial"/>
                <a:cs typeface="Arial"/>
              </a:rPr>
              <a:t>Potential Incidences </a:t>
            </a:r>
            <a:r>
              <a:rPr sz="3000" b="1" dirty="0">
                <a:solidFill>
                  <a:srgbClr val="FFFF00"/>
                </a:solidFill>
                <a:latin typeface="Arial"/>
                <a:cs typeface="Arial"/>
              </a:rPr>
              <a:t>of Head</a:t>
            </a:r>
            <a:r>
              <a:rPr sz="3000" b="1" spc="-5" dirty="0">
                <a:solidFill>
                  <a:srgbClr val="FFFF00"/>
                </a:solidFill>
                <a:latin typeface="Arial"/>
                <a:cs typeface="Arial"/>
              </a:rPr>
              <a:t> </a:t>
            </a:r>
            <a:r>
              <a:rPr sz="3000" b="1" dirty="0">
                <a:solidFill>
                  <a:srgbClr val="FFFF00"/>
                </a:solidFill>
                <a:latin typeface="Arial"/>
                <a:cs typeface="Arial"/>
              </a:rPr>
              <a:t>Hazards</a:t>
            </a:r>
            <a:endParaRPr sz="3000">
              <a:latin typeface="Arial"/>
              <a:cs typeface="Arial"/>
            </a:endParaRPr>
          </a:p>
          <a:p>
            <a:pPr marL="697865" indent="-274320">
              <a:lnSpc>
                <a:spcPct val="100000"/>
              </a:lnSpc>
              <a:spcBef>
                <a:spcPts val="20"/>
              </a:spcBef>
              <a:buClr>
                <a:srgbClr val="6D9FAF"/>
              </a:buClr>
              <a:buSzPct val="90384"/>
              <a:buFont typeface="Wingdings 2"/>
              <a:buChar char=""/>
              <a:tabLst>
                <a:tab pos="698500" algn="l"/>
              </a:tabLst>
            </a:pPr>
            <a:r>
              <a:rPr sz="2600" b="1" dirty="0">
                <a:solidFill>
                  <a:srgbClr val="FFFF00"/>
                </a:solidFill>
                <a:latin typeface="Arial"/>
                <a:cs typeface="Arial"/>
              </a:rPr>
              <a:t>Impact</a:t>
            </a:r>
            <a:endParaRPr sz="2600">
              <a:latin typeface="Arial"/>
              <a:cs typeface="Arial"/>
            </a:endParaRPr>
          </a:p>
          <a:p>
            <a:pPr marL="981710" lvl="1" indent="-255904">
              <a:lnSpc>
                <a:spcPct val="100000"/>
              </a:lnSpc>
              <a:spcBef>
                <a:spcPts val="10"/>
              </a:spcBef>
              <a:buClr>
                <a:srgbClr val="CCAE09"/>
              </a:buClr>
              <a:buSzPct val="85416"/>
              <a:buFont typeface="Arial"/>
              <a:buChar char="○"/>
              <a:tabLst>
                <a:tab pos="982344" algn="l"/>
              </a:tabLst>
            </a:pPr>
            <a:r>
              <a:rPr sz="2400" b="1" dirty="0">
                <a:solidFill>
                  <a:srgbClr val="FFFFFF"/>
                </a:solidFill>
                <a:latin typeface="Arial"/>
                <a:cs typeface="Arial"/>
              </a:rPr>
              <a:t>Falling </a:t>
            </a:r>
            <a:r>
              <a:rPr sz="2400" b="1" spc="-5" dirty="0">
                <a:solidFill>
                  <a:srgbClr val="FFFFFF"/>
                </a:solidFill>
                <a:latin typeface="Arial"/>
                <a:cs typeface="Arial"/>
              </a:rPr>
              <a:t>or flying</a:t>
            </a:r>
            <a:r>
              <a:rPr sz="2400" b="1" spc="-50" dirty="0">
                <a:solidFill>
                  <a:srgbClr val="FFFFFF"/>
                </a:solidFill>
                <a:latin typeface="Arial"/>
                <a:cs typeface="Arial"/>
              </a:rPr>
              <a:t> </a:t>
            </a:r>
            <a:r>
              <a:rPr sz="2400" b="1" spc="-5" dirty="0">
                <a:solidFill>
                  <a:srgbClr val="FFFFFF"/>
                </a:solidFill>
                <a:latin typeface="Arial"/>
                <a:cs typeface="Arial"/>
              </a:rPr>
              <a:t>objects</a:t>
            </a:r>
            <a:endParaRPr sz="2400">
              <a:latin typeface="Arial"/>
              <a:cs typeface="Arial"/>
            </a:endParaRPr>
          </a:p>
          <a:p>
            <a:pPr marL="981710" lvl="1" indent="-255904">
              <a:lnSpc>
                <a:spcPct val="100000"/>
              </a:lnSpc>
              <a:buClr>
                <a:srgbClr val="CCAE09"/>
              </a:buClr>
              <a:buSzPct val="85416"/>
              <a:buFont typeface="Arial"/>
              <a:buChar char="○"/>
              <a:tabLst>
                <a:tab pos="982344" algn="l"/>
              </a:tabLst>
            </a:pPr>
            <a:r>
              <a:rPr sz="2400" b="1" dirty="0">
                <a:solidFill>
                  <a:srgbClr val="FFFFFF"/>
                </a:solidFill>
                <a:latin typeface="Arial"/>
                <a:cs typeface="Arial"/>
              </a:rPr>
              <a:t>falling </a:t>
            </a:r>
            <a:r>
              <a:rPr sz="2400" b="1" spc="-5" dirty="0">
                <a:solidFill>
                  <a:srgbClr val="FFFFFF"/>
                </a:solidFill>
                <a:latin typeface="Arial"/>
                <a:cs typeface="Arial"/>
              </a:rPr>
              <a:t>or </a:t>
            </a:r>
            <a:r>
              <a:rPr sz="2400" b="1" dirty="0">
                <a:solidFill>
                  <a:srgbClr val="FFFFFF"/>
                </a:solidFill>
                <a:latin typeface="Arial"/>
                <a:cs typeface="Arial"/>
              </a:rPr>
              <a:t>walking into </a:t>
            </a:r>
            <a:r>
              <a:rPr sz="2400" b="1" spc="-5" dirty="0">
                <a:solidFill>
                  <a:srgbClr val="FFFFFF"/>
                </a:solidFill>
                <a:latin typeface="Arial"/>
                <a:cs typeface="Arial"/>
              </a:rPr>
              <a:t>hard</a:t>
            </a:r>
            <a:r>
              <a:rPr sz="2400" b="1" spc="-114" dirty="0">
                <a:solidFill>
                  <a:srgbClr val="FFFFFF"/>
                </a:solidFill>
                <a:latin typeface="Arial"/>
                <a:cs typeface="Arial"/>
              </a:rPr>
              <a:t> </a:t>
            </a:r>
            <a:r>
              <a:rPr sz="2400" b="1" spc="-5" dirty="0">
                <a:solidFill>
                  <a:srgbClr val="FFFFFF"/>
                </a:solidFill>
                <a:latin typeface="Arial"/>
                <a:cs typeface="Arial"/>
              </a:rPr>
              <a:t>objects</a:t>
            </a:r>
            <a:endParaRPr sz="2400">
              <a:latin typeface="Arial"/>
              <a:cs typeface="Arial"/>
            </a:endParaRPr>
          </a:p>
          <a:p>
            <a:pPr marL="981710" marR="39370" lvl="1" indent="-255904">
              <a:lnSpc>
                <a:spcPts val="2300"/>
              </a:lnSpc>
              <a:spcBef>
                <a:spcPts val="560"/>
              </a:spcBef>
              <a:buClr>
                <a:srgbClr val="CCAE09"/>
              </a:buClr>
              <a:buSzPct val="85416"/>
              <a:buFont typeface="Arial"/>
              <a:buChar char="○"/>
              <a:tabLst>
                <a:tab pos="982344" algn="l"/>
              </a:tabLst>
            </a:pPr>
            <a:r>
              <a:rPr sz="2400" b="1" dirty="0">
                <a:solidFill>
                  <a:srgbClr val="FFFFFF"/>
                </a:solidFill>
                <a:latin typeface="Arial"/>
                <a:cs typeface="Arial"/>
              </a:rPr>
              <a:t>injuries include </a:t>
            </a:r>
            <a:r>
              <a:rPr sz="2400" b="1" spc="-5" dirty="0">
                <a:solidFill>
                  <a:srgbClr val="FFFFFF"/>
                </a:solidFill>
                <a:latin typeface="Arial"/>
                <a:cs typeface="Arial"/>
              </a:rPr>
              <a:t>neck sprains,</a:t>
            </a:r>
            <a:r>
              <a:rPr sz="2400" b="1" spc="-55" dirty="0">
                <a:solidFill>
                  <a:srgbClr val="FFFFFF"/>
                </a:solidFill>
                <a:latin typeface="Arial"/>
                <a:cs typeface="Arial"/>
              </a:rPr>
              <a:t> </a:t>
            </a:r>
            <a:r>
              <a:rPr sz="2400" b="1" spc="-5" dirty="0">
                <a:solidFill>
                  <a:srgbClr val="FFFFFF"/>
                </a:solidFill>
                <a:latin typeface="Arial"/>
                <a:cs typeface="Arial"/>
              </a:rPr>
              <a:t>concussions,  and skull</a:t>
            </a:r>
            <a:r>
              <a:rPr sz="2400" b="1" spc="-15" dirty="0">
                <a:solidFill>
                  <a:srgbClr val="FFFFFF"/>
                </a:solidFill>
                <a:latin typeface="Arial"/>
                <a:cs typeface="Arial"/>
              </a:rPr>
              <a:t> </a:t>
            </a:r>
            <a:r>
              <a:rPr sz="2400" b="1" spc="-5" dirty="0">
                <a:solidFill>
                  <a:srgbClr val="FFFFFF"/>
                </a:solidFill>
                <a:latin typeface="Arial"/>
                <a:cs typeface="Arial"/>
              </a:rPr>
              <a:t>fractures</a:t>
            </a:r>
            <a:endParaRPr sz="2400">
              <a:latin typeface="Arial"/>
              <a:cs typeface="Arial"/>
            </a:endParaRPr>
          </a:p>
          <a:p>
            <a:pPr marL="697865" indent="-274320">
              <a:lnSpc>
                <a:spcPct val="100000"/>
              </a:lnSpc>
              <a:spcBef>
                <a:spcPts val="15"/>
              </a:spcBef>
              <a:buClr>
                <a:srgbClr val="6D9FAF"/>
              </a:buClr>
              <a:buSzPct val="90384"/>
              <a:buFont typeface="Wingdings 2"/>
              <a:buChar char=""/>
              <a:tabLst>
                <a:tab pos="698500" algn="l"/>
              </a:tabLst>
            </a:pPr>
            <a:r>
              <a:rPr sz="2600" b="1" dirty="0">
                <a:solidFill>
                  <a:srgbClr val="FFFF00"/>
                </a:solidFill>
                <a:latin typeface="Arial"/>
                <a:cs typeface="Arial"/>
              </a:rPr>
              <a:t>Electric Shock</a:t>
            </a:r>
            <a:endParaRPr sz="2600">
              <a:latin typeface="Arial"/>
              <a:cs typeface="Arial"/>
            </a:endParaRPr>
          </a:p>
          <a:p>
            <a:pPr marL="981710" lvl="1" indent="-255904">
              <a:lnSpc>
                <a:spcPct val="100000"/>
              </a:lnSpc>
              <a:spcBef>
                <a:spcPts val="10"/>
              </a:spcBef>
              <a:buClr>
                <a:srgbClr val="CCAE09"/>
              </a:buClr>
              <a:buSzPct val="85416"/>
              <a:buFont typeface="Arial"/>
              <a:buChar char="○"/>
              <a:tabLst>
                <a:tab pos="982344" algn="l"/>
              </a:tabLst>
            </a:pPr>
            <a:r>
              <a:rPr sz="2400" b="1" spc="-5" dirty="0">
                <a:solidFill>
                  <a:srgbClr val="FFFFFF"/>
                </a:solidFill>
                <a:latin typeface="Arial"/>
                <a:cs typeface="Arial"/>
              </a:rPr>
              <a:t>Live exposed </a:t>
            </a:r>
            <a:r>
              <a:rPr sz="2400" b="1" dirty="0">
                <a:solidFill>
                  <a:srgbClr val="FFFFFF"/>
                </a:solidFill>
                <a:latin typeface="Arial"/>
                <a:cs typeface="Arial"/>
              </a:rPr>
              <a:t>electric</a:t>
            </a:r>
            <a:r>
              <a:rPr sz="2400" b="1" spc="-5" dirty="0">
                <a:solidFill>
                  <a:srgbClr val="FFFFFF"/>
                </a:solidFill>
                <a:latin typeface="Arial"/>
                <a:cs typeface="Arial"/>
              </a:rPr>
              <a:t> </a:t>
            </a:r>
            <a:r>
              <a:rPr sz="2400" b="1" dirty="0">
                <a:solidFill>
                  <a:srgbClr val="FFFFFF"/>
                </a:solidFill>
                <a:latin typeface="Arial"/>
                <a:cs typeface="Arial"/>
              </a:rPr>
              <a:t>wires</a:t>
            </a:r>
            <a:endParaRPr sz="2400">
              <a:latin typeface="Arial"/>
              <a:cs typeface="Arial"/>
            </a:endParaRPr>
          </a:p>
          <a:p>
            <a:pPr marL="981710" lvl="1" indent="-255904">
              <a:lnSpc>
                <a:spcPts val="2875"/>
              </a:lnSpc>
              <a:buClr>
                <a:srgbClr val="CCAE09"/>
              </a:buClr>
              <a:buSzPct val="85416"/>
              <a:buFont typeface="Arial"/>
              <a:buChar char="○"/>
              <a:tabLst>
                <a:tab pos="982344" algn="l"/>
              </a:tabLst>
            </a:pPr>
            <a:r>
              <a:rPr sz="2400" b="1" dirty="0">
                <a:solidFill>
                  <a:srgbClr val="FFFFFF"/>
                </a:solidFill>
                <a:latin typeface="Arial"/>
                <a:cs typeface="Arial"/>
              </a:rPr>
              <a:t>Injuries include electrical </a:t>
            </a:r>
            <a:r>
              <a:rPr sz="2400" b="1" spc="-5" dirty="0">
                <a:solidFill>
                  <a:srgbClr val="FFFFFF"/>
                </a:solidFill>
                <a:latin typeface="Arial"/>
                <a:cs typeface="Arial"/>
              </a:rPr>
              <a:t>shocks </a:t>
            </a:r>
            <a:r>
              <a:rPr sz="2400" b="1" dirty="0">
                <a:solidFill>
                  <a:srgbClr val="FFFFFF"/>
                </a:solidFill>
                <a:latin typeface="Arial"/>
                <a:cs typeface="Arial"/>
              </a:rPr>
              <a:t>and</a:t>
            </a:r>
            <a:r>
              <a:rPr sz="2400" b="1" spc="-114" dirty="0">
                <a:solidFill>
                  <a:srgbClr val="FFFFFF"/>
                </a:solidFill>
                <a:latin typeface="Arial"/>
                <a:cs typeface="Arial"/>
              </a:rPr>
              <a:t> </a:t>
            </a:r>
            <a:r>
              <a:rPr sz="2400" b="1" spc="-5" dirty="0">
                <a:solidFill>
                  <a:srgbClr val="FFFFFF"/>
                </a:solidFill>
                <a:latin typeface="Arial"/>
                <a:cs typeface="Arial"/>
              </a:rPr>
              <a:t>burns</a:t>
            </a:r>
            <a:endParaRPr sz="2400">
              <a:latin typeface="Arial"/>
              <a:cs typeface="Arial"/>
            </a:endParaRPr>
          </a:p>
          <a:p>
            <a:pPr marL="697865" indent="-274320">
              <a:lnSpc>
                <a:spcPts val="3115"/>
              </a:lnSpc>
              <a:buClr>
                <a:srgbClr val="6D9FAF"/>
              </a:buClr>
              <a:buSzPct val="90384"/>
              <a:buFont typeface="Wingdings 2"/>
              <a:buChar char=""/>
              <a:tabLst>
                <a:tab pos="698500" algn="l"/>
              </a:tabLst>
            </a:pPr>
            <a:r>
              <a:rPr sz="2600" dirty="0">
                <a:solidFill>
                  <a:srgbClr val="FFFF00"/>
                </a:solidFill>
                <a:latin typeface="Arial"/>
                <a:cs typeface="Arial"/>
              </a:rPr>
              <a:t>Drips</a:t>
            </a:r>
            <a:endParaRPr sz="2600">
              <a:latin typeface="Arial"/>
              <a:cs typeface="Arial"/>
            </a:endParaRPr>
          </a:p>
          <a:p>
            <a:pPr marL="981710" marR="314960" lvl="1" indent="-255904">
              <a:lnSpc>
                <a:spcPct val="80000"/>
              </a:lnSpc>
              <a:spcBef>
                <a:spcPts val="585"/>
              </a:spcBef>
              <a:buClr>
                <a:srgbClr val="CCAE09"/>
              </a:buClr>
              <a:buSzPct val="85416"/>
              <a:buFont typeface="Arial"/>
              <a:buChar char="○"/>
              <a:tabLst>
                <a:tab pos="982344" algn="l"/>
              </a:tabLst>
            </a:pPr>
            <a:r>
              <a:rPr sz="2400" b="1" spc="-40" dirty="0">
                <a:solidFill>
                  <a:srgbClr val="FFFFFF"/>
                </a:solidFill>
                <a:latin typeface="Arial"/>
                <a:cs typeface="Arial"/>
              </a:rPr>
              <a:t>Toxic </a:t>
            </a:r>
            <a:r>
              <a:rPr sz="2400" b="1" dirty="0">
                <a:solidFill>
                  <a:srgbClr val="FFFFFF"/>
                </a:solidFill>
                <a:latin typeface="Arial"/>
                <a:cs typeface="Arial"/>
              </a:rPr>
              <a:t>liquids </a:t>
            </a:r>
            <a:r>
              <a:rPr sz="2400" b="1" spc="-5" dirty="0">
                <a:solidFill>
                  <a:srgbClr val="FFFFFF"/>
                </a:solidFill>
                <a:latin typeface="Arial"/>
                <a:cs typeface="Arial"/>
              </a:rPr>
              <a:t>such as acids, caustics, </a:t>
            </a:r>
            <a:r>
              <a:rPr sz="2400" b="1" dirty="0">
                <a:solidFill>
                  <a:srgbClr val="FFFFFF"/>
                </a:solidFill>
                <a:latin typeface="Arial"/>
                <a:cs typeface="Arial"/>
              </a:rPr>
              <a:t>and  molten </a:t>
            </a:r>
            <a:r>
              <a:rPr sz="2400" b="1" spc="-5" dirty="0">
                <a:solidFill>
                  <a:srgbClr val="FFFFFF"/>
                </a:solidFill>
                <a:latin typeface="Arial"/>
                <a:cs typeface="Arial"/>
              </a:rPr>
              <a:t>metals can </a:t>
            </a:r>
            <a:r>
              <a:rPr sz="2400" b="1" dirty="0">
                <a:solidFill>
                  <a:srgbClr val="FFFFFF"/>
                </a:solidFill>
                <a:latin typeface="Arial"/>
                <a:cs typeface="Arial"/>
              </a:rPr>
              <a:t>irritate and burn </a:t>
            </a:r>
            <a:r>
              <a:rPr sz="2400" b="1" spc="-5" dirty="0">
                <a:solidFill>
                  <a:srgbClr val="FFFFFF"/>
                </a:solidFill>
                <a:latin typeface="Arial"/>
                <a:cs typeface="Arial"/>
              </a:rPr>
              <a:t>the  head/scalp.</a:t>
            </a:r>
            <a:endParaRPr sz="2400">
              <a:latin typeface="Arial"/>
              <a:cs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654294"/>
            <a:ext cx="9144000" cy="220370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4751832"/>
            <a:ext cx="9144000" cy="2106295"/>
          </a:xfrm>
          <a:custGeom>
            <a:avLst/>
            <a:gdLst/>
            <a:ahLst/>
            <a:cxnLst/>
            <a:rect l="l" t="t" r="r" b="b"/>
            <a:pathLst>
              <a:path w="9144000" h="2106295">
                <a:moveTo>
                  <a:pt x="0" y="1692935"/>
                </a:moveTo>
                <a:lnTo>
                  <a:pt x="0" y="2106166"/>
                </a:lnTo>
                <a:lnTo>
                  <a:pt x="9144000" y="2106166"/>
                </a:lnTo>
                <a:lnTo>
                  <a:pt x="9144000" y="1751575"/>
                </a:lnTo>
                <a:lnTo>
                  <a:pt x="2266828" y="1751575"/>
                </a:lnTo>
                <a:lnTo>
                  <a:pt x="1613553" y="1744157"/>
                </a:lnTo>
                <a:lnTo>
                  <a:pt x="0" y="1692935"/>
                </a:lnTo>
                <a:close/>
              </a:path>
              <a:path w="9144000" h="2106295">
                <a:moveTo>
                  <a:pt x="9144000" y="0"/>
                </a:moveTo>
                <a:lnTo>
                  <a:pt x="8953853" y="89691"/>
                </a:lnTo>
                <a:lnTo>
                  <a:pt x="8464392" y="314371"/>
                </a:lnTo>
                <a:lnTo>
                  <a:pt x="8055839" y="494221"/>
                </a:lnTo>
                <a:lnTo>
                  <a:pt x="7664254" y="659074"/>
                </a:lnTo>
                <a:lnTo>
                  <a:pt x="7341069" y="788898"/>
                </a:lnTo>
                <a:lnTo>
                  <a:pt x="7028467" y="908526"/>
                </a:lnTo>
                <a:lnTo>
                  <a:pt x="6775423" y="1000703"/>
                </a:lnTo>
                <a:lnTo>
                  <a:pt x="6528624" y="1086284"/>
                </a:lnTo>
                <a:lnTo>
                  <a:pt x="6287566" y="1165488"/>
                </a:lnTo>
                <a:lnTo>
                  <a:pt x="6051747" y="1238535"/>
                </a:lnTo>
                <a:lnTo>
                  <a:pt x="5820664" y="1305646"/>
                </a:lnTo>
                <a:lnTo>
                  <a:pt x="5593815" y="1367040"/>
                </a:lnTo>
                <a:lnTo>
                  <a:pt x="5415046" y="1412187"/>
                </a:lnTo>
                <a:lnTo>
                  <a:pt x="5238407" y="1453928"/>
                </a:lnTo>
                <a:lnTo>
                  <a:pt x="5063642" y="1492375"/>
                </a:lnTo>
                <a:lnTo>
                  <a:pt x="4890493" y="1527643"/>
                </a:lnTo>
                <a:lnTo>
                  <a:pt x="4718701" y="1559842"/>
                </a:lnTo>
                <a:lnTo>
                  <a:pt x="4548012" y="1589086"/>
                </a:lnTo>
                <a:lnTo>
                  <a:pt x="4335806" y="1621657"/>
                </a:lnTo>
                <a:lnTo>
                  <a:pt x="4124415" y="1650005"/>
                </a:lnTo>
                <a:lnTo>
                  <a:pt x="3913339" y="1674351"/>
                </a:lnTo>
                <a:lnTo>
                  <a:pt x="3702072" y="1694915"/>
                </a:lnTo>
                <a:lnTo>
                  <a:pt x="3490114" y="1711916"/>
                </a:lnTo>
                <a:lnTo>
                  <a:pt x="3234143" y="1727924"/>
                </a:lnTo>
                <a:lnTo>
                  <a:pt x="2975583" y="1739498"/>
                </a:lnTo>
                <a:lnTo>
                  <a:pt x="2669499" y="1747904"/>
                </a:lnTo>
                <a:lnTo>
                  <a:pt x="2266828" y="1751575"/>
                </a:lnTo>
                <a:lnTo>
                  <a:pt x="9144000" y="1751575"/>
                </a:lnTo>
                <a:lnTo>
                  <a:pt x="9144000" y="0"/>
                </a:lnTo>
                <a:close/>
              </a:path>
            </a:pathLst>
          </a:custGeom>
          <a:solidFill>
            <a:srgbClr val="7B7B7B">
              <a:alpha val="45097"/>
            </a:srgbClr>
          </a:solidFill>
        </p:spPr>
        <p:txBody>
          <a:bodyPr wrap="square" lIns="0" tIns="0" rIns="0" bIns="0" rtlCol="0"/>
          <a:lstStyle/>
          <a:p>
            <a:endParaRPr/>
          </a:p>
        </p:txBody>
      </p:sp>
      <p:sp>
        <p:nvSpPr>
          <p:cNvPr id="4" name="object 4"/>
          <p:cNvSpPr/>
          <p:nvPr/>
        </p:nvSpPr>
        <p:spPr>
          <a:xfrm>
            <a:off x="7211568" y="0"/>
            <a:ext cx="1932431" cy="685799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315200" y="0"/>
            <a:ext cx="1828800" cy="6858000"/>
          </a:xfrm>
          <a:custGeom>
            <a:avLst/>
            <a:gdLst/>
            <a:ahLst/>
            <a:cxnLst/>
            <a:rect l="l" t="t" r="r" b="b"/>
            <a:pathLst>
              <a:path w="1828800" h="6858000">
                <a:moveTo>
                  <a:pt x="0" y="0"/>
                </a:moveTo>
                <a:lnTo>
                  <a:pt x="37678" y="52510"/>
                </a:lnTo>
                <a:lnTo>
                  <a:pt x="74692" y="105059"/>
                </a:lnTo>
                <a:lnTo>
                  <a:pt x="111045" y="157642"/>
                </a:lnTo>
                <a:lnTo>
                  <a:pt x="146740" y="210258"/>
                </a:lnTo>
                <a:lnTo>
                  <a:pt x="181781" y="262903"/>
                </a:lnTo>
                <a:lnTo>
                  <a:pt x="216173" y="315574"/>
                </a:lnTo>
                <a:lnTo>
                  <a:pt x="249918" y="368268"/>
                </a:lnTo>
                <a:lnTo>
                  <a:pt x="283022" y="420982"/>
                </a:lnTo>
                <a:lnTo>
                  <a:pt x="315488" y="473715"/>
                </a:lnTo>
                <a:lnTo>
                  <a:pt x="347319" y="526461"/>
                </a:lnTo>
                <a:lnTo>
                  <a:pt x="378519" y="579219"/>
                </a:lnTo>
                <a:lnTo>
                  <a:pt x="409092" y="631986"/>
                </a:lnTo>
                <a:lnTo>
                  <a:pt x="439043" y="684758"/>
                </a:lnTo>
                <a:lnTo>
                  <a:pt x="468375" y="737534"/>
                </a:lnTo>
                <a:lnTo>
                  <a:pt x="497091" y="790309"/>
                </a:lnTo>
                <a:lnTo>
                  <a:pt x="525196" y="843081"/>
                </a:lnTo>
                <a:lnTo>
                  <a:pt x="552693" y="895847"/>
                </a:lnTo>
                <a:lnTo>
                  <a:pt x="579586" y="948604"/>
                </a:lnTo>
                <a:lnTo>
                  <a:pt x="605880" y="1001349"/>
                </a:lnTo>
                <a:lnTo>
                  <a:pt x="631577" y="1054080"/>
                </a:lnTo>
                <a:lnTo>
                  <a:pt x="656682" y="1106792"/>
                </a:lnTo>
                <a:lnTo>
                  <a:pt x="681198" y="1159484"/>
                </a:lnTo>
                <a:lnTo>
                  <a:pt x="705130" y="1212153"/>
                </a:lnTo>
                <a:lnTo>
                  <a:pt x="728481" y="1264795"/>
                </a:lnTo>
                <a:lnTo>
                  <a:pt x="751256" y="1317407"/>
                </a:lnTo>
                <a:lnTo>
                  <a:pt x="773457" y="1369987"/>
                </a:lnTo>
                <a:lnTo>
                  <a:pt x="795088" y="1422532"/>
                </a:lnTo>
                <a:lnTo>
                  <a:pt x="816155" y="1475038"/>
                </a:lnTo>
                <a:lnTo>
                  <a:pt x="836659" y="1527504"/>
                </a:lnTo>
                <a:lnTo>
                  <a:pt x="856606" y="1579925"/>
                </a:lnTo>
                <a:lnTo>
                  <a:pt x="875999" y="1632299"/>
                </a:lnTo>
                <a:lnTo>
                  <a:pt x="894841" y="1684623"/>
                </a:lnTo>
                <a:lnTo>
                  <a:pt x="913138" y="1736895"/>
                </a:lnTo>
                <a:lnTo>
                  <a:pt x="930891" y="1789110"/>
                </a:lnTo>
                <a:lnTo>
                  <a:pt x="948107" y="1841267"/>
                </a:lnTo>
                <a:lnTo>
                  <a:pt x="964787" y="1893362"/>
                </a:lnTo>
                <a:lnTo>
                  <a:pt x="980936" y="1945392"/>
                </a:lnTo>
                <a:lnTo>
                  <a:pt x="996558" y="1997355"/>
                </a:lnTo>
                <a:lnTo>
                  <a:pt x="1011657" y="2049248"/>
                </a:lnTo>
                <a:lnTo>
                  <a:pt x="1026237" y="2101067"/>
                </a:lnTo>
                <a:lnTo>
                  <a:pt x="1040300" y="2152809"/>
                </a:lnTo>
                <a:lnTo>
                  <a:pt x="1053852" y="2204473"/>
                </a:lnTo>
                <a:lnTo>
                  <a:pt x="1066896" y="2256054"/>
                </a:lnTo>
                <a:lnTo>
                  <a:pt x="1079436" y="2307550"/>
                </a:lnTo>
                <a:lnTo>
                  <a:pt x="1091475" y="2358958"/>
                </a:lnTo>
                <a:lnTo>
                  <a:pt x="1103018" y="2410275"/>
                </a:lnTo>
                <a:lnTo>
                  <a:pt x="1114068" y="2461498"/>
                </a:lnTo>
                <a:lnTo>
                  <a:pt x="1124629" y="2512625"/>
                </a:lnTo>
                <a:lnTo>
                  <a:pt x="1134705" y="2563651"/>
                </a:lnTo>
                <a:lnTo>
                  <a:pt x="1144300" y="2614575"/>
                </a:lnTo>
                <a:lnTo>
                  <a:pt x="1153418" y="2665393"/>
                </a:lnTo>
                <a:lnTo>
                  <a:pt x="1162062" y="2716103"/>
                </a:lnTo>
                <a:lnTo>
                  <a:pt x="1170236" y="2766701"/>
                </a:lnTo>
                <a:lnTo>
                  <a:pt x="1177945" y="2817185"/>
                </a:lnTo>
                <a:lnTo>
                  <a:pt x="1185192" y="2867551"/>
                </a:lnTo>
                <a:lnTo>
                  <a:pt x="1191980" y="2917797"/>
                </a:lnTo>
                <a:lnTo>
                  <a:pt x="1198314" y="2967920"/>
                </a:lnTo>
                <a:lnTo>
                  <a:pt x="1204197" y="3017916"/>
                </a:lnTo>
                <a:lnTo>
                  <a:pt x="1209634" y="3067784"/>
                </a:lnTo>
                <a:lnTo>
                  <a:pt x="1214628" y="3117520"/>
                </a:lnTo>
                <a:lnTo>
                  <a:pt x="1219183" y="3167120"/>
                </a:lnTo>
                <a:lnTo>
                  <a:pt x="1223302" y="3216583"/>
                </a:lnTo>
                <a:lnTo>
                  <a:pt x="1226990" y="3265905"/>
                </a:lnTo>
                <a:lnTo>
                  <a:pt x="1230251" y="3315083"/>
                </a:lnTo>
                <a:lnTo>
                  <a:pt x="1233088" y="3364115"/>
                </a:lnTo>
                <a:lnTo>
                  <a:pt x="1235505" y="3412997"/>
                </a:lnTo>
                <a:lnTo>
                  <a:pt x="1237506" y="3461726"/>
                </a:lnTo>
                <a:lnTo>
                  <a:pt x="1239095" y="3510300"/>
                </a:lnTo>
                <a:lnTo>
                  <a:pt x="1240275" y="3558716"/>
                </a:lnTo>
                <a:lnTo>
                  <a:pt x="1241051" y="3606970"/>
                </a:lnTo>
                <a:lnTo>
                  <a:pt x="1241426" y="3655060"/>
                </a:lnTo>
                <a:lnTo>
                  <a:pt x="1241404" y="3702983"/>
                </a:lnTo>
                <a:lnTo>
                  <a:pt x="1240989" y="3750736"/>
                </a:lnTo>
                <a:lnTo>
                  <a:pt x="1240185" y="3798316"/>
                </a:lnTo>
                <a:lnTo>
                  <a:pt x="1238995" y="3845719"/>
                </a:lnTo>
                <a:lnTo>
                  <a:pt x="1237424" y="3892944"/>
                </a:lnTo>
                <a:lnTo>
                  <a:pt x="1235475" y="3939987"/>
                </a:lnTo>
                <a:lnTo>
                  <a:pt x="1233152" y="3986846"/>
                </a:lnTo>
                <a:lnTo>
                  <a:pt x="1230459" y="4033516"/>
                </a:lnTo>
                <a:lnTo>
                  <a:pt x="1227400" y="4079996"/>
                </a:lnTo>
                <a:lnTo>
                  <a:pt x="1223979" y="4126283"/>
                </a:lnTo>
                <a:lnTo>
                  <a:pt x="1220198" y="4172373"/>
                </a:lnTo>
                <a:lnTo>
                  <a:pt x="1216063" y="4218264"/>
                </a:lnTo>
                <a:lnTo>
                  <a:pt x="1211578" y="4263952"/>
                </a:lnTo>
                <a:lnTo>
                  <a:pt x="1206745" y="4309435"/>
                </a:lnTo>
                <a:lnTo>
                  <a:pt x="1201568" y="4354710"/>
                </a:lnTo>
                <a:lnTo>
                  <a:pt x="1196053" y="4399773"/>
                </a:lnTo>
                <a:lnTo>
                  <a:pt x="1190201" y="4444623"/>
                </a:lnTo>
                <a:lnTo>
                  <a:pt x="1184018" y="4489256"/>
                </a:lnTo>
                <a:lnTo>
                  <a:pt x="1177507" y="4533668"/>
                </a:lnTo>
                <a:lnTo>
                  <a:pt x="1170672" y="4577858"/>
                </a:lnTo>
                <a:lnTo>
                  <a:pt x="1163517" y="4621822"/>
                </a:lnTo>
                <a:lnTo>
                  <a:pt x="1156045" y="4665558"/>
                </a:lnTo>
                <a:lnTo>
                  <a:pt x="1148260" y="4709062"/>
                </a:lnTo>
                <a:lnTo>
                  <a:pt x="1140167" y="4752331"/>
                </a:lnTo>
                <a:lnTo>
                  <a:pt x="1131769" y="4795362"/>
                </a:lnTo>
                <a:lnTo>
                  <a:pt x="1123069" y="4838154"/>
                </a:lnTo>
                <a:lnTo>
                  <a:pt x="1114073" y="4880702"/>
                </a:lnTo>
                <a:lnTo>
                  <a:pt x="1104783" y="4923003"/>
                </a:lnTo>
                <a:lnTo>
                  <a:pt x="1095203" y="4965056"/>
                </a:lnTo>
                <a:lnTo>
                  <a:pt x="1085337" y="5006856"/>
                </a:lnTo>
                <a:lnTo>
                  <a:pt x="1075190" y="5048401"/>
                </a:lnTo>
                <a:lnTo>
                  <a:pt x="1064764" y="5089688"/>
                </a:lnTo>
                <a:lnTo>
                  <a:pt x="1054064" y="5130715"/>
                </a:lnTo>
                <a:lnTo>
                  <a:pt x="1043094" y="5171477"/>
                </a:lnTo>
                <a:lnTo>
                  <a:pt x="1031857" y="5211973"/>
                </a:lnTo>
                <a:lnTo>
                  <a:pt x="1020357" y="5252199"/>
                </a:lnTo>
                <a:lnTo>
                  <a:pt x="1008598" y="5292152"/>
                </a:lnTo>
                <a:lnTo>
                  <a:pt x="996584" y="5331829"/>
                </a:lnTo>
                <a:lnTo>
                  <a:pt x="984319" y="5371228"/>
                </a:lnTo>
                <a:lnTo>
                  <a:pt x="971806" y="5410346"/>
                </a:lnTo>
                <a:lnTo>
                  <a:pt x="959049" y="5449179"/>
                </a:lnTo>
                <a:lnTo>
                  <a:pt x="946053" y="5487725"/>
                </a:lnTo>
                <a:lnTo>
                  <a:pt x="932821" y="5525981"/>
                </a:lnTo>
                <a:lnTo>
                  <a:pt x="919356" y="5563944"/>
                </a:lnTo>
                <a:lnTo>
                  <a:pt x="905664" y="5601610"/>
                </a:lnTo>
                <a:lnTo>
                  <a:pt x="891746" y="5638977"/>
                </a:lnTo>
                <a:lnTo>
                  <a:pt x="877608" y="5676043"/>
                </a:lnTo>
                <a:lnTo>
                  <a:pt x="863253" y="5712803"/>
                </a:lnTo>
                <a:lnTo>
                  <a:pt x="848686" y="5749256"/>
                </a:lnTo>
                <a:lnTo>
                  <a:pt x="833909" y="5785398"/>
                </a:lnTo>
                <a:lnTo>
                  <a:pt x="818926" y="5821227"/>
                </a:lnTo>
                <a:lnTo>
                  <a:pt x="803742" y="5856738"/>
                </a:lnTo>
                <a:lnTo>
                  <a:pt x="788361" y="5891930"/>
                </a:lnTo>
                <a:lnTo>
                  <a:pt x="772785" y="5926800"/>
                </a:lnTo>
                <a:lnTo>
                  <a:pt x="741068" y="5995560"/>
                </a:lnTo>
                <a:lnTo>
                  <a:pt x="708622" y="6062996"/>
                </a:lnTo>
                <a:lnTo>
                  <a:pt x="675477" y="6129082"/>
                </a:lnTo>
                <a:lnTo>
                  <a:pt x="641663" y="6193797"/>
                </a:lnTo>
                <a:lnTo>
                  <a:pt x="607212" y="6257116"/>
                </a:lnTo>
                <a:lnTo>
                  <a:pt x="572155" y="6319017"/>
                </a:lnTo>
                <a:lnTo>
                  <a:pt x="536521" y="6379475"/>
                </a:lnTo>
                <a:lnTo>
                  <a:pt x="500341" y="6438468"/>
                </a:lnTo>
                <a:lnTo>
                  <a:pt x="463647" y="6495971"/>
                </a:lnTo>
                <a:lnTo>
                  <a:pt x="426469" y="6551962"/>
                </a:lnTo>
                <a:lnTo>
                  <a:pt x="388836" y="6606417"/>
                </a:lnTo>
                <a:lnTo>
                  <a:pt x="350781" y="6659313"/>
                </a:lnTo>
                <a:lnTo>
                  <a:pt x="312334" y="6710625"/>
                </a:lnTo>
                <a:lnTo>
                  <a:pt x="273525" y="6760331"/>
                </a:lnTo>
                <a:lnTo>
                  <a:pt x="234385" y="6808408"/>
                </a:lnTo>
                <a:lnTo>
                  <a:pt x="194945" y="6854831"/>
                </a:lnTo>
                <a:lnTo>
                  <a:pt x="1828800" y="6857999"/>
                </a:lnTo>
                <a:lnTo>
                  <a:pt x="1828800" y="14224"/>
                </a:lnTo>
                <a:lnTo>
                  <a:pt x="0" y="0"/>
                </a:lnTo>
                <a:close/>
              </a:path>
            </a:pathLst>
          </a:custGeom>
          <a:solidFill>
            <a:srgbClr val="585858">
              <a:alpha val="39999"/>
            </a:srgbClr>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2065" rIns="0" bIns="0" rtlCol="0">
            <a:spAutoFit/>
          </a:bodyPr>
          <a:lstStyle/>
          <a:p>
            <a:pPr marL="776605">
              <a:lnSpc>
                <a:spcPct val="100000"/>
              </a:lnSpc>
              <a:spcBef>
                <a:spcPts val="95"/>
              </a:spcBef>
            </a:pPr>
            <a:r>
              <a:rPr spc="-5" dirty="0"/>
              <a:t>Head</a:t>
            </a:r>
            <a:r>
              <a:rPr spc="-40" dirty="0"/>
              <a:t> </a:t>
            </a:r>
            <a:r>
              <a:rPr spc="-5" dirty="0"/>
              <a:t>Protection</a:t>
            </a:r>
          </a:p>
        </p:txBody>
      </p:sp>
      <p:sp>
        <p:nvSpPr>
          <p:cNvPr id="7" name="object 7"/>
          <p:cNvSpPr txBox="1"/>
          <p:nvPr/>
        </p:nvSpPr>
        <p:spPr>
          <a:xfrm>
            <a:off x="1258569" y="1537677"/>
            <a:ext cx="7075805" cy="2075180"/>
          </a:xfrm>
          <a:prstGeom prst="rect">
            <a:avLst/>
          </a:prstGeom>
        </p:spPr>
        <p:txBody>
          <a:bodyPr vert="horz" wrap="square" lIns="0" tIns="98425" rIns="0" bIns="0" rtlCol="0">
            <a:spAutoFit/>
          </a:bodyPr>
          <a:lstStyle/>
          <a:p>
            <a:pPr marL="12700">
              <a:lnSpc>
                <a:spcPct val="100000"/>
              </a:lnSpc>
              <a:spcBef>
                <a:spcPts val="775"/>
              </a:spcBef>
            </a:pPr>
            <a:r>
              <a:rPr sz="2800" spc="-5" dirty="0">
                <a:solidFill>
                  <a:srgbClr val="FFFF00"/>
                </a:solidFill>
                <a:latin typeface="Arial"/>
                <a:cs typeface="Arial"/>
              </a:rPr>
              <a:t>Elimination or Control of</a:t>
            </a:r>
            <a:r>
              <a:rPr sz="2800" spc="55" dirty="0">
                <a:solidFill>
                  <a:srgbClr val="FFFF00"/>
                </a:solidFill>
                <a:latin typeface="Arial"/>
                <a:cs typeface="Arial"/>
              </a:rPr>
              <a:t> </a:t>
            </a:r>
            <a:r>
              <a:rPr sz="2800" spc="-5" dirty="0">
                <a:solidFill>
                  <a:srgbClr val="FFFF00"/>
                </a:solidFill>
                <a:latin typeface="Arial"/>
                <a:cs typeface="Arial"/>
              </a:rPr>
              <a:t>Hazards</a:t>
            </a:r>
            <a:endParaRPr sz="2800" dirty="0">
              <a:latin typeface="Arial"/>
              <a:cs typeface="Arial"/>
            </a:endParaRPr>
          </a:p>
          <a:p>
            <a:pPr marL="396240" indent="-383540">
              <a:lnSpc>
                <a:spcPct val="100000"/>
              </a:lnSpc>
              <a:spcBef>
                <a:spcPts val="675"/>
              </a:spcBef>
              <a:buClr>
                <a:srgbClr val="6D9FAF"/>
              </a:buClr>
              <a:buSzPct val="80357"/>
              <a:buFont typeface="Wingdings 2"/>
              <a:buChar char=""/>
              <a:tabLst>
                <a:tab pos="396240" algn="l"/>
                <a:tab pos="396875" algn="l"/>
              </a:tabLst>
            </a:pPr>
            <a:r>
              <a:rPr sz="2800" spc="-5" dirty="0">
                <a:solidFill>
                  <a:srgbClr val="FFFFFF"/>
                </a:solidFill>
                <a:latin typeface="Arial"/>
                <a:cs typeface="Arial"/>
              </a:rPr>
              <a:t>Safe </a:t>
            </a:r>
            <a:r>
              <a:rPr sz="2800" spc="-15" dirty="0">
                <a:solidFill>
                  <a:srgbClr val="FFFFFF"/>
                </a:solidFill>
                <a:latin typeface="Arial"/>
                <a:cs typeface="Arial"/>
              </a:rPr>
              <a:t>Work</a:t>
            </a:r>
            <a:r>
              <a:rPr sz="2800" dirty="0">
                <a:solidFill>
                  <a:srgbClr val="FFFFFF"/>
                </a:solidFill>
                <a:latin typeface="Arial"/>
                <a:cs typeface="Arial"/>
              </a:rPr>
              <a:t> </a:t>
            </a:r>
            <a:r>
              <a:rPr sz="2800" spc="-5" dirty="0">
                <a:solidFill>
                  <a:srgbClr val="FFFFFF"/>
                </a:solidFill>
                <a:latin typeface="Arial"/>
                <a:cs typeface="Arial"/>
              </a:rPr>
              <a:t>Practices</a:t>
            </a:r>
            <a:endParaRPr sz="2800" dirty="0">
              <a:latin typeface="Arial"/>
              <a:cs typeface="Arial"/>
            </a:endParaRPr>
          </a:p>
          <a:p>
            <a:pPr marL="396240" indent="-383540">
              <a:lnSpc>
                <a:spcPct val="100000"/>
              </a:lnSpc>
              <a:spcBef>
                <a:spcPts val="675"/>
              </a:spcBef>
              <a:buClr>
                <a:srgbClr val="6D9FAF"/>
              </a:buClr>
              <a:buSzPct val="80357"/>
              <a:buFont typeface="Wingdings 2"/>
              <a:buChar char=""/>
              <a:tabLst>
                <a:tab pos="396240" algn="l"/>
                <a:tab pos="396875" algn="l"/>
              </a:tabLst>
            </a:pPr>
            <a:r>
              <a:rPr sz="2800" spc="-5" dirty="0">
                <a:solidFill>
                  <a:srgbClr val="FFFFFF"/>
                </a:solidFill>
                <a:latin typeface="Arial"/>
                <a:cs typeface="Arial"/>
              </a:rPr>
              <a:t>Grounded equipment/shock </a:t>
            </a:r>
            <a:r>
              <a:rPr sz="2800" dirty="0">
                <a:solidFill>
                  <a:srgbClr val="FFFFFF"/>
                </a:solidFill>
                <a:latin typeface="Arial"/>
                <a:cs typeface="Arial"/>
              </a:rPr>
              <a:t>resistant</a:t>
            </a:r>
            <a:r>
              <a:rPr sz="2800" spc="20" dirty="0">
                <a:solidFill>
                  <a:srgbClr val="FFFFFF"/>
                </a:solidFill>
                <a:latin typeface="Arial"/>
                <a:cs typeface="Arial"/>
              </a:rPr>
              <a:t> </a:t>
            </a:r>
            <a:r>
              <a:rPr sz="2800" dirty="0">
                <a:solidFill>
                  <a:srgbClr val="FFFFFF"/>
                </a:solidFill>
                <a:latin typeface="Arial"/>
                <a:cs typeface="Arial"/>
              </a:rPr>
              <a:t>tools</a:t>
            </a:r>
            <a:endParaRPr sz="2800" dirty="0">
              <a:latin typeface="Arial"/>
              <a:cs typeface="Arial"/>
            </a:endParaRPr>
          </a:p>
          <a:p>
            <a:pPr marL="396240" indent="-383540">
              <a:lnSpc>
                <a:spcPct val="100000"/>
              </a:lnSpc>
              <a:spcBef>
                <a:spcPts val="670"/>
              </a:spcBef>
              <a:buClr>
                <a:srgbClr val="6D9FAF"/>
              </a:buClr>
              <a:buSzPct val="80357"/>
              <a:buFont typeface="Wingdings 2"/>
              <a:buChar char=""/>
              <a:tabLst>
                <a:tab pos="396240" algn="l"/>
                <a:tab pos="396875" algn="l"/>
              </a:tabLst>
            </a:pPr>
            <a:r>
              <a:rPr sz="2800" spc="-5" dirty="0">
                <a:solidFill>
                  <a:srgbClr val="FFFFFF"/>
                </a:solidFill>
                <a:latin typeface="Arial"/>
                <a:cs typeface="Arial"/>
              </a:rPr>
              <a:t>Signs </a:t>
            </a:r>
            <a:r>
              <a:rPr sz="2800" dirty="0">
                <a:solidFill>
                  <a:srgbClr val="FFFFFF"/>
                </a:solidFill>
                <a:latin typeface="Arial"/>
                <a:cs typeface="Arial"/>
              </a:rPr>
              <a:t>posted warning </a:t>
            </a:r>
            <a:r>
              <a:rPr sz="2800" spc="-5" dirty="0">
                <a:solidFill>
                  <a:srgbClr val="FFFFFF"/>
                </a:solidFill>
                <a:latin typeface="Arial"/>
                <a:cs typeface="Arial"/>
              </a:rPr>
              <a:t>of</a:t>
            </a:r>
            <a:r>
              <a:rPr sz="2800" spc="5" dirty="0">
                <a:solidFill>
                  <a:srgbClr val="FFFFFF"/>
                </a:solidFill>
                <a:latin typeface="Arial"/>
                <a:cs typeface="Arial"/>
              </a:rPr>
              <a:t> </a:t>
            </a:r>
            <a:r>
              <a:rPr sz="2800" dirty="0">
                <a:solidFill>
                  <a:srgbClr val="FFFFFF"/>
                </a:solidFill>
                <a:latin typeface="Arial"/>
                <a:cs typeface="Arial"/>
              </a:rPr>
              <a:t>hazards</a:t>
            </a:r>
            <a:endParaRPr sz="2800" dirty="0">
              <a:latin typeface="Arial"/>
              <a:cs typeface="Arial"/>
            </a:endParaRPr>
          </a:p>
        </p:txBody>
      </p:sp>
      <p:sp>
        <p:nvSpPr>
          <p:cNvPr id="8" name="object 8"/>
          <p:cNvSpPr/>
          <p:nvPr/>
        </p:nvSpPr>
        <p:spPr>
          <a:xfrm>
            <a:off x="4114800" y="4343400"/>
            <a:ext cx="2276855" cy="1533144"/>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654294"/>
            <a:ext cx="9144000" cy="220370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4751832"/>
            <a:ext cx="9144000" cy="2106295"/>
          </a:xfrm>
          <a:custGeom>
            <a:avLst/>
            <a:gdLst/>
            <a:ahLst/>
            <a:cxnLst/>
            <a:rect l="l" t="t" r="r" b="b"/>
            <a:pathLst>
              <a:path w="9144000" h="2106295">
                <a:moveTo>
                  <a:pt x="0" y="1692935"/>
                </a:moveTo>
                <a:lnTo>
                  <a:pt x="0" y="2106166"/>
                </a:lnTo>
                <a:lnTo>
                  <a:pt x="9144000" y="2106166"/>
                </a:lnTo>
                <a:lnTo>
                  <a:pt x="9144000" y="1751575"/>
                </a:lnTo>
                <a:lnTo>
                  <a:pt x="2266828" y="1751575"/>
                </a:lnTo>
                <a:lnTo>
                  <a:pt x="1613553" y="1744157"/>
                </a:lnTo>
                <a:lnTo>
                  <a:pt x="0" y="1692935"/>
                </a:lnTo>
                <a:close/>
              </a:path>
              <a:path w="9144000" h="2106295">
                <a:moveTo>
                  <a:pt x="9144000" y="0"/>
                </a:moveTo>
                <a:lnTo>
                  <a:pt x="8953853" y="89691"/>
                </a:lnTo>
                <a:lnTo>
                  <a:pt x="8464392" y="314371"/>
                </a:lnTo>
                <a:lnTo>
                  <a:pt x="8055839" y="494221"/>
                </a:lnTo>
                <a:lnTo>
                  <a:pt x="7664254" y="659074"/>
                </a:lnTo>
                <a:lnTo>
                  <a:pt x="7341069" y="788898"/>
                </a:lnTo>
                <a:lnTo>
                  <a:pt x="7028467" y="908526"/>
                </a:lnTo>
                <a:lnTo>
                  <a:pt x="6775423" y="1000703"/>
                </a:lnTo>
                <a:lnTo>
                  <a:pt x="6528624" y="1086284"/>
                </a:lnTo>
                <a:lnTo>
                  <a:pt x="6287566" y="1165488"/>
                </a:lnTo>
                <a:lnTo>
                  <a:pt x="6051747" y="1238535"/>
                </a:lnTo>
                <a:lnTo>
                  <a:pt x="5820664" y="1305646"/>
                </a:lnTo>
                <a:lnTo>
                  <a:pt x="5593815" y="1367040"/>
                </a:lnTo>
                <a:lnTo>
                  <a:pt x="5415046" y="1412187"/>
                </a:lnTo>
                <a:lnTo>
                  <a:pt x="5238407" y="1453928"/>
                </a:lnTo>
                <a:lnTo>
                  <a:pt x="5063642" y="1492375"/>
                </a:lnTo>
                <a:lnTo>
                  <a:pt x="4890493" y="1527643"/>
                </a:lnTo>
                <a:lnTo>
                  <a:pt x="4718701" y="1559842"/>
                </a:lnTo>
                <a:lnTo>
                  <a:pt x="4548012" y="1589086"/>
                </a:lnTo>
                <a:lnTo>
                  <a:pt x="4335806" y="1621657"/>
                </a:lnTo>
                <a:lnTo>
                  <a:pt x="4124415" y="1650005"/>
                </a:lnTo>
                <a:lnTo>
                  <a:pt x="3913339" y="1674351"/>
                </a:lnTo>
                <a:lnTo>
                  <a:pt x="3702072" y="1694915"/>
                </a:lnTo>
                <a:lnTo>
                  <a:pt x="3490114" y="1711916"/>
                </a:lnTo>
                <a:lnTo>
                  <a:pt x="3234143" y="1727924"/>
                </a:lnTo>
                <a:lnTo>
                  <a:pt x="2975583" y="1739498"/>
                </a:lnTo>
                <a:lnTo>
                  <a:pt x="2669499" y="1747904"/>
                </a:lnTo>
                <a:lnTo>
                  <a:pt x="2266828" y="1751575"/>
                </a:lnTo>
                <a:lnTo>
                  <a:pt x="9144000" y="1751575"/>
                </a:lnTo>
                <a:lnTo>
                  <a:pt x="9144000" y="0"/>
                </a:lnTo>
                <a:close/>
              </a:path>
            </a:pathLst>
          </a:custGeom>
          <a:solidFill>
            <a:srgbClr val="7B7B7B">
              <a:alpha val="45097"/>
            </a:srgbClr>
          </a:solidFill>
        </p:spPr>
        <p:txBody>
          <a:bodyPr wrap="square" lIns="0" tIns="0" rIns="0" bIns="0" rtlCol="0"/>
          <a:lstStyle/>
          <a:p>
            <a:endParaRPr/>
          </a:p>
        </p:txBody>
      </p:sp>
      <p:sp>
        <p:nvSpPr>
          <p:cNvPr id="4" name="object 4"/>
          <p:cNvSpPr/>
          <p:nvPr/>
        </p:nvSpPr>
        <p:spPr>
          <a:xfrm>
            <a:off x="7211568" y="0"/>
            <a:ext cx="1932431" cy="685799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315200" y="0"/>
            <a:ext cx="1828800" cy="6858000"/>
          </a:xfrm>
          <a:custGeom>
            <a:avLst/>
            <a:gdLst/>
            <a:ahLst/>
            <a:cxnLst/>
            <a:rect l="l" t="t" r="r" b="b"/>
            <a:pathLst>
              <a:path w="1828800" h="6858000">
                <a:moveTo>
                  <a:pt x="0" y="0"/>
                </a:moveTo>
                <a:lnTo>
                  <a:pt x="37678" y="52510"/>
                </a:lnTo>
                <a:lnTo>
                  <a:pt x="74692" y="105059"/>
                </a:lnTo>
                <a:lnTo>
                  <a:pt x="111045" y="157642"/>
                </a:lnTo>
                <a:lnTo>
                  <a:pt x="146740" y="210258"/>
                </a:lnTo>
                <a:lnTo>
                  <a:pt x="181781" y="262903"/>
                </a:lnTo>
                <a:lnTo>
                  <a:pt x="216173" y="315574"/>
                </a:lnTo>
                <a:lnTo>
                  <a:pt x="249918" y="368268"/>
                </a:lnTo>
                <a:lnTo>
                  <a:pt x="283022" y="420982"/>
                </a:lnTo>
                <a:lnTo>
                  <a:pt x="315488" y="473715"/>
                </a:lnTo>
                <a:lnTo>
                  <a:pt x="347319" y="526461"/>
                </a:lnTo>
                <a:lnTo>
                  <a:pt x="378519" y="579219"/>
                </a:lnTo>
                <a:lnTo>
                  <a:pt x="409092" y="631986"/>
                </a:lnTo>
                <a:lnTo>
                  <a:pt x="439043" y="684758"/>
                </a:lnTo>
                <a:lnTo>
                  <a:pt x="468375" y="737534"/>
                </a:lnTo>
                <a:lnTo>
                  <a:pt x="497091" y="790309"/>
                </a:lnTo>
                <a:lnTo>
                  <a:pt x="525196" y="843081"/>
                </a:lnTo>
                <a:lnTo>
                  <a:pt x="552693" y="895847"/>
                </a:lnTo>
                <a:lnTo>
                  <a:pt x="579586" y="948604"/>
                </a:lnTo>
                <a:lnTo>
                  <a:pt x="605880" y="1001349"/>
                </a:lnTo>
                <a:lnTo>
                  <a:pt x="631577" y="1054080"/>
                </a:lnTo>
                <a:lnTo>
                  <a:pt x="656682" y="1106792"/>
                </a:lnTo>
                <a:lnTo>
                  <a:pt x="681198" y="1159484"/>
                </a:lnTo>
                <a:lnTo>
                  <a:pt x="705130" y="1212153"/>
                </a:lnTo>
                <a:lnTo>
                  <a:pt x="728481" y="1264795"/>
                </a:lnTo>
                <a:lnTo>
                  <a:pt x="751256" y="1317407"/>
                </a:lnTo>
                <a:lnTo>
                  <a:pt x="773457" y="1369987"/>
                </a:lnTo>
                <a:lnTo>
                  <a:pt x="795088" y="1422532"/>
                </a:lnTo>
                <a:lnTo>
                  <a:pt x="816155" y="1475038"/>
                </a:lnTo>
                <a:lnTo>
                  <a:pt x="836659" y="1527504"/>
                </a:lnTo>
                <a:lnTo>
                  <a:pt x="856606" y="1579925"/>
                </a:lnTo>
                <a:lnTo>
                  <a:pt x="875999" y="1632299"/>
                </a:lnTo>
                <a:lnTo>
                  <a:pt x="894841" y="1684623"/>
                </a:lnTo>
                <a:lnTo>
                  <a:pt x="913138" y="1736895"/>
                </a:lnTo>
                <a:lnTo>
                  <a:pt x="930891" y="1789110"/>
                </a:lnTo>
                <a:lnTo>
                  <a:pt x="948107" y="1841267"/>
                </a:lnTo>
                <a:lnTo>
                  <a:pt x="964787" y="1893362"/>
                </a:lnTo>
                <a:lnTo>
                  <a:pt x="980936" y="1945392"/>
                </a:lnTo>
                <a:lnTo>
                  <a:pt x="996558" y="1997355"/>
                </a:lnTo>
                <a:lnTo>
                  <a:pt x="1011657" y="2049248"/>
                </a:lnTo>
                <a:lnTo>
                  <a:pt x="1026237" y="2101067"/>
                </a:lnTo>
                <a:lnTo>
                  <a:pt x="1040300" y="2152809"/>
                </a:lnTo>
                <a:lnTo>
                  <a:pt x="1053852" y="2204473"/>
                </a:lnTo>
                <a:lnTo>
                  <a:pt x="1066896" y="2256054"/>
                </a:lnTo>
                <a:lnTo>
                  <a:pt x="1079436" y="2307550"/>
                </a:lnTo>
                <a:lnTo>
                  <a:pt x="1091475" y="2358958"/>
                </a:lnTo>
                <a:lnTo>
                  <a:pt x="1103018" y="2410275"/>
                </a:lnTo>
                <a:lnTo>
                  <a:pt x="1114068" y="2461498"/>
                </a:lnTo>
                <a:lnTo>
                  <a:pt x="1124629" y="2512625"/>
                </a:lnTo>
                <a:lnTo>
                  <a:pt x="1134705" y="2563651"/>
                </a:lnTo>
                <a:lnTo>
                  <a:pt x="1144300" y="2614575"/>
                </a:lnTo>
                <a:lnTo>
                  <a:pt x="1153418" y="2665393"/>
                </a:lnTo>
                <a:lnTo>
                  <a:pt x="1162062" y="2716103"/>
                </a:lnTo>
                <a:lnTo>
                  <a:pt x="1170236" y="2766701"/>
                </a:lnTo>
                <a:lnTo>
                  <a:pt x="1177945" y="2817185"/>
                </a:lnTo>
                <a:lnTo>
                  <a:pt x="1185192" y="2867551"/>
                </a:lnTo>
                <a:lnTo>
                  <a:pt x="1191980" y="2917797"/>
                </a:lnTo>
                <a:lnTo>
                  <a:pt x="1198314" y="2967920"/>
                </a:lnTo>
                <a:lnTo>
                  <a:pt x="1204197" y="3017916"/>
                </a:lnTo>
                <a:lnTo>
                  <a:pt x="1209634" y="3067784"/>
                </a:lnTo>
                <a:lnTo>
                  <a:pt x="1214628" y="3117520"/>
                </a:lnTo>
                <a:lnTo>
                  <a:pt x="1219183" y="3167120"/>
                </a:lnTo>
                <a:lnTo>
                  <a:pt x="1223302" y="3216583"/>
                </a:lnTo>
                <a:lnTo>
                  <a:pt x="1226990" y="3265905"/>
                </a:lnTo>
                <a:lnTo>
                  <a:pt x="1230251" y="3315083"/>
                </a:lnTo>
                <a:lnTo>
                  <a:pt x="1233088" y="3364115"/>
                </a:lnTo>
                <a:lnTo>
                  <a:pt x="1235505" y="3412997"/>
                </a:lnTo>
                <a:lnTo>
                  <a:pt x="1237506" y="3461726"/>
                </a:lnTo>
                <a:lnTo>
                  <a:pt x="1239095" y="3510300"/>
                </a:lnTo>
                <a:lnTo>
                  <a:pt x="1240275" y="3558716"/>
                </a:lnTo>
                <a:lnTo>
                  <a:pt x="1241051" y="3606970"/>
                </a:lnTo>
                <a:lnTo>
                  <a:pt x="1241426" y="3655060"/>
                </a:lnTo>
                <a:lnTo>
                  <a:pt x="1241404" y="3702983"/>
                </a:lnTo>
                <a:lnTo>
                  <a:pt x="1240989" y="3750736"/>
                </a:lnTo>
                <a:lnTo>
                  <a:pt x="1240185" y="3798316"/>
                </a:lnTo>
                <a:lnTo>
                  <a:pt x="1238995" y="3845719"/>
                </a:lnTo>
                <a:lnTo>
                  <a:pt x="1237424" y="3892944"/>
                </a:lnTo>
                <a:lnTo>
                  <a:pt x="1235475" y="3939987"/>
                </a:lnTo>
                <a:lnTo>
                  <a:pt x="1233152" y="3986846"/>
                </a:lnTo>
                <a:lnTo>
                  <a:pt x="1230459" y="4033516"/>
                </a:lnTo>
                <a:lnTo>
                  <a:pt x="1227400" y="4079996"/>
                </a:lnTo>
                <a:lnTo>
                  <a:pt x="1223979" y="4126283"/>
                </a:lnTo>
                <a:lnTo>
                  <a:pt x="1220198" y="4172373"/>
                </a:lnTo>
                <a:lnTo>
                  <a:pt x="1216063" y="4218264"/>
                </a:lnTo>
                <a:lnTo>
                  <a:pt x="1211578" y="4263952"/>
                </a:lnTo>
                <a:lnTo>
                  <a:pt x="1206745" y="4309435"/>
                </a:lnTo>
                <a:lnTo>
                  <a:pt x="1201568" y="4354710"/>
                </a:lnTo>
                <a:lnTo>
                  <a:pt x="1196053" y="4399773"/>
                </a:lnTo>
                <a:lnTo>
                  <a:pt x="1190201" y="4444623"/>
                </a:lnTo>
                <a:lnTo>
                  <a:pt x="1184018" y="4489256"/>
                </a:lnTo>
                <a:lnTo>
                  <a:pt x="1177507" y="4533668"/>
                </a:lnTo>
                <a:lnTo>
                  <a:pt x="1170672" y="4577858"/>
                </a:lnTo>
                <a:lnTo>
                  <a:pt x="1163517" y="4621822"/>
                </a:lnTo>
                <a:lnTo>
                  <a:pt x="1156045" y="4665558"/>
                </a:lnTo>
                <a:lnTo>
                  <a:pt x="1148260" y="4709062"/>
                </a:lnTo>
                <a:lnTo>
                  <a:pt x="1140167" y="4752331"/>
                </a:lnTo>
                <a:lnTo>
                  <a:pt x="1131769" y="4795362"/>
                </a:lnTo>
                <a:lnTo>
                  <a:pt x="1123069" y="4838154"/>
                </a:lnTo>
                <a:lnTo>
                  <a:pt x="1114073" y="4880702"/>
                </a:lnTo>
                <a:lnTo>
                  <a:pt x="1104783" y="4923003"/>
                </a:lnTo>
                <a:lnTo>
                  <a:pt x="1095203" y="4965056"/>
                </a:lnTo>
                <a:lnTo>
                  <a:pt x="1085337" y="5006856"/>
                </a:lnTo>
                <a:lnTo>
                  <a:pt x="1075190" y="5048401"/>
                </a:lnTo>
                <a:lnTo>
                  <a:pt x="1064764" y="5089688"/>
                </a:lnTo>
                <a:lnTo>
                  <a:pt x="1054064" y="5130715"/>
                </a:lnTo>
                <a:lnTo>
                  <a:pt x="1043094" y="5171477"/>
                </a:lnTo>
                <a:lnTo>
                  <a:pt x="1031857" y="5211973"/>
                </a:lnTo>
                <a:lnTo>
                  <a:pt x="1020357" y="5252199"/>
                </a:lnTo>
                <a:lnTo>
                  <a:pt x="1008598" y="5292152"/>
                </a:lnTo>
                <a:lnTo>
                  <a:pt x="996584" y="5331829"/>
                </a:lnTo>
                <a:lnTo>
                  <a:pt x="984319" y="5371228"/>
                </a:lnTo>
                <a:lnTo>
                  <a:pt x="971806" y="5410346"/>
                </a:lnTo>
                <a:lnTo>
                  <a:pt x="959049" y="5449179"/>
                </a:lnTo>
                <a:lnTo>
                  <a:pt x="946053" y="5487725"/>
                </a:lnTo>
                <a:lnTo>
                  <a:pt x="932821" y="5525981"/>
                </a:lnTo>
                <a:lnTo>
                  <a:pt x="919356" y="5563944"/>
                </a:lnTo>
                <a:lnTo>
                  <a:pt x="905664" y="5601610"/>
                </a:lnTo>
                <a:lnTo>
                  <a:pt x="891746" y="5638977"/>
                </a:lnTo>
                <a:lnTo>
                  <a:pt x="877608" y="5676043"/>
                </a:lnTo>
                <a:lnTo>
                  <a:pt x="863253" y="5712803"/>
                </a:lnTo>
                <a:lnTo>
                  <a:pt x="848686" y="5749256"/>
                </a:lnTo>
                <a:lnTo>
                  <a:pt x="833909" y="5785398"/>
                </a:lnTo>
                <a:lnTo>
                  <a:pt x="818926" y="5821227"/>
                </a:lnTo>
                <a:lnTo>
                  <a:pt x="803742" y="5856738"/>
                </a:lnTo>
                <a:lnTo>
                  <a:pt x="788361" y="5891930"/>
                </a:lnTo>
                <a:lnTo>
                  <a:pt x="772785" y="5926800"/>
                </a:lnTo>
                <a:lnTo>
                  <a:pt x="741068" y="5995560"/>
                </a:lnTo>
                <a:lnTo>
                  <a:pt x="708622" y="6062996"/>
                </a:lnTo>
                <a:lnTo>
                  <a:pt x="675477" y="6129082"/>
                </a:lnTo>
                <a:lnTo>
                  <a:pt x="641663" y="6193797"/>
                </a:lnTo>
                <a:lnTo>
                  <a:pt x="607212" y="6257116"/>
                </a:lnTo>
                <a:lnTo>
                  <a:pt x="572155" y="6319017"/>
                </a:lnTo>
                <a:lnTo>
                  <a:pt x="536521" y="6379475"/>
                </a:lnTo>
                <a:lnTo>
                  <a:pt x="500341" y="6438468"/>
                </a:lnTo>
                <a:lnTo>
                  <a:pt x="463647" y="6495971"/>
                </a:lnTo>
                <a:lnTo>
                  <a:pt x="426469" y="6551962"/>
                </a:lnTo>
                <a:lnTo>
                  <a:pt x="388836" y="6606417"/>
                </a:lnTo>
                <a:lnTo>
                  <a:pt x="350781" y="6659313"/>
                </a:lnTo>
                <a:lnTo>
                  <a:pt x="312334" y="6710625"/>
                </a:lnTo>
                <a:lnTo>
                  <a:pt x="273525" y="6760331"/>
                </a:lnTo>
                <a:lnTo>
                  <a:pt x="234385" y="6808408"/>
                </a:lnTo>
                <a:lnTo>
                  <a:pt x="194945" y="6854831"/>
                </a:lnTo>
                <a:lnTo>
                  <a:pt x="1828800" y="6857999"/>
                </a:lnTo>
                <a:lnTo>
                  <a:pt x="1828800" y="14224"/>
                </a:lnTo>
                <a:lnTo>
                  <a:pt x="0" y="0"/>
                </a:lnTo>
                <a:close/>
              </a:path>
            </a:pathLst>
          </a:custGeom>
          <a:solidFill>
            <a:srgbClr val="585858">
              <a:alpha val="39999"/>
            </a:srgbClr>
          </a:solidFill>
        </p:spPr>
        <p:txBody>
          <a:bodyPr wrap="square" lIns="0" tIns="0" rIns="0" bIns="0" rtlCol="0"/>
          <a:lstStyle/>
          <a:p>
            <a:endParaRPr/>
          </a:p>
        </p:txBody>
      </p:sp>
      <p:sp>
        <p:nvSpPr>
          <p:cNvPr id="6" name="object 6"/>
          <p:cNvSpPr txBox="1">
            <a:spLocks noGrp="1"/>
          </p:cNvSpPr>
          <p:nvPr>
            <p:ph type="title"/>
          </p:nvPr>
        </p:nvSpPr>
        <p:spPr>
          <a:xfrm>
            <a:off x="2084958" y="467994"/>
            <a:ext cx="4213860" cy="726440"/>
          </a:xfrm>
          <a:prstGeom prst="rect">
            <a:avLst/>
          </a:prstGeom>
        </p:spPr>
        <p:txBody>
          <a:bodyPr vert="horz" wrap="square" lIns="0" tIns="12065" rIns="0" bIns="0" rtlCol="0">
            <a:spAutoFit/>
          </a:bodyPr>
          <a:lstStyle/>
          <a:p>
            <a:pPr marL="12700">
              <a:lnSpc>
                <a:spcPct val="100000"/>
              </a:lnSpc>
              <a:spcBef>
                <a:spcPts val="95"/>
              </a:spcBef>
            </a:pPr>
            <a:r>
              <a:rPr spc="-5" dirty="0"/>
              <a:t>Head</a:t>
            </a:r>
            <a:r>
              <a:rPr spc="-40" dirty="0"/>
              <a:t> </a:t>
            </a:r>
            <a:r>
              <a:rPr spc="-5" dirty="0"/>
              <a:t>Protection</a:t>
            </a:r>
          </a:p>
        </p:txBody>
      </p:sp>
      <p:sp>
        <p:nvSpPr>
          <p:cNvPr id="7" name="object 7"/>
          <p:cNvSpPr txBox="1"/>
          <p:nvPr/>
        </p:nvSpPr>
        <p:spPr>
          <a:xfrm>
            <a:off x="1258569" y="1608192"/>
            <a:ext cx="3622675" cy="2991485"/>
          </a:xfrm>
          <a:prstGeom prst="rect">
            <a:avLst/>
          </a:prstGeom>
        </p:spPr>
        <p:txBody>
          <a:bodyPr vert="horz" wrap="square" lIns="0" tIns="103505" rIns="0" bIns="0" rtlCol="0">
            <a:spAutoFit/>
          </a:bodyPr>
          <a:lstStyle/>
          <a:p>
            <a:pPr marL="12700">
              <a:lnSpc>
                <a:spcPct val="100000"/>
              </a:lnSpc>
              <a:spcBef>
                <a:spcPts val="815"/>
              </a:spcBef>
            </a:pPr>
            <a:r>
              <a:rPr sz="3000" spc="-35" dirty="0">
                <a:solidFill>
                  <a:srgbClr val="FFFF00"/>
                </a:solidFill>
                <a:latin typeface="Arial"/>
                <a:cs typeface="Arial"/>
              </a:rPr>
              <a:t>Types </a:t>
            </a:r>
            <a:r>
              <a:rPr sz="3000" dirty="0">
                <a:solidFill>
                  <a:srgbClr val="FFFF00"/>
                </a:solidFill>
                <a:latin typeface="Arial"/>
                <a:cs typeface="Arial"/>
              </a:rPr>
              <a:t>of Head</a:t>
            </a:r>
            <a:r>
              <a:rPr sz="3000" spc="-45" dirty="0">
                <a:solidFill>
                  <a:srgbClr val="FFFF00"/>
                </a:solidFill>
                <a:latin typeface="Arial"/>
                <a:cs typeface="Arial"/>
              </a:rPr>
              <a:t> </a:t>
            </a:r>
            <a:r>
              <a:rPr sz="3000" dirty="0">
                <a:solidFill>
                  <a:srgbClr val="FFFF00"/>
                </a:solidFill>
                <a:latin typeface="Arial"/>
                <a:cs typeface="Arial"/>
              </a:rPr>
              <a:t>PPE</a:t>
            </a:r>
            <a:endParaRPr sz="3000">
              <a:latin typeface="Arial"/>
              <a:cs typeface="Arial"/>
            </a:endParaRPr>
          </a:p>
          <a:p>
            <a:pPr marL="698500" indent="-274320">
              <a:lnSpc>
                <a:spcPct val="100000"/>
              </a:lnSpc>
              <a:spcBef>
                <a:spcPts val="855"/>
              </a:spcBef>
              <a:buClr>
                <a:srgbClr val="6D9FAF"/>
              </a:buClr>
              <a:buSzPct val="90277"/>
              <a:buFont typeface="Wingdings 2"/>
              <a:buChar char=""/>
              <a:tabLst>
                <a:tab pos="698500" algn="l"/>
              </a:tabLst>
            </a:pPr>
            <a:r>
              <a:rPr sz="3600" spc="-5" dirty="0">
                <a:solidFill>
                  <a:srgbClr val="FFFFFF"/>
                </a:solidFill>
                <a:latin typeface="Arial"/>
                <a:cs typeface="Arial"/>
              </a:rPr>
              <a:t>Hard</a:t>
            </a:r>
            <a:r>
              <a:rPr sz="3600" spc="-30" dirty="0">
                <a:solidFill>
                  <a:srgbClr val="FFFFFF"/>
                </a:solidFill>
                <a:latin typeface="Arial"/>
                <a:cs typeface="Arial"/>
              </a:rPr>
              <a:t> </a:t>
            </a:r>
            <a:r>
              <a:rPr sz="3600" dirty="0">
                <a:solidFill>
                  <a:srgbClr val="FFFFFF"/>
                </a:solidFill>
                <a:latin typeface="Arial"/>
                <a:cs typeface="Arial"/>
              </a:rPr>
              <a:t>Hats</a:t>
            </a:r>
            <a:endParaRPr sz="3600">
              <a:latin typeface="Arial"/>
              <a:cs typeface="Arial"/>
            </a:endParaRPr>
          </a:p>
          <a:p>
            <a:pPr marL="1256030" lvl="1" indent="-237490">
              <a:lnSpc>
                <a:spcPct val="100000"/>
              </a:lnSpc>
              <a:spcBef>
                <a:spcPts val="610"/>
              </a:spcBef>
              <a:buClr>
                <a:srgbClr val="8D88A3"/>
              </a:buClr>
              <a:buSzPct val="89583"/>
              <a:buFont typeface="Wingdings 2"/>
              <a:buChar char=""/>
              <a:tabLst>
                <a:tab pos="1256665" algn="l"/>
              </a:tabLst>
            </a:pPr>
            <a:r>
              <a:rPr sz="2400" spc="-5" dirty="0">
                <a:solidFill>
                  <a:srgbClr val="FFFF00"/>
                </a:solidFill>
                <a:latin typeface="Arial"/>
                <a:cs typeface="Arial"/>
              </a:rPr>
              <a:t>Class </a:t>
            </a:r>
            <a:r>
              <a:rPr sz="2400" dirty="0">
                <a:solidFill>
                  <a:srgbClr val="FFFF00"/>
                </a:solidFill>
                <a:latin typeface="Arial"/>
                <a:cs typeface="Arial"/>
              </a:rPr>
              <a:t>A </a:t>
            </a:r>
            <a:r>
              <a:rPr sz="2400" spc="-5" dirty="0">
                <a:solidFill>
                  <a:srgbClr val="FFFF00"/>
                </a:solidFill>
                <a:latin typeface="Arial"/>
                <a:cs typeface="Arial"/>
              </a:rPr>
              <a:t>Hard</a:t>
            </a:r>
            <a:r>
              <a:rPr sz="2400" spc="-325" dirty="0">
                <a:solidFill>
                  <a:srgbClr val="FFFF00"/>
                </a:solidFill>
                <a:latin typeface="Arial"/>
                <a:cs typeface="Arial"/>
              </a:rPr>
              <a:t> </a:t>
            </a:r>
            <a:r>
              <a:rPr sz="2400" dirty="0">
                <a:solidFill>
                  <a:srgbClr val="FFFF00"/>
                </a:solidFill>
                <a:latin typeface="Arial"/>
                <a:cs typeface="Arial"/>
              </a:rPr>
              <a:t>Hat</a:t>
            </a:r>
            <a:endParaRPr sz="2400">
              <a:latin typeface="Arial"/>
              <a:cs typeface="Arial"/>
            </a:endParaRPr>
          </a:p>
          <a:p>
            <a:pPr marL="1256030" lvl="1" indent="-237490">
              <a:lnSpc>
                <a:spcPct val="100000"/>
              </a:lnSpc>
              <a:spcBef>
                <a:spcPts val="575"/>
              </a:spcBef>
              <a:buClr>
                <a:srgbClr val="8D88A3"/>
              </a:buClr>
              <a:buSzPct val="89583"/>
              <a:buFont typeface="Wingdings 2"/>
              <a:buChar char=""/>
              <a:tabLst>
                <a:tab pos="1256665" algn="l"/>
              </a:tabLst>
            </a:pPr>
            <a:r>
              <a:rPr sz="2400" spc="-5" dirty="0">
                <a:solidFill>
                  <a:srgbClr val="FFFF00"/>
                </a:solidFill>
                <a:latin typeface="Arial"/>
                <a:cs typeface="Arial"/>
              </a:rPr>
              <a:t>Class </a:t>
            </a:r>
            <a:r>
              <a:rPr sz="2400" dirty="0">
                <a:solidFill>
                  <a:srgbClr val="FFFF00"/>
                </a:solidFill>
                <a:latin typeface="Arial"/>
                <a:cs typeface="Arial"/>
              </a:rPr>
              <a:t>B </a:t>
            </a:r>
            <a:r>
              <a:rPr sz="2400" spc="-5" dirty="0">
                <a:solidFill>
                  <a:srgbClr val="FFFF00"/>
                </a:solidFill>
                <a:latin typeface="Arial"/>
                <a:cs typeface="Arial"/>
              </a:rPr>
              <a:t>Hard</a:t>
            </a:r>
            <a:r>
              <a:rPr sz="2400" spc="-55" dirty="0">
                <a:solidFill>
                  <a:srgbClr val="FFFF00"/>
                </a:solidFill>
                <a:latin typeface="Arial"/>
                <a:cs typeface="Arial"/>
              </a:rPr>
              <a:t> </a:t>
            </a:r>
            <a:r>
              <a:rPr sz="2400" spc="-5" dirty="0">
                <a:solidFill>
                  <a:srgbClr val="FFFF00"/>
                </a:solidFill>
                <a:latin typeface="Arial"/>
                <a:cs typeface="Arial"/>
              </a:rPr>
              <a:t>Hat</a:t>
            </a:r>
            <a:endParaRPr sz="2400">
              <a:latin typeface="Arial"/>
              <a:cs typeface="Arial"/>
            </a:endParaRPr>
          </a:p>
          <a:p>
            <a:pPr marL="1256030" lvl="1" indent="-237490">
              <a:lnSpc>
                <a:spcPct val="100000"/>
              </a:lnSpc>
              <a:spcBef>
                <a:spcPts val="580"/>
              </a:spcBef>
              <a:buClr>
                <a:srgbClr val="8D88A3"/>
              </a:buClr>
              <a:buSzPct val="89583"/>
              <a:buFont typeface="Wingdings 2"/>
              <a:buChar char=""/>
              <a:tabLst>
                <a:tab pos="1256665" algn="l"/>
              </a:tabLst>
            </a:pPr>
            <a:r>
              <a:rPr sz="2400" spc="-5" dirty="0">
                <a:solidFill>
                  <a:srgbClr val="FFFF00"/>
                </a:solidFill>
                <a:latin typeface="Arial"/>
                <a:cs typeface="Arial"/>
              </a:rPr>
              <a:t>Class C Hard</a:t>
            </a:r>
            <a:r>
              <a:rPr sz="2400" spc="-25" dirty="0">
                <a:solidFill>
                  <a:srgbClr val="FFFF00"/>
                </a:solidFill>
                <a:latin typeface="Arial"/>
                <a:cs typeface="Arial"/>
              </a:rPr>
              <a:t> </a:t>
            </a:r>
            <a:r>
              <a:rPr sz="2400" dirty="0">
                <a:solidFill>
                  <a:srgbClr val="FFFF00"/>
                </a:solidFill>
                <a:latin typeface="Arial"/>
                <a:cs typeface="Arial"/>
              </a:rPr>
              <a:t>hat</a:t>
            </a:r>
            <a:endParaRPr sz="2400">
              <a:latin typeface="Arial"/>
              <a:cs typeface="Arial"/>
            </a:endParaRPr>
          </a:p>
          <a:p>
            <a:pPr marL="1256030" lvl="1" indent="-237490">
              <a:lnSpc>
                <a:spcPct val="100000"/>
              </a:lnSpc>
              <a:spcBef>
                <a:spcPts val="575"/>
              </a:spcBef>
              <a:buClr>
                <a:srgbClr val="8D88A3"/>
              </a:buClr>
              <a:buSzPct val="89583"/>
              <a:buFont typeface="Wingdings 2"/>
              <a:buChar char=""/>
              <a:tabLst>
                <a:tab pos="1256665" algn="l"/>
              </a:tabLst>
            </a:pPr>
            <a:r>
              <a:rPr sz="2400" spc="-5" dirty="0">
                <a:solidFill>
                  <a:srgbClr val="FFFF00"/>
                </a:solidFill>
                <a:latin typeface="Arial"/>
                <a:cs typeface="Arial"/>
              </a:rPr>
              <a:t>Bump Cups</a:t>
            </a:r>
            <a:endParaRPr sz="2400">
              <a:latin typeface="Arial"/>
              <a:cs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654294"/>
            <a:ext cx="9144000" cy="220370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4751832"/>
            <a:ext cx="9144000" cy="2106295"/>
          </a:xfrm>
          <a:custGeom>
            <a:avLst/>
            <a:gdLst/>
            <a:ahLst/>
            <a:cxnLst/>
            <a:rect l="l" t="t" r="r" b="b"/>
            <a:pathLst>
              <a:path w="9144000" h="2106295">
                <a:moveTo>
                  <a:pt x="0" y="1692935"/>
                </a:moveTo>
                <a:lnTo>
                  <a:pt x="0" y="2106166"/>
                </a:lnTo>
                <a:lnTo>
                  <a:pt x="9144000" y="2106166"/>
                </a:lnTo>
                <a:lnTo>
                  <a:pt x="9144000" y="1751575"/>
                </a:lnTo>
                <a:lnTo>
                  <a:pt x="2266828" y="1751575"/>
                </a:lnTo>
                <a:lnTo>
                  <a:pt x="1613553" y="1744157"/>
                </a:lnTo>
                <a:lnTo>
                  <a:pt x="0" y="1692935"/>
                </a:lnTo>
                <a:close/>
              </a:path>
              <a:path w="9144000" h="2106295">
                <a:moveTo>
                  <a:pt x="9144000" y="0"/>
                </a:moveTo>
                <a:lnTo>
                  <a:pt x="8953853" y="89691"/>
                </a:lnTo>
                <a:lnTo>
                  <a:pt x="8464392" y="314371"/>
                </a:lnTo>
                <a:lnTo>
                  <a:pt x="8055839" y="494221"/>
                </a:lnTo>
                <a:lnTo>
                  <a:pt x="7664254" y="659074"/>
                </a:lnTo>
                <a:lnTo>
                  <a:pt x="7341069" y="788898"/>
                </a:lnTo>
                <a:lnTo>
                  <a:pt x="7028467" y="908526"/>
                </a:lnTo>
                <a:lnTo>
                  <a:pt x="6775423" y="1000703"/>
                </a:lnTo>
                <a:lnTo>
                  <a:pt x="6528624" y="1086284"/>
                </a:lnTo>
                <a:lnTo>
                  <a:pt x="6287566" y="1165488"/>
                </a:lnTo>
                <a:lnTo>
                  <a:pt x="6051747" y="1238535"/>
                </a:lnTo>
                <a:lnTo>
                  <a:pt x="5820664" y="1305646"/>
                </a:lnTo>
                <a:lnTo>
                  <a:pt x="5593815" y="1367040"/>
                </a:lnTo>
                <a:lnTo>
                  <a:pt x="5415046" y="1412187"/>
                </a:lnTo>
                <a:lnTo>
                  <a:pt x="5238407" y="1453928"/>
                </a:lnTo>
                <a:lnTo>
                  <a:pt x="5063642" y="1492375"/>
                </a:lnTo>
                <a:lnTo>
                  <a:pt x="4890493" y="1527643"/>
                </a:lnTo>
                <a:lnTo>
                  <a:pt x="4718701" y="1559842"/>
                </a:lnTo>
                <a:lnTo>
                  <a:pt x="4548012" y="1589086"/>
                </a:lnTo>
                <a:lnTo>
                  <a:pt x="4335806" y="1621657"/>
                </a:lnTo>
                <a:lnTo>
                  <a:pt x="4124415" y="1650005"/>
                </a:lnTo>
                <a:lnTo>
                  <a:pt x="3913339" y="1674351"/>
                </a:lnTo>
                <a:lnTo>
                  <a:pt x="3702072" y="1694915"/>
                </a:lnTo>
                <a:lnTo>
                  <a:pt x="3490114" y="1711916"/>
                </a:lnTo>
                <a:lnTo>
                  <a:pt x="3234143" y="1727924"/>
                </a:lnTo>
                <a:lnTo>
                  <a:pt x="2975583" y="1739498"/>
                </a:lnTo>
                <a:lnTo>
                  <a:pt x="2669499" y="1747904"/>
                </a:lnTo>
                <a:lnTo>
                  <a:pt x="2266828" y="1751575"/>
                </a:lnTo>
                <a:lnTo>
                  <a:pt x="9144000" y="1751575"/>
                </a:lnTo>
                <a:lnTo>
                  <a:pt x="9144000" y="0"/>
                </a:lnTo>
                <a:close/>
              </a:path>
            </a:pathLst>
          </a:custGeom>
          <a:solidFill>
            <a:srgbClr val="7B7B7B">
              <a:alpha val="45097"/>
            </a:srgbClr>
          </a:solidFill>
        </p:spPr>
        <p:txBody>
          <a:bodyPr wrap="square" lIns="0" tIns="0" rIns="0" bIns="0" rtlCol="0"/>
          <a:lstStyle/>
          <a:p>
            <a:endParaRPr/>
          </a:p>
        </p:txBody>
      </p:sp>
      <p:sp>
        <p:nvSpPr>
          <p:cNvPr id="4" name="object 4"/>
          <p:cNvSpPr/>
          <p:nvPr/>
        </p:nvSpPr>
        <p:spPr>
          <a:xfrm>
            <a:off x="7211568" y="0"/>
            <a:ext cx="1932431" cy="685799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315200" y="0"/>
            <a:ext cx="1828800" cy="6858000"/>
          </a:xfrm>
          <a:custGeom>
            <a:avLst/>
            <a:gdLst/>
            <a:ahLst/>
            <a:cxnLst/>
            <a:rect l="l" t="t" r="r" b="b"/>
            <a:pathLst>
              <a:path w="1828800" h="6858000">
                <a:moveTo>
                  <a:pt x="0" y="0"/>
                </a:moveTo>
                <a:lnTo>
                  <a:pt x="37678" y="52510"/>
                </a:lnTo>
                <a:lnTo>
                  <a:pt x="74692" y="105059"/>
                </a:lnTo>
                <a:lnTo>
                  <a:pt x="111045" y="157642"/>
                </a:lnTo>
                <a:lnTo>
                  <a:pt x="146740" y="210258"/>
                </a:lnTo>
                <a:lnTo>
                  <a:pt x="181781" y="262903"/>
                </a:lnTo>
                <a:lnTo>
                  <a:pt x="216173" y="315574"/>
                </a:lnTo>
                <a:lnTo>
                  <a:pt x="249918" y="368268"/>
                </a:lnTo>
                <a:lnTo>
                  <a:pt x="283022" y="420982"/>
                </a:lnTo>
                <a:lnTo>
                  <a:pt x="315488" y="473715"/>
                </a:lnTo>
                <a:lnTo>
                  <a:pt x="347319" y="526461"/>
                </a:lnTo>
                <a:lnTo>
                  <a:pt x="378519" y="579219"/>
                </a:lnTo>
                <a:lnTo>
                  <a:pt x="409092" y="631986"/>
                </a:lnTo>
                <a:lnTo>
                  <a:pt x="439043" y="684758"/>
                </a:lnTo>
                <a:lnTo>
                  <a:pt x="468375" y="737534"/>
                </a:lnTo>
                <a:lnTo>
                  <a:pt x="497091" y="790309"/>
                </a:lnTo>
                <a:lnTo>
                  <a:pt x="525196" y="843081"/>
                </a:lnTo>
                <a:lnTo>
                  <a:pt x="552693" y="895847"/>
                </a:lnTo>
                <a:lnTo>
                  <a:pt x="579586" y="948604"/>
                </a:lnTo>
                <a:lnTo>
                  <a:pt x="605880" y="1001349"/>
                </a:lnTo>
                <a:lnTo>
                  <a:pt x="631577" y="1054080"/>
                </a:lnTo>
                <a:lnTo>
                  <a:pt x="656682" y="1106792"/>
                </a:lnTo>
                <a:lnTo>
                  <a:pt x="681198" y="1159484"/>
                </a:lnTo>
                <a:lnTo>
                  <a:pt x="705130" y="1212153"/>
                </a:lnTo>
                <a:lnTo>
                  <a:pt x="728481" y="1264795"/>
                </a:lnTo>
                <a:lnTo>
                  <a:pt x="751256" y="1317407"/>
                </a:lnTo>
                <a:lnTo>
                  <a:pt x="773457" y="1369987"/>
                </a:lnTo>
                <a:lnTo>
                  <a:pt x="795088" y="1422532"/>
                </a:lnTo>
                <a:lnTo>
                  <a:pt x="816155" y="1475038"/>
                </a:lnTo>
                <a:lnTo>
                  <a:pt x="836659" y="1527504"/>
                </a:lnTo>
                <a:lnTo>
                  <a:pt x="856606" y="1579925"/>
                </a:lnTo>
                <a:lnTo>
                  <a:pt x="875999" y="1632299"/>
                </a:lnTo>
                <a:lnTo>
                  <a:pt x="894841" y="1684623"/>
                </a:lnTo>
                <a:lnTo>
                  <a:pt x="913138" y="1736895"/>
                </a:lnTo>
                <a:lnTo>
                  <a:pt x="930891" y="1789110"/>
                </a:lnTo>
                <a:lnTo>
                  <a:pt x="948107" y="1841267"/>
                </a:lnTo>
                <a:lnTo>
                  <a:pt x="964787" y="1893362"/>
                </a:lnTo>
                <a:lnTo>
                  <a:pt x="980936" y="1945392"/>
                </a:lnTo>
                <a:lnTo>
                  <a:pt x="996558" y="1997355"/>
                </a:lnTo>
                <a:lnTo>
                  <a:pt x="1011657" y="2049248"/>
                </a:lnTo>
                <a:lnTo>
                  <a:pt x="1026237" y="2101067"/>
                </a:lnTo>
                <a:lnTo>
                  <a:pt x="1040300" y="2152809"/>
                </a:lnTo>
                <a:lnTo>
                  <a:pt x="1053852" y="2204473"/>
                </a:lnTo>
                <a:lnTo>
                  <a:pt x="1066896" y="2256054"/>
                </a:lnTo>
                <a:lnTo>
                  <a:pt x="1079436" y="2307550"/>
                </a:lnTo>
                <a:lnTo>
                  <a:pt x="1091475" y="2358958"/>
                </a:lnTo>
                <a:lnTo>
                  <a:pt x="1103018" y="2410275"/>
                </a:lnTo>
                <a:lnTo>
                  <a:pt x="1114068" y="2461498"/>
                </a:lnTo>
                <a:lnTo>
                  <a:pt x="1124629" y="2512625"/>
                </a:lnTo>
                <a:lnTo>
                  <a:pt x="1134705" y="2563651"/>
                </a:lnTo>
                <a:lnTo>
                  <a:pt x="1144300" y="2614575"/>
                </a:lnTo>
                <a:lnTo>
                  <a:pt x="1153418" y="2665393"/>
                </a:lnTo>
                <a:lnTo>
                  <a:pt x="1162062" y="2716103"/>
                </a:lnTo>
                <a:lnTo>
                  <a:pt x="1170236" y="2766701"/>
                </a:lnTo>
                <a:lnTo>
                  <a:pt x="1177945" y="2817185"/>
                </a:lnTo>
                <a:lnTo>
                  <a:pt x="1185192" y="2867551"/>
                </a:lnTo>
                <a:lnTo>
                  <a:pt x="1191980" y="2917797"/>
                </a:lnTo>
                <a:lnTo>
                  <a:pt x="1198314" y="2967920"/>
                </a:lnTo>
                <a:lnTo>
                  <a:pt x="1204197" y="3017916"/>
                </a:lnTo>
                <a:lnTo>
                  <a:pt x="1209634" y="3067784"/>
                </a:lnTo>
                <a:lnTo>
                  <a:pt x="1214628" y="3117520"/>
                </a:lnTo>
                <a:lnTo>
                  <a:pt x="1219183" y="3167120"/>
                </a:lnTo>
                <a:lnTo>
                  <a:pt x="1223302" y="3216583"/>
                </a:lnTo>
                <a:lnTo>
                  <a:pt x="1226990" y="3265905"/>
                </a:lnTo>
                <a:lnTo>
                  <a:pt x="1230251" y="3315083"/>
                </a:lnTo>
                <a:lnTo>
                  <a:pt x="1233088" y="3364115"/>
                </a:lnTo>
                <a:lnTo>
                  <a:pt x="1235505" y="3412997"/>
                </a:lnTo>
                <a:lnTo>
                  <a:pt x="1237506" y="3461726"/>
                </a:lnTo>
                <a:lnTo>
                  <a:pt x="1239095" y="3510300"/>
                </a:lnTo>
                <a:lnTo>
                  <a:pt x="1240275" y="3558716"/>
                </a:lnTo>
                <a:lnTo>
                  <a:pt x="1241051" y="3606970"/>
                </a:lnTo>
                <a:lnTo>
                  <a:pt x="1241426" y="3655060"/>
                </a:lnTo>
                <a:lnTo>
                  <a:pt x="1241404" y="3702983"/>
                </a:lnTo>
                <a:lnTo>
                  <a:pt x="1240989" y="3750736"/>
                </a:lnTo>
                <a:lnTo>
                  <a:pt x="1240185" y="3798316"/>
                </a:lnTo>
                <a:lnTo>
                  <a:pt x="1238995" y="3845719"/>
                </a:lnTo>
                <a:lnTo>
                  <a:pt x="1237424" y="3892944"/>
                </a:lnTo>
                <a:lnTo>
                  <a:pt x="1235475" y="3939987"/>
                </a:lnTo>
                <a:lnTo>
                  <a:pt x="1233152" y="3986846"/>
                </a:lnTo>
                <a:lnTo>
                  <a:pt x="1230459" y="4033516"/>
                </a:lnTo>
                <a:lnTo>
                  <a:pt x="1227400" y="4079996"/>
                </a:lnTo>
                <a:lnTo>
                  <a:pt x="1223979" y="4126283"/>
                </a:lnTo>
                <a:lnTo>
                  <a:pt x="1220198" y="4172373"/>
                </a:lnTo>
                <a:lnTo>
                  <a:pt x="1216063" y="4218264"/>
                </a:lnTo>
                <a:lnTo>
                  <a:pt x="1211578" y="4263952"/>
                </a:lnTo>
                <a:lnTo>
                  <a:pt x="1206745" y="4309435"/>
                </a:lnTo>
                <a:lnTo>
                  <a:pt x="1201568" y="4354710"/>
                </a:lnTo>
                <a:lnTo>
                  <a:pt x="1196053" y="4399773"/>
                </a:lnTo>
                <a:lnTo>
                  <a:pt x="1190201" y="4444623"/>
                </a:lnTo>
                <a:lnTo>
                  <a:pt x="1184018" y="4489256"/>
                </a:lnTo>
                <a:lnTo>
                  <a:pt x="1177507" y="4533668"/>
                </a:lnTo>
                <a:lnTo>
                  <a:pt x="1170672" y="4577858"/>
                </a:lnTo>
                <a:lnTo>
                  <a:pt x="1163517" y="4621822"/>
                </a:lnTo>
                <a:lnTo>
                  <a:pt x="1156045" y="4665558"/>
                </a:lnTo>
                <a:lnTo>
                  <a:pt x="1148260" y="4709062"/>
                </a:lnTo>
                <a:lnTo>
                  <a:pt x="1140167" y="4752331"/>
                </a:lnTo>
                <a:lnTo>
                  <a:pt x="1131769" y="4795362"/>
                </a:lnTo>
                <a:lnTo>
                  <a:pt x="1123069" y="4838154"/>
                </a:lnTo>
                <a:lnTo>
                  <a:pt x="1114073" y="4880702"/>
                </a:lnTo>
                <a:lnTo>
                  <a:pt x="1104783" y="4923003"/>
                </a:lnTo>
                <a:lnTo>
                  <a:pt x="1095203" y="4965056"/>
                </a:lnTo>
                <a:lnTo>
                  <a:pt x="1085337" y="5006856"/>
                </a:lnTo>
                <a:lnTo>
                  <a:pt x="1075190" y="5048401"/>
                </a:lnTo>
                <a:lnTo>
                  <a:pt x="1064764" y="5089688"/>
                </a:lnTo>
                <a:lnTo>
                  <a:pt x="1054064" y="5130715"/>
                </a:lnTo>
                <a:lnTo>
                  <a:pt x="1043094" y="5171477"/>
                </a:lnTo>
                <a:lnTo>
                  <a:pt x="1031857" y="5211973"/>
                </a:lnTo>
                <a:lnTo>
                  <a:pt x="1020357" y="5252199"/>
                </a:lnTo>
                <a:lnTo>
                  <a:pt x="1008598" y="5292152"/>
                </a:lnTo>
                <a:lnTo>
                  <a:pt x="996584" y="5331829"/>
                </a:lnTo>
                <a:lnTo>
                  <a:pt x="984319" y="5371228"/>
                </a:lnTo>
                <a:lnTo>
                  <a:pt x="971806" y="5410346"/>
                </a:lnTo>
                <a:lnTo>
                  <a:pt x="959049" y="5449179"/>
                </a:lnTo>
                <a:lnTo>
                  <a:pt x="946053" y="5487725"/>
                </a:lnTo>
                <a:lnTo>
                  <a:pt x="932821" y="5525981"/>
                </a:lnTo>
                <a:lnTo>
                  <a:pt x="919356" y="5563944"/>
                </a:lnTo>
                <a:lnTo>
                  <a:pt x="905664" y="5601610"/>
                </a:lnTo>
                <a:lnTo>
                  <a:pt x="891746" y="5638977"/>
                </a:lnTo>
                <a:lnTo>
                  <a:pt x="877608" y="5676043"/>
                </a:lnTo>
                <a:lnTo>
                  <a:pt x="863253" y="5712803"/>
                </a:lnTo>
                <a:lnTo>
                  <a:pt x="848686" y="5749256"/>
                </a:lnTo>
                <a:lnTo>
                  <a:pt x="833909" y="5785398"/>
                </a:lnTo>
                <a:lnTo>
                  <a:pt x="818926" y="5821227"/>
                </a:lnTo>
                <a:lnTo>
                  <a:pt x="803742" y="5856738"/>
                </a:lnTo>
                <a:lnTo>
                  <a:pt x="788361" y="5891930"/>
                </a:lnTo>
                <a:lnTo>
                  <a:pt x="772785" y="5926800"/>
                </a:lnTo>
                <a:lnTo>
                  <a:pt x="741068" y="5995560"/>
                </a:lnTo>
                <a:lnTo>
                  <a:pt x="708622" y="6062996"/>
                </a:lnTo>
                <a:lnTo>
                  <a:pt x="675477" y="6129082"/>
                </a:lnTo>
                <a:lnTo>
                  <a:pt x="641663" y="6193797"/>
                </a:lnTo>
                <a:lnTo>
                  <a:pt x="607212" y="6257116"/>
                </a:lnTo>
                <a:lnTo>
                  <a:pt x="572155" y="6319017"/>
                </a:lnTo>
                <a:lnTo>
                  <a:pt x="536521" y="6379475"/>
                </a:lnTo>
                <a:lnTo>
                  <a:pt x="500341" y="6438468"/>
                </a:lnTo>
                <a:lnTo>
                  <a:pt x="463647" y="6495971"/>
                </a:lnTo>
                <a:lnTo>
                  <a:pt x="426469" y="6551962"/>
                </a:lnTo>
                <a:lnTo>
                  <a:pt x="388836" y="6606417"/>
                </a:lnTo>
                <a:lnTo>
                  <a:pt x="350781" y="6659313"/>
                </a:lnTo>
                <a:lnTo>
                  <a:pt x="312334" y="6710625"/>
                </a:lnTo>
                <a:lnTo>
                  <a:pt x="273525" y="6760331"/>
                </a:lnTo>
                <a:lnTo>
                  <a:pt x="234385" y="6808408"/>
                </a:lnTo>
                <a:lnTo>
                  <a:pt x="194945" y="6854831"/>
                </a:lnTo>
                <a:lnTo>
                  <a:pt x="1828800" y="6857999"/>
                </a:lnTo>
                <a:lnTo>
                  <a:pt x="1828800" y="14224"/>
                </a:lnTo>
                <a:lnTo>
                  <a:pt x="0" y="0"/>
                </a:lnTo>
                <a:close/>
              </a:path>
            </a:pathLst>
          </a:custGeom>
          <a:solidFill>
            <a:srgbClr val="585858">
              <a:alpha val="39999"/>
            </a:srgbClr>
          </a:solidFill>
        </p:spPr>
        <p:txBody>
          <a:bodyPr wrap="square" lIns="0" tIns="0" rIns="0" bIns="0" rtlCol="0"/>
          <a:lstStyle/>
          <a:p>
            <a:endParaRPr/>
          </a:p>
        </p:txBody>
      </p:sp>
      <p:sp>
        <p:nvSpPr>
          <p:cNvPr id="6" name="object 6"/>
          <p:cNvSpPr/>
          <p:nvPr/>
        </p:nvSpPr>
        <p:spPr>
          <a:xfrm>
            <a:off x="990600" y="1828800"/>
            <a:ext cx="3810000" cy="4191000"/>
          </a:xfrm>
          <a:prstGeom prst="rect">
            <a:avLst/>
          </a:prstGeom>
          <a:blipFill>
            <a:blip r:embed="rId4"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2084958" y="467994"/>
            <a:ext cx="4213860" cy="726440"/>
          </a:xfrm>
          <a:prstGeom prst="rect">
            <a:avLst/>
          </a:prstGeom>
        </p:spPr>
        <p:txBody>
          <a:bodyPr vert="horz" wrap="square" lIns="0" tIns="12065" rIns="0" bIns="0" rtlCol="0">
            <a:spAutoFit/>
          </a:bodyPr>
          <a:lstStyle/>
          <a:p>
            <a:pPr marL="12700">
              <a:lnSpc>
                <a:spcPct val="100000"/>
              </a:lnSpc>
              <a:spcBef>
                <a:spcPts val="95"/>
              </a:spcBef>
            </a:pPr>
            <a:r>
              <a:rPr spc="-5" dirty="0"/>
              <a:t>Head</a:t>
            </a:r>
            <a:r>
              <a:rPr spc="-40" dirty="0"/>
              <a:t> </a:t>
            </a:r>
            <a:r>
              <a:rPr spc="-5" dirty="0"/>
              <a:t>Protection</a:t>
            </a:r>
          </a:p>
        </p:txBody>
      </p:sp>
      <p:sp>
        <p:nvSpPr>
          <p:cNvPr id="8" name="object 8"/>
          <p:cNvSpPr txBox="1"/>
          <p:nvPr/>
        </p:nvSpPr>
        <p:spPr>
          <a:xfrm>
            <a:off x="4383151" y="3051175"/>
            <a:ext cx="2074545" cy="422275"/>
          </a:xfrm>
          <a:prstGeom prst="rect">
            <a:avLst/>
          </a:prstGeom>
        </p:spPr>
        <p:txBody>
          <a:bodyPr vert="horz" wrap="square" lIns="0" tIns="13335" rIns="0" bIns="0" rtlCol="0">
            <a:spAutoFit/>
          </a:bodyPr>
          <a:lstStyle/>
          <a:p>
            <a:pPr marL="396240" indent="-383540">
              <a:lnSpc>
                <a:spcPct val="100000"/>
              </a:lnSpc>
              <a:spcBef>
                <a:spcPts val="105"/>
              </a:spcBef>
              <a:buClr>
                <a:srgbClr val="6D9FAF"/>
              </a:buClr>
              <a:buSzPct val="78846"/>
              <a:buFont typeface="Wingdings 2"/>
              <a:buChar char=""/>
              <a:tabLst>
                <a:tab pos="396240" algn="l"/>
                <a:tab pos="396875" algn="l"/>
              </a:tabLst>
            </a:pPr>
            <a:r>
              <a:rPr sz="2600" dirty="0">
                <a:solidFill>
                  <a:srgbClr val="FFFF00"/>
                </a:solidFill>
                <a:latin typeface="Arial"/>
                <a:cs typeface="Arial"/>
              </a:rPr>
              <a:t>HARD</a:t>
            </a:r>
            <a:r>
              <a:rPr sz="2600" spc="-100" dirty="0">
                <a:solidFill>
                  <a:srgbClr val="FFFF00"/>
                </a:solidFill>
                <a:latin typeface="Arial"/>
                <a:cs typeface="Arial"/>
              </a:rPr>
              <a:t> </a:t>
            </a:r>
            <a:r>
              <a:rPr sz="2600" spc="-60" dirty="0">
                <a:solidFill>
                  <a:srgbClr val="FFFF00"/>
                </a:solidFill>
                <a:latin typeface="Arial"/>
                <a:cs typeface="Arial"/>
              </a:rPr>
              <a:t>HAT</a:t>
            </a:r>
            <a:endParaRPr sz="2600">
              <a:latin typeface="Arial"/>
              <a:cs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654294"/>
            <a:ext cx="9144000" cy="220370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4751832"/>
            <a:ext cx="9144000" cy="2106295"/>
          </a:xfrm>
          <a:custGeom>
            <a:avLst/>
            <a:gdLst/>
            <a:ahLst/>
            <a:cxnLst/>
            <a:rect l="l" t="t" r="r" b="b"/>
            <a:pathLst>
              <a:path w="9144000" h="2106295">
                <a:moveTo>
                  <a:pt x="0" y="1692935"/>
                </a:moveTo>
                <a:lnTo>
                  <a:pt x="0" y="2106166"/>
                </a:lnTo>
                <a:lnTo>
                  <a:pt x="9144000" y="2106166"/>
                </a:lnTo>
                <a:lnTo>
                  <a:pt x="9144000" y="1751575"/>
                </a:lnTo>
                <a:lnTo>
                  <a:pt x="2266828" y="1751575"/>
                </a:lnTo>
                <a:lnTo>
                  <a:pt x="1613553" y="1744157"/>
                </a:lnTo>
                <a:lnTo>
                  <a:pt x="0" y="1692935"/>
                </a:lnTo>
                <a:close/>
              </a:path>
              <a:path w="9144000" h="2106295">
                <a:moveTo>
                  <a:pt x="9144000" y="0"/>
                </a:moveTo>
                <a:lnTo>
                  <a:pt x="8953853" y="89691"/>
                </a:lnTo>
                <a:lnTo>
                  <a:pt x="8464392" y="314371"/>
                </a:lnTo>
                <a:lnTo>
                  <a:pt x="8055839" y="494221"/>
                </a:lnTo>
                <a:lnTo>
                  <a:pt x="7664254" y="659074"/>
                </a:lnTo>
                <a:lnTo>
                  <a:pt x="7341069" y="788898"/>
                </a:lnTo>
                <a:lnTo>
                  <a:pt x="7028467" y="908526"/>
                </a:lnTo>
                <a:lnTo>
                  <a:pt x="6775423" y="1000703"/>
                </a:lnTo>
                <a:lnTo>
                  <a:pt x="6528624" y="1086284"/>
                </a:lnTo>
                <a:lnTo>
                  <a:pt x="6287566" y="1165488"/>
                </a:lnTo>
                <a:lnTo>
                  <a:pt x="6051747" y="1238535"/>
                </a:lnTo>
                <a:lnTo>
                  <a:pt x="5820664" y="1305646"/>
                </a:lnTo>
                <a:lnTo>
                  <a:pt x="5593815" y="1367040"/>
                </a:lnTo>
                <a:lnTo>
                  <a:pt x="5415046" y="1412187"/>
                </a:lnTo>
                <a:lnTo>
                  <a:pt x="5238407" y="1453928"/>
                </a:lnTo>
                <a:lnTo>
                  <a:pt x="5063642" y="1492375"/>
                </a:lnTo>
                <a:lnTo>
                  <a:pt x="4890493" y="1527643"/>
                </a:lnTo>
                <a:lnTo>
                  <a:pt x="4718701" y="1559842"/>
                </a:lnTo>
                <a:lnTo>
                  <a:pt x="4548012" y="1589086"/>
                </a:lnTo>
                <a:lnTo>
                  <a:pt x="4335806" y="1621657"/>
                </a:lnTo>
                <a:lnTo>
                  <a:pt x="4124415" y="1650005"/>
                </a:lnTo>
                <a:lnTo>
                  <a:pt x="3913339" y="1674351"/>
                </a:lnTo>
                <a:lnTo>
                  <a:pt x="3702072" y="1694915"/>
                </a:lnTo>
                <a:lnTo>
                  <a:pt x="3490114" y="1711916"/>
                </a:lnTo>
                <a:lnTo>
                  <a:pt x="3234143" y="1727924"/>
                </a:lnTo>
                <a:lnTo>
                  <a:pt x="2975583" y="1739498"/>
                </a:lnTo>
                <a:lnTo>
                  <a:pt x="2669499" y="1747904"/>
                </a:lnTo>
                <a:lnTo>
                  <a:pt x="2266828" y="1751575"/>
                </a:lnTo>
                <a:lnTo>
                  <a:pt x="9144000" y="1751575"/>
                </a:lnTo>
                <a:lnTo>
                  <a:pt x="9144000" y="0"/>
                </a:lnTo>
                <a:close/>
              </a:path>
            </a:pathLst>
          </a:custGeom>
          <a:solidFill>
            <a:srgbClr val="7B7B7B">
              <a:alpha val="45097"/>
            </a:srgbClr>
          </a:solidFill>
        </p:spPr>
        <p:txBody>
          <a:bodyPr wrap="square" lIns="0" tIns="0" rIns="0" bIns="0" rtlCol="0"/>
          <a:lstStyle/>
          <a:p>
            <a:endParaRPr/>
          </a:p>
        </p:txBody>
      </p:sp>
      <p:sp>
        <p:nvSpPr>
          <p:cNvPr id="4" name="object 4"/>
          <p:cNvSpPr/>
          <p:nvPr/>
        </p:nvSpPr>
        <p:spPr>
          <a:xfrm>
            <a:off x="7211568" y="0"/>
            <a:ext cx="1932431" cy="685799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315200" y="0"/>
            <a:ext cx="1828800" cy="6858000"/>
          </a:xfrm>
          <a:custGeom>
            <a:avLst/>
            <a:gdLst/>
            <a:ahLst/>
            <a:cxnLst/>
            <a:rect l="l" t="t" r="r" b="b"/>
            <a:pathLst>
              <a:path w="1828800" h="6858000">
                <a:moveTo>
                  <a:pt x="0" y="0"/>
                </a:moveTo>
                <a:lnTo>
                  <a:pt x="37678" y="52510"/>
                </a:lnTo>
                <a:lnTo>
                  <a:pt x="74692" y="105059"/>
                </a:lnTo>
                <a:lnTo>
                  <a:pt x="111045" y="157642"/>
                </a:lnTo>
                <a:lnTo>
                  <a:pt x="146740" y="210258"/>
                </a:lnTo>
                <a:lnTo>
                  <a:pt x="181781" y="262903"/>
                </a:lnTo>
                <a:lnTo>
                  <a:pt x="216173" y="315574"/>
                </a:lnTo>
                <a:lnTo>
                  <a:pt x="249918" y="368268"/>
                </a:lnTo>
                <a:lnTo>
                  <a:pt x="283022" y="420982"/>
                </a:lnTo>
                <a:lnTo>
                  <a:pt x="315488" y="473715"/>
                </a:lnTo>
                <a:lnTo>
                  <a:pt x="347319" y="526461"/>
                </a:lnTo>
                <a:lnTo>
                  <a:pt x="378519" y="579219"/>
                </a:lnTo>
                <a:lnTo>
                  <a:pt x="409092" y="631986"/>
                </a:lnTo>
                <a:lnTo>
                  <a:pt x="439043" y="684758"/>
                </a:lnTo>
                <a:lnTo>
                  <a:pt x="468375" y="737534"/>
                </a:lnTo>
                <a:lnTo>
                  <a:pt x="497091" y="790309"/>
                </a:lnTo>
                <a:lnTo>
                  <a:pt x="525196" y="843081"/>
                </a:lnTo>
                <a:lnTo>
                  <a:pt x="552693" y="895847"/>
                </a:lnTo>
                <a:lnTo>
                  <a:pt x="579586" y="948604"/>
                </a:lnTo>
                <a:lnTo>
                  <a:pt x="605880" y="1001349"/>
                </a:lnTo>
                <a:lnTo>
                  <a:pt x="631577" y="1054080"/>
                </a:lnTo>
                <a:lnTo>
                  <a:pt x="656682" y="1106792"/>
                </a:lnTo>
                <a:lnTo>
                  <a:pt x="681198" y="1159484"/>
                </a:lnTo>
                <a:lnTo>
                  <a:pt x="705130" y="1212153"/>
                </a:lnTo>
                <a:lnTo>
                  <a:pt x="728481" y="1264795"/>
                </a:lnTo>
                <a:lnTo>
                  <a:pt x="751256" y="1317407"/>
                </a:lnTo>
                <a:lnTo>
                  <a:pt x="773457" y="1369987"/>
                </a:lnTo>
                <a:lnTo>
                  <a:pt x="795088" y="1422532"/>
                </a:lnTo>
                <a:lnTo>
                  <a:pt x="816155" y="1475038"/>
                </a:lnTo>
                <a:lnTo>
                  <a:pt x="836659" y="1527504"/>
                </a:lnTo>
                <a:lnTo>
                  <a:pt x="856606" y="1579925"/>
                </a:lnTo>
                <a:lnTo>
                  <a:pt x="875999" y="1632299"/>
                </a:lnTo>
                <a:lnTo>
                  <a:pt x="894841" y="1684623"/>
                </a:lnTo>
                <a:lnTo>
                  <a:pt x="913138" y="1736895"/>
                </a:lnTo>
                <a:lnTo>
                  <a:pt x="930891" y="1789110"/>
                </a:lnTo>
                <a:lnTo>
                  <a:pt x="948107" y="1841267"/>
                </a:lnTo>
                <a:lnTo>
                  <a:pt x="964787" y="1893362"/>
                </a:lnTo>
                <a:lnTo>
                  <a:pt x="980936" y="1945392"/>
                </a:lnTo>
                <a:lnTo>
                  <a:pt x="996558" y="1997355"/>
                </a:lnTo>
                <a:lnTo>
                  <a:pt x="1011657" y="2049248"/>
                </a:lnTo>
                <a:lnTo>
                  <a:pt x="1026237" y="2101067"/>
                </a:lnTo>
                <a:lnTo>
                  <a:pt x="1040300" y="2152809"/>
                </a:lnTo>
                <a:lnTo>
                  <a:pt x="1053852" y="2204473"/>
                </a:lnTo>
                <a:lnTo>
                  <a:pt x="1066896" y="2256054"/>
                </a:lnTo>
                <a:lnTo>
                  <a:pt x="1079436" y="2307550"/>
                </a:lnTo>
                <a:lnTo>
                  <a:pt x="1091475" y="2358958"/>
                </a:lnTo>
                <a:lnTo>
                  <a:pt x="1103018" y="2410275"/>
                </a:lnTo>
                <a:lnTo>
                  <a:pt x="1114068" y="2461498"/>
                </a:lnTo>
                <a:lnTo>
                  <a:pt x="1124629" y="2512625"/>
                </a:lnTo>
                <a:lnTo>
                  <a:pt x="1134705" y="2563651"/>
                </a:lnTo>
                <a:lnTo>
                  <a:pt x="1144300" y="2614575"/>
                </a:lnTo>
                <a:lnTo>
                  <a:pt x="1153418" y="2665393"/>
                </a:lnTo>
                <a:lnTo>
                  <a:pt x="1162062" y="2716103"/>
                </a:lnTo>
                <a:lnTo>
                  <a:pt x="1170236" y="2766701"/>
                </a:lnTo>
                <a:lnTo>
                  <a:pt x="1177945" y="2817185"/>
                </a:lnTo>
                <a:lnTo>
                  <a:pt x="1185192" y="2867551"/>
                </a:lnTo>
                <a:lnTo>
                  <a:pt x="1191980" y="2917797"/>
                </a:lnTo>
                <a:lnTo>
                  <a:pt x="1198314" y="2967920"/>
                </a:lnTo>
                <a:lnTo>
                  <a:pt x="1204197" y="3017916"/>
                </a:lnTo>
                <a:lnTo>
                  <a:pt x="1209634" y="3067784"/>
                </a:lnTo>
                <a:lnTo>
                  <a:pt x="1214628" y="3117520"/>
                </a:lnTo>
                <a:lnTo>
                  <a:pt x="1219183" y="3167120"/>
                </a:lnTo>
                <a:lnTo>
                  <a:pt x="1223302" y="3216583"/>
                </a:lnTo>
                <a:lnTo>
                  <a:pt x="1226990" y="3265905"/>
                </a:lnTo>
                <a:lnTo>
                  <a:pt x="1230251" y="3315083"/>
                </a:lnTo>
                <a:lnTo>
                  <a:pt x="1233088" y="3364115"/>
                </a:lnTo>
                <a:lnTo>
                  <a:pt x="1235505" y="3412997"/>
                </a:lnTo>
                <a:lnTo>
                  <a:pt x="1237506" y="3461726"/>
                </a:lnTo>
                <a:lnTo>
                  <a:pt x="1239095" y="3510300"/>
                </a:lnTo>
                <a:lnTo>
                  <a:pt x="1240275" y="3558716"/>
                </a:lnTo>
                <a:lnTo>
                  <a:pt x="1241051" y="3606970"/>
                </a:lnTo>
                <a:lnTo>
                  <a:pt x="1241426" y="3655060"/>
                </a:lnTo>
                <a:lnTo>
                  <a:pt x="1241404" y="3702983"/>
                </a:lnTo>
                <a:lnTo>
                  <a:pt x="1240989" y="3750736"/>
                </a:lnTo>
                <a:lnTo>
                  <a:pt x="1240185" y="3798316"/>
                </a:lnTo>
                <a:lnTo>
                  <a:pt x="1238995" y="3845719"/>
                </a:lnTo>
                <a:lnTo>
                  <a:pt x="1237424" y="3892944"/>
                </a:lnTo>
                <a:lnTo>
                  <a:pt x="1235475" y="3939987"/>
                </a:lnTo>
                <a:lnTo>
                  <a:pt x="1233152" y="3986846"/>
                </a:lnTo>
                <a:lnTo>
                  <a:pt x="1230459" y="4033516"/>
                </a:lnTo>
                <a:lnTo>
                  <a:pt x="1227400" y="4079996"/>
                </a:lnTo>
                <a:lnTo>
                  <a:pt x="1223979" y="4126283"/>
                </a:lnTo>
                <a:lnTo>
                  <a:pt x="1220198" y="4172373"/>
                </a:lnTo>
                <a:lnTo>
                  <a:pt x="1216063" y="4218264"/>
                </a:lnTo>
                <a:lnTo>
                  <a:pt x="1211578" y="4263952"/>
                </a:lnTo>
                <a:lnTo>
                  <a:pt x="1206745" y="4309435"/>
                </a:lnTo>
                <a:lnTo>
                  <a:pt x="1201568" y="4354710"/>
                </a:lnTo>
                <a:lnTo>
                  <a:pt x="1196053" y="4399773"/>
                </a:lnTo>
                <a:lnTo>
                  <a:pt x="1190201" y="4444623"/>
                </a:lnTo>
                <a:lnTo>
                  <a:pt x="1184018" y="4489256"/>
                </a:lnTo>
                <a:lnTo>
                  <a:pt x="1177507" y="4533668"/>
                </a:lnTo>
                <a:lnTo>
                  <a:pt x="1170672" y="4577858"/>
                </a:lnTo>
                <a:lnTo>
                  <a:pt x="1163517" y="4621822"/>
                </a:lnTo>
                <a:lnTo>
                  <a:pt x="1156045" y="4665558"/>
                </a:lnTo>
                <a:lnTo>
                  <a:pt x="1148260" y="4709062"/>
                </a:lnTo>
                <a:lnTo>
                  <a:pt x="1140167" y="4752331"/>
                </a:lnTo>
                <a:lnTo>
                  <a:pt x="1131769" y="4795362"/>
                </a:lnTo>
                <a:lnTo>
                  <a:pt x="1123069" y="4838154"/>
                </a:lnTo>
                <a:lnTo>
                  <a:pt x="1114073" y="4880702"/>
                </a:lnTo>
                <a:lnTo>
                  <a:pt x="1104783" y="4923003"/>
                </a:lnTo>
                <a:lnTo>
                  <a:pt x="1095203" y="4965056"/>
                </a:lnTo>
                <a:lnTo>
                  <a:pt x="1085337" y="5006856"/>
                </a:lnTo>
                <a:lnTo>
                  <a:pt x="1075190" y="5048401"/>
                </a:lnTo>
                <a:lnTo>
                  <a:pt x="1064764" y="5089688"/>
                </a:lnTo>
                <a:lnTo>
                  <a:pt x="1054064" y="5130715"/>
                </a:lnTo>
                <a:lnTo>
                  <a:pt x="1043094" y="5171477"/>
                </a:lnTo>
                <a:lnTo>
                  <a:pt x="1031857" y="5211973"/>
                </a:lnTo>
                <a:lnTo>
                  <a:pt x="1020357" y="5252199"/>
                </a:lnTo>
                <a:lnTo>
                  <a:pt x="1008598" y="5292152"/>
                </a:lnTo>
                <a:lnTo>
                  <a:pt x="996584" y="5331829"/>
                </a:lnTo>
                <a:lnTo>
                  <a:pt x="984319" y="5371228"/>
                </a:lnTo>
                <a:lnTo>
                  <a:pt x="971806" y="5410346"/>
                </a:lnTo>
                <a:lnTo>
                  <a:pt x="959049" y="5449179"/>
                </a:lnTo>
                <a:lnTo>
                  <a:pt x="946053" y="5487725"/>
                </a:lnTo>
                <a:lnTo>
                  <a:pt x="932821" y="5525981"/>
                </a:lnTo>
                <a:lnTo>
                  <a:pt x="919356" y="5563944"/>
                </a:lnTo>
                <a:lnTo>
                  <a:pt x="905664" y="5601610"/>
                </a:lnTo>
                <a:lnTo>
                  <a:pt x="891746" y="5638977"/>
                </a:lnTo>
                <a:lnTo>
                  <a:pt x="877608" y="5676043"/>
                </a:lnTo>
                <a:lnTo>
                  <a:pt x="863253" y="5712803"/>
                </a:lnTo>
                <a:lnTo>
                  <a:pt x="848686" y="5749256"/>
                </a:lnTo>
                <a:lnTo>
                  <a:pt x="833909" y="5785398"/>
                </a:lnTo>
                <a:lnTo>
                  <a:pt x="818926" y="5821227"/>
                </a:lnTo>
                <a:lnTo>
                  <a:pt x="803742" y="5856738"/>
                </a:lnTo>
                <a:lnTo>
                  <a:pt x="788361" y="5891930"/>
                </a:lnTo>
                <a:lnTo>
                  <a:pt x="772785" y="5926800"/>
                </a:lnTo>
                <a:lnTo>
                  <a:pt x="741068" y="5995560"/>
                </a:lnTo>
                <a:lnTo>
                  <a:pt x="708622" y="6062996"/>
                </a:lnTo>
                <a:lnTo>
                  <a:pt x="675477" y="6129082"/>
                </a:lnTo>
                <a:lnTo>
                  <a:pt x="641663" y="6193797"/>
                </a:lnTo>
                <a:lnTo>
                  <a:pt x="607212" y="6257116"/>
                </a:lnTo>
                <a:lnTo>
                  <a:pt x="572155" y="6319017"/>
                </a:lnTo>
                <a:lnTo>
                  <a:pt x="536521" y="6379475"/>
                </a:lnTo>
                <a:lnTo>
                  <a:pt x="500341" y="6438468"/>
                </a:lnTo>
                <a:lnTo>
                  <a:pt x="463647" y="6495971"/>
                </a:lnTo>
                <a:lnTo>
                  <a:pt x="426469" y="6551962"/>
                </a:lnTo>
                <a:lnTo>
                  <a:pt x="388836" y="6606417"/>
                </a:lnTo>
                <a:lnTo>
                  <a:pt x="350781" y="6659313"/>
                </a:lnTo>
                <a:lnTo>
                  <a:pt x="312334" y="6710625"/>
                </a:lnTo>
                <a:lnTo>
                  <a:pt x="273525" y="6760331"/>
                </a:lnTo>
                <a:lnTo>
                  <a:pt x="234385" y="6808408"/>
                </a:lnTo>
                <a:lnTo>
                  <a:pt x="194945" y="6854831"/>
                </a:lnTo>
                <a:lnTo>
                  <a:pt x="1828800" y="6857999"/>
                </a:lnTo>
                <a:lnTo>
                  <a:pt x="1828800" y="14224"/>
                </a:lnTo>
                <a:lnTo>
                  <a:pt x="0" y="0"/>
                </a:lnTo>
                <a:close/>
              </a:path>
            </a:pathLst>
          </a:custGeom>
          <a:solidFill>
            <a:srgbClr val="585858">
              <a:alpha val="39999"/>
            </a:srgbClr>
          </a:solidFill>
        </p:spPr>
        <p:txBody>
          <a:bodyPr wrap="square" lIns="0" tIns="0" rIns="0" bIns="0" rtlCol="0"/>
          <a:lstStyle/>
          <a:p>
            <a:endParaRPr/>
          </a:p>
        </p:txBody>
      </p:sp>
      <p:sp>
        <p:nvSpPr>
          <p:cNvPr id="6" name="object 6"/>
          <p:cNvSpPr txBox="1">
            <a:spLocks noGrp="1"/>
          </p:cNvSpPr>
          <p:nvPr>
            <p:ph type="title"/>
          </p:nvPr>
        </p:nvSpPr>
        <p:spPr>
          <a:xfrm>
            <a:off x="2847213" y="383793"/>
            <a:ext cx="4213860" cy="726440"/>
          </a:xfrm>
          <a:prstGeom prst="rect">
            <a:avLst/>
          </a:prstGeom>
        </p:spPr>
        <p:txBody>
          <a:bodyPr vert="horz" wrap="square" lIns="0" tIns="12065" rIns="0" bIns="0" rtlCol="0">
            <a:spAutoFit/>
          </a:bodyPr>
          <a:lstStyle/>
          <a:p>
            <a:pPr marL="12700">
              <a:lnSpc>
                <a:spcPct val="100000"/>
              </a:lnSpc>
              <a:spcBef>
                <a:spcPts val="95"/>
              </a:spcBef>
            </a:pPr>
            <a:r>
              <a:rPr spc="-5" dirty="0"/>
              <a:t>Head</a:t>
            </a:r>
            <a:r>
              <a:rPr spc="-40" dirty="0"/>
              <a:t> </a:t>
            </a:r>
            <a:r>
              <a:rPr spc="-5" dirty="0"/>
              <a:t>Protection</a:t>
            </a:r>
          </a:p>
        </p:txBody>
      </p:sp>
      <p:sp>
        <p:nvSpPr>
          <p:cNvPr id="7" name="object 7"/>
          <p:cNvSpPr/>
          <p:nvPr/>
        </p:nvSpPr>
        <p:spPr>
          <a:xfrm>
            <a:off x="1828800" y="1524000"/>
            <a:ext cx="2391155" cy="1981200"/>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2212594" y="3479114"/>
            <a:ext cx="1639570" cy="300355"/>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FFFF00"/>
                </a:solidFill>
                <a:latin typeface="Arial Narrow"/>
                <a:cs typeface="Arial Narrow"/>
              </a:rPr>
              <a:t>Class </a:t>
            </a:r>
            <a:r>
              <a:rPr sz="1800" b="1" dirty="0">
                <a:solidFill>
                  <a:srgbClr val="FFFF00"/>
                </a:solidFill>
                <a:latin typeface="Arial Narrow"/>
                <a:cs typeface="Arial Narrow"/>
              </a:rPr>
              <a:t>A </a:t>
            </a:r>
            <a:r>
              <a:rPr sz="1800" b="1" spc="-5" dirty="0">
                <a:solidFill>
                  <a:srgbClr val="FFFF00"/>
                </a:solidFill>
                <a:latin typeface="Arial Narrow"/>
                <a:cs typeface="Arial Narrow"/>
              </a:rPr>
              <a:t>Hard</a:t>
            </a:r>
            <a:r>
              <a:rPr sz="1800" b="1" spc="-135" dirty="0">
                <a:solidFill>
                  <a:srgbClr val="FFFF00"/>
                </a:solidFill>
                <a:latin typeface="Arial Narrow"/>
                <a:cs typeface="Arial Narrow"/>
              </a:rPr>
              <a:t> </a:t>
            </a:r>
            <a:r>
              <a:rPr sz="1800" b="1" spc="-5" dirty="0">
                <a:solidFill>
                  <a:srgbClr val="FFFF00"/>
                </a:solidFill>
                <a:latin typeface="Arial Narrow"/>
                <a:cs typeface="Arial Narrow"/>
              </a:rPr>
              <a:t>Hats</a:t>
            </a:r>
            <a:endParaRPr sz="1800">
              <a:latin typeface="Arial Narrow"/>
              <a:cs typeface="Arial Narrow"/>
            </a:endParaRPr>
          </a:p>
        </p:txBody>
      </p:sp>
      <p:sp>
        <p:nvSpPr>
          <p:cNvPr id="9" name="object 9"/>
          <p:cNvSpPr/>
          <p:nvPr/>
        </p:nvSpPr>
        <p:spPr>
          <a:xfrm>
            <a:off x="4953000" y="1600200"/>
            <a:ext cx="2590800" cy="1882139"/>
          </a:xfrm>
          <a:prstGeom prst="rect">
            <a:avLst/>
          </a:prstGeom>
          <a:blipFill>
            <a:blip r:embed="rId5" cstate="print"/>
            <a:stretch>
              <a:fillRect/>
            </a:stretch>
          </a:blipFill>
        </p:spPr>
        <p:txBody>
          <a:bodyPr wrap="square" lIns="0" tIns="0" rIns="0" bIns="0" rtlCol="0"/>
          <a:lstStyle/>
          <a:p>
            <a:endParaRPr/>
          </a:p>
        </p:txBody>
      </p:sp>
      <p:sp>
        <p:nvSpPr>
          <p:cNvPr id="10" name="object 10"/>
          <p:cNvSpPr txBox="1"/>
          <p:nvPr/>
        </p:nvSpPr>
        <p:spPr>
          <a:xfrm>
            <a:off x="5718428" y="3555314"/>
            <a:ext cx="1652905" cy="300355"/>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FFFF00"/>
                </a:solidFill>
                <a:latin typeface="Arial Narrow"/>
                <a:cs typeface="Arial Narrow"/>
              </a:rPr>
              <a:t>Class </a:t>
            </a:r>
            <a:r>
              <a:rPr sz="1800" b="1" dirty="0">
                <a:solidFill>
                  <a:srgbClr val="FFFF00"/>
                </a:solidFill>
                <a:latin typeface="Arial Narrow"/>
                <a:cs typeface="Arial Narrow"/>
              </a:rPr>
              <a:t>B Hard</a:t>
            </a:r>
            <a:r>
              <a:rPr sz="1800" b="1" spc="-60" dirty="0">
                <a:solidFill>
                  <a:srgbClr val="FFFF00"/>
                </a:solidFill>
                <a:latin typeface="Arial Narrow"/>
                <a:cs typeface="Arial Narrow"/>
              </a:rPr>
              <a:t> </a:t>
            </a:r>
            <a:r>
              <a:rPr sz="1800" b="1" dirty="0">
                <a:solidFill>
                  <a:srgbClr val="FFFF00"/>
                </a:solidFill>
                <a:latin typeface="Arial Narrow"/>
                <a:cs typeface="Arial Narrow"/>
              </a:rPr>
              <a:t>Hats</a:t>
            </a:r>
            <a:endParaRPr sz="1800">
              <a:latin typeface="Arial Narrow"/>
              <a:cs typeface="Arial Narrow"/>
            </a:endParaRPr>
          </a:p>
        </p:txBody>
      </p:sp>
      <p:sp>
        <p:nvSpPr>
          <p:cNvPr id="11" name="object 11"/>
          <p:cNvSpPr/>
          <p:nvPr/>
        </p:nvSpPr>
        <p:spPr>
          <a:xfrm>
            <a:off x="1676400" y="4114800"/>
            <a:ext cx="2133600" cy="1752600"/>
          </a:xfrm>
          <a:prstGeom prst="rect">
            <a:avLst/>
          </a:prstGeom>
          <a:blipFill>
            <a:blip r:embed="rId6" cstate="print"/>
            <a:stretch>
              <a:fillRect/>
            </a:stretch>
          </a:blipFill>
        </p:spPr>
        <p:txBody>
          <a:bodyPr wrap="square" lIns="0" tIns="0" rIns="0" bIns="0" rtlCol="0"/>
          <a:lstStyle/>
          <a:p>
            <a:endParaRPr/>
          </a:p>
        </p:txBody>
      </p:sp>
      <p:sp>
        <p:nvSpPr>
          <p:cNvPr id="12" name="object 12"/>
          <p:cNvSpPr txBox="1"/>
          <p:nvPr/>
        </p:nvSpPr>
        <p:spPr>
          <a:xfrm>
            <a:off x="1983994" y="5918403"/>
            <a:ext cx="1652905"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FFFF00"/>
                </a:solidFill>
                <a:latin typeface="Arial Narrow"/>
                <a:cs typeface="Arial Narrow"/>
              </a:rPr>
              <a:t>Class </a:t>
            </a:r>
            <a:r>
              <a:rPr sz="1800" b="1" dirty="0">
                <a:solidFill>
                  <a:srgbClr val="FFFF00"/>
                </a:solidFill>
                <a:latin typeface="Arial Narrow"/>
                <a:cs typeface="Arial Narrow"/>
              </a:rPr>
              <a:t>C Hard</a:t>
            </a:r>
            <a:r>
              <a:rPr sz="1800" b="1" spc="-60" dirty="0">
                <a:solidFill>
                  <a:srgbClr val="FFFF00"/>
                </a:solidFill>
                <a:latin typeface="Arial Narrow"/>
                <a:cs typeface="Arial Narrow"/>
              </a:rPr>
              <a:t> </a:t>
            </a:r>
            <a:r>
              <a:rPr sz="1800" b="1" dirty="0">
                <a:solidFill>
                  <a:srgbClr val="FFFF00"/>
                </a:solidFill>
                <a:latin typeface="Arial Narrow"/>
                <a:cs typeface="Arial Narrow"/>
              </a:rPr>
              <a:t>Hats</a:t>
            </a:r>
            <a:endParaRPr sz="1800">
              <a:latin typeface="Arial Narrow"/>
              <a:cs typeface="Arial Narrow"/>
            </a:endParaRPr>
          </a:p>
        </p:txBody>
      </p:sp>
      <p:sp>
        <p:nvSpPr>
          <p:cNvPr id="13" name="object 13"/>
          <p:cNvSpPr/>
          <p:nvPr/>
        </p:nvSpPr>
        <p:spPr>
          <a:xfrm>
            <a:off x="4495800" y="4114800"/>
            <a:ext cx="2154936" cy="1981200"/>
          </a:xfrm>
          <a:prstGeom prst="rect">
            <a:avLst/>
          </a:prstGeom>
          <a:blipFill>
            <a:blip r:embed="rId7" cstate="print"/>
            <a:stretch>
              <a:fillRect/>
            </a:stretch>
          </a:blipFill>
        </p:spPr>
        <p:txBody>
          <a:bodyPr wrap="square" lIns="0" tIns="0" rIns="0" bIns="0" rtlCol="0"/>
          <a:lstStyle/>
          <a:p>
            <a:endParaRPr/>
          </a:p>
        </p:txBody>
      </p:sp>
      <p:sp>
        <p:nvSpPr>
          <p:cNvPr id="14" name="object 14"/>
          <p:cNvSpPr txBox="1"/>
          <p:nvPr/>
        </p:nvSpPr>
        <p:spPr>
          <a:xfrm>
            <a:off x="5947028" y="6070803"/>
            <a:ext cx="106616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FFFF00"/>
                </a:solidFill>
                <a:latin typeface="Arial Narrow"/>
                <a:cs typeface="Arial Narrow"/>
              </a:rPr>
              <a:t>Bump</a:t>
            </a:r>
            <a:r>
              <a:rPr sz="1800" b="1" spc="-80" dirty="0">
                <a:solidFill>
                  <a:srgbClr val="FFFF00"/>
                </a:solidFill>
                <a:latin typeface="Arial Narrow"/>
                <a:cs typeface="Arial Narrow"/>
              </a:rPr>
              <a:t> </a:t>
            </a:r>
            <a:r>
              <a:rPr sz="1800" b="1" spc="-5" dirty="0">
                <a:solidFill>
                  <a:srgbClr val="FFFF00"/>
                </a:solidFill>
                <a:latin typeface="Arial Narrow"/>
                <a:cs typeface="Arial Narrow"/>
              </a:rPr>
              <a:t>Caps</a:t>
            </a:r>
            <a:endParaRPr sz="1800">
              <a:latin typeface="Arial Narrow"/>
              <a:cs typeface="Arial Narrow"/>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654294"/>
            <a:ext cx="9144000" cy="220370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4751832"/>
            <a:ext cx="9144000" cy="2106295"/>
          </a:xfrm>
          <a:custGeom>
            <a:avLst/>
            <a:gdLst/>
            <a:ahLst/>
            <a:cxnLst/>
            <a:rect l="l" t="t" r="r" b="b"/>
            <a:pathLst>
              <a:path w="9144000" h="2106295">
                <a:moveTo>
                  <a:pt x="0" y="1692935"/>
                </a:moveTo>
                <a:lnTo>
                  <a:pt x="0" y="2106166"/>
                </a:lnTo>
                <a:lnTo>
                  <a:pt x="9144000" y="2106166"/>
                </a:lnTo>
                <a:lnTo>
                  <a:pt x="9144000" y="1751575"/>
                </a:lnTo>
                <a:lnTo>
                  <a:pt x="2266828" y="1751575"/>
                </a:lnTo>
                <a:lnTo>
                  <a:pt x="1613553" y="1744157"/>
                </a:lnTo>
                <a:lnTo>
                  <a:pt x="0" y="1692935"/>
                </a:lnTo>
                <a:close/>
              </a:path>
              <a:path w="9144000" h="2106295">
                <a:moveTo>
                  <a:pt x="9144000" y="0"/>
                </a:moveTo>
                <a:lnTo>
                  <a:pt x="8953853" y="89691"/>
                </a:lnTo>
                <a:lnTo>
                  <a:pt x="8464392" y="314371"/>
                </a:lnTo>
                <a:lnTo>
                  <a:pt x="8055839" y="494221"/>
                </a:lnTo>
                <a:lnTo>
                  <a:pt x="7664254" y="659074"/>
                </a:lnTo>
                <a:lnTo>
                  <a:pt x="7341069" y="788898"/>
                </a:lnTo>
                <a:lnTo>
                  <a:pt x="7028467" y="908526"/>
                </a:lnTo>
                <a:lnTo>
                  <a:pt x="6775423" y="1000703"/>
                </a:lnTo>
                <a:lnTo>
                  <a:pt x="6528624" y="1086284"/>
                </a:lnTo>
                <a:lnTo>
                  <a:pt x="6287566" y="1165488"/>
                </a:lnTo>
                <a:lnTo>
                  <a:pt x="6051747" y="1238535"/>
                </a:lnTo>
                <a:lnTo>
                  <a:pt x="5820664" y="1305646"/>
                </a:lnTo>
                <a:lnTo>
                  <a:pt x="5593815" y="1367040"/>
                </a:lnTo>
                <a:lnTo>
                  <a:pt x="5415046" y="1412187"/>
                </a:lnTo>
                <a:lnTo>
                  <a:pt x="5238407" y="1453928"/>
                </a:lnTo>
                <a:lnTo>
                  <a:pt x="5063642" y="1492375"/>
                </a:lnTo>
                <a:lnTo>
                  <a:pt x="4890493" y="1527643"/>
                </a:lnTo>
                <a:lnTo>
                  <a:pt x="4718701" y="1559842"/>
                </a:lnTo>
                <a:lnTo>
                  <a:pt x="4548012" y="1589086"/>
                </a:lnTo>
                <a:lnTo>
                  <a:pt x="4335806" y="1621657"/>
                </a:lnTo>
                <a:lnTo>
                  <a:pt x="4124415" y="1650005"/>
                </a:lnTo>
                <a:lnTo>
                  <a:pt x="3913339" y="1674351"/>
                </a:lnTo>
                <a:lnTo>
                  <a:pt x="3702072" y="1694915"/>
                </a:lnTo>
                <a:lnTo>
                  <a:pt x="3490114" y="1711916"/>
                </a:lnTo>
                <a:lnTo>
                  <a:pt x="3234143" y="1727924"/>
                </a:lnTo>
                <a:lnTo>
                  <a:pt x="2975583" y="1739498"/>
                </a:lnTo>
                <a:lnTo>
                  <a:pt x="2669499" y="1747904"/>
                </a:lnTo>
                <a:lnTo>
                  <a:pt x="2266828" y="1751575"/>
                </a:lnTo>
                <a:lnTo>
                  <a:pt x="9144000" y="1751575"/>
                </a:lnTo>
                <a:lnTo>
                  <a:pt x="9144000" y="0"/>
                </a:lnTo>
                <a:close/>
              </a:path>
            </a:pathLst>
          </a:custGeom>
          <a:solidFill>
            <a:srgbClr val="7B7B7B">
              <a:alpha val="45097"/>
            </a:srgbClr>
          </a:solidFill>
        </p:spPr>
        <p:txBody>
          <a:bodyPr wrap="square" lIns="0" tIns="0" rIns="0" bIns="0" rtlCol="0"/>
          <a:lstStyle/>
          <a:p>
            <a:endParaRPr/>
          </a:p>
        </p:txBody>
      </p:sp>
      <p:sp>
        <p:nvSpPr>
          <p:cNvPr id="4" name="object 4"/>
          <p:cNvSpPr/>
          <p:nvPr/>
        </p:nvSpPr>
        <p:spPr>
          <a:xfrm>
            <a:off x="7211568" y="0"/>
            <a:ext cx="1932431" cy="685799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315200" y="0"/>
            <a:ext cx="1828800" cy="6858000"/>
          </a:xfrm>
          <a:custGeom>
            <a:avLst/>
            <a:gdLst/>
            <a:ahLst/>
            <a:cxnLst/>
            <a:rect l="l" t="t" r="r" b="b"/>
            <a:pathLst>
              <a:path w="1828800" h="6858000">
                <a:moveTo>
                  <a:pt x="0" y="0"/>
                </a:moveTo>
                <a:lnTo>
                  <a:pt x="37678" y="52510"/>
                </a:lnTo>
                <a:lnTo>
                  <a:pt x="74692" y="105059"/>
                </a:lnTo>
                <a:lnTo>
                  <a:pt x="111045" y="157642"/>
                </a:lnTo>
                <a:lnTo>
                  <a:pt x="146740" y="210258"/>
                </a:lnTo>
                <a:lnTo>
                  <a:pt x="181781" y="262903"/>
                </a:lnTo>
                <a:lnTo>
                  <a:pt x="216173" y="315574"/>
                </a:lnTo>
                <a:lnTo>
                  <a:pt x="249918" y="368268"/>
                </a:lnTo>
                <a:lnTo>
                  <a:pt x="283022" y="420982"/>
                </a:lnTo>
                <a:lnTo>
                  <a:pt x="315488" y="473715"/>
                </a:lnTo>
                <a:lnTo>
                  <a:pt x="347319" y="526461"/>
                </a:lnTo>
                <a:lnTo>
                  <a:pt x="378519" y="579219"/>
                </a:lnTo>
                <a:lnTo>
                  <a:pt x="409092" y="631986"/>
                </a:lnTo>
                <a:lnTo>
                  <a:pt x="439043" y="684758"/>
                </a:lnTo>
                <a:lnTo>
                  <a:pt x="468375" y="737534"/>
                </a:lnTo>
                <a:lnTo>
                  <a:pt x="497091" y="790309"/>
                </a:lnTo>
                <a:lnTo>
                  <a:pt x="525196" y="843081"/>
                </a:lnTo>
                <a:lnTo>
                  <a:pt x="552693" y="895847"/>
                </a:lnTo>
                <a:lnTo>
                  <a:pt x="579586" y="948604"/>
                </a:lnTo>
                <a:lnTo>
                  <a:pt x="605880" y="1001349"/>
                </a:lnTo>
                <a:lnTo>
                  <a:pt x="631577" y="1054080"/>
                </a:lnTo>
                <a:lnTo>
                  <a:pt x="656682" y="1106792"/>
                </a:lnTo>
                <a:lnTo>
                  <a:pt x="681198" y="1159484"/>
                </a:lnTo>
                <a:lnTo>
                  <a:pt x="705130" y="1212153"/>
                </a:lnTo>
                <a:lnTo>
                  <a:pt x="728481" y="1264795"/>
                </a:lnTo>
                <a:lnTo>
                  <a:pt x="751256" y="1317407"/>
                </a:lnTo>
                <a:lnTo>
                  <a:pt x="773457" y="1369987"/>
                </a:lnTo>
                <a:lnTo>
                  <a:pt x="795088" y="1422532"/>
                </a:lnTo>
                <a:lnTo>
                  <a:pt x="816155" y="1475038"/>
                </a:lnTo>
                <a:lnTo>
                  <a:pt x="836659" y="1527504"/>
                </a:lnTo>
                <a:lnTo>
                  <a:pt x="856606" y="1579925"/>
                </a:lnTo>
                <a:lnTo>
                  <a:pt x="875999" y="1632299"/>
                </a:lnTo>
                <a:lnTo>
                  <a:pt x="894841" y="1684623"/>
                </a:lnTo>
                <a:lnTo>
                  <a:pt x="913138" y="1736895"/>
                </a:lnTo>
                <a:lnTo>
                  <a:pt x="930891" y="1789110"/>
                </a:lnTo>
                <a:lnTo>
                  <a:pt x="948107" y="1841267"/>
                </a:lnTo>
                <a:lnTo>
                  <a:pt x="964787" y="1893362"/>
                </a:lnTo>
                <a:lnTo>
                  <a:pt x="980936" y="1945392"/>
                </a:lnTo>
                <a:lnTo>
                  <a:pt x="996558" y="1997355"/>
                </a:lnTo>
                <a:lnTo>
                  <a:pt x="1011657" y="2049248"/>
                </a:lnTo>
                <a:lnTo>
                  <a:pt x="1026237" y="2101067"/>
                </a:lnTo>
                <a:lnTo>
                  <a:pt x="1040300" y="2152809"/>
                </a:lnTo>
                <a:lnTo>
                  <a:pt x="1053852" y="2204473"/>
                </a:lnTo>
                <a:lnTo>
                  <a:pt x="1066896" y="2256054"/>
                </a:lnTo>
                <a:lnTo>
                  <a:pt x="1079436" y="2307550"/>
                </a:lnTo>
                <a:lnTo>
                  <a:pt x="1091475" y="2358958"/>
                </a:lnTo>
                <a:lnTo>
                  <a:pt x="1103018" y="2410275"/>
                </a:lnTo>
                <a:lnTo>
                  <a:pt x="1114068" y="2461498"/>
                </a:lnTo>
                <a:lnTo>
                  <a:pt x="1124629" y="2512625"/>
                </a:lnTo>
                <a:lnTo>
                  <a:pt x="1134705" y="2563651"/>
                </a:lnTo>
                <a:lnTo>
                  <a:pt x="1144300" y="2614575"/>
                </a:lnTo>
                <a:lnTo>
                  <a:pt x="1153418" y="2665393"/>
                </a:lnTo>
                <a:lnTo>
                  <a:pt x="1162062" y="2716103"/>
                </a:lnTo>
                <a:lnTo>
                  <a:pt x="1170236" y="2766701"/>
                </a:lnTo>
                <a:lnTo>
                  <a:pt x="1177945" y="2817185"/>
                </a:lnTo>
                <a:lnTo>
                  <a:pt x="1185192" y="2867551"/>
                </a:lnTo>
                <a:lnTo>
                  <a:pt x="1191980" y="2917797"/>
                </a:lnTo>
                <a:lnTo>
                  <a:pt x="1198314" y="2967920"/>
                </a:lnTo>
                <a:lnTo>
                  <a:pt x="1204197" y="3017916"/>
                </a:lnTo>
                <a:lnTo>
                  <a:pt x="1209634" y="3067784"/>
                </a:lnTo>
                <a:lnTo>
                  <a:pt x="1214628" y="3117520"/>
                </a:lnTo>
                <a:lnTo>
                  <a:pt x="1219183" y="3167120"/>
                </a:lnTo>
                <a:lnTo>
                  <a:pt x="1223302" y="3216583"/>
                </a:lnTo>
                <a:lnTo>
                  <a:pt x="1226990" y="3265905"/>
                </a:lnTo>
                <a:lnTo>
                  <a:pt x="1230251" y="3315083"/>
                </a:lnTo>
                <a:lnTo>
                  <a:pt x="1233088" y="3364115"/>
                </a:lnTo>
                <a:lnTo>
                  <a:pt x="1235505" y="3412997"/>
                </a:lnTo>
                <a:lnTo>
                  <a:pt x="1237506" y="3461726"/>
                </a:lnTo>
                <a:lnTo>
                  <a:pt x="1239095" y="3510300"/>
                </a:lnTo>
                <a:lnTo>
                  <a:pt x="1240275" y="3558716"/>
                </a:lnTo>
                <a:lnTo>
                  <a:pt x="1241051" y="3606970"/>
                </a:lnTo>
                <a:lnTo>
                  <a:pt x="1241426" y="3655060"/>
                </a:lnTo>
                <a:lnTo>
                  <a:pt x="1241404" y="3702983"/>
                </a:lnTo>
                <a:lnTo>
                  <a:pt x="1240989" y="3750736"/>
                </a:lnTo>
                <a:lnTo>
                  <a:pt x="1240185" y="3798316"/>
                </a:lnTo>
                <a:lnTo>
                  <a:pt x="1238995" y="3845719"/>
                </a:lnTo>
                <a:lnTo>
                  <a:pt x="1237424" y="3892944"/>
                </a:lnTo>
                <a:lnTo>
                  <a:pt x="1235475" y="3939987"/>
                </a:lnTo>
                <a:lnTo>
                  <a:pt x="1233152" y="3986846"/>
                </a:lnTo>
                <a:lnTo>
                  <a:pt x="1230459" y="4033516"/>
                </a:lnTo>
                <a:lnTo>
                  <a:pt x="1227400" y="4079996"/>
                </a:lnTo>
                <a:lnTo>
                  <a:pt x="1223979" y="4126283"/>
                </a:lnTo>
                <a:lnTo>
                  <a:pt x="1220198" y="4172373"/>
                </a:lnTo>
                <a:lnTo>
                  <a:pt x="1216063" y="4218264"/>
                </a:lnTo>
                <a:lnTo>
                  <a:pt x="1211578" y="4263952"/>
                </a:lnTo>
                <a:lnTo>
                  <a:pt x="1206745" y="4309435"/>
                </a:lnTo>
                <a:lnTo>
                  <a:pt x="1201568" y="4354710"/>
                </a:lnTo>
                <a:lnTo>
                  <a:pt x="1196053" y="4399773"/>
                </a:lnTo>
                <a:lnTo>
                  <a:pt x="1190201" y="4444623"/>
                </a:lnTo>
                <a:lnTo>
                  <a:pt x="1184018" y="4489256"/>
                </a:lnTo>
                <a:lnTo>
                  <a:pt x="1177507" y="4533668"/>
                </a:lnTo>
                <a:lnTo>
                  <a:pt x="1170672" y="4577858"/>
                </a:lnTo>
                <a:lnTo>
                  <a:pt x="1163517" y="4621822"/>
                </a:lnTo>
                <a:lnTo>
                  <a:pt x="1156045" y="4665558"/>
                </a:lnTo>
                <a:lnTo>
                  <a:pt x="1148260" y="4709062"/>
                </a:lnTo>
                <a:lnTo>
                  <a:pt x="1140167" y="4752331"/>
                </a:lnTo>
                <a:lnTo>
                  <a:pt x="1131769" y="4795362"/>
                </a:lnTo>
                <a:lnTo>
                  <a:pt x="1123069" y="4838154"/>
                </a:lnTo>
                <a:lnTo>
                  <a:pt x="1114073" y="4880702"/>
                </a:lnTo>
                <a:lnTo>
                  <a:pt x="1104783" y="4923003"/>
                </a:lnTo>
                <a:lnTo>
                  <a:pt x="1095203" y="4965056"/>
                </a:lnTo>
                <a:lnTo>
                  <a:pt x="1085337" y="5006856"/>
                </a:lnTo>
                <a:lnTo>
                  <a:pt x="1075190" y="5048401"/>
                </a:lnTo>
                <a:lnTo>
                  <a:pt x="1064764" y="5089688"/>
                </a:lnTo>
                <a:lnTo>
                  <a:pt x="1054064" y="5130715"/>
                </a:lnTo>
                <a:lnTo>
                  <a:pt x="1043094" y="5171477"/>
                </a:lnTo>
                <a:lnTo>
                  <a:pt x="1031857" y="5211973"/>
                </a:lnTo>
                <a:lnTo>
                  <a:pt x="1020357" y="5252199"/>
                </a:lnTo>
                <a:lnTo>
                  <a:pt x="1008598" y="5292152"/>
                </a:lnTo>
                <a:lnTo>
                  <a:pt x="996584" y="5331829"/>
                </a:lnTo>
                <a:lnTo>
                  <a:pt x="984319" y="5371228"/>
                </a:lnTo>
                <a:lnTo>
                  <a:pt x="971806" y="5410346"/>
                </a:lnTo>
                <a:lnTo>
                  <a:pt x="959049" y="5449179"/>
                </a:lnTo>
                <a:lnTo>
                  <a:pt x="946053" y="5487725"/>
                </a:lnTo>
                <a:lnTo>
                  <a:pt x="932821" y="5525981"/>
                </a:lnTo>
                <a:lnTo>
                  <a:pt x="919356" y="5563944"/>
                </a:lnTo>
                <a:lnTo>
                  <a:pt x="905664" y="5601610"/>
                </a:lnTo>
                <a:lnTo>
                  <a:pt x="891746" y="5638977"/>
                </a:lnTo>
                <a:lnTo>
                  <a:pt x="877608" y="5676043"/>
                </a:lnTo>
                <a:lnTo>
                  <a:pt x="863253" y="5712803"/>
                </a:lnTo>
                <a:lnTo>
                  <a:pt x="848686" y="5749256"/>
                </a:lnTo>
                <a:lnTo>
                  <a:pt x="833909" y="5785398"/>
                </a:lnTo>
                <a:lnTo>
                  <a:pt x="818926" y="5821227"/>
                </a:lnTo>
                <a:lnTo>
                  <a:pt x="803742" y="5856738"/>
                </a:lnTo>
                <a:lnTo>
                  <a:pt x="788361" y="5891930"/>
                </a:lnTo>
                <a:lnTo>
                  <a:pt x="772785" y="5926800"/>
                </a:lnTo>
                <a:lnTo>
                  <a:pt x="741068" y="5995560"/>
                </a:lnTo>
                <a:lnTo>
                  <a:pt x="708622" y="6062996"/>
                </a:lnTo>
                <a:lnTo>
                  <a:pt x="675477" y="6129082"/>
                </a:lnTo>
                <a:lnTo>
                  <a:pt x="641663" y="6193797"/>
                </a:lnTo>
                <a:lnTo>
                  <a:pt x="607212" y="6257116"/>
                </a:lnTo>
                <a:lnTo>
                  <a:pt x="572155" y="6319017"/>
                </a:lnTo>
                <a:lnTo>
                  <a:pt x="536521" y="6379475"/>
                </a:lnTo>
                <a:lnTo>
                  <a:pt x="500341" y="6438468"/>
                </a:lnTo>
                <a:lnTo>
                  <a:pt x="463647" y="6495971"/>
                </a:lnTo>
                <a:lnTo>
                  <a:pt x="426469" y="6551962"/>
                </a:lnTo>
                <a:lnTo>
                  <a:pt x="388836" y="6606417"/>
                </a:lnTo>
                <a:lnTo>
                  <a:pt x="350781" y="6659313"/>
                </a:lnTo>
                <a:lnTo>
                  <a:pt x="312334" y="6710625"/>
                </a:lnTo>
                <a:lnTo>
                  <a:pt x="273525" y="6760331"/>
                </a:lnTo>
                <a:lnTo>
                  <a:pt x="234385" y="6808408"/>
                </a:lnTo>
                <a:lnTo>
                  <a:pt x="194945" y="6854831"/>
                </a:lnTo>
                <a:lnTo>
                  <a:pt x="1828800" y="6857999"/>
                </a:lnTo>
                <a:lnTo>
                  <a:pt x="1828800" y="14224"/>
                </a:lnTo>
                <a:lnTo>
                  <a:pt x="0" y="0"/>
                </a:lnTo>
                <a:close/>
              </a:path>
            </a:pathLst>
          </a:custGeom>
          <a:solidFill>
            <a:srgbClr val="585858">
              <a:alpha val="39999"/>
            </a:srgbClr>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2065" rIns="0" bIns="0" rtlCol="0">
            <a:spAutoFit/>
          </a:bodyPr>
          <a:lstStyle/>
          <a:p>
            <a:pPr marL="776605">
              <a:lnSpc>
                <a:spcPct val="100000"/>
              </a:lnSpc>
              <a:spcBef>
                <a:spcPts val="95"/>
              </a:spcBef>
            </a:pPr>
            <a:r>
              <a:rPr spc="-5" dirty="0"/>
              <a:t>Head</a:t>
            </a:r>
            <a:r>
              <a:rPr spc="-40" dirty="0"/>
              <a:t> </a:t>
            </a:r>
            <a:r>
              <a:rPr spc="-5" dirty="0"/>
              <a:t>Protection</a:t>
            </a:r>
          </a:p>
        </p:txBody>
      </p:sp>
      <p:sp>
        <p:nvSpPr>
          <p:cNvPr id="7" name="object 7"/>
          <p:cNvSpPr/>
          <p:nvPr/>
        </p:nvSpPr>
        <p:spPr>
          <a:xfrm>
            <a:off x="914400" y="1295400"/>
            <a:ext cx="1728216" cy="1577339"/>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4611751" y="1589278"/>
            <a:ext cx="4015104" cy="4495800"/>
          </a:xfrm>
          <a:prstGeom prst="rect">
            <a:avLst/>
          </a:prstGeom>
        </p:spPr>
        <p:txBody>
          <a:bodyPr vert="horz" wrap="square" lIns="0" tIns="12065" rIns="0" bIns="0" rtlCol="0">
            <a:spAutoFit/>
          </a:bodyPr>
          <a:lstStyle/>
          <a:p>
            <a:pPr marL="474345" indent="-461645">
              <a:lnSpc>
                <a:spcPct val="100000"/>
              </a:lnSpc>
              <a:spcBef>
                <a:spcPts val="95"/>
              </a:spcBef>
              <a:buClr>
                <a:srgbClr val="6D9FAF"/>
              </a:buClr>
              <a:buSzPct val="79545"/>
              <a:buFont typeface="Wingdings 2"/>
              <a:buChar char=""/>
              <a:tabLst>
                <a:tab pos="474345" algn="l"/>
                <a:tab pos="474980" algn="l"/>
              </a:tabLst>
            </a:pPr>
            <a:r>
              <a:rPr sz="2200" b="1" spc="-5" dirty="0">
                <a:solidFill>
                  <a:srgbClr val="FFFF00"/>
                </a:solidFill>
                <a:latin typeface="Arial"/>
                <a:cs typeface="Arial"/>
              </a:rPr>
              <a:t>Class A Hard</a:t>
            </a:r>
            <a:r>
              <a:rPr sz="2200" b="1" spc="-150" dirty="0">
                <a:solidFill>
                  <a:srgbClr val="FFFF00"/>
                </a:solidFill>
                <a:latin typeface="Arial"/>
                <a:cs typeface="Arial"/>
              </a:rPr>
              <a:t> </a:t>
            </a:r>
            <a:r>
              <a:rPr sz="2200" b="1" spc="-5" dirty="0">
                <a:solidFill>
                  <a:srgbClr val="FFFF00"/>
                </a:solidFill>
                <a:latin typeface="Arial"/>
                <a:cs typeface="Arial"/>
              </a:rPr>
              <a:t>Hats</a:t>
            </a:r>
            <a:endParaRPr sz="2200">
              <a:latin typeface="Arial"/>
              <a:cs typeface="Arial"/>
            </a:endParaRPr>
          </a:p>
          <a:p>
            <a:pPr marL="698500" lvl="1" indent="-274320">
              <a:lnSpc>
                <a:spcPct val="100000"/>
              </a:lnSpc>
              <a:spcBef>
                <a:spcPts val="10"/>
              </a:spcBef>
              <a:buClr>
                <a:srgbClr val="6D9FAF"/>
              </a:buClr>
              <a:buSzPct val="89473"/>
              <a:buFont typeface="Wingdings 2"/>
              <a:buChar char=""/>
              <a:tabLst>
                <a:tab pos="698500" algn="l"/>
                <a:tab pos="699135" algn="l"/>
              </a:tabLst>
            </a:pPr>
            <a:r>
              <a:rPr sz="1900" spc="-5" dirty="0">
                <a:solidFill>
                  <a:srgbClr val="FFFFFF"/>
                </a:solidFill>
                <a:latin typeface="Arial"/>
                <a:cs typeface="Arial"/>
              </a:rPr>
              <a:t>Protect you from falling</a:t>
            </a:r>
            <a:r>
              <a:rPr sz="1900" spc="75" dirty="0">
                <a:solidFill>
                  <a:srgbClr val="FFFFFF"/>
                </a:solidFill>
                <a:latin typeface="Arial"/>
                <a:cs typeface="Arial"/>
              </a:rPr>
              <a:t> </a:t>
            </a:r>
            <a:r>
              <a:rPr sz="1900" spc="-5" dirty="0">
                <a:solidFill>
                  <a:srgbClr val="FFFFFF"/>
                </a:solidFill>
                <a:latin typeface="Arial"/>
                <a:cs typeface="Arial"/>
              </a:rPr>
              <a:t>objects</a:t>
            </a:r>
            <a:endParaRPr sz="1900">
              <a:latin typeface="Arial"/>
              <a:cs typeface="Arial"/>
            </a:endParaRPr>
          </a:p>
          <a:p>
            <a:pPr marL="698500" marR="518795" lvl="1" indent="-274320">
              <a:lnSpc>
                <a:spcPct val="80000"/>
              </a:lnSpc>
              <a:spcBef>
                <a:spcPts val="459"/>
              </a:spcBef>
              <a:buClr>
                <a:srgbClr val="6D9FAF"/>
              </a:buClr>
              <a:buSzPct val="89473"/>
              <a:buFont typeface="Wingdings 2"/>
              <a:buChar char=""/>
              <a:tabLst>
                <a:tab pos="698500" algn="l"/>
                <a:tab pos="699135" algn="l"/>
              </a:tabLst>
            </a:pPr>
            <a:r>
              <a:rPr sz="1900" spc="-5" dirty="0">
                <a:solidFill>
                  <a:srgbClr val="FFFFFF"/>
                </a:solidFill>
                <a:latin typeface="Arial"/>
                <a:cs typeface="Arial"/>
              </a:rPr>
              <a:t>Protect you from electrical  shocks up to 2,200</a:t>
            </a:r>
            <a:r>
              <a:rPr sz="1900" spc="30" dirty="0">
                <a:solidFill>
                  <a:srgbClr val="FFFFFF"/>
                </a:solidFill>
                <a:latin typeface="Arial"/>
                <a:cs typeface="Arial"/>
              </a:rPr>
              <a:t> </a:t>
            </a:r>
            <a:r>
              <a:rPr sz="1900" spc="-5" dirty="0">
                <a:solidFill>
                  <a:srgbClr val="FFFFFF"/>
                </a:solidFill>
                <a:latin typeface="Arial"/>
                <a:cs typeface="Arial"/>
              </a:rPr>
              <a:t>volts</a:t>
            </a:r>
            <a:endParaRPr sz="1900">
              <a:latin typeface="Arial"/>
              <a:cs typeface="Arial"/>
            </a:endParaRPr>
          </a:p>
          <a:p>
            <a:pPr marL="396240" indent="-383540">
              <a:lnSpc>
                <a:spcPts val="2630"/>
              </a:lnSpc>
              <a:buClr>
                <a:srgbClr val="6D9FAF"/>
              </a:buClr>
              <a:buSzPct val="79545"/>
              <a:buFont typeface="Wingdings 2"/>
              <a:buChar char=""/>
              <a:tabLst>
                <a:tab pos="396240" algn="l"/>
                <a:tab pos="396875" algn="l"/>
              </a:tabLst>
            </a:pPr>
            <a:r>
              <a:rPr sz="2200" b="1" spc="-5" dirty="0">
                <a:solidFill>
                  <a:srgbClr val="FFFF00"/>
                </a:solidFill>
                <a:latin typeface="Arial"/>
                <a:cs typeface="Arial"/>
              </a:rPr>
              <a:t>Class B Hard</a:t>
            </a:r>
            <a:r>
              <a:rPr sz="2200" b="1" spc="30" dirty="0">
                <a:solidFill>
                  <a:srgbClr val="FFFF00"/>
                </a:solidFill>
                <a:latin typeface="Arial"/>
                <a:cs typeface="Arial"/>
              </a:rPr>
              <a:t> </a:t>
            </a:r>
            <a:r>
              <a:rPr sz="2200" b="1" spc="-5" dirty="0">
                <a:solidFill>
                  <a:srgbClr val="FFFF00"/>
                </a:solidFill>
                <a:latin typeface="Arial"/>
                <a:cs typeface="Arial"/>
              </a:rPr>
              <a:t>Hats</a:t>
            </a:r>
            <a:endParaRPr sz="2200">
              <a:latin typeface="Arial"/>
              <a:cs typeface="Arial"/>
            </a:endParaRPr>
          </a:p>
          <a:p>
            <a:pPr marL="698500" lvl="1" indent="-274320">
              <a:lnSpc>
                <a:spcPct val="100000"/>
              </a:lnSpc>
              <a:spcBef>
                <a:spcPts val="15"/>
              </a:spcBef>
              <a:buClr>
                <a:srgbClr val="6D9FAF"/>
              </a:buClr>
              <a:buSzPct val="89473"/>
              <a:buFont typeface="Wingdings 2"/>
              <a:buChar char=""/>
              <a:tabLst>
                <a:tab pos="698500" algn="l"/>
                <a:tab pos="699135" algn="l"/>
              </a:tabLst>
            </a:pPr>
            <a:r>
              <a:rPr sz="1900" spc="-5" dirty="0">
                <a:solidFill>
                  <a:srgbClr val="FFFFFF"/>
                </a:solidFill>
                <a:latin typeface="Arial"/>
                <a:cs typeface="Arial"/>
              </a:rPr>
              <a:t>Protect you from falling</a:t>
            </a:r>
            <a:r>
              <a:rPr sz="1900" spc="60" dirty="0">
                <a:solidFill>
                  <a:srgbClr val="FFFFFF"/>
                </a:solidFill>
                <a:latin typeface="Arial"/>
                <a:cs typeface="Arial"/>
              </a:rPr>
              <a:t> </a:t>
            </a:r>
            <a:r>
              <a:rPr sz="1900" spc="-5" dirty="0">
                <a:solidFill>
                  <a:srgbClr val="FFFFFF"/>
                </a:solidFill>
                <a:latin typeface="Arial"/>
                <a:cs typeface="Arial"/>
              </a:rPr>
              <a:t>objects</a:t>
            </a:r>
            <a:endParaRPr sz="1900">
              <a:latin typeface="Arial"/>
              <a:cs typeface="Arial"/>
            </a:endParaRPr>
          </a:p>
          <a:p>
            <a:pPr marL="698500" marR="518795" lvl="1" indent="-274320">
              <a:lnSpc>
                <a:spcPts val="1830"/>
              </a:lnSpc>
              <a:spcBef>
                <a:spcPts val="434"/>
              </a:spcBef>
              <a:buClr>
                <a:srgbClr val="6D9FAF"/>
              </a:buClr>
              <a:buSzPct val="89473"/>
              <a:buFont typeface="Wingdings 2"/>
              <a:buChar char=""/>
              <a:tabLst>
                <a:tab pos="698500" algn="l"/>
                <a:tab pos="699135" algn="l"/>
              </a:tabLst>
            </a:pPr>
            <a:r>
              <a:rPr sz="1900" spc="-5" dirty="0">
                <a:solidFill>
                  <a:srgbClr val="FFFFFF"/>
                </a:solidFill>
                <a:latin typeface="Arial"/>
                <a:cs typeface="Arial"/>
              </a:rPr>
              <a:t>Protect you from electrical  shocks up to 20,000</a:t>
            </a:r>
            <a:r>
              <a:rPr sz="1900" spc="45" dirty="0">
                <a:solidFill>
                  <a:srgbClr val="FFFFFF"/>
                </a:solidFill>
                <a:latin typeface="Arial"/>
                <a:cs typeface="Arial"/>
              </a:rPr>
              <a:t> </a:t>
            </a:r>
            <a:r>
              <a:rPr sz="1900" spc="-5" dirty="0">
                <a:solidFill>
                  <a:srgbClr val="FFFFFF"/>
                </a:solidFill>
                <a:latin typeface="Arial"/>
                <a:cs typeface="Arial"/>
              </a:rPr>
              <a:t>volts</a:t>
            </a:r>
            <a:endParaRPr sz="1900">
              <a:latin typeface="Arial"/>
              <a:cs typeface="Arial"/>
            </a:endParaRPr>
          </a:p>
          <a:p>
            <a:pPr marL="396240" indent="-383540">
              <a:lnSpc>
                <a:spcPts val="2640"/>
              </a:lnSpc>
              <a:buClr>
                <a:srgbClr val="6D9FAF"/>
              </a:buClr>
              <a:buSzPct val="79545"/>
              <a:buFont typeface="Wingdings 2"/>
              <a:buChar char=""/>
              <a:tabLst>
                <a:tab pos="396240" algn="l"/>
                <a:tab pos="396875" algn="l"/>
              </a:tabLst>
            </a:pPr>
            <a:r>
              <a:rPr sz="2200" b="1" spc="-5" dirty="0">
                <a:solidFill>
                  <a:srgbClr val="FFFF00"/>
                </a:solidFill>
                <a:latin typeface="Arial"/>
                <a:cs typeface="Arial"/>
              </a:rPr>
              <a:t>Class C Hard</a:t>
            </a:r>
            <a:r>
              <a:rPr sz="2200" b="1" spc="30" dirty="0">
                <a:solidFill>
                  <a:srgbClr val="FFFF00"/>
                </a:solidFill>
                <a:latin typeface="Arial"/>
                <a:cs typeface="Arial"/>
              </a:rPr>
              <a:t> </a:t>
            </a:r>
            <a:r>
              <a:rPr sz="2200" b="1" spc="-5" dirty="0">
                <a:solidFill>
                  <a:srgbClr val="FFFF00"/>
                </a:solidFill>
                <a:latin typeface="Arial"/>
                <a:cs typeface="Arial"/>
              </a:rPr>
              <a:t>Hats</a:t>
            </a:r>
            <a:endParaRPr sz="2200">
              <a:latin typeface="Arial"/>
              <a:cs typeface="Arial"/>
            </a:endParaRPr>
          </a:p>
          <a:p>
            <a:pPr marL="698500" lvl="1" indent="-274320">
              <a:lnSpc>
                <a:spcPts val="2275"/>
              </a:lnSpc>
              <a:spcBef>
                <a:spcPts val="10"/>
              </a:spcBef>
              <a:buClr>
                <a:srgbClr val="6D9FAF"/>
              </a:buClr>
              <a:buSzPct val="89473"/>
              <a:buFont typeface="Wingdings 2"/>
              <a:buChar char=""/>
              <a:tabLst>
                <a:tab pos="698500" algn="l"/>
                <a:tab pos="699135" algn="l"/>
              </a:tabLst>
            </a:pPr>
            <a:r>
              <a:rPr sz="1900" spc="-5" dirty="0">
                <a:solidFill>
                  <a:srgbClr val="FFFFFF"/>
                </a:solidFill>
                <a:latin typeface="Arial"/>
                <a:cs typeface="Arial"/>
              </a:rPr>
              <a:t>Protect you from falling</a:t>
            </a:r>
            <a:r>
              <a:rPr sz="1900" spc="60" dirty="0">
                <a:solidFill>
                  <a:srgbClr val="FFFFFF"/>
                </a:solidFill>
                <a:latin typeface="Arial"/>
                <a:cs typeface="Arial"/>
              </a:rPr>
              <a:t> </a:t>
            </a:r>
            <a:r>
              <a:rPr sz="1900" spc="-5" dirty="0">
                <a:solidFill>
                  <a:srgbClr val="FFFFFF"/>
                </a:solidFill>
                <a:latin typeface="Arial"/>
                <a:cs typeface="Arial"/>
              </a:rPr>
              <a:t>objects</a:t>
            </a:r>
            <a:endParaRPr sz="1900">
              <a:latin typeface="Arial"/>
              <a:cs typeface="Arial"/>
            </a:endParaRPr>
          </a:p>
          <a:p>
            <a:pPr marL="396240" indent="-383540">
              <a:lnSpc>
                <a:spcPts val="2635"/>
              </a:lnSpc>
              <a:buClr>
                <a:srgbClr val="6D9FAF"/>
              </a:buClr>
              <a:buSzPct val="79545"/>
              <a:buFont typeface="Wingdings 2"/>
              <a:buChar char=""/>
              <a:tabLst>
                <a:tab pos="396240" algn="l"/>
                <a:tab pos="396875" algn="l"/>
              </a:tabLst>
            </a:pPr>
            <a:r>
              <a:rPr sz="2200" b="1" spc="-5" dirty="0">
                <a:solidFill>
                  <a:srgbClr val="FFFF00"/>
                </a:solidFill>
                <a:latin typeface="Arial"/>
                <a:cs typeface="Arial"/>
              </a:rPr>
              <a:t>Bump</a:t>
            </a:r>
            <a:r>
              <a:rPr sz="2200" b="1" spc="10" dirty="0">
                <a:solidFill>
                  <a:srgbClr val="FFFF00"/>
                </a:solidFill>
                <a:latin typeface="Arial"/>
                <a:cs typeface="Arial"/>
              </a:rPr>
              <a:t> </a:t>
            </a:r>
            <a:r>
              <a:rPr sz="2200" b="1" spc="-5" dirty="0">
                <a:solidFill>
                  <a:srgbClr val="FFFF00"/>
                </a:solidFill>
                <a:latin typeface="Arial"/>
                <a:cs typeface="Arial"/>
              </a:rPr>
              <a:t>Caps</a:t>
            </a:r>
            <a:endParaRPr sz="2200">
              <a:latin typeface="Arial"/>
              <a:cs typeface="Arial"/>
            </a:endParaRPr>
          </a:p>
          <a:p>
            <a:pPr marL="698500" marR="243840" lvl="1" indent="-274320">
              <a:lnSpc>
                <a:spcPct val="80000"/>
              </a:lnSpc>
              <a:spcBef>
                <a:spcPts val="470"/>
              </a:spcBef>
              <a:buClr>
                <a:srgbClr val="6D9FAF"/>
              </a:buClr>
              <a:buSzPct val="89473"/>
              <a:buFont typeface="Wingdings 2"/>
              <a:buChar char=""/>
              <a:tabLst>
                <a:tab pos="698500" algn="l"/>
                <a:tab pos="699135" algn="l"/>
              </a:tabLst>
            </a:pPr>
            <a:r>
              <a:rPr sz="1900" spc="-5" dirty="0">
                <a:solidFill>
                  <a:srgbClr val="FFFFFF"/>
                </a:solidFill>
                <a:latin typeface="Arial"/>
                <a:cs typeface="Arial"/>
              </a:rPr>
              <a:t>Bump caps are made from  lightweight plastic and are  designed to protect you from  bumping your head on  protruding</a:t>
            </a:r>
            <a:r>
              <a:rPr sz="1900" spc="30" dirty="0">
                <a:solidFill>
                  <a:srgbClr val="FFFFFF"/>
                </a:solidFill>
                <a:latin typeface="Arial"/>
                <a:cs typeface="Arial"/>
              </a:rPr>
              <a:t> </a:t>
            </a:r>
            <a:r>
              <a:rPr sz="1900" spc="-5" dirty="0">
                <a:solidFill>
                  <a:srgbClr val="FFFFFF"/>
                </a:solidFill>
                <a:latin typeface="Arial"/>
                <a:cs typeface="Arial"/>
              </a:rPr>
              <a:t>objects</a:t>
            </a:r>
            <a:endParaRPr sz="1900">
              <a:latin typeface="Arial"/>
              <a:cs typeface="Arial"/>
            </a:endParaRPr>
          </a:p>
        </p:txBody>
      </p:sp>
      <p:sp>
        <p:nvSpPr>
          <p:cNvPr id="9" name="object 9"/>
          <p:cNvSpPr/>
          <p:nvPr/>
        </p:nvSpPr>
        <p:spPr>
          <a:xfrm>
            <a:off x="2667000" y="2438400"/>
            <a:ext cx="1676400" cy="1577339"/>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1066800" y="3733800"/>
            <a:ext cx="1524000" cy="1524000"/>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2743200" y="4800600"/>
            <a:ext cx="1469136" cy="1505712"/>
          </a:xfrm>
          <a:prstGeom prst="rect">
            <a:avLst/>
          </a:prstGeom>
          <a:blipFill>
            <a:blip r:embed="rId7" cstate="print"/>
            <a:stretch>
              <a:fillRect/>
            </a:stretch>
          </a:blipFill>
        </p:spPr>
        <p:txBody>
          <a:bodyPr wrap="square" lIns="0" tIns="0" rIns="0" bIns="0" rtlCol="0"/>
          <a:lstStyle/>
          <a:p>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654294"/>
            <a:ext cx="9144000" cy="220370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4751832"/>
            <a:ext cx="9144000" cy="2106295"/>
          </a:xfrm>
          <a:custGeom>
            <a:avLst/>
            <a:gdLst/>
            <a:ahLst/>
            <a:cxnLst/>
            <a:rect l="l" t="t" r="r" b="b"/>
            <a:pathLst>
              <a:path w="9144000" h="2106295">
                <a:moveTo>
                  <a:pt x="0" y="1692935"/>
                </a:moveTo>
                <a:lnTo>
                  <a:pt x="0" y="2106166"/>
                </a:lnTo>
                <a:lnTo>
                  <a:pt x="9144000" y="2106166"/>
                </a:lnTo>
                <a:lnTo>
                  <a:pt x="9144000" y="1751575"/>
                </a:lnTo>
                <a:lnTo>
                  <a:pt x="2266828" y="1751575"/>
                </a:lnTo>
                <a:lnTo>
                  <a:pt x="1613553" y="1744157"/>
                </a:lnTo>
                <a:lnTo>
                  <a:pt x="0" y="1692935"/>
                </a:lnTo>
                <a:close/>
              </a:path>
              <a:path w="9144000" h="2106295">
                <a:moveTo>
                  <a:pt x="9144000" y="0"/>
                </a:moveTo>
                <a:lnTo>
                  <a:pt x="8953853" y="89691"/>
                </a:lnTo>
                <a:lnTo>
                  <a:pt x="8464392" y="314371"/>
                </a:lnTo>
                <a:lnTo>
                  <a:pt x="8055839" y="494221"/>
                </a:lnTo>
                <a:lnTo>
                  <a:pt x="7664254" y="659074"/>
                </a:lnTo>
                <a:lnTo>
                  <a:pt x="7341069" y="788898"/>
                </a:lnTo>
                <a:lnTo>
                  <a:pt x="7028467" y="908526"/>
                </a:lnTo>
                <a:lnTo>
                  <a:pt x="6775423" y="1000703"/>
                </a:lnTo>
                <a:lnTo>
                  <a:pt x="6528624" y="1086284"/>
                </a:lnTo>
                <a:lnTo>
                  <a:pt x="6287566" y="1165488"/>
                </a:lnTo>
                <a:lnTo>
                  <a:pt x="6051747" y="1238535"/>
                </a:lnTo>
                <a:lnTo>
                  <a:pt x="5820664" y="1305646"/>
                </a:lnTo>
                <a:lnTo>
                  <a:pt x="5593815" y="1367040"/>
                </a:lnTo>
                <a:lnTo>
                  <a:pt x="5415046" y="1412187"/>
                </a:lnTo>
                <a:lnTo>
                  <a:pt x="5238407" y="1453928"/>
                </a:lnTo>
                <a:lnTo>
                  <a:pt x="5063642" y="1492375"/>
                </a:lnTo>
                <a:lnTo>
                  <a:pt x="4890493" y="1527643"/>
                </a:lnTo>
                <a:lnTo>
                  <a:pt x="4718701" y="1559842"/>
                </a:lnTo>
                <a:lnTo>
                  <a:pt x="4548012" y="1589086"/>
                </a:lnTo>
                <a:lnTo>
                  <a:pt x="4335806" y="1621657"/>
                </a:lnTo>
                <a:lnTo>
                  <a:pt x="4124415" y="1650005"/>
                </a:lnTo>
                <a:lnTo>
                  <a:pt x="3913339" y="1674351"/>
                </a:lnTo>
                <a:lnTo>
                  <a:pt x="3702072" y="1694915"/>
                </a:lnTo>
                <a:lnTo>
                  <a:pt x="3490114" y="1711916"/>
                </a:lnTo>
                <a:lnTo>
                  <a:pt x="3234143" y="1727924"/>
                </a:lnTo>
                <a:lnTo>
                  <a:pt x="2975583" y="1739498"/>
                </a:lnTo>
                <a:lnTo>
                  <a:pt x="2669499" y="1747904"/>
                </a:lnTo>
                <a:lnTo>
                  <a:pt x="2266828" y="1751575"/>
                </a:lnTo>
                <a:lnTo>
                  <a:pt x="9144000" y="1751575"/>
                </a:lnTo>
                <a:lnTo>
                  <a:pt x="9144000" y="0"/>
                </a:lnTo>
                <a:close/>
              </a:path>
            </a:pathLst>
          </a:custGeom>
          <a:solidFill>
            <a:srgbClr val="7B7B7B">
              <a:alpha val="45097"/>
            </a:srgbClr>
          </a:solidFill>
        </p:spPr>
        <p:txBody>
          <a:bodyPr wrap="square" lIns="0" tIns="0" rIns="0" bIns="0" rtlCol="0"/>
          <a:lstStyle/>
          <a:p>
            <a:endParaRPr/>
          </a:p>
        </p:txBody>
      </p:sp>
      <p:sp>
        <p:nvSpPr>
          <p:cNvPr id="4" name="object 4"/>
          <p:cNvSpPr/>
          <p:nvPr/>
        </p:nvSpPr>
        <p:spPr>
          <a:xfrm>
            <a:off x="7211568" y="0"/>
            <a:ext cx="1932431" cy="685799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315200" y="0"/>
            <a:ext cx="1828800" cy="6858000"/>
          </a:xfrm>
          <a:custGeom>
            <a:avLst/>
            <a:gdLst/>
            <a:ahLst/>
            <a:cxnLst/>
            <a:rect l="l" t="t" r="r" b="b"/>
            <a:pathLst>
              <a:path w="1828800" h="6858000">
                <a:moveTo>
                  <a:pt x="0" y="0"/>
                </a:moveTo>
                <a:lnTo>
                  <a:pt x="37678" y="52510"/>
                </a:lnTo>
                <a:lnTo>
                  <a:pt x="74692" y="105059"/>
                </a:lnTo>
                <a:lnTo>
                  <a:pt x="111045" y="157642"/>
                </a:lnTo>
                <a:lnTo>
                  <a:pt x="146740" y="210258"/>
                </a:lnTo>
                <a:lnTo>
                  <a:pt x="181781" y="262903"/>
                </a:lnTo>
                <a:lnTo>
                  <a:pt x="216173" y="315574"/>
                </a:lnTo>
                <a:lnTo>
                  <a:pt x="249918" y="368268"/>
                </a:lnTo>
                <a:lnTo>
                  <a:pt x="283022" y="420982"/>
                </a:lnTo>
                <a:lnTo>
                  <a:pt x="315488" y="473715"/>
                </a:lnTo>
                <a:lnTo>
                  <a:pt x="347319" y="526461"/>
                </a:lnTo>
                <a:lnTo>
                  <a:pt x="378519" y="579219"/>
                </a:lnTo>
                <a:lnTo>
                  <a:pt x="409092" y="631986"/>
                </a:lnTo>
                <a:lnTo>
                  <a:pt x="439043" y="684758"/>
                </a:lnTo>
                <a:lnTo>
                  <a:pt x="468375" y="737534"/>
                </a:lnTo>
                <a:lnTo>
                  <a:pt x="497091" y="790309"/>
                </a:lnTo>
                <a:lnTo>
                  <a:pt x="525196" y="843081"/>
                </a:lnTo>
                <a:lnTo>
                  <a:pt x="552693" y="895847"/>
                </a:lnTo>
                <a:lnTo>
                  <a:pt x="579586" y="948604"/>
                </a:lnTo>
                <a:lnTo>
                  <a:pt x="605880" y="1001349"/>
                </a:lnTo>
                <a:lnTo>
                  <a:pt x="631577" y="1054080"/>
                </a:lnTo>
                <a:lnTo>
                  <a:pt x="656682" y="1106792"/>
                </a:lnTo>
                <a:lnTo>
                  <a:pt x="681198" y="1159484"/>
                </a:lnTo>
                <a:lnTo>
                  <a:pt x="705130" y="1212153"/>
                </a:lnTo>
                <a:lnTo>
                  <a:pt x="728481" y="1264795"/>
                </a:lnTo>
                <a:lnTo>
                  <a:pt x="751256" y="1317407"/>
                </a:lnTo>
                <a:lnTo>
                  <a:pt x="773457" y="1369987"/>
                </a:lnTo>
                <a:lnTo>
                  <a:pt x="795088" y="1422532"/>
                </a:lnTo>
                <a:lnTo>
                  <a:pt x="816155" y="1475038"/>
                </a:lnTo>
                <a:lnTo>
                  <a:pt x="836659" y="1527504"/>
                </a:lnTo>
                <a:lnTo>
                  <a:pt x="856606" y="1579925"/>
                </a:lnTo>
                <a:lnTo>
                  <a:pt x="875999" y="1632299"/>
                </a:lnTo>
                <a:lnTo>
                  <a:pt x="894841" y="1684623"/>
                </a:lnTo>
                <a:lnTo>
                  <a:pt x="913138" y="1736895"/>
                </a:lnTo>
                <a:lnTo>
                  <a:pt x="930891" y="1789110"/>
                </a:lnTo>
                <a:lnTo>
                  <a:pt x="948107" y="1841267"/>
                </a:lnTo>
                <a:lnTo>
                  <a:pt x="964787" y="1893362"/>
                </a:lnTo>
                <a:lnTo>
                  <a:pt x="980936" y="1945392"/>
                </a:lnTo>
                <a:lnTo>
                  <a:pt x="996558" y="1997355"/>
                </a:lnTo>
                <a:lnTo>
                  <a:pt x="1011657" y="2049248"/>
                </a:lnTo>
                <a:lnTo>
                  <a:pt x="1026237" y="2101067"/>
                </a:lnTo>
                <a:lnTo>
                  <a:pt x="1040300" y="2152809"/>
                </a:lnTo>
                <a:lnTo>
                  <a:pt x="1053852" y="2204473"/>
                </a:lnTo>
                <a:lnTo>
                  <a:pt x="1066896" y="2256054"/>
                </a:lnTo>
                <a:lnTo>
                  <a:pt x="1079436" y="2307550"/>
                </a:lnTo>
                <a:lnTo>
                  <a:pt x="1091475" y="2358958"/>
                </a:lnTo>
                <a:lnTo>
                  <a:pt x="1103018" y="2410275"/>
                </a:lnTo>
                <a:lnTo>
                  <a:pt x="1114068" y="2461498"/>
                </a:lnTo>
                <a:lnTo>
                  <a:pt x="1124629" y="2512625"/>
                </a:lnTo>
                <a:lnTo>
                  <a:pt x="1134705" y="2563651"/>
                </a:lnTo>
                <a:lnTo>
                  <a:pt x="1144300" y="2614575"/>
                </a:lnTo>
                <a:lnTo>
                  <a:pt x="1153418" y="2665393"/>
                </a:lnTo>
                <a:lnTo>
                  <a:pt x="1162062" y="2716103"/>
                </a:lnTo>
                <a:lnTo>
                  <a:pt x="1170236" y="2766701"/>
                </a:lnTo>
                <a:lnTo>
                  <a:pt x="1177945" y="2817185"/>
                </a:lnTo>
                <a:lnTo>
                  <a:pt x="1185192" y="2867551"/>
                </a:lnTo>
                <a:lnTo>
                  <a:pt x="1191980" y="2917797"/>
                </a:lnTo>
                <a:lnTo>
                  <a:pt x="1198314" y="2967920"/>
                </a:lnTo>
                <a:lnTo>
                  <a:pt x="1204197" y="3017916"/>
                </a:lnTo>
                <a:lnTo>
                  <a:pt x="1209634" y="3067784"/>
                </a:lnTo>
                <a:lnTo>
                  <a:pt x="1214628" y="3117520"/>
                </a:lnTo>
                <a:lnTo>
                  <a:pt x="1219183" y="3167120"/>
                </a:lnTo>
                <a:lnTo>
                  <a:pt x="1223302" y="3216583"/>
                </a:lnTo>
                <a:lnTo>
                  <a:pt x="1226990" y="3265905"/>
                </a:lnTo>
                <a:lnTo>
                  <a:pt x="1230251" y="3315083"/>
                </a:lnTo>
                <a:lnTo>
                  <a:pt x="1233088" y="3364115"/>
                </a:lnTo>
                <a:lnTo>
                  <a:pt x="1235505" y="3412997"/>
                </a:lnTo>
                <a:lnTo>
                  <a:pt x="1237506" y="3461726"/>
                </a:lnTo>
                <a:lnTo>
                  <a:pt x="1239095" y="3510300"/>
                </a:lnTo>
                <a:lnTo>
                  <a:pt x="1240275" y="3558716"/>
                </a:lnTo>
                <a:lnTo>
                  <a:pt x="1241051" y="3606970"/>
                </a:lnTo>
                <a:lnTo>
                  <a:pt x="1241426" y="3655060"/>
                </a:lnTo>
                <a:lnTo>
                  <a:pt x="1241404" y="3702983"/>
                </a:lnTo>
                <a:lnTo>
                  <a:pt x="1240989" y="3750736"/>
                </a:lnTo>
                <a:lnTo>
                  <a:pt x="1240185" y="3798316"/>
                </a:lnTo>
                <a:lnTo>
                  <a:pt x="1238995" y="3845719"/>
                </a:lnTo>
                <a:lnTo>
                  <a:pt x="1237424" y="3892944"/>
                </a:lnTo>
                <a:lnTo>
                  <a:pt x="1235475" y="3939987"/>
                </a:lnTo>
                <a:lnTo>
                  <a:pt x="1233152" y="3986846"/>
                </a:lnTo>
                <a:lnTo>
                  <a:pt x="1230459" y="4033516"/>
                </a:lnTo>
                <a:lnTo>
                  <a:pt x="1227400" y="4079996"/>
                </a:lnTo>
                <a:lnTo>
                  <a:pt x="1223979" y="4126283"/>
                </a:lnTo>
                <a:lnTo>
                  <a:pt x="1220198" y="4172373"/>
                </a:lnTo>
                <a:lnTo>
                  <a:pt x="1216063" y="4218264"/>
                </a:lnTo>
                <a:lnTo>
                  <a:pt x="1211578" y="4263952"/>
                </a:lnTo>
                <a:lnTo>
                  <a:pt x="1206745" y="4309435"/>
                </a:lnTo>
                <a:lnTo>
                  <a:pt x="1201568" y="4354710"/>
                </a:lnTo>
                <a:lnTo>
                  <a:pt x="1196053" y="4399773"/>
                </a:lnTo>
                <a:lnTo>
                  <a:pt x="1190201" y="4444623"/>
                </a:lnTo>
                <a:lnTo>
                  <a:pt x="1184018" y="4489256"/>
                </a:lnTo>
                <a:lnTo>
                  <a:pt x="1177507" y="4533668"/>
                </a:lnTo>
                <a:lnTo>
                  <a:pt x="1170672" y="4577858"/>
                </a:lnTo>
                <a:lnTo>
                  <a:pt x="1163517" y="4621822"/>
                </a:lnTo>
                <a:lnTo>
                  <a:pt x="1156045" y="4665558"/>
                </a:lnTo>
                <a:lnTo>
                  <a:pt x="1148260" y="4709062"/>
                </a:lnTo>
                <a:lnTo>
                  <a:pt x="1140167" y="4752331"/>
                </a:lnTo>
                <a:lnTo>
                  <a:pt x="1131769" y="4795362"/>
                </a:lnTo>
                <a:lnTo>
                  <a:pt x="1123069" y="4838154"/>
                </a:lnTo>
                <a:lnTo>
                  <a:pt x="1114073" y="4880702"/>
                </a:lnTo>
                <a:lnTo>
                  <a:pt x="1104783" y="4923003"/>
                </a:lnTo>
                <a:lnTo>
                  <a:pt x="1095203" y="4965056"/>
                </a:lnTo>
                <a:lnTo>
                  <a:pt x="1085337" y="5006856"/>
                </a:lnTo>
                <a:lnTo>
                  <a:pt x="1075190" y="5048401"/>
                </a:lnTo>
                <a:lnTo>
                  <a:pt x="1064764" y="5089688"/>
                </a:lnTo>
                <a:lnTo>
                  <a:pt x="1054064" y="5130715"/>
                </a:lnTo>
                <a:lnTo>
                  <a:pt x="1043094" y="5171477"/>
                </a:lnTo>
                <a:lnTo>
                  <a:pt x="1031857" y="5211973"/>
                </a:lnTo>
                <a:lnTo>
                  <a:pt x="1020357" y="5252199"/>
                </a:lnTo>
                <a:lnTo>
                  <a:pt x="1008598" y="5292152"/>
                </a:lnTo>
                <a:lnTo>
                  <a:pt x="996584" y="5331829"/>
                </a:lnTo>
                <a:lnTo>
                  <a:pt x="984319" y="5371228"/>
                </a:lnTo>
                <a:lnTo>
                  <a:pt x="971806" y="5410346"/>
                </a:lnTo>
                <a:lnTo>
                  <a:pt x="959049" y="5449179"/>
                </a:lnTo>
                <a:lnTo>
                  <a:pt x="946053" y="5487725"/>
                </a:lnTo>
                <a:lnTo>
                  <a:pt x="932821" y="5525981"/>
                </a:lnTo>
                <a:lnTo>
                  <a:pt x="919356" y="5563944"/>
                </a:lnTo>
                <a:lnTo>
                  <a:pt x="905664" y="5601610"/>
                </a:lnTo>
                <a:lnTo>
                  <a:pt x="891746" y="5638977"/>
                </a:lnTo>
                <a:lnTo>
                  <a:pt x="877608" y="5676043"/>
                </a:lnTo>
                <a:lnTo>
                  <a:pt x="863253" y="5712803"/>
                </a:lnTo>
                <a:lnTo>
                  <a:pt x="848686" y="5749256"/>
                </a:lnTo>
                <a:lnTo>
                  <a:pt x="833909" y="5785398"/>
                </a:lnTo>
                <a:lnTo>
                  <a:pt x="818926" y="5821227"/>
                </a:lnTo>
                <a:lnTo>
                  <a:pt x="803742" y="5856738"/>
                </a:lnTo>
                <a:lnTo>
                  <a:pt x="788361" y="5891930"/>
                </a:lnTo>
                <a:lnTo>
                  <a:pt x="772785" y="5926800"/>
                </a:lnTo>
                <a:lnTo>
                  <a:pt x="741068" y="5995560"/>
                </a:lnTo>
                <a:lnTo>
                  <a:pt x="708622" y="6062996"/>
                </a:lnTo>
                <a:lnTo>
                  <a:pt x="675477" y="6129082"/>
                </a:lnTo>
                <a:lnTo>
                  <a:pt x="641663" y="6193797"/>
                </a:lnTo>
                <a:lnTo>
                  <a:pt x="607212" y="6257116"/>
                </a:lnTo>
                <a:lnTo>
                  <a:pt x="572155" y="6319017"/>
                </a:lnTo>
                <a:lnTo>
                  <a:pt x="536521" y="6379475"/>
                </a:lnTo>
                <a:lnTo>
                  <a:pt x="500341" y="6438468"/>
                </a:lnTo>
                <a:lnTo>
                  <a:pt x="463647" y="6495971"/>
                </a:lnTo>
                <a:lnTo>
                  <a:pt x="426469" y="6551962"/>
                </a:lnTo>
                <a:lnTo>
                  <a:pt x="388836" y="6606417"/>
                </a:lnTo>
                <a:lnTo>
                  <a:pt x="350781" y="6659313"/>
                </a:lnTo>
                <a:lnTo>
                  <a:pt x="312334" y="6710625"/>
                </a:lnTo>
                <a:lnTo>
                  <a:pt x="273525" y="6760331"/>
                </a:lnTo>
                <a:lnTo>
                  <a:pt x="234385" y="6808408"/>
                </a:lnTo>
                <a:lnTo>
                  <a:pt x="194945" y="6854831"/>
                </a:lnTo>
                <a:lnTo>
                  <a:pt x="1828800" y="6857999"/>
                </a:lnTo>
                <a:lnTo>
                  <a:pt x="1828800" y="14224"/>
                </a:lnTo>
                <a:lnTo>
                  <a:pt x="0" y="0"/>
                </a:lnTo>
                <a:close/>
              </a:path>
            </a:pathLst>
          </a:custGeom>
          <a:solidFill>
            <a:srgbClr val="585858">
              <a:alpha val="39999"/>
            </a:srgbClr>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2065" rIns="0" bIns="0" rtlCol="0">
            <a:spAutoFit/>
          </a:bodyPr>
          <a:lstStyle/>
          <a:p>
            <a:pPr marL="776605">
              <a:lnSpc>
                <a:spcPct val="100000"/>
              </a:lnSpc>
              <a:spcBef>
                <a:spcPts val="95"/>
              </a:spcBef>
            </a:pPr>
            <a:r>
              <a:rPr spc="-5" dirty="0"/>
              <a:t>Head</a:t>
            </a:r>
            <a:r>
              <a:rPr spc="-40" dirty="0"/>
              <a:t> </a:t>
            </a:r>
            <a:r>
              <a:rPr spc="-5" dirty="0"/>
              <a:t>Protection</a:t>
            </a:r>
          </a:p>
        </p:txBody>
      </p:sp>
      <p:sp>
        <p:nvSpPr>
          <p:cNvPr id="7" name="object 7"/>
          <p:cNvSpPr txBox="1"/>
          <p:nvPr/>
        </p:nvSpPr>
        <p:spPr>
          <a:xfrm>
            <a:off x="953820" y="1700225"/>
            <a:ext cx="3574415" cy="2856865"/>
          </a:xfrm>
          <a:prstGeom prst="rect">
            <a:avLst/>
          </a:prstGeom>
        </p:spPr>
        <p:txBody>
          <a:bodyPr vert="horz" wrap="square" lIns="0" tIns="12065" rIns="0" bIns="0" rtlCol="0">
            <a:spAutoFit/>
          </a:bodyPr>
          <a:lstStyle/>
          <a:p>
            <a:pPr marL="396240" marR="5080" indent="-383540">
              <a:lnSpc>
                <a:spcPct val="100000"/>
              </a:lnSpc>
              <a:spcBef>
                <a:spcPts val="95"/>
              </a:spcBef>
              <a:buClr>
                <a:srgbClr val="6D9FAF"/>
              </a:buClr>
              <a:buSzPct val="80357"/>
              <a:buFont typeface="Wingdings 2"/>
              <a:buChar char=""/>
              <a:tabLst>
                <a:tab pos="396240" algn="l"/>
                <a:tab pos="396875" algn="l"/>
              </a:tabLst>
            </a:pPr>
            <a:r>
              <a:rPr sz="2800" dirty="0">
                <a:solidFill>
                  <a:srgbClr val="FFFF00"/>
                </a:solidFill>
                <a:latin typeface="Arial"/>
                <a:cs typeface="Arial"/>
              </a:rPr>
              <a:t>Modification </a:t>
            </a:r>
            <a:r>
              <a:rPr sz="2800" spc="-5" dirty="0">
                <a:solidFill>
                  <a:srgbClr val="FFFF00"/>
                </a:solidFill>
                <a:latin typeface="Arial"/>
                <a:cs typeface="Arial"/>
              </a:rPr>
              <a:t>of</a:t>
            </a:r>
            <a:r>
              <a:rPr sz="2800" spc="-65" dirty="0">
                <a:solidFill>
                  <a:srgbClr val="FFFF00"/>
                </a:solidFill>
                <a:latin typeface="Arial"/>
                <a:cs typeface="Arial"/>
              </a:rPr>
              <a:t> </a:t>
            </a:r>
            <a:r>
              <a:rPr sz="2800" spc="-5" dirty="0">
                <a:solidFill>
                  <a:srgbClr val="FFFF00"/>
                </a:solidFill>
                <a:latin typeface="Arial"/>
                <a:cs typeface="Arial"/>
              </a:rPr>
              <a:t>Hard  Hat</a:t>
            </a:r>
            <a:endParaRPr sz="2800">
              <a:latin typeface="Arial"/>
              <a:cs typeface="Arial"/>
            </a:endParaRPr>
          </a:p>
          <a:p>
            <a:pPr marL="697865" marR="748030" lvl="1" indent="-274320">
              <a:lnSpc>
                <a:spcPct val="100000"/>
              </a:lnSpc>
              <a:spcBef>
                <a:spcPts val="595"/>
              </a:spcBef>
              <a:buClr>
                <a:srgbClr val="6D9FAF"/>
              </a:buClr>
              <a:buSzPct val="89583"/>
              <a:buFont typeface="Wingdings 2"/>
              <a:buChar char=""/>
              <a:tabLst>
                <a:tab pos="698500" algn="l"/>
              </a:tabLst>
            </a:pPr>
            <a:r>
              <a:rPr sz="2400" spc="-5" dirty="0">
                <a:solidFill>
                  <a:srgbClr val="FFFFFF"/>
                </a:solidFill>
                <a:latin typeface="Arial"/>
                <a:cs typeface="Arial"/>
              </a:rPr>
              <a:t>Drilled holes</a:t>
            </a:r>
            <a:r>
              <a:rPr sz="2400" spc="-25" dirty="0">
                <a:solidFill>
                  <a:srgbClr val="FFFFFF"/>
                </a:solidFill>
                <a:latin typeface="Arial"/>
                <a:cs typeface="Arial"/>
              </a:rPr>
              <a:t> </a:t>
            </a:r>
            <a:r>
              <a:rPr sz="2400" dirty="0">
                <a:solidFill>
                  <a:srgbClr val="FFFFFF"/>
                </a:solidFill>
                <a:latin typeface="Arial"/>
                <a:cs typeface="Arial"/>
              </a:rPr>
              <a:t>for  </a:t>
            </a:r>
            <a:r>
              <a:rPr sz="2400" spc="-5" dirty="0">
                <a:solidFill>
                  <a:srgbClr val="FFFFFF"/>
                </a:solidFill>
                <a:latin typeface="Arial"/>
                <a:cs typeface="Arial"/>
              </a:rPr>
              <a:t>venting relief</a:t>
            </a:r>
            <a:endParaRPr sz="2400">
              <a:latin typeface="Arial"/>
              <a:cs typeface="Arial"/>
            </a:endParaRPr>
          </a:p>
          <a:p>
            <a:pPr marL="697865" marR="647065" lvl="1" indent="-274320">
              <a:lnSpc>
                <a:spcPct val="100000"/>
              </a:lnSpc>
              <a:spcBef>
                <a:spcPts val="580"/>
              </a:spcBef>
              <a:buClr>
                <a:srgbClr val="6D9FAF"/>
              </a:buClr>
              <a:buSzPct val="89583"/>
              <a:buFont typeface="Wingdings 2"/>
              <a:buChar char=""/>
              <a:tabLst>
                <a:tab pos="698500" algn="l"/>
              </a:tabLst>
            </a:pPr>
            <a:r>
              <a:rPr sz="2400" dirty="0">
                <a:solidFill>
                  <a:srgbClr val="FFFFFF"/>
                </a:solidFill>
                <a:latin typeface="Arial"/>
                <a:cs typeface="Arial"/>
              </a:rPr>
              <a:t>Inserted </a:t>
            </a:r>
            <a:r>
              <a:rPr sz="2400" spc="-5" dirty="0">
                <a:solidFill>
                  <a:srgbClr val="FFFFFF"/>
                </a:solidFill>
                <a:latin typeface="Arial"/>
                <a:cs typeface="Arial"/>
              </a:rPr>
              <a:t>pencil  holder on </a:t>
            </a:r>
            <a:r>
              <a:rPr sz="2400" dirty="0">
                <a:solidFill>
                  <a:srgbClr val="FFFFFF"/>
                </a:solidFill>
                <a:latin typeface="Arial"/>
                <a:cs typeface="Arial"/>
              </a:rPr>
              <a:t>hat</a:t>
            </a:r>
            <a:r>
              <a:rPr sz="2400" spc="-55" dirty="0">
                <a:solidFill>
                  <a:srgbClr val="FFFFFF"/>
                </a:solidFill>
                <a:latin typeface="Arial"/>
                <a:cs typeface="Arial"/>
              </a:rPr>
              <a:t> </a:t>
            </a:r>
            <a:r>
              <a:rPr sz="2400" dirty="0">
                <a:solidFill>
                  <a:srgbClr val="FFFFFF"/>
                </a:solidFill>
                <a:latin typeface="Arial"/>
                <a:cs typeface="Arial"/>
              </a:rPr>
              <a:t>for  </a:t>
            </a:r>
            <a:r>
              <a:rPr sz="2400" spc="-5" dirty="0">
                <a:solidFill>
                  <a:srgbClr val="FFFFFF"/>
                </a:solidFill>
                <a:latin typeface="Arial"/>
                <a:cs typeface="Arial"/>
              </a:rPr>
              <a:t>easy</a:t>
            </a:r>
            <a:r>
              <a:rPr sz="2400" spc="-10" dirty="0">
                <a:solidFill>
                  <a:srgbClr val="FFFFFF"/>
                </a:solidFill>
                <a:latin typeface="Arial"/>
                <a:cs typeface="Arial"/>
              </a:rPr>
              <a:t> </a:t>
            </a:r>
            <a:r>
              <a:rPr sz="2400" spc="-5" dirty="0">
                <a:solidFill>
                  <a:srgbClr val="FFFFFF"/>
                </a:solidFill>
                <a:latin typeface="Arial"/>
                <a:cs typeface="Arial"/>
              </a:rPr>
              <a:t>retrieval</a:t>
            </a:r>
            <a:endParaRPr sz="2400">
              <a:latin typeface="Arial"/>
              <a:cs typeface="Arial"/>
            </a:endParaRPr>
          </a:p>
        </p:txBody>
      </p:sp>
      <p:sp>
        <p:nvSpPr>
          <p:cNvPr id="8" name="object 8"/>
          <p:cNvSpPr/>
          <p:nvPr/>
        </p:nvSpPr>
        <p:spPr>
          <a:xfrm>
            <a:off x="5410200" y="1371600"/>
            <a:ext cx="2654807" cy="2895600"/>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45129" y="260349"/>
            <a:ext cx="3251835" cy="635000"/>
          </a:xfrm>
          <a:prstGeom prst="rect">
            <a:avLst/>
          </a:prstGeom>
        </p:spPr>
        <p:txBody>
          <a:bodyPr vert="horz" wrap="square" lIns="0" tIns="12065" rIns="0" bIns="0" rtlCol="0">
            <a:spAutoFit/>
          </a:bodyPr>
          <a:lstStyle/>
          <a:p>
            <a:pPr marL="12700">
              <a:lnSpc>
                <a:spcPct val="100000"/>
              </a:lnSpc>
              <a:spcBef>
                <a:spcPts val="95"/>
              </a:spcBef>
            </a:pPr>
            <a:r>
              <a:rPr spc="-10" dirty="0"/>
              <a:t>Introduction</a:t>
            </a:r>
          </a:p>
        </p:txBody>
      </p:sp>
      <p:sp>
        <p:nvSpPr>
          <p:cNvPr id="4" name="object 4"/>
          <p:cNvSpPr txBox="1">
            <a:spLocks noGrp="1"/>
          </p:cNvSpPr>
          <p:nvPr>
            <p:ph type="sldNum" sz="quarter" idx="7"/>
          </p:nvPr>
        </p:nvSpPr>
        <p:spPr>
          <a:prstGeom prst="rect">
            <a:avLst/>
          </a:prstGeom>
        </p:spPr>
        <p:txBody>
          <a:bodyPr vert="horz" wrap="square" lIns="0" tIns="13335" rIns="0" bIns="0" rtlCol="0">
            <a:spAutoFit/>
          </a:bodyPr>
          <a:lstStyle/>
          <a:p>
            <a:pPr marR="31115" algn="r">
              <a:lnSpc>
                <a:spcPct val="100000"/>
              </a:lnSpc>
              <a:spcBef>
                <a:spcPts val="105"/>
              </a:spcBef>
            </a:pPr>
            <a:fld id="{81D60167-4931-47E6-BA6A-407CBD079E47}" type="slidenum">
              <a:rPr dirty="0"/>
              <a:t>4</a:t>
            </a:fld>
            <a:endParaRPr dirty="0"/>
          </a:p>
          <a:p>
            <a:pPr marR="31115" algn="r">
              <a:lnSpc>
                <a:spcPct val="100000"/>
              </a:lnSpc>
            </a:pPr>
            <a:r>
              <a:rPr spc="-5" dirty="0"/>
              <a:t>Created </a:t>
            </a:r>
            <a:r>
              <a:rPr dirty="0"/>
              <a:t>by OTIEC </a:t>
            </a:r>
            <a:r>
              <a:rPr spc="-5" dirty="0"/>
              <a:t>Outreach Resources</a:t>
            </a:r>
            <a:r>
              <a:rPr spc="5" dirty="0"/>
              <a:t> </a:t>
            </a:r>
            <a:r>
              <a:rPr spc="-5" dirty="0"/>
              <a:t>Workgroup</a:t>
            </a:r>
          </a:p>
        </p:txBody>
      </p:sp>
      <p:sp>
        <p:nvSpPr>
          <p:cNvPr id="5" name="object 5"/>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PPT </a:t>
            </a:r>
            <a:r>
              <a:rPr dirty="0"/>
              <a:t>10-hr. </a:t>
            </a:r>
            <a:r>
              <a:rPr spc="-5" dirty="0"/>
              <a:t>General Industry </a:t>
            </a:r>
            <a:r>
              <a:rPr dirty="0"/>
              <a:t>– </a:t>
            </a:r>
            <a:r>
              <a:rPr spc="-5" dirty="0"/>
              <a:t>PPE</a:t>
            </a:r>
            <a:r>
              <a:rPr dirty="0"/>
              <a:t> </a:t>
            </a:r>
            <a:r>
              <a:rPr spc="-5" dirty="0"/>
              <a:t>v.03.01.17</a:t>
            </a:r>
          </a:p>
        </p:txBody>
      </p:sp>
      <p:sp>
        <p:nvSpPr>
          <p:cNvPr id="3" name="object 3"/>
          <p:cNvSpPr txBox="1"/>
          <p:nvPr/>
        </p:nvSpPr>
        <p:spPr>
          <a:xfrm>
            <a:off x="840739" y="959253"/>
            <a:ext cx="7494905" cy="4093845"/>
          </a:xfrm>
          <a:prstGeom prst="rect">
            <a:avLst/>
          </a:prstGeom>
        </p:spPr>
        <p:txBody>
          <a:bodyPr vert="horz" wrap="square" lIns="0" tIns="205740" rIns="0" bIns="0" rtlCol="0">
            <a:spAutoFit/>
          </a:bodyPr>
          <a:lstStyle/>
          <a:p>
            <a:pPr marL="12700">
              <a:lnSpc>
                <a:spcPct val="100000"/>
              </a:lnSpc>
              <a:spcBef>
                <a:spcPts val="1620"/>
              </a:spcBef>
            </a:pPr>
            <a:r>
              <a:rPr sz="3200" spc="-5" dirty="0">
                <a:solidFill>
                  <a:schemeClr val="bg1"/>
                </a:solidFill>
                <a:latin typeface="Tahoma"/>
                <a:cs typeface="Tahoma"/>
              </a:rPr>
              <a:t>Employers </a:t>
            </a:r>
            <a:r>
              <a:rPr sz="3200" dirty="0">
                <a:solidFill>
                  <a:schemeClr val="bg1"/>
                </a:solidFill>
                <a:latin typeface="Tahoma"/>
                <a:cs typeface="Tahoma"/>
              </a:rPr>
              <a:t>must protect</a:t>
            </a:r>
            <a:r>
              <a:rPr sz="3200" spc="-5" dirty="0">
                <a:solidFill>
                  <a:schemeClr val="bg1"/>
                </a:solidFill>
                <a:latin typeface="Tahoma"/>
                <a:cs typeface="Tahoma"/>
              </a:rPr>
              <a:t> employees:</a:t>
            </a:r>
            <a:endParaRPr sz="3200" dirty="0">
              <a:solidFill>
                <a:schemeClr val="bg1"/>
              </a:solidFill>
              <a:latin typeface="Tahoma"/>
              <a:cs typeface="Tahoma"/>
            </a:endParaRPr>
          </a:p>
          <a:p>
            <a:pPr marL="355600" indent="-343535">
              <a:lnSpc>
                <a:spcPct val="100000"/>
              </a:lnSpc>
              <a:spcBef>
                <a:spcPts val="1325"/>
              </a:spcBef>
              <a:buFont typeface="Arial"/>
              <a:buChar char="•"/>
              <a:tabLst>
                <a:tab pos="355600" algn="l"/>
                <a:tab pos="356235" algn="l"/>
              </a:tabLst>
            </a:pPr>
            <a:r>
              <a:rPr sz="2800" b="1" spc="-5" dirty="0">
                <a:solidFill>
                  <a:schemeClr val="bg1"/>
                </a:solidFill>
                <a:latin typeface="Tahoma"/>
                <a:cs typeface="Tahoma"/>
              </a:rPr>
              <a:t>Assess </a:t>
            </a:r>
            <a:r>
              <a:rPr sz="2800" spc="-5" dirty="0">
                <a:solidFill>
                  <a:schemeClr val="bg1"/>
                </a:solidFill>
                <a:latin typeface="Tahoma"/>
                <a:cs typeface="Tahoma"/>
              </a:rPr>
              <a:t>the</a:t>
            </a:r>
            <a:r>
              <a:rPr sz="2800" spc="45" dirty="0">
                <a:solidFill>
                  <a:schemeClr val="bg1"/>
                </a:solidFill>
                <a:latin typeface="Tahoma"/>
                <a:cs typeface="Tahoma"/>
              </a:rPr>
              <a:t> </a:t>
            </a:r>
            <a:r>
              <a:rPr sz="2800" spc="-10" dirty="0">
                <a:solidFill>
                  <a:schemeClr val="bg1"/>
                </a:solidFill>
                <a:latin typeface="Tahoma"/>
                <a:cs typeface="Tahoma"/>
              </a:rPr>
              <a:t>workplace</a:t>
            </a:r>
            <a:endParaRPr sz="2800" dirty="0">
              <a:solidFill>
                <a:schemeClr val="bg1"/>
              </a:solidFill>
              <a:latin typeface="Tahoma"/>
              <a:cs typeface="Tahoma"/>
            </a:endParaRPr>
          </a:p>
          <a:p>
            <a:pPr marL="355600" marR="5080" indent="-343535">
              <a:lnSpc>
                <a:spcPts val="2690"/>
              </a:lnSpc>
              <a:spcBef>
                <a:spcPts val="1970"/>
              </a:spcBef>
              <a:buFont typeface="Arial"/>
              <a:buChar char="•"/>
              <a:tabLst>
                <a:tab pos="355600" algn="l"/>
                <a:tab pos="356235" algn="l"/>
              </a:tabLst>
            </a:pPr>
            <a:r>
              <a:rPr sz="2800" b="1" spc="-10" dirty="0">
                <a:solidFill>
                  <a:schemeClr val="bg1"/>
                </a:solidFill>
                <a:latin typeface="Tahoma"/>
                <a:cs typeface="Tahoma"/>
              </a:rPr>
              <a:t>Eliminate </a:t>
            </a:r>
            <a:r>
              <a:rPr sz="2800" b="1" spc="-5" dirty="0">
                <a:solidFill>
                  <a:schemeClr val="bg1"/>
                </a:solidFill>
                <a:latin typeface="Tahoma"/>
                <a:cs typeface="Tahoma"/>
              </a:rPr>
              <a:t>and reduce </a:t>
            </a:r>
            <a:r>
              <a:rPr sz="2800" spc="-5" dirty="0">
                <a:solidFill>
                  <a:schemeClr val="bg1"/>
                </a:solidFill>
                <a:latin typeface="Tahoma"/>
                <a:cs typeface="Tahoma"/>
              </a:rPr>
              <a:t>the hazards </a:t>
            </a:r>
            <a:r>
              <a:rPr sz="2800" spc="-10" dirty="0">
                <a:solidFill>
                  <a:schemeClr val="bg1"/>
                </a:solidFill>
                <a:latin typeface="Tahoma"/>
                <a:cs typeface="Tahoma"/>
              </a:rPr>
              <a:t>found  </a:t>
            </a:r>
            <a:r>
              <a:rPr sz="2800" spc="-5" dirty="0">
                <a:solidFill>
                  <a:schemeClr val="bg1"/>
                </a:solidFill>
                <a:latin typeface="Tahoma"/>
                <a:cs typeface="Tahoma"/>
              </a:rPr>
              <a:t>using </a:t>
            </a:r>
            <a:r>
              <a:rPr sz="2800" spc="-10" dirty="0">
                <a:solidFill>
                  <a:schemeClr val="bg1"/>
                </a:solidFill>
                <a:latin typeface="Tahoma"/>
                <a:cs typeface="Tahoma"/>
              </a:rPr>
              <a:t>engineering </a:t>
            </a:r>
            <a:r>
              <a:rPr sz="2800" spc="-5" dirty="0">
                <a:solidFill>
                  <a:schemeClr val="bg1"/>
                </a:solidFill>
                <a:latin typeface="Tahoma"/>
                <a:cs typeface="Tahoma"/>
              </a:rPr>
              <a:t>and </a:t>
            </a:r>
            <a:r>
              <a:rPr sz="2800" spc="-10" dirty="0">
                <a:solidFill>
                  <a:schemeClr val="bg1"/>
                </a:solidFill>
                <a:latin typeface="Tahoma"/>
                <a:cs typeface="Tahoma"/>
              </a:rPr>
              <a:t>administrative</a:t>
            </a:r>
            <a:r>
              <a:rPr sz="2800" spc="105" dirty="0">
                <a:solidFill>
                  <a:schemeClr val="bg1"/>
                </a:solidFill>
                <a:latin typeface="Tahoma"/>
                <a:cs typeface="Tahoma"/>
              </a:rPr>
              <a:t> </a:t>
            </a:r>
            <a:r>
              <a:rPr sz="2800" spc="-5" dirty="0">
                <a:solidFill>
                  <a:schemeClr val="bg1"/>
                </a:solidFill>
                <a:latin typeface="Tahoma"/>
                <a:cs typeface="Tahoma"/>
              </a:rPr>
              <a:t>controls</a:t>
            </a:r>
            <a:endParaRPr sz="2800" dirty="0">
              <a:solidFill>
                <a:schemeClr val="bg1"/>
              </a:solidFill>
              <a:latin typeface="Tahoma"/>
              <a:cs typeface="Tahoma"/>
            </a:endParaRPr>
          </a:p>
          <a:p>
            <a:pPr marL="355600" marR="591820" indent="-343535">
              <a:lnSpc>
                <a:spcPts val="2690"/>
              </a:lnSpc>
              <a:spcBef>
                <a:spcPts val="1985"/>
              </a:spcBef>
              <a:buFont typeface="Arial"/>
              <a:buChar char="•"/>
              <a:tabLst>
                <a:tab pos="355600" algn="l"/>
                <a:tab pos="356235" algn="l"/>
              </a:tabLst>
            </a:pPr>
            <a:r>
              <a:rPr sz="2800" spc="-5" dirty="0">
                <a:solidFill>
                  <a:schemeClr val="bg1"/>
                </a:solidFill>
                <a:latin typeface="Tahoma"/>
                <a:cs typeface="Tahoma"/>
              </a:rPr>
              <a:t>Then </a:t>
            </a:r>
            <a:r>
              <a:rPr sz="2800" b="1" spc="-5" dirty="0">
                <a:solidFill>
                  <a:schemeClr val="bg1"/>
                </a:solidFill>
                <a:latin typeface="Tahoma"/>
                <a:cs typeface="Tahoma"/>
              </a:rPr>
              <a:t>use </a:t>
            </a:r>
            <a:r>
              <a:rPr sz="2800" spc="-5" dirty="0">
                <a:solidFill>
                  <a:schemeClr val="bg1"/>
                </a:solidFill>
                <a:latin typeface="Tahoma"/>
                <a:cs typeface="Tahoma"/>
              </a:rPr>
              <a:t>appropriate personal </a:t>
            </a:r>
            <a:r>
              <a:rPr sz="2800" spc="-10" dirty="0">
                <a:solidFill>
                  <a:schemeClr val="bg1"/>
                </a:solidFill>
                <a:latin typeface="Tahoma"/>
                <a:cs typeface="Tahoma"/>
              </a:rPr>
              <a:t>protective  </a:t>
            </a:r>
            <a:r>
              <a:rPr sz="2800" spc="-5" dirty="0">
                <a:solidFill>
                  <a:schemeClr val="bg1"/>
                </a:solidFill>
                <a:latin typeface="Tahoma"/>
                <a:cs typeface="Tahoma"/>
              </a:rPr>
              <a:t>equipment</a:t>
            </a:r>
            <a:endParaRPr sz="2800" dirty="0">
              <a:solidFill>
                <a:schemeClr val="bg1"/>
              </a:solidFill>
              <a:latin typeface="Tahoma"/>
              <a:cs typeface="Tahoma"/>
            </a:endParaRPr>
          </a:p>
          <a:p>
            <a:pPr marL="355600" marR="473075" indent="-343535">
              <a:lnSpc>
                <a:spcPts val="2690"/>
              </a:lnSpc>
              <a:spcBef>
                <a:spcPts val="1870"/>
              </a:spcBef>
              <a:buFont typeface="Arial"/>
              <a:buChar char="•"/>
              <a:tabLst>
                <a:tab pos="355600" algn="l"/>
                <a:tab pos="356235" algn="l"/>
              </a:tabLst>
            </a:pPr>
            <a:r>
              <a:rPr sz="2800" b="1" spc="-10" dirty="0">
                <a:solidFill>
                  <a:schemeClr val="bg1"/>
                </a:solidFill>
                <a:latin typeface="Tahoma"/>
                <a:cs typeface="Tahoma"/>
              </a:rPr>
              <a:t>Remember, Personal Protective  Equipment </a:t>
            </a:r>
            <a:r>
              <a:rPr sz="2800" b="1" spc="-5" dirty="0">
                <a:solidFill>
                  <a:schemeClr val="bg1"/>
                </a:solidFill>
                <a:latin typeface="Tahoma"/>
                <a:cs typeface="Tahoma"/>
              </a:rPr>
              <a:t>is the last level of</a:t>
            </a:r>
            <a:r>
              <a:rPr sz="2800" b="1" spc="85" dirty="0">
                <a:solidFill>
                  <a:schemeClr val="bg1"/>
                </a:solidFill>
                <a:latin typeface="Tahoma"/>
                <a:cs typeface="Tahoma"/>
              </a:rPr>
              <a:t> </a:t>
            </a:r>
            <a:r>
              <a:rPr sz="2800" b="1" spc="-5" dirty="0">
                <a:solidFill>
                  <a:schemeClr val="bg1"/>
                </a:solidFill>
                <a:latin typeface="Tahoma"/>
                <a:cs typeface="Tahoma"/>
              </a:rPr>
              <a:t>control.</a:t>
            </a:r>
            <a:endParaRPr sz="2800" dirty="0">
              <a:solidFill>
                <a:schemeClr val="bg1"/>
              </a:solidFill>
              <a:latin typeface="Tahoma"/>
              <a:cs typeface="Tahoma"/>
            </a:endParaRPr>
          </a:p>
        </p:txBody>
      </p:sp>
    </p:spTree>
    <p:extLst>
      <p:ext uri="{BB962C8B-B14F-4D97-AF65-F5344CB8AC3E}">
        <p14:creationId xmlns:p14="http://schemas.microsoft.com/office/powerpoint/2010/main" val="20887130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654294"/>
            <a:ext cx="9144000" cy="220370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4751832"/>
            <a:ext cx="9144000" cy="2106295"/>
          </a:xfrm>
          <a:custGeom>
            <a:avLst/>
            <a:gdLst/>
            <a:ahLst/>
            <a:cxnLst/>
            <a:rect l="l" t="t" r="r" b="b"/>
            <a:pathLst>
              <a:path w="9144000" h="2106295">
                <a:moveTo>
                  <a:pt x="0" y="1692935"/>
                </a:moveTo>
                <a:lnTo>
                  <a:pt x="0" y="2106166"/>
                </a:lnTo>
                <a:lnTo>
                  <a:pt x="9144000" y="2106166"/>
                </a:lnTo>
                <a:lnTo>
                  <a:pt x="9144000" y="1751575"/>
                </a:lnTo>
                <a:lnTo>
                  <a:pt x="2266828" y="1751575"/>
                </a:lnTo>
                <a:lnTo>
                  <a:pt x="1613553" y="1744157"/>
                </a:lnTo>
                <a:lnTo>
                  <a:pt x="0" y="1692935"/>
                </a:lnTo>
                <a:close/>
              </a:path>
              <a:path w="9144000" h="2106295">
                <a:moveTo>
                  <a:pt x="9144000" y="0"/>
                </a:moveTo>
                <a:lnTo>
                  <a:pt x="8953853" y="89691"/>
                </a:lnTo>
                <a:lnTo>
                  <a:pt x="8464392" y="314371"/>
                </a:lnTo>
                <a:lnTo>
                  <a:pt x="8055839" y="494221"/>
                </a:lnTo>
                <a:lnTo>
                  <a:pt x="7664254" y="659074"/>
                </a:lnTo>
                <a:lnTo>
                  <a:pt x="7341069" y="788898"/>
                </a:lnTo>
                <a:lnTo>
                  <a:pt x="7028467" y="908526"/>
                </a:lnTo>
                <a:lnTo>
                  <a:pt x="6775423" y="1000703"/>
                </a:lnTo>
                <a:lnTo>
                  <a:pt x="6528624" y="1086284"/>
                </a:lnTo>
                <a:lnTo>
                  <a:pt x="6287566" y="1165488"/>
                </a:lnTo>
                <a:lnTo>
                  <a:pt x="6051747" y="1238535"/>
                </a:lnTo>
                <a:lnTo>
                  <a:pt x="5820664" y="1305646"/>
                </a:lnTo>
                <a:lnTo>
                  <a:pt x="5593815" y="1367040"/>
                </a:lnTo>
                <a:lnTo>
                  <a:pt x="5415046" y="1412187"/>
                </a:lnTo>
                <a:lnTo>
                  <a:pt x="5238407" y="1453928"/>
                </a:lnTo>
                <a:lnTo>
                  <a:pt x="5063642" y="1492375"/>
                </a:lnTo>
                <a:lnTo>
                  <a:pt x="4890493" y="1527643"/>
                </a:lnTo>
                <a:lnTo>
                  <a:pt x="4718701" y="1559842"/>
                </a:lnTo>
                <a:lnTo>
                  <a:pt x="4548012" y="1589086"/>
                </a:lnTo>
                <a:lnTo>
                  <a:pt x="4335806" y="1621657"/>
                </a:lnTo>
                <a:lnTo>
                  <a:pt x="4124415" y="1650005"/>
                </a:lnTo>
                <a:lnTo>
                  <a:pt x="3913339" y="1674351"/>
                </a:lnTo>
                <a:lnTo>
                  <a:pt x="3702072" y="1694915"/>
                </a:lnTo>
                <a:lnTo>
                  <a:pt x="3490114" y="1711916"/>
                </a:lnTo>
                <a:lnTo>
                  <a:pt x="3234143" y="1727924"/>
                </a:lnTo>
                <a:lnTo>
                  <a:pt x="2975583" y="1739498"/>
                </a:lnTo>
                <a:lnTo>
                  <a:pt x="2669499" y="1747904"/>
                </a:lnTo>
                <a:lnTo>
                  <a:pt x="2266828" y="1751575"/>
                </a:lnTo>
                <a:lnTo>
                  <a:pt x="9144000" y="1751575"/>
                </a:lnTo>
                <a:lnTo>
                  <a:pt x="9144000" y="0"/>
                </a:lnTo>
                <a:close/>
              </a:path>
            </a:pathLst>
          </a:custGeom>
          <a:solidFill>
            <a:srgbClr val="7B7B7B">
              <a:alpha val="45097"/>
            </a:srgbClr>
          </a:solidFill>
        </p:spPr>
        <p:txBody>
          <a:bodyPr wrap="square" lIns="0" tIns="0" rIns="0" bIns="0" rtlCol="0"/>
          <a:lstStyle/>
          <a:p>
            <a:endParaRPr/>
          </a:p>
        </p:txBody>
      </p:sp>
      <p:sp>
        <p:nvSpPr>
          <p:cNvPr id="4" name="object 4"/>
          <p:cNvSpPr/>
          <p:nvPr/>
        </p:nvSpPr>
        <p:spPr>
          <a:xfrm>
            <a:off x="7211568" y="0"/>
            <a:ext cx="1932431" cy="685799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315200" y="0"/>
            <a:ext cx="1828800" cy="6858000"/>
          </a:xfrm>
          <a:custGeom>
            <a:avLst/>
            <a:gdLst/>
            <a:ahLst/>
            <a:cxnLst/>
            <a:rect l="l" t="t" r="r" b="b"/>
            <a:pathLst>
              <a:path w="1828800" h="6858000">
                <a:moveTo>
                  <a:pt x="0" y="0"/>
                </a:moveTo>
                <a:lnTo>
                  <a:pt x="37678" y="52510"/>
                </a:lnTo>
                <a:lnTo>
                  <a:pt x="74692" y="105059"/>
                </a:lnTo>
                <a:lnTo>
                  <a:pt x="111045" y="157642"/>
                </a:lnTo>
                <a:lnTo>
                  <a:pt x="146740" y="210258"/>
                </a:lnTo>
                <a:lnTo>
                  <a:pt x="181781" y="262903"/>
                </a:lnTo>
                <a:lnTo>
                  <a:pt x="216173" y="315574"/>
                </a:lnTo>
                <a:lnTo>
                  <a:pt x="249918" y="368268"/>
                </a:lnTo>
                <a:lnTo>
                  <a:pt x="283022" y="420982"/>
                </a:lnTo>
                <a:lnTo>
                  <a:pt x="315488" y="473715"/>
                </a:lnTo>
                <a:lnTo>
                  <a:pt x="347319" y="526461"/>
                </a:lnTo>
                <a:lnTo>
                  <a:pt x="378519" y="579219"/>
                </a:lnTo>
                <a:lnTo>
                  <a:pt x="409092" y="631986"/>
                </a:lnTo>
                <a:lnTo>
                  <a:pt x="439043" y="684758"/>
                </a:lnTo>
                <a:lnTo>
                  <a:pt x="468375" y="737534"/>
                </a:lnTo>
                <a:lnTo>
                  <a:pt x="497091" y="790309"/>
                </a:lnTo>
                <a:lnTo>
                  <a:pt x="525196" y="843081"/>
                </a:lnTo>
                <a:lnTo>
                  <a:pt x="552693" y="895847"/>
                </a:lnTo>
                <a:lnTo>
                  <a:pt x="579586" y="948604"/>
                </a:lnTo>
                <a:lnTo>
                  <a:pt x="605880" y="1001349"/>
                </a:lnTo>
                <a:lnTo>
                  <a:pt x="631577" y="1054080"/>
                </a:lnTo>
                <a:lnTo>
                  <a:pt x="656682" y="1106792"/>
                </a:lnTo>
                <a:lnTo>
                  <a:pt x="681198" y="1159484"/>
                </a:lnTo>
                <a:lnTo>
                  <a:pt x="705130" y="1212153"/>
                </a:lnTo>
                <a:lnTo>
                  <a:pt x="728481" y="1264795"/>
                </a:lnTo>
                <a:lnTo>
                  <a:pt x="751256" y="1317407"/>
                </a:lnTo>
                <a:lnTo>
                  <a:pt x="773457" y="1369987"/>
                </a:lnTo>
                <a:lnTo>
                  <a:pt x="795088" y="1422532"/>
                </a:lnTo>
                <a:lnTo>
                  <a:pt x="816155" y="1475038"/>
                </a:lnTo>
                <a:lnTo>
                  <a:pt x="836659" y="1527504"/>
                </a:lnTo>
                <a:lnTo>
                  <a:pt x="856606" y="1579925"/>
                </a:lnTo>
                <a:lnTo>
                  <a:pt x="875999" y="1632299"/>
                </a:lnTo>
                <a:lnTo>
                  <a:pt x="894841" y="1684623"/>
                </a:lnTo>
                <a:lnTo>
                  <a:pt x="913138" y="1736895"/>
                </a:lnTo>
                <a:lnTo>
                  <a:pt x="930891" y="1789110"/>
                </a:lnTo>
                <a:lnTo>
                  <a:pt x="948107" y="1841267"/>
                </a:lnTo>
                <a:lnTo>
                  <a:pt x="964787" y="1893362"/>
                </a:lnTo>
                <a:lnTo>
                  <a:pt x="980936" y="1945392"/>
                </a:lnTo>
                <a:lnTo>
                  <a:pt x="996558" y="1997355"/>
                </a:lnTo>
                <a:lnTo>
                  <a:pt x="1011657" y="2049248"/>
                </a:lnTo>
                <a:lnTo>
                  <a:pt x="1026237" y="2101067"/>
                </a:lnTo>
                <a:lnTo>
                  <a:pt x="1040300" y="2152809"/>
                </a:lnTo>
                <a:lnTo>
                  <a:pt x="1053852" y="2204473"/>
                </a:lnTo>
                <a:lnTo>
                  <a:pt x="1066896" y="2256054"/>
                </a:lnTo>
                <a:lnTo>
                  <a:pt x="1079436" y="2307550"/>
                </a:lnTo>
                <a:lnTo>
                  <a:pt x="1091475" y="2358958"/>
                </a:lnTo>
                <a:lnTo>
                  <a:pt x="1103018" y="2410275"/>
                </a:lnTo>
                <a:lnTo>
                  <a:pt x="1114068" y="2461498"/>
                </a:lnTo>
                <a:lnTo>
                  <a:pt x="1124629" y="2512625"/>
                </a:lnTo>
                <a:lnTo>
                  <a:pt x="1134705" y="2563651"/>
                </a:lnTo>
                <a:lnTo>
                  <a:pt x="1144300" y="2614575"/>
                </a:lnTo>
                <a:lnTo>
                  <a:pt x="1153418" y="2665393"/>
                </a:lnTo>
                <a:lnTo>
                  <a:pt x="1162062" y="2716103"/>
                </a:lnTo>
                <a:lnTo>
                  <a:pt x="1170236" y="2766701"/>
                </a:lnTo>
                <a:lnTo>
                  <a:pt x="1177945" y="2817185"/>
                </a:lnTo>
                <a:lnTo>
                  <a:pt x="1185192" y="2867551"/>
                </a:lnTo>
                <a:lnTo>
                  <a:pt x="1191980" y="2917797"/>
                </a:lnTo>
                <a:lnTo>
                  <a:pt x="1198314" y="2967920"/>
                </a:lnTo>
                <a:lnTo>
                  <a:pt x="1204197" y="3017916"/>
                </a:lnTo>
                <a:lnTo>
                  <a:pt x="1209634" y="3067784"/>
                </a:lnTo>
                <a:lnTo>
                  <a:pt x="1214628" y="3117520"/>
                </a:lnTo>
                <a:lnTo>
                  <a:pt x="1219183" y="3167120"/>
                </a:lnTo>
                <a:lnTo>
                  <a:pt x="1223302" y="3216583"/>
                </a:lnTo>
                <a:lnTo>
                  <a:pt x="1226990" y="3265905"/>
                </a:lnTo>
                <a:lnTo>
                  <a:pt x="1230251" y="3315083"/>
                </a:lnTo>
                <a:lnTo>
                  <a:pt x="1233088" y="3364115"/>
                </a:lnTo>
                <a:lnTo>
                  <a:pt x="1235505" y="3412997"/>
                </a:lnTo>
                <a:lnTo>
                  <a:pt x="1237506" y="3461726"/>
                </a:lnTo>
                <a:lnTo>
                  <a:pt x="1239095" y="3510300"/>
                </a:lnTo>
                <a:lnTo>
                  <a:pt x="1240275" y="3558716"/>
                </a:lnTo>
                <a:lnTo>
                  <a:pt x="1241051" y="3606970"/>
                </a:lnTo>
                <a:lnTo>
                  <a:pt x="1241426" y="3655060"/>
                </a:lnTo>
                <a:lnTo>
                  <a:pt x="1241404" y="3702983"/>
                </a:lnTo>
                <a:lnTo>
                  <a:pt x="1240989" y="3750736"/>
                </a:lnTo>
                <a:lnTo>
                  <a:pt x="1240185" y="3798316"/>
                </a:lnTo>
                <a:lnTo>
                  <a:pt x="1238995" y="3845719"/>
                </a:lnTo>
                <a:lnTo>
                  <a:pt x="1237424" y="3892944"/>
                </a:lnTo>
                <a:lnTo>
                  <a:pt x="1235475" y="3939987"/>
                </a:lnTo>
                <a:lnTo>
                  <a:pt x="1233152" y="3986846"/>
                </a:lnTo>
                <a:lnTo>
                  <a:pt x="1230459" y="4033516"/>
                </a:lnTo>
                <a:lnTo>
                  <a:pt x="1227400" y="4079996"/>
                </a:lnTo>
                <a:lnTo>
                  <a:pt x="1223979" y="4126283"/>
                </a:lnTo>
                <a:lnTo>
                  <a:pt x="1220198" y="4172373"/>
                </a:lnTo>
                <a:lnTo>
                  <a:pt x="1216063" y="4218264"/>
                </a:lnTo>
                <a:lnTo>
                  <a:pt x="1211578" y="4263952"/>
                </a:lnTo>
                <a:lnTo>
                  <a:pt x="1206745" y="4309435"/>
                </a:lnTo>
                <a:lnTo>
                  <a:pt x="1201568" y="4354710"/>
                </a:lnTo>
                <a:lnTo>
                  <a:pt x="1196053" y="4399773"/>
                </a:lnTo>
                <a:lnTo>
                  <a:pt x="1190201" y="4444623"/>
                </a:lnTo>
                <a:lnTo>
                  <a:pt x="1184018" y="4489256"/>
                </a:lnTo>
                <a:lnTo>
                  <a:pt x="1177507" y="4533668"/>
                </a:lnTo>
                <a:lnTo>
                  <a:pt x="1170672" y="4577858"/>
                </a:lnTo>
                <a:lnTo>
                  <a:pt x="1163517" y="4621822"/>
                </a:lnTo>
                <a:lnTo>
                  <a:pt x="1156045" y="4665558"/>
                </a:lnTo>
                <a:lnTo>
                  <a:pt x="1148260" y="4709062"/>
                </a:lnTo>
                <a:lnTo>
                  <a:pt x="1140167" y="4752331"/>
                </a:lnTo>
                <a:lnTo>
                  <a:pt x="1131769" y="4795362"/>
                </a:lnTo>
                <a:lnTo>
                  <a:pt x="1123069" y="4838154"/>
                </a:lnTo>
                <a:lnTo>
                  <a:pt x="1114073" y="4880702"/>
                </a:lnTo>
                <a:lnTo>
                  <a:pt x="1104783" y="4923003"/>
                </a:lnTo>
                <a:lnTo>
                  <a:pt x="1095203" y="4965056"/>
                </a:lnTo>
                <a:lnTo>
                  <a:pt x="1085337" y="5006856"/>
                </a:lnTo>
                <a:lnTo>
                  <a:pt x="1075190" y="5048401"/>
                </a:lnTo>
                <a:lnTo>
                  <a:pt x="1064764" y="5089688"/>
                </a:lnTo>
                <a:lnTo>
                  <a:pt x="1054064" y="5130715"/>
                </a:lnTo>
                <a:lnTo>
                  <a:pt x="1043094" y="5171477"/>
                </a:lnTo>
                <a:lnTo>
                  <a:pt x="1031857" y="5211973"/>
                </a:lnTo>
                <a:lnTo>
                  <a:pt x="1020357" y="5252199"/>
                </a:lnTo>
                <a:lnTo>
                  <a:pt x="1008598" y="5292152"/>
                </a:lnTo>
                <a:lnTo>
                  <a:pt x="996584" y="5331829"/>
                </a:lnTo>
                <a:lnTo>
                  <a:pt x="984319" y="5371228"/>
                </a:lnTo>
                <a:lnTo>
                  <a:pt x="971806" y="5410346"/>
                </a:lnTo>
                <a:lnTo>
                  <a:pt x="959049" y="5449179"/>
                </a:lnTo>
                <a:lnTo>
                  <a:pt x="946053" y="5487725"/>
                </a:lnTo>
                <a:lnTo>
                  <a:pt x="932821" y="5525981"/>
                </a:lnTo>
                <a:lnTo>
                  <a:pt x="919356" y="5563944"/>
                </a:lnTo>
                <a:lnTo>
                  <a:pt x="905664" y="5601610"/>
                </a:lnTo>
                <a:lnTo>
                  <a:pt x="891746" y="5638977"/>
                </a:lnTo>
                <a:lnTo>
                  <a:pt x="877608" y="5676043"/>
                </a:lnTo>
                <a:lnTo>
                  <a:pt x="863253" y="5712803"/>
                </a:lnTo>
                <a:lnTo>
                  <a:pt x="848686" y="5749256"/>
                </a:lnTo>
                <a:lnTo>
                  <a:pt x="833909" y="5785398"/>
                </a:lnTo>
                <a:lnTo>
                  <a:pt x="818926" y="5821227"/>
                </a:lnTo>
                <a:lnTo>
                  <a:pt x="803742" y="5856738"/>
                </a:lnTo>
                <a:lnTo>
                  <a:pt x="788361" y="5891930"/>
                </a:lnTo>
                <a:lnTo>
                  <a:pt x="772785" y="5926800"/>
                </a:lnTo>
                <a:lnTo>
                  <a:pt x="741068" y="5995560"/>
                </a:lnTo>
                <a:lnTo>
                  <a:pt x="708622" y="6062996"/>
                </a:lnTo>
                <a:lnTo>
                  <a:pt x="675477" y="6129082"/>
                </a:lnTo>
                <a:lnTo>
                  <a:pt x="641663" y="6193797"/>
                </a:lnTo>
                <a:lnTo>
                  <a:pt x="607212" y="6257116"/>
                </a:lnTo>
                <a:lnTo>
                  <a:pt x="572155" y="6319017"/>
                </a:lnTo>
                <a:lnTo>
                  <a:pt x="536521" y="6379475"/>
                </a:lnTo>
                <a:lnTo>
                  <a:pt x="500341" y="6438468"/>
                </a:lnTo>
                <a:lnTo>
                  <a:pt x="463647" y="6495971"/>
                </a:lnTo>
                <a:lnTo>
                  <a:pt x="426469" y="6551962"/>
                </a:lnTo>
                <a:lnTo>
                  <a:pt x="388836" y="6606417"/>
                </a:lnTo>
                <a:lnTo>
                  <a:pt x="350781" y="6659313"/>
                </a:lnTo>
                <a:lnTo>
                  <a:pt x="312334" y="6710625"/>
                </a:lnTo>
                <a:lnTo>
                  <a:pt x="273525" y="6760331"/>
                </a:lnTo>
                <a:lnTo>
                  <a:pt x="234385" y="6808408"/>
                </a:lnTo>
                <a:lnTo>
                  <a:pt x="194945" y="6854831"/>
                </a:lnTo>
                <a:lnTo>
                  <a:pt x="1828800" y="6857999"/>
                </a:lnTo>
                <a:lnTo>
                  <a:pt x="1828800" y="14224"/>
                </a:lnTo>
                <a:lnTo>
                  <a:pt x="0" y="0"/>
                </a:lnTo>
                <a:close/>
              </a:path>
            </a:pathLst>
          </a:custGeom>
          <a:solidFill>
            <a:srgbClr val="585858">
              <a:alpha val="39999"/>
            </a:srgbClr>
          </a:solidFill>
        </p:spPr>
        <p:txBody>
          <a:bodyPr wrap="square" lIns="0" tIns="0" rIns="0" bIns="0" rtlCol="0"/>
          <a:lstStyle/>
          <a:p>
            <a:endParaRPr/>
          </a:p>
        </p:txBody>
      </p:sp>
      <p:sp>
        <p:nvSpPr>
          <p:cNvPr id="6" name="object 6"/>
          <p:cNvSpPr txBox="1">
            <a:spLocks noGrp="1"/>
          </p:cNvSpPr>
          <p:nvPr>
            <p:ph type="title"/>
          </p:nvPr>
        </p:nvSpPr>
        <p:spPr>
          <a:xfrm>
            <a:off x="2084958" y="467994"/>
            <a:ext cx="4213860" cy="726440"/>
          </a:xfrm>
          <a:prstGeom prst="rect">
            <a:avLst/>
          </a:prstGeom>
        </p:spPr>
        <p:txBody>
          <a:bodyPr vert="horz" wrap="square" lIns="0" tIns="12065" rIns="0" bIns="0" rtlCol="0">
            <a:spAutoFit/>
          </a:bodyPr>
          <a:lstStyle/>
          <a:p>
            <a:pPr marL="12700">
              <a:lnSpc>
                <a:spcPct val="100000"/>
              </a:lnSpc>
              <a:spcBef>
                <a:spcPts val="95"/>
              </a:spcBef>
            </a:pPr>
            <a:r>
              <a:rPr spc="-5" dirty="0"/>
              <a:t>Head</a:t>
            </a:r>
            <a:r>
              <a:rPr spc="-40" dirty="0"/>
              <a:t> </a:t>
            </a:r>
            <a:r>
              <a:rPr spc="-5" dirty="0"/>
              <a:t>Protection</a:t>
            </a:r>
          </a:p>
        </p:txBody>
      </p:sp>
      <p:sp>
        <p:nvSpPr>
          <p:cNvPr id="7" name="object 7"/>
          <p:cNvSpPr txBox="1"/>
          <p:nvPr/>
        </p:nvSpPr>
        <p:spPr>
          <a:xfrm>
            <a:off x="1030020" y="1247902"/>
            <a:ext cx="7691755" cy="492760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FF00"/>
                </a:solidFill>
                <a:latin typeface="Arial"/>
                <a:cs typeface="Arial"/>
              </a:rPr>
              <a:t>Proper use and care </a:t>
            </a:r>
            <a:r>
              <a:rPr sz="2400" dirty="0">
                <a:solidFill>
                  <a:srgbClr val="FFFF00"/>
                </a:solidFill>
                <a:latin typeface="Arial"/>
                <a:cs typeface="Arial"/>
              </a:rPr>
              <a:t>of </a:t>
            </a:r>
            <a:r>
              <a:rPr sz="2400" spc="-5" dirty="0">
                <a:solidFill>
                  <a:srgbClr val="FFFF00"/>
                </a:solidFill>
                <a:latin typeface="Arial"/>
                <a:cs typeface="Arial"/>
              </a:rPr>
              <a:t>hard</a:t>
            </a:r>
            <a:r>
              <a:rPr sz="2400" spc="30" dirty="0">
                <a:solidFill>
                  <a:srgbClr val="FFFF00"/>
                </a:solidFill>
                <a:latin typeface="Arial"/>
                <a:cs typeface="Arial"/>
              </a:rPr>
              <a:t> </a:t>
            </a:r>
            <a:r>
              <a:rPr sz="2400" dirty="0">
                <a:solidFill>
                  <a:srgbClr val="FFFF00"/>
                </a:solidFill>
                <a:latin typeface="Arial"/>
                <a:cs typeface="Arial"/>
              </a:rPr>
              <a:t>hat</a:t>
            </a:r>
            <a:endParaRPr sz="2400" dirty="0">
              <a:latin typeface="Arial"/>
              <a:cs typeface="Arial"/>
            </a:endParaRPr>
          </a:p>
          <a:p>
            <a:pPr marL="396240" marR="351155" indent="-383540">
              <a:lnSpc>
                <a:spcPts val="2300"/>
              </a:lnSpc>
              <a:spcBef>
                <a:spcPts val="560"/>
              </a:spcBef>
              <a:buClr>
                <a:srgbClr val="6D9FAF"/>
              </a:buClr>
              <a:buSzPct val="79166"/>
              <a:buFont typeface="Wingdings 2"/>
              <a:buChar char=""/>
              <a:tabLst>
                <a:tab pos="396240" algn="l"/>
                <a:tab pos="396875" algn="l"/>
              </a:tabLst>
            </a:pPr>
            <a:r>
              <a:rPr sz="2400" spc="-5" dirty="0">
                <a:solidFill>
                  <a:srgbClr val="FFFFFF"/>
                </a:solidFill>
                <a:latin typeface="Arial"/>
                <a:cs typeface="Arial"/>
              </a:rPr>
              <a:t>Always wear your hard </a:t>
            </a:r>
            <a:r>
              <a:rPr sz="2400" dirty="0">
                <a:solidFill>
                  <a:srgbClr val="FFFFFF"/>
                </a:solidFill>
                <a:latin typeface="Arial"/>
                <a:cs typeface="Arial"/>
              </a:rPr>
              <a:t>hat </a:t>
            </a:r>
            <a:r>
              <a:rPr sz="2400" spc="-5" dirty="0">
                <a:solidFill>
                  <a:srgbClr val="FFFFFF"/>
                </a:solidFill>
                <a:latin typeface="Arial"/>
                <a:cs typeface="Arial"/>
              </a:rPr>
              <a:t>while you are working in  </a:t>
            </a:r>
            <a:r>
              <a:rPr sz="2400" dirty="0">
                <a:solidFill>
                  <a:srgbClr val="FFFFFF"/>
                </a:solidFill>
                <a:latin typeface="Arial"/>
                <a:cs typeface="Arial"/>
              </a:rPr>
              <a:t>areas </a:t>
            </a:r>
            <a:r>
              <a:rPr sz="2400" spc="-5" dirty="0">
                <a:solidFill>
                  <a:srgbClr val="FFFFFF"/>
                </a:solidFill>
                <a:latin typeface="Arial"/>
                <a:cs typeface="Arial"/>
              </a:rPr>
              <a:t>where </a:t>
            </a:r>
            <a:r>
              <a:rPr sz="2400" dirty="0">
                <a:solidFill>
                  <a:srgbClr val="FFFFFF"/>
                </a:solidFill>
                <a:latin typeface="Arial"/>
                <a:cs typeface="Arial"/>
              </a:rPr>
              <a:t>there are </a:t>
            </a:r>
            <a:r>
              <a:rPr sz="2400" spc="-5" dirty="0">
                <a:solidFill>
                  <a:srgbClr val="FFFFFF"/>
                </a:solidFill>
                <a:latin typeface="Arial"/>
                <a:cs typeface="Arial"/>
              </a:rPr>
              <a:t>potential head</a:t>
            </a:r>
            <a:r>
              <a:rPr sz="2400" spc="40" dirty="0">
                <a:solidFill>
                  <a:srgbClr val="FFFFFF"/>
                </a:solidFill>
                <a:latin typeface="Arial"/>
                <a:cs typeface="Arial"/>
              </a:rPr>
              <a:t> </a:t>
            </a:r>
            <a:r>
              <a:rPr sz="2400" spc="-5" dirty="0">
                <a:solidFill>
                  <a:srgbClr val="FFFFFF"/>
                </a:solidFill>
                <a:latin typeface="Arial"/>
                <a:cs typeface="Arial"/>
              </a:rPr>
              <a:t>hazards</a:t>
            </a:r>
            <a:endParaRPr sz="2400" dirty="0">
              <a:latin typeface="Arial"/>
              <a:cs typeface="Arial"/>
            </a:endParaRPr>
          </a:p>
          <a:p>
            <a:pPr marL="396240" marR="31750" indent="-383540">
              <a:lnSpc>
                <a:spcPts val="2300"/>
              </a:lnSpc>
              <a:spcBef>
                <a:spcPts val="585"/>
              </a:spcBef>
              <a:buClr>
                <a:srgbClr val="6D9FAF"/>
              </a:buClr>
              <a:buSzPct val="79166"/>
              <a:buFont typeface="Wingdings 2"/>
              <a:buChar char=""/>
              <a:tabLst>
                <a:tab pos="396240" algn="l"/>
                <a:tab pos="396875" algn="l"/>
              </a:tabLst>
            </a:pPr>
            <a:r>
              <a:rPr sz="2400" spc="-5" dirty="0">
                <a:solidFill>
                  <a:srgbClr val="FFFFFF"/>
                </a:solidFill>
                <a:latin typeface="Arial"/>
                <a:cs typeface="Arial"/>
              </a:rPr>
              <a:t>Adjust the suspension inside your hard </a:t>
            </a:r>
            <a:r>
              <a:rPr sz="2400" dirty="0">
                <a:solidFill>
                  <a:srgbClr val="FFFFFF"/>
                </a:solidFill>
                <a:latin typeface="Arial"/>
                <a:cs typeface="Arial"/>
              </a:rPr>
              <a:t>hat </a:t>
            </a:r>
            <a:r>
              <a:rPr sz="2400" spc="-5" dirty="0">
                <a:solidFill>
                  <a:srgbClr val="FFFFFF"/>
                </a:solidFill>
                <a:latin typeface="Arial"/>
                <a:cs typeface="Arial"/>
              </a:rPr>
              <a:t>so </a:t>
            </a:r>
            <a:r>
              <a:rPr sz="2400" dirty="0">
                <a:solidFill>
                  <a:srgbClr val="FFFFFF"/>
                </a:solidFill>
                <a:latin typeface="Arial"/>
                <a:cs typeface="Arial"/>
              </a:rPr>
              <a:t>that the  hat sits </a:t>
            </a:r>
            <a:r>
              <a:rPr sz="2400" spc="-20" dirty="0">
                <a:solidFill>
                  <a:srgbClr val="FFFFFF"/>
                </a:solidFill>
                <a:latin typeface="Arial"/>
                <a:cs typeface="Arial"/>
              </a:rPr>
              <a:t>comfortably, </a:t>
            </a:r>
            <a:r>
              <a:rPr sz="2400" spc="-5" dirty="0">
                <a:solidFill>
                  <a:srgbClr val="FFFFFF"/>
                </a:solidFill>
                <a:latin typeface="Arial"/>
                <a:cs typeface="Arial"/>
              </a:rPr>
              <a:t>but securely on your</a:t>
            </a:r>
            <a:r>
              <a:rPr sz="2400" spc="55" dirty="0">
                <a:solidFill>
                  <a:srgbClr val="FFFFFF"/>
                </a:solidFill>
                <a:latin typeface="Arial"/>
                <a:cs typeface="Arial"/>
              </a:rPr>
              <a:t> </a:t>
            </a:r>
            <a:r>
              <a:rPr sz="2400" spc="-5" dirty="0">
                <a:solidFill>
                  <a:srgbClr val="FFFFFF"/>
                </a:solidFill>
                <a:latin typeface="Arial"/>
                <a:cs typeface="Arial"/>
              </a:rPr>
              <a:t>head</a:t>
            </a:r>
            <a:endParaRPr sz="2400" dirty="0">
              <a:latin typeface="Arial"/>
              <a:cs typeface="Arial"/>
            </a:endParaRPr>
          </a:p>
          <a:p>
            <a:pPr marL="396240" marR="207010" indent="-383540">
              <a:lnSpc>
                <a:spcPct val="80000"/>
              </a:lnSpc>
              <a:spcBef>
                <a:spcPts val="600"/>
              </a:spcBef>
              <a:buClr>
                <a:srgbClr val="6D9FAF"/>
              </a:buClr>
              <a:buSzPct val="79166"/>
              <a:buFont typeface="Wingdings 2"/>
              <a:buChar char=""/>
              <a:tabLst>
                <a:tab pos="396240" algn="l"/>
                <a:tab pos="396875" algn="l"/>
                <a:tab pos="4042410" algn="l"/>
              </a:tabLst>
            </a:pPr>
            <a:r>
              <a:rPr sz="2400" dirty="0">
                <a:solidFill>
                  <a:srgbClr val="FFFFFF"/>
                </a:solidFill>
                <a:latin typeface="Arial"/>
                <a:cs typeface="Arial"/>
              </a:rPr>
              <a:t>Inspect the </a:t>
            </a:r>
            <a:r>
              <a:rPr sz="2400" spc="-5" dirty="0">
                <a:solidFill>
                  <a:srgbClr val="FFFFFF"/>
                </a:solidFill>
                <a:latin typeface="Arial"/>
                <a:cs typeface="Arial"/>
              </a:rPr>
              <a:t>shell </a:t>
            </a:r>
            <a:r>
              <a:rPr sz="2400" dirty="0">
                <a:solidFill>
                  <a:srgbClr val="FFFFFF"/>
                </a:solidFill>
                <a:latin typeface="Arial"/>
                <a:cs typeface="Arial"/>
              </a:rPr>
              <a:t>of </a:t>
            </a:r>
            <a:r>
              <a:rPr sz="2400" spc="-5" dirty="0">
                <a:solidFill>
                  <a:srgbClr val="FFFFFF"/>
                </a:solidFill>
                <a:latin typeface="Arial"/>
                <a:cs typeface="Arial"/>
              </a:rPr>
              <a:t>your hard </a:t>
            </a:r>
            <a:r>
              <a:rPr sz="2400" dirty="0">
                <a:solidFill>
                  <a:srgbClr val="FFFFFF"/>
                </a:solidFill>
                <a:latin typeface="Arial"/>
                <a:cs typeface="Arial"/>
              </a:rPr>
              <a:t>hat for cracks, </a:t>
            </a:r>
            <a:r>
              <a:rPr sz="2400" spc="-5" dirty="0">
                <a:solidFill>
                  <a:srgbClr val="FFFFFF"/>
                </a:solidFill>
                <a:latin typeface="Arial"/>
                <a:cs typeface="Arial"/>
              </a:rPr>
              <a:t>gouges,  and dents. Inspect </a:t>
            </a:r>
            <a:r>
              <a:rPr sz="2400" dirty="0">
                <a:solidFill>
                  <a:srgbClr val="FFFFFF"/>
                </a:solidFill>
                <a:latin typeface="Arial"/>
                <a:cs typeface="Arial"/>
              </a:rPr>
              <a:t>the </a:t>
            </a:r>
            <a:r>
              <a:rPr sz="2400" spc="-5" dirty="0">
                <a:solidFill>
                  <a:srgbClr val="FFFFFF"/>
                </a:solidFill>
                <a:latin typeface="Arial"/>
                <a:cs typeface="Arial"/>
              </a:rPr>
              <a:t>suspension </a:t>
            </a:r>
            <a:r>
              <a:rPr sz="2400" dirty="0">
                <a:solidFill>
                  <a:srgbClr val="FFFFFF"/>
                </a:solidFill>
                <a:latin typeface="Arial"/>
                <a:cs typeface="Arial"/>
              </a:rPr>
              <a:t>system for </a:t>
            </a:r>
            <a:r>
              <a:rPr sz="2400" spc="-5" dirty="0">
                <a:solidFill>
                  <a:srgbClr val="FFFFFF"/>
                </a:solidFill>
                <a:latin typeface="Arial"/>
                <a:cs typeface="Arial"/>
              </a:rPr>
              <a:t>frayed  </a:t>
            </a:r>
            <a:r>
              <a:rPr sz="2400" dirty="0">
                <a:solidFill>
                  <a:srgbClr val="FFFFFF"/>
                </a:solidFill>
                <a:latin typeface="Arial"/>
                <a:cs typeface="Arial"/>
              </a:rPr>
              <a:t>or </a:t>
            </a:r>
            <a:r>
              <a:rPr sz="2400" spc="-5" dirty="0">
                <a:solidFill>
                  <a:srgbClr val="FFFFFF"/>
                </a:solidFill>
                <a:latin typeface="Arial"/>
                <a:cs typeface="Arial"/>
              </a:rPr>
              <a:t>broken </a:t>
            </a:r>
            <a:r>
              <a:rPr sz="2400" dirty="0">
                <a:solidFill>
                  <a:srgbClr val="FFFFFF"/>
                </a:solidFill>
                <a:latin typeface="Arial"/>
                <a:cs typeface="Arial"/>
              </a:rPr>
              <a:t>straps. If </a:t>
            </a:r>
            <a:r>
              <a:rPr sz="2400" spc="-5" dirty="0">
                <a:solidFill>
                  <a:srgbClr val="FFFFFF"/>
                </a:solidFill>
                <a:latin typeface="Arial"/>
                <a:cs typeface="Arial"/>
              </a:rPr>
              <a:t>your hard hat needs </a:t>
            </a:r>
            <a:r>
              <a:rPr sz="2400" dirty="0">
                <a:solidFill>
                  <a:srgbClr val="FFFFFF"/>
                </a:solidFill>
                <a:latin typeface="Arial"/>
                <a:cs typeface="Arial"/>
              </a:rPr>
              <a:t>to be  </a:t>
            </a:r>
            <a:r>
              <a:rPr sz="2400" spc="-5" dirty="0">
                <a:solidFill>
                  <a:srgbClr val="FFFFFF"/>
                </a:solidFill>
                <a:latin typeface="Arial"/>
                <a:cs typeface="Arial"/>
              </a:rPr>
              <a:t>repaired, have</a:t>
            </a:r>
            <a:r>
              <a:rPr sz="2400" spc="45" dirty="0">
                <a:solidFill>
                  <a:srgbClr val="FFFFFF"/>
                </a:solidFill>
                <a:latin typeface="Arial"/>
                <a:cs typeface="Arial"/>
              </a:rPr>
              <a:t> </a:t>
            </a:r>
            <a:r>
              <a:rPr sz="2400" dirty="0">
                <a:solidFill>
                  <a:srgbClr val="FFFFFF"/>
                </a:solidFill>
                <a:latin typeface="Arial"/>
                <a:cs typeface="Arial"/>
              </a:rPr>
              <a:t>it</a:t>
            </a:r>
            <a:r>
              <a:rPr sz="2400" spc="20" dirty="0">
                <a:solidFill>
                  <a:srgbClr val="FFFFFF"/>
                </a:solidFill>
                <a:latin typeface="Arial"/>
                <a:cs typeface="Arial"/>
              </a:rPr>
              <a:t> </a:t>
            </a:r>
            <a:r>
              <a:rPr sz="2400" spc="-5" dirty="0">
                <a:solidFill>
                  <a:srgbClr val="FFFFFF"/>
                </a:solidFill>
                <a:latin typeface="Arial"/>
                <a:cs typeface="Arial"/>
              </a:rPr>
              <a:t>repaired	</a:t>
            </a:r>
            <a:r>
              <a:rPr sz="2400" dirty="0">
                <a:solidFill>
                  <a:srgbClr val="FFFFFF"/>
                </a:solidFill>
                <a:latin typeface="Arial"/>
                <a:cs typeface="Arial"/>
              </a:rPr>
              <a:t>immediately </a:t>
            </a:r>
            <a:r>
              <a:rPr sz="2400" spc="-5" dirty="0">
                <a:solidFill>
                  <a:srgbClr val="FFFFFF"/>
                </a:solidFill>
                <a:latin typeface="Arial"/>
                <a:cs typeface="Arial"/>
              </a:rPr>
              <a:t>or </a:t>
            </a:r>
            <a:r>
              <a:rPr sz="2400" dirty="0">
                <a:solidFill>
                  <a:srgbClr val="FFFFFF"/>
                </a:solidFill>
                <a:latin typeface="Arial"/>
                <a:cs typeface="Arial"/>
              </a:rPr>
              <a:t>ask </a:t>
            </a:r>
            <a:r>
              <a:rPr sz="2400" spc="-5" dirty="0">
                <a:solidFill>
                  <a:srgbClr val="FFFFFF"/>
                </a:solidFill>
                <a:latin typeface="Arial"/>
                <a:cs typeface="Arial"/>
              </a:rPr>
              <a:t>your  employer </a:t>
            </a:r>
            <a:r>
              <a:rPr sz="2400" dirty="0">
                <a:solidFill>
                  <a:srgbClr val="FFFFFF"/>
                </a:solidFill>
                <a:latin typeface="Arial"/>
                <a:cs typeface="Arial"/>
              </a:rPr>
              <a:t>for </a:t>
            </a:r>
            <a:r>
              <a:rPr sz="2400" spc="-5" dirty="0">
                <a:solidFill>
                  <a:srgbClr val="FFFFFF"/>
                </a:solidFill>
                <a:latin typeface="Arial"/>
                <a:cs typeface="Arial"/>
              </a:rPr>
              <a:t>a new</a:t>
            </a:r>
            <a:r>
              <a:rPr sz="2400" spc="20" dirty="0">
                <a:solidFill>
                  <a:srgbClr val="FFFFFF"/>
                </a:solidFill>
                <a:latin typeface="Arial"/>
                <a:cs typeface="Arial"/>
              </a:rPr>
              <a:t> </a:t>
            </a:r>
            <a:r>
              <a:rPr sz="2400" spc="-5" dirty="0">
                <a:solidFill>
                  <a:srgbClr val="FFFFFF"/>
                </a:solidFill>
                <a:latin typeface="Arial"/>
                <a:cs typeface="Arial"/>
              </a:rPr>
              <a:t>one</a:t>
            </a:r>
            <a:endParaRPr sz="2400" dirty="0">
              <a:latin typeface="Arial"/>
              <a:cs typeface="Arial"/>
            </a:endParaRPr>
          </a:p>
          <a:p>
            <a:pPr marL="396240" marR="778510" indent="-383540">
              <a:lnSpc>
                <a:spcPct val="80000"/>
              </a:lnSpc>
              <a:spcBef>
                <a:spcPts val="575"/>
              </a:spcBef>
              <a:buClr>
                <a:srgbClr val="6D9FAF"/>
              </a:buClr>
              <a:buSzPct val="79166"/>
              <a:buFont typeface="Wingdings 2"/>
              <a:buChar char=""/>
              <a:tabLst>
                <a:tab pos="396240" algn="l"/>
                <a:tab pos="396875" algn="l"/>
              </a:tabLst>
            </a:pPr>
            <a:r>
              <a:rPr sz="2400" spc="-5" dirty="0">
                <a:solidFill>
                  <a:srgbClr val="FFFFFF"/>
                </a:solidFill>
                <a:latin typeface="Arial"/>
                <a:cs typeface="Arial"/>
              </a:rPr>
              <a:t>Place plastic (non-metal) </a:t>
            </a:r>
            <a:r>
              <a:rPr sz="2400" dirty="0">
                <a:solidFill>
                  <a:srgbClr val="FFFFFF"/>
                </a:solidFill>
                <a:latin typeface="Arial"/>
                <a:cs typeface="Arial"/>
              </a:rPr>
              <a:t>reflective </a:t>
            </a:r>
            <a:r>
              <a:rPr sz="2400" spc="-5" dirty="0">
                <a:solidFill>
                  <a:srgbClr val="FFFFFF"/>
                </a:solidFill>
                <a:latin typeface="Arial"/>
                <a:cs typeface="Arial"/>
              </a:rPr>
              <a:t>tape on </a:t>
            </a:r>
            <a:r>
              <a:rPr sz="2400" dirty="0">
                <a:solidFill>
                  <a:srgbClr val="FFFFFF"/>
                </a:solidFill>
                <a:latin typeface="Arial"/>
                <a:cs typeface="Arial"/>
              </a:rPr>
              <a:t>hat if  </a:t>
            </a:r>
            <a:r>
              <a:rPr sz="2400" spc="-5" dirty="0">
                <a:solidFill>
                  <a:srgbClr val="FFFFFF"/>
                </a:solidFill>
                <a:latin typeface="Arial"/>
                <a:cs typeface="Arial"/>
              </a:rPr>
              <a:t>working </a:t>
            </a:r>
            <a:r>
              <a:rPr sz="2400" dirty="0">
                <a:solidFill>
                  <a:srgbClr val="FFFFFF"/>
                </a:solidFill>
                <a:latin typeface="Arial"/>
                <a:cs typeface="Arial"/>
              </a:rPr>
              <a:t>at</a:t>
            </a:r>
            <a:r>
              <a:rPr sz="2400" spc="20" dirty="0">
                <a:solidFill>
                  <a:srgbClr val="FFFFFF"/>
                </a:solidFill>
                <a:latin typeface="Arial"/>
                <a:cs typeface="Arial"/>
              </a:rPr>
              <a:t> </a:t>
            </a:r>
            <a:r>
              <a:rPr sz="2400" spc="-5" dirty="0">
                <a:solidFill>
                  <a:srgbClr val="FFFFFF"/>
                </a:solidFill>
                <a:latin typeface="Arial"/>
                <a:cs typeface="Arial"/>
              </a:rPr>
              <a:t>night</a:t>
            </a:r>
            <a:endParaRPr sz="2400" dirty="0">
              <a:latin typeface="Arial"/>
              <a:cs typeface="Arial"/>
            </a:endParaRPr>
          </a:p>
          <a:p>
            <a:pPr marL="396240" indent="-383540">
              <a:lnSpc>
                <a:spcPct val="100000"/>
              </a:lnSpc>
              <a:spcBef>
                <a:spcPts val="5"/>
              </a:spcBef>
              <a:buClr>
                <a:srgbClr val="6D9FAF"/>
              </a:buClr>
              <a:buSzPct val="79166"/>
              <a:buFont typeface="Wingdings 2"/>
              <a:buChar char=""/>
              <a:tabLst>
                <a:tab pos="396240" algn="l"/>
                <a:tab pos="396875" algn="l"/>
              </a:tabLst>
            </a:pPr>
            <a:r>
              <a:rPr sz="2400" spc="-5" dirty="0">
                <a:solidFill>
                  <a:srgbClr val="FFFFFF"/>
                </a:solidFill>
                <a:latin typeface="Arial"/>
                <a:cs typeface="Arial"/>
              </a:rPr>
              <a:t>Never paint, scratch or drill "air holes" in your hard</a:t>
            </a:r>
            <a:r>
              <a:rPr sz="2400" spc="140" dirty="0">
                <a:solidFill>
                  <a:srgbClr val="FFFFFF"/>
                </a:solidFill>
                <a:latin typeface="Arial"/>
                <a:cs typeface="Arial"/>
              </a:rPr>
              <a:t> </a:t>
            </a:r>
            <a:r>
              <a:rPr sz="2400" dirty="0">
                <a:solidFill>
                  <a:srgbClr val="FFFFFF"/>
                </a:solidFill>
                <a:latin typeface="Arial"/>
                <a:cs typeface="Arial"/>
              </a:rPr>
              <a:t>hat</a:t>
            </a:r>
            <a:endParaRPr sz="2400" dirty="0">
              <a:latin typeface="Arial"/>
              <a:cs typeface="Arial"/>
            </a:endParaRPr>
          </a:p>
          <a:p>
            <a:pPr marL="396240" marR="265430" indent="-383540">
              <a:lnSpc>
                <a:spcPts val="2300"/>
              </a:lnSpc>
              <a:spcBef>
                <a:spcPts val="560"/>
              </a:spcBef>
              <a:buClr>
                <a:srgbClr val="6D9FAF"/>
              </a:buClr>
              <a:buSzPct val="79166"/>
              <a:buFont typeface="Wingdings 2"/>
              <a:buChar char=""/>
              <a:tabLst>
                <a:tab pos="396240" algn="l"/>
                <a:tab pos="396875" algn="l"/>
              </a:tabLst>
            </a:pPr>
            <a:r>
              <a:rPr sz="2400" spc="-5" dirty="0">
                <a:solidFill>
                  <a:srgbClr val="FFFFFF"/>
                </a:solidFill>
                <a:latin typeface="Arial"/>
                <a:cs typeface="Arial"/>
              </a:rPr>
              <a:t>Never </a:t>
            </a:r>
            <a:r>
              <a:rPr sz="2400" dirty="0">
                <a:solidFill>
                  <a:srgbClr val="FFFFFF"/>
                </a:solidFill>
                <a:latin typeface="Arial"/>
                <a:cs typeface="Arial"/>
              </a:rPr>
              <a:t>carry </a:t>
            </a:r>
            <a:r>
              <a:rPr sz="2400" spc="-5" dirty="0">
                <a:solidFill>
                  <a:srgbClr val="FFFFFF"/>
                </a:solidFill>
                <a:latin typeface="Arial"/>
                <a:cs typeface="Arial"/>
              </a:rPr>
              <a:t>personal belongings such as cigarettes,  lighters, or pens in your hard</a:t>
            </a:r>
            <a:r>
              <a:rPr sz="2400" spc="50" dirty="0">
                <a:solidFill>
                  <a:srgbClr val="FFFFFF"/>
                </a:solidFill>
                <a:latin typeface="Arial"/>
                <a:cs typeface="Arial"/>
              </a:rPr>
              <a:t> </a:t>
            </a:r>
            <a:r>
              <a:rPr sz="2400" dirty="0">
                <a:solidFill>
                  <a:srgbClr val="FFFFFF"/>
                </a:solidFill>
                <a:latin typeface="Arial"/>
                <a:cs typeface="Arial"/>
              </a:rPr>
              <a:t>hat</a:t>
            </a:r>
            <a:endParaRPr sz="2400" dirty="0">
              <a:latin typeface="Arial"/>
              <a:cs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654294"/>
            <a:ext cx="9144000" cy="220370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4751832"/>
            <a:ext cx="9144000" cy="2106295"/>
          </a:xfrm>
          <a:custGeom>
            <a:avLst/>
            <a:gdLst/>
            <a:ahLst/>
            <a:cxnLst/>
            <a:rect l="l" t="t" r="r" b="b"/>
            <a:pathLst>
              <a:path w="9144000" h="2106295">
                <a:moveTo>
                  <a:pt x="0" y="1692935"/>
                </a:moveTo>
                <a:lnTo>
                  <a:pt x="0" y="2106166"/>
                </a:lnTo>
                <a:lnTo>
                  <a:pt x="9144000" y="2106166"/>
                </a:lnTo>
                <a:lnTo>
                  <a:pt x="9144000" y="1751575"/>
                </a:lnTo>
                <a:lnTo>
                  <a:pt x="2266828" y="1751575"/>
                </a:lnTo>
                <a:lnTo>
                  <a:pt x="1613553" y="1744157"/>
                </a:lnTo>
                <a:lnTo>
                  <a:pt x="0" y="1692935"/>
                </a:lnTo>
                <a:close/>
              </a:path>
              <a:path w="9144000" h="2106295">
                <a:moveTo>
                  <a:pt x="9144000" y="0"/>
                </a:moveTo>
                <a:lnTo>
                  <a:pt x="8953853" y="89691"/>
                </a:lnTo>
                <a:lnTo>
                  <a:pt x="8464392" y="314371"/>
                </a:lnTo>
                <a:lnTo>
                  <a:pt x="8055839" y="494221"/>
                </a:lnTo>
                <a:lnTo>
                  <a:pt x="7664254" y="659074"/>
                </a:lnTo>
                <a:lnTo>
                  <a:pt x="7341069" y="788898"/>
                </a:lnTo>
                <a:lnTo>
                  <a:pt x="7028467" y="908526"/>
                </a:lnTo>
                <a:lnTo>
                  <a:pt x="6775423" y="1000703"/>
                </a:lnTo>
                <a:lnTo>
                  <a:pt x="6528624" y="1086284"/>
                </a:lnTo>
                <a:lnTo>
                  <a:pt x="6287566" y="1165488"/>
                </a:lnTo>
                <a:lnTo>
                  <a:pt x="6051747" y="1238535"/>
                </a:lnTo>
                <a:lnTo>
                  <a:pt x="5820664" y="1305646"/>
                </a:lnTo>
                <a:lnTo>
                  <a:pt x="5593815" y="1367040"/>
                </a:lnTo>
                <a:lnTo>
                  <a:pt x="5415046" y="1412187"/>
                </a:lnTo>
                <a:lnTo>
                  <a:pt x="5238407" y="1453928"/>
                </a:lnTo>
                <a:lnTo>
                  <a:pt x="5063642" y="1492375"/>
                </a:lnTo>
                <a:lnTo>
                  <a:pt x="4890493" y="1527643"/>
                </a:lnTo>
                <a:lnTo>
                  <a:pt x="4718701" y="1559842"/>
                </a:lnTo>
                <a:lnTo>
                  <a:pt x="4548012" y="1589086"/>
                </a:lnTo>
                <a:lnTo>
                  <a:pt x="4335806" y="1621657"/>
                </a:lnTo>
                <a:lnTo>
                  <a:pt x="4124415" y="1650005"/>
                </a:lnTo>
                <a:lnTo>
                  <a:pt x="3913339" y="1674351"/>
                </a:lnTo>
                <a:lnTo>
                  <a:pt x="3702072" y="1694915"/>
                </a:lnTo>
                <a:lnTo>
                  <a:pt x="3490114" y="1711916"/>
                </a:lnTo>
                <a:lnTo>
                  <a:pt x="3234143" y="1727924"/>
                </a:lnTo>
                <a:lnTo>
                  <a:pt x="2975583" y="1739498"/>
                </a:lnTo>
                <a:lnTo>
                  <a:pt x="2669499" y="1747904"/>
                </a:lnTo>
                <a:lnTo>
                  <a:pt x="2266828" y="1751575"/>
                </a:lnTo>
                <a:lnTo>
                  <a:pt x="9144000" y="1751575"/>
                </a:lnTo>
                <a:lnTo>
                  <a:pt x="9144000" y="0"/>
                </a:lnTo>
                <a:close/>
              </a:path>
            </a:pathLst>
          </a:custGeom>
          <a:solidFill>
            <a:srgbClr val="7B7B7B">
              <a:alpha val="45097"/>
            </a:srgbClr>
          </a:solidFill>
        </p:spPr>
        <p:txBody>
          <a:bodyPr wrap="square" lIns="0" tIns="0" rIns="0" bIns="0" rtlCol="0"/>
          <a:lstStyle/>
          <a:p>
            <a:endParaRPr/>
          </a:p>
        </p:txBody>
      </p:sp>
      <p:sp>
        <p:nvSpPr>
          <p:cNvPr id="4" name="object 4"/>
          <p:cNvSpPr/>
          <p:nvPr/>
        </p:nvSpPr>
        <p:spPr>
          <a:xfrm>
            <a:off x="7211568" y="0"/>
            <a:ext cx="1932431" cy="685799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315200" y="0"/>
            <a:ext cx="1828800" cy="6858000"/>
          </a:xfrm>
          <a:custGeom>
            <a:avLst/>
            <a:gdLst/>
            <a:ahLst/>
            <a:cxnLst/>
            <a:rect l="l" t="t" r="r" b="b"/>
            <a:pathLst>
              <a:path w="1828800" h="6858000">
                <a:moveTo>
                  <a:pt x="0" y="0"/>
                </a:moveTo>
                <a:lnTo>
                  <a:pt x="37678" y="52510"/>
                </a:lnTo>
                <a:lnTo>
                  <a:pt x="74692" y="105059"/>
                </a:lnTo>
                <a:lnTo>
                  <a:pt x="111045" y="157642"/>
                </a:lnTo>
                <a:lnTo>
                  <a:pt x="146740" y="210258"/>
                </a:lnTo>
                <a:lnTo>
                  <a:pt x="181781" y="262903"/>
                </a:lnTo>
                <a:lnTo>
                  <a:pt x="216173" y="315574"/>
                </a:lnTo>
                <a:lnTo>
                  <a:pt x="249918" y="368268"/>
                </a:lnTo>
                <a:lnTo>
                  <a:pt x="283022" y="420982"/>
                </a:lnTo>
                <a:lnTo>
                  <a:pt x="315488" y="473715"/>
                </a:lnTo>
                <a:lnTo>
                  <a:pt x="347319" y="526461"/>
                </a:lnTo>
                <a:lnTo>
                  <a:pt x="378519" y="579219"/>
                </a:lnTo>
                <a:lnTo>
                  <a:pt x="409092" y="631986"/>
                </a:lnTo>
                <a:lnTo>
                  <a:pt x="439043" y="684758"/>
                </a:lnTo>
                <a:lnTo>
                  <a:pt x="468375" y="737534"/>
                </a:lnTo>
                <a:lnTo>
                  <a:pt x="497091" y="790309"/>
                </a:lnTo>
                <a:lnTo>
                  <a:pt x="525196" y="843081"/>
                </a:lnTo>
                <a:lnTo>
                  <a:pt x="552693" y="895847"/>
                </a:lnTo>
                <a:lnTo>
                  <a:pt x="579586" y="948604"/>
                </a:lnTo>
                <a:lnTo>
                  <a:pt x="605880" y="1001349"/>
                </a:lnTo>
                <a:lnTo>
                  <a:pt x="631577" y="1054080"/>
                </a:lnTo>
                <a:lnTo>
                  <a:pt x="656682" y="1106792"/>
                </a:lnTo>
                <a:lnTo>
                  <a:pt x="681198" y="1159484"/>
                </a:lnTo>
                <a:lnTo>
                  <a:pt x="705130" y="1212153"/>
                </a:lnTo>
                <a:lnTo>
                  <a:pt x="728481" y="1264795"/>
                </a:lnTo>
                <a:lnTo>
                  <a:pt x="751256" y="1317407"/>
                </a:lnTo>
                <a:lnTo>
                  <a:pt x="773457" y="1369987"/>
                </a:lnTo>
                <a:lnTo>
                  <a:pt x="795088" y="1422532"/>
                </a:lnTo>
                <a:lnTo>
                  <a:pt x="816155" y="1475038"/>
                </a:lnTo>
                <a:lnTo>
                  <a:pt x="836659" y="1527504"/>
                </a:lnTo>
                <a:lnTo>
                  <a:pt x="856606" y="1579925"/>
                </a:lnTo>
                <a:lnTo>
                  <a:pt x="875999" y="1632299"/>
                </a:lnTo>
                <a:lnTo>
                  <a:pt x="894841" y="1684623"/>
                </a:lnTo>
                <a:lnTo>
                  <a:pt x="913138" y="1736895"/>
                </a:lnTo>
                <a:lnTo>
                  <a:pt x="930891" y="1789110"/>
                </a:lnTo>
                <a:lnTo>
                  <a:pt x="948107" y="1841267"/>
                </a:lnTo>
                <a:lnTo>
                  <a:pt x="964787" y="1893362"/>
                </a:lnTo>
                <a:lnTo>
                  <a:pt x="980936" y="1945392"/>
                </a:lnTo>
                <a:lnTo>
                  <a:pt x="996558" y="1997355"/>
                </a:lnTo>
                <a:lnTo>
                  <a:pt x="1011657" y="2049248"/>
                </a:lnTo>
                <a:lnTo>
                  <a:pt x="1026237" y="2101067"/>
                </a:lnTo>
                <a:lnTo>
                  <a:pt x="1040300" y="2152809"/>
                </a:lnTo>
                <a:lnTo>
                  <a:pt x="1053852" y="2204473"/>
                </a:lnTo>
                <a:lnTo>
                  <a:pt x="1066896" y="2256054"/>
                </a:lnTo>
                <a:lnTo>
                  <a:pt x="1079436" y="2307550"/>
                </a:lnTo>
                <a:lnTo>
                  <a:pt x="1091475" y="2358958"/>
                </a:lnTo>
                <a:lnTo>
                  <a:pt x="1103018" y="2410275"/>
                </a:lnTo>
                <a:lnTo>
                  <a:pt x="1114068" y="2461498"/>
                </a:lnTo>
                <a:lnTo>
                  <a:pt x="1124629" y="2512625"/>
                </a:lnTo>
                <a:lnTo>
                  <a:pt x="1134705" y="2563651"/>
                </a:lnTo>
                <a:lnTo>
                  <a:pt x="1144300" y="2614575"/>
                </a:lnTo>
                <a:lnTo>
                  <a:pt x="1153418" y="2665393"/>
                </a:lnTo>
                <a:lnTo>
                  <a:pt x="1162062" y="2716103"/>
                </a:lnTo>
                <a:lnTo>
                  <a:pt x="1170236" y="2766701"/>
                </a:lnTo>
                <a:lnTo>
                  <a:pt x="1177945" y="2817185"/>
                </a:lnTo>
                <a:lnTo>
                  <a:pt x="1185192" y="2867551"/>
                </a:lnTo>
                <a:lnTo>
                  <a:pt x="1191980" y="2917797"/>
                </a:lnTo>
                <a:lnTo>
                  <a:pt x="1198314" y="2967920"/>
                </a:lnTo>
                <a:lnTo>
                  <a:pt x="1204197" y="3017916"/>
                </a:lnTo>
                <a:lnTo>
                  <a:pt x="1209634" y="3067784"/>
                </a:lnTo>
                <a:lnTo>
                  <a:pt x="1214628" y="3117520"/>
                </a:lnTo>
                <a:lnTo>
                  <a:pt x="1219183" y="3167120"/>
                </a:lnTo>
                <a:lnTo>
                  <a:pt x="1223302" y="3216583"/>
                </a:lnTo>
                <a:lnTo>
                  <a:pt x="1226990" y="3265905"/>
                </a:lnTo>
                <a:lnTo>
                  <a:pt x="1230251" y="3315083"/>
                </a:lnTo>
                <a:lnTo>
                  <a:pt x="1233088" y="3364115"/>
                </a:lnTo>
                <a:lnTo>
                  <a:pt x="1235505" y="3412997"/>
                </a:lnTo>
                <a:lnTo>
                  <a:pt x="1237506" y="3461726"/>
                </a:lnTo>
                <a:lnTo>
                  <a:pt x="1239095" y="3510300"/>
                </a:lnTo>
                <a:lnTo>
                  <a:pt x="1240275" y="3558716"/>
                </a:lnTo>
                <a:lnTo>
                  <a:pt x="1241051" y="3606970"/>
                </a:lnTo>
                <a:lnTo>
                  <a:pt x="1241426" y="3655060"/>
                </a:lnTo>
                <a:lnTo>
                  <a:pt x="1241404" y="3702983"/>
                </a:lnTo>
                <a:lnTo>
                  <a:pt x="1240989" y="3750736"/>
                </a:lnTo>
                <a:lnTo>
                  <a:pt x="1240185" y="3798316"/>
                </a:lnTo>
                <a:lnTo>
                  <a:pt x="1238995" y="3845719"/>
                </a:lnTo>
                <a:lnTo>
                  <a:pt x="1237424" y="3892944"/>
                </a:lnTo>
                <a:lnTo>
                  <a:pt x="1235475" y="3939987"/>
                </a:lnTo>
                <a:lnTo>
                  <a:pt x="1233152" y="3986846"/>
                </a:lnTo>
                <a:lnTo>
                  <a:pt x="1230459" y="4033516"/>
                </a:lnTo>
                <a:lnTo>
                  <a:pt x="1227400" y="4079996"/>
                </a:lnTo>
                <a:lnTo>
                  <a:pt x="1223979" y="4126283"/>
                </a:lnTo>
                <a:lnTo>
                  <a:pt x="1220198" y="4172373"/>
                </a:lnTo>
                <a:lnTo>
                  <a:pt x="1216063" y="4218264"/>
                </a:lnTo>
                <a:lnTo>
                  <a:pt x="1211578" y="4263952"/>
                </a:lnTo>
                <a:lnTo>
                  <a:pt x="1206745" y="4309435"/>
                </a:lnTo>
                <a:lnTo>
                  <a:pt x="1201568" y="4354710"/>
                </a:lnTo>
                <a:lnTo>
                  <a:pt x="1196053" y="4399773"/>
                </a:lnTo>
                <a:lnTo>
                  <a:pt x="1190201" y="4444623"/>
                </a:lnTo>
                <a:lnTo>
                  <a:pt x="1184018" y="4489256"/>
                </a:lnTo>
                <a:lnTo>
                  <a:pt x="1177507" y="4533668"/>
                </a:lnTo>
                <a:lnTo>
                  <a:pt x="1170672" y="4577858"/>
                </a:lnTo>
                <a:lnTo>
                  <a:pt x="1163517" y="4621822"/>
                </a:lnTo>
                <a:lnTo>
                  <a:pt x="1156045" y="4665558"/>
                </a:lnTo>
                <a:lnTo>
                  <a:pt x="1148260" y="4709062"/>
                </a:lnTo>
                <a:lnTo>
                  <a:pt x="1140167" y="4752331"/>
                </a:lnTo>
                <a:lnTo>
                  <a:pt x="1131769" y="4795362"/>
                </a:lnTo>
                <a:lnTo>
                  <a:pt x="1123069" y="4838154"/>
                </a:lnTo>
                <a:lnTo>
                  <a:pt x="1114073" y="4880702"/>
                </a:lnTo>
                <a:lnTo>
                  <a:pt x="1104783" y="4923003"/>
                </a:lnTo>
                <a:lnTo>
                  <a:pt x="1095203" y="4965056"/>
                </a:lnTo>
                <a:lnTo>
                  <a:pt x="1085337" y="5006856"/>
                </a:lnTo>
                <a:lnTo>
                  <a:pt x="1075190" y="5048401"/>
                </a:lnTo>
                <a:lnTo>
                  <a:pt x="1064764" y="5089688"/>
                </a:lnTo>
                <a:lnTo>
                  <a:pt x="1054064" y="5130715"/>
                </a:lnTo>
                <a:lnTo>
                  <a:pt x="1043094" y="5171477"/>
                </a:lnTo>
                <a:lnTo>
                  <a:pt x="1031857" y="5211973"/>
                </a:lnTo>
                <a:lnTo>
                  <a:pt x="1020357" y="5252199"/>
                </a:lnTo>
                <a:lnTo>
                  <a:pt x="1008598" y="5292152"/>
                </a:lnTo>
                <a:lnTo>
                  <a:pt x="996584" y="5331829"/>
                </a:lnTo>
                <a:lnTo>
                  <a:pt x="984319" y="5371228"/>
                </a:lnTo>
                <a:lnTo>
                  <a:pt x="971806" y="5410346"/>
                </a:lnTo>
                <a:lnTo>
                  <a:pt x="959049" y="5449179"/>
                </a:lnTo>
                <a:lnTo>
                  <a:pt x="946053" y="5487725"/>
                </a:lnTo>
                <a:lnTo>
                  <a:pt x="932821" y="5525981"/>
                </a:lnTo>
                <a:lnTo>
                  <a:pt x="919356" y="5563944"/>
                </a:lnTo>
                <a:lnTo>
                  <a:pt x="905664" y="5601610"/>
                </a:lnTo>
                <a:lnTo>
                  <a:pt x="891746" y="5638977"/>
                </a:lnTo>
                <a:lnTo>
                  <a:pt x="877608" y="5676043"/>
                </a:lnTo>
                <a:lnTo>
                  <a:pt x="863253" y="5712803"/>
                </a:lnTo>
                <a:lnTo>
                  <a:pt x="848686" y="5749256"/>
                </a:lnTo>
                <a:lnTo>
                  <a:pt x="833909" y="5785398"/>
                </a:lnTo>
                <a:lnTo>
                  <a:pt x="818926" y="5821227"/>
                </a:lnTo>
                <a:lnTo>
                  <a:pt x="803742" y="5856738"/>
                </a:lnTo>
                <a:lnTo>
                  <a:pt x="788361" y="5891930"/>
                </a:lnTo>
                <a:lnTo>
                  <a:pt x="772785" y="5926800"/>
                </a:lnTo>
                <a:lnTo>
                  <a:pt x="741068" y="5995560"/>
                </a:lnTo>
                <a:lnTo>
                  <a:pt x="708622" y="6062996"/>
                </a:lnTo>
                <a:lnTo>
                  <a:pt x="675477" y="6129082"/>
                </a:lnTo>
                <a:lnTo>
                  <a:pt x="641663" y="6193797"/>
                </a:lnTo>
                <a:lnTo>
                  <a:pt x="607212" y="6257116"/>
                </a:lnTo>
                <a:lnTo>
                  <a:pt x="572155" y="6319017"/>
                </a:lnTo>
                <a:lnTo>
                  <a:pt x="536521" y="6379475"/>
                </a:lnTo>
                <a:lnTo>
                  <a:pt x="500341" y="6438468"/>
                </a:lnTo>
                <a:lnTo>
                  <a:pt x="463647" y="6495971"/>
                </a:lnTo>
                <a:lnTo>
                  <a:pt x="426469" y="6551962"/>
                </a:lnTo>
                <a:lnTo>
                  <a:pt x="388836" y="6606417"/>
                </a:lnTo>
                <a:lnTo>
                  <a:pt x="350781" y="6659313"/>
                </a:lnTo>
                <a:lnTo>
                  <a:pt x="312334" y="6710625"/>
                </a:lnTo>
                <a:lnTo>
                  <a:pt x="273525" y="6760331"/>
                </a:lnTo>
                <a:lnTo>
                  <a:pt x="234385" y="6808408"/>
                </a:lnTo>
                <a:lnTo>
                  <a:pt x="194945" y="6854831"/>
                </a:lnTo>
                <a:lnTo>
                  <a:pt x="1828800" y="6857999"/>
                </a:lnTo>
                <a:lnTo>
                  <a:pt x="1828800" y="14224"/>
                </a:lnTo>
                <a:lnTo>
                  <a:pt x="0" y="0"/>
                </a:lnTo>
                <a:close/>
              </a:path>
            </a:pathLst>
          </a:custGeom>
          <a:solidFill>
            <a:srgbClr val="585858">
              <a:alpha val="39999"/>
            </a:srgbClr>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2065" rIns="0" bIns="0" rtlCol="0">
            <a:spAutoFit/>
          </a:bodyPr>
          <a:lstStyle/>
          <a:p>
            <a:pPr marL="776605">
              <a:lnSpc>
                <a:spcPct val="100000"/>
              </a:lnSpc>
              <a:spcBef>
                <a:spcPts val="95"/>
              </a:spcBef>
            </a:pPr>
            <a:r>
              <a:rPr spc="-5" dirty="0"/>
              <a:t>Head</a:t>
            </a:r>
            <a:r>
              <a:rPr spc="-40" dirty="0"/>
              <a:t> </a:t>
            </a:r>
            <a:r>
              <a:rPr spc="-5" dirty="0"/>
              <a:t>Protection</a:t>
            </a:r>
          </a:p>
        </p:txBody>
      </p:sp>
      <p:sp>
        <p:nvSpPr>
          <p:cNvPr id="7" name="object 7"/>
          <p:cNvSpPr txBox="1"/>
          <p:nvPr/>
        </p:nvSpPr>
        <p:spPr>
          <a:xfrm>
            <a:off x="953820" y="1665478"/>
            <a:ext cx="3750310" cy="4488815"/>
          </a:xfrm>
          <a:prstGeom prst="rect">
            <a:avLst/>
          </a:prstGeom>
        </p:spPr>
        <p:txBody>
          <a:bodyPr vert="horz" wrap="square" lIns="0" tIns="53975" rIns="0" bIns="0" rtlCol="0">
            <a:spAutoFit/>
          </a:bodyPr>
          <a:lstStyle/>
          <a:p>
            <a:pPr marL="396240" marR="304165" indent="-384175">
              <a:lnSpc>
                <a:spcPts val="2590"/>
              </a:lnSpc>
              <a:spcBef>
                <a:spcPts val="425"/>
              </a:spcBef>
            </a:pPr>
            <a:r>
              <a:rPr sz="2400" spc="-5" dirty="0">
                <a:solidFill>
                  <a:srgbClr val="FFFF00"/>
                </a:solidFill>
                <a:latin typeface="Arial"/>
                <a:cs typeface="Arial"/>
              </a:rPr>
              <a:t>Care and Maintenance </a:t>
            </a:r>
            <a:r>
              <a:rPr sz="2400" dirty="0">
                <a:solidFill>
                  <a:srgbClr val="FFFF00"/>
                </a:solidFill>
                <a:latin typeface="Arial"/>
                <a:cs typeface="Arial"/>
              </a:rPr>
              <a:t>of  </a:t>
            </a:r>
            <a:r>
              <a:rPr sz="2400" spc="-5" dirty="0">
                <a:solidFill>
                  <a:srgbClr val="FFFF00"/>
                </a:solidFill>
                <a:latin typeface="Arial"/>
                <a:cs typeface="Arial"/>
              </a:rPr>
              <a:t>Hard</a:t>
            </a:r>
            <a:r>
              <a:rPr sz="2400" spc="10" dirty="0">
                <a:solidFill>
                  <a:srgbClr val="FFFF00"/>
                </a:solidFill>
                <a:latin typeface="Arial"/>
                <a:cs typeface="Arial"/>
              </a:rPr>
              <a:t> </a:t>
            </a:r>
            <a:r>
              <a:rPr sz="2400" spc="-5" dirty="0">
                <a:solidFill>
                  <a:srgbClr val="FFFF00"/>
                </a:solidFill>
                <a:latin typeface="Arial"/>
                <a:cs typeface="Arial"/>
              </a:rPr>
              <a:t>Hat</a:t>
            </a:r>
            <a:endParaRPr sz="2400">
              <a:latin typeface="Arial"/>
              <a:cs typeface="Arial"/>
            </a:endParaRPr>
          </a:p>
          <a:p>
            <a:pPr marL="396240" marR="5080" indent="-383540">
              <a:lnSpc>
                <a:spcPct val="90000"/>
              </a:lnSpc>
              <a:spcBef>
                <a:spcPts val="545"/>
              </a:spcBef>
              <a:buClr>
                <a:srgbClr val="6D9FAF"/>
              </a:buClr>
              <a:buSzPct val="79166"/>
              <a:buFont typeface="Wingdings 2"/>
              <a:buChar char=""/>
              <a:tabLst>
                <a:tab pos="396240" algn="l"/>
                <a:tab pos="396875" algn="l"/>
              </a:tabLst>
            </a:pPr>
            <a:r>
              <a:rPr sz="2400" spc="-5" dirty="0">
                <a:solidFill>
                  <a:srgbClr val="FFFFFF"/>
                </a:solidFill>
                <a:latin typeface="Arial"/>
                <a:cs typeface="Arial"/>
              </a:rPr>
              <a:t>Clean your hard </a:t>
            </a:r>
            <a:r>
              <a:rPr sz="2400" dirty="0">
                <a:solidFill>
                  <a:srgbClr val="FFFFFF"/>
                </a:solidFill>
                <a:latin typeface="Arial"/>
                <a:cs typeface="Arial"/>
              </a:rPr>
              <a:t>hat at  </a:t>
            </a:r>
            <a:r>
              <a:rPr sz="2400" spc="-5" dirty="0">
                <a:solidFill>
                  <a:srgbClr val="FFFFFF"/>
                </a:solidFill>
                <a:latin typeface="Arial"/>
                <a:cs typeface="Arial"/>
              </a:rPr>
              <a:t>least once a month by  soaking </a:t>
            </a:r>
            <a:r>
              <a:rPr sz="2400" dirty="0">
                <a:solidFill>
                  <a:srgbClr val="FFFFFF"/>
                </a:solidFill>
                <a:latin typeface="Arial"/>
                <a:cs typeface="Arial"/>
              </a:rPr>
              <a:t>it </a:t>
            </a:r>
            <a:r>
              <a:rPr sz="2400" spc="-5" dirty="0">
                <a:solidFill>
                  <a:srgbClr val="FFFFFF"/>
                </a:solidFill>
                <a:latin typeface="Arial"/>
                <a:cs typeface="Arial"/>
              </a:rPr>
              <a:t>in a solution </a:t>
            </a:r>
            <a:r>
              <a:rPr sz="2400" dirty="0">
                <a:solidFill>
                  <a:srgbClr val="FFFFFF"/>
                </a:solidFill>
                <a:latin typeface="Arial"/>
                <a:cs typeface="Arial"/>
              </a:rPr>
              <a:t>of  </a:t>
            </a:r>
            <a:r>
              <a:rPr sz="2400" spc="-5" dirty="0">
                <a:solidFill>
                  <a:srgbClr val="FFFFFF"/>
                </a:solidFill>
                <a:latin typeface="Arial"/>
                <a:cs typeface="Arial"/>
              </a:rPr>
              <a:t>mild soap </a:t>
            </a:r>
            <a:r>
              <a:rPr sz="2400" dirty="0">
                <a:solidFill>
                  <a:srgbClr val="FFFFFF"/>
                </a:solidFill>
                <a:latin typeface="Arial"/>
                <a:cs typeface="Arial"/>
              </a:rPr>
              <a:t>and </a:t>
            </a:r>
            <a:r>
              <a:rPr sz="2400" spc="-5" dirty="0">
                <a:solidFill>
                  <a:srgbClr val="FFFFFF"/>
                </a:solidFill>
                <a:latin typeface="Arial"/>
                <a:cs typeface="Arial"/>
              </a:rPr>
              <a:t>hot water  </a:t>
            </a:r>
            <a:r>
              <a:rPr sz="2400" dirty="0">
                <a:solidFill>
                  <a:srgbClr val="FFFFFF"/>
                </a:solidFill>
                <a:latin typeface="Arial"/>
                <a:cs typeface="Arial"/>
              </a:rPr>
              <a:t>for </a:t>
            </a:r>
            <a:r>
              <a:rPr sz="2400" spc="-5" dirty="0">
                <a:solidFill>
                  <a:srgbClr val="FFFFFF"/>
                </a:solidFill>
                <a:latin typeface="Arial"/>
                <a:cs typeface="Arial"/>
              </a:rPr>
              <a:t>5-10 minutes</a:t>
            </a:r>
            <a:endParaRPr sz="2400">
              <a:latin typeface="Arial"/>
              <a:cs typeface="Arial"/>
            </a:endParaRPr>
          </a:p>
          <a:p>
            <a:pPr marL="396240" marR="429259" indent="-383540">
              <a:lnSpc>
                <a:spcPts val="2590"/>
              </a:lnSpc>
              <a:spcBef>
                <a:spcPts val="615"/>
              </a:spcBef>
              <a:buClr>
                <a:srgbClr val="6D9FAF"/>
              </a:buClr>
              <a:buSzPct val="79166"/>
              <a:buFont typeface="Wingdings 2"/>
              <a:buChar char=""/>
              <a:tabLst>
                <a:tab pos="396240" algn="l"/>
                <a:tab pos="396875" algn="l"/>
              </a:tabLst>
            </a:pPr>
            <a:r>
              <a:rPr sz="2400" spc="-5" dirty="0">
                <a:solidFill>
                  <a:srgbClr val="FFFFFF"/>
                </a:solidFill>
                <a:latin typeface="Arial"/>
                <a:cs typeface="Arial"/>
              </a:rPr>
              <a:t>Because sunlight and  heat can damage</a:t>
            </a:r>
            <a:endParaRPr sz="2400">
              <a:latin typeface="Arial"/>
              <a:cs typeface="Arial"/>
            </a:endParaRPr>
          </a:p>
          <a:p>
            <a:pPr marL="396240">
              <a:lnSpc>
                <a:spcPts val="2415"/>
              </a:lnSpc>
            </a:pPr>
            <a:r>
              <a:rPr sz="2400" spc="-5" dirty="0">
                <a:solidFill>
                  <a:srgbClr val="FFFFFF"/>
                </a:solidFill>
                <a:latin typeface="Arial"/>
                <a:cs typeface="Arial"/>
              </a:rPr>
              <a:t>the suspension </a:t>
            </a:r>
            <a:r>
              <a:rPr sz="2400" dirty="0">
                <a:solidFill>
                  <a:srgbClr val="FFFFFF"/>
                </a:solidFill>
                <a:latin typeface="Arial"/>
                <a:cs typeface="Arial"/>
              </a:rPr>
              <a:t>of</a:t>
            </a:r>
            <a:r>
              <a:rPr sz="2400" spc="10" dirty="0">
                <a:solidFill>
                  <a:srgbClr val="FFFFFF"/>
                </a:solidFill>
                <a:latin typeface="Arial"/>
                <a:cs typeface="Arial"/>
              </a:rPr>
              <a:t> </a:t>
            </a:r>
            <a:r>
              <a:rPr sz="2400" spc="-5" dirty="0">
                <a:solidFill>
                  <a:srgbClr val="FFFFFF"/>
                </a:solidFill>
                <a:latin typeface="Arial"/>
                <a:cs typeface="Arial"/>
              </a:rPr>
              <a:t>your</a:t>
            </a:r>
            <a:endParaRPr sz="2400">
              <a:latin typeface="Arial"/>
              <a:cs typeface="Arial"/>
            </a:endParaRPr>
          </a:p>
          <a:p>
            <a:pPr marL="396240" marR="285115">
              <a:lnSpc>
                <a:spcPts val="2590"/>
              </a:lnSpc>
              <a:spcBef>
                <a:spcPts val="185"/>
              </a:spcBef>
            </a:pPr>
            <a:r>
              <a:rPr sz="2400" dirty="0">
                <a:solidFill>
                  <a:srgbClr val="FFFFFF"/>
                </a:solidFill>
                <a:latin typeface="Arial"/>
                <a:cs typeface="Arial"/>
              </a:rPr>
              <a:t>hat, </a:t>
            </a:r>
            <a:r>
              <a:rPr sz="2400" spc="-5" dirty="0">
                <a:solidFill>
                  <a:srgbClr val="FFFFFF"/>
                </a:solidFill>
                <a:latin typeface="Arial"/>
                <a:cs typeface="Arial"/>
              </a:rPr>
              <a:t>always store your  hat in a clean, </a:t>
            </a:r>
            <a:r>
              <a:rPr sz="2400" spc="-45" dirty="0">
                <a:solidFill>
                  <a:srgbClr val="FFFFFF"/>
                </a:solidFill>
                <a:latin typeface="Arial"/>
                <a:cs typeface="Arial"/>
              </a:rPr>
              <a:t>dry, </a:t>
            </a:r>
            <a:r>
              <a:rPr sz="2400" spc="-5" dirty="0">
                <a:solidFill>
                  <a:srgbClr val="FFFFFF"/>
                </a:solidFill>
                <a:latin typeface="Arial"/>
                <a:cs typeface="Arial"/>
              </a:rPr>
              <a:t>and  cool</a:t>
            </a:r>
            <a:r>
              <a:rPr sz="2400" dirty="0">
                <a:solidFill>
                  <a:srgbClr val="FFFFFF"/>
                </a:solidFill>
                <a:latin typeface="Arial"/>
                <a:cs typeface="Arial"/>
              </a:rPr>
              <a:t> </a:t>
            </a:r>
            <a:r>
              <a:rPr sz="2400" spc="-5" dirty="0">
                <a:solidFill>
                  <a:srgbClr val="FFFFFF"/>
                </a:solidFill>
                <a:latin typeface="Arial"/>
                <a:cs typeface="Arial"/>
              </a:rPr>
              <a:t>location</a:t>
            </a:r>
            <a:endParaRPr sz="2400">
              <a:latin typeface="Arial"/>
              <a:cs typeface="Arial"/>
            </a:endParaRPr>
          </a:p>
        </p:txBody>
      </p:sp>
      <p:sp>
        <p:nvSpPr>
          <p:cNvPr id="8" name="object 8"/>
          <p:cNvSpPr/>
          <p:nvPr/>
        </p:nvSpPr>
        <p:spPr>
          <a:xfrm>
            <a:off x="5724144" y="2523744"/>
            <a:ext cx="2420111" cy="2420111"/>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654294"/>
            <a:ext cx="9144000" cy="220370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4751832"/>
            <a:ext cx="9144000" cy="2106295"/>
          </a:xfrm>
          <a:custGeom>
            <a:avLst/>
            <a:gdLst/>
            <a:ahLst/>
            <a:cxnLst/>
            <a:rect l="l" t="t" r="r" b="b"/>
            <a:pathLst>
              <a:path w="9144000" h="2106295">
                <a:moveTo>
                  <a:pt x="0" y="1692935"/>
                </a:moveTo>
                <a:lnTo>
                  <a:pt x="0" y="2106166"/>
                </a:lnTo>
                <a:lnTo>
                  <a:pt x="9144000" y="2106166"/>
                </a:lnTo>
                <a:lnTo>
                  <a:pt x="9144000" y="1751575"/>
                </a:lnTo>
                <a:lnTo>
                  <a:pt x="2266828" y="1751575"/>
                </a:lnTo>
                <a:lnTo>
                  <a:pt x="1613553" y="1744157"/>
                </a:lnTo>
                <a:lnTo>
                  <a:pt x="0" y="1692935"/>
                </a:lnTo>
                <a:close/>
              </a:path>
              <a:path w="9144000" h="2106295">
                <a:moveTo>
                  <a:pt x="9144000" y="0"/>
                </a:moveTo>
                <a:lnTo>
                  <a:pt x="8953853" y="89691"/>
                </a:lnTo>
                <a:lnTo>
                  <a:pt x="8464392" y="314371"/>
                </a:lnTo>
                <a:lnTo>
                  <a:pt x="8055839" y="494221"/>
                </a:lnTo>
                <a:lnTo>
                  <a:pt x="7664254" y="659074"/>
                </a:lnTo>
                <a:lnTo>
                  <a:pt x="7341069" y="788898"/>
                </a:lnTo>
                <a:lnTo>
                  <a:pt x="7028467" y="908526"/>
                </a:lnTo>
                <a:lnTo>
                  <a:pt x="6775423" y="1000703"/>
                </a:lnTo>
                <a:lnTo>
                  <a:pt x="6528624" y="1086284"/>
                </a:lnTo>
                <a:lnTo>
                  <a:pt x="6287566" y="1165488"/>
                </a:lnTo>
                <a:lnTo>
                  <a:pt x="6051747" y="1238535"/>
                </a:lnTo>
                <a:lnTo>
                  <a:pt x="5820664" y="1305646"/>
                </a:lnTo>
                <a:lnTo>
                  <a:pt x="5593815" y="1367040"/>
                </a:lnTo>
                <a:lnTo>
                  <a:pt x="5415046" y="1412187"/>
                </a:lnTo>
                <a:lnTo>
                  <a:pt x="5238407" y="1453928"/>
                </a:lnTo>
                <a:lnTo>
                  <a:pt x="5063642" y="1492375"/>
                </a:lnTo>
                <a:lnTo>
                  <a:pt x="4890493" y="1527643"/>
                </a:lnTo>
                <a:lnTo>
                  <a:pt x="4718701" y="1559842"/>
                </a:lnTo>
                <a:lnTo>
                  <a:pt x="4548012" y="1589086"/>
                </a:lnTo>
                <a:lnTo>
                  <a:pt x="4335806" y="1621657"/>
                </a:lnTo>
                <a:lnTo>
                  <a:pt x="4124415" y="1650005"/>
                </a:lnTo>
                <a:lnTo>
                  <a:pt x="3913339" y="1674351"/>
                </a:lnTo>
                <a:lnTo>
                  <a:pt x="3702072" y="1694915"/>
                </a:lnTo>
                <a:lnTo>
                  <a:pt x="3490114" y="1711916"/>
                </a:lnTo>
                <a:lnTo>
                  <a:pt x="3234143" y="1727924"/>
                </a:lnTo>
                <a:lnTo>
                  <a:pt x="2975583" y="1739498"/>
                </a:lnTo>
                <a:lnTo>
                  <a:pt x="2669499" y="1747904"/>
                </a:lnTo>
                <a:lnTo>
                  <a:pt x="2266828" y="1751575"/>
                </a:lnTo>
                <a:lnTo>
                  <a:pt x="9144000" y="1751575"/>
                </a:lnTo>
                <a:lnTo>
                  <a:pt x="9144000" y="0"/>
                </a:lnTo>
                <a:close/>
              </a:path>
            </a:pathLst>
          </a:custGeom>
          <a:solidFill>
            <a:srgbClr val="7B7B7B">
              <a:alpha val="45097"/>
            </a:srgbClr>
          </a:solidFill>
        </p:spPr>
        <p:txBody>
          <a:bodyPr wrap="square" lIns="0" tIns="0" rIns="0" bIns="0" rtlCol="0"/>
          <a:lstStyle/>
          <a:p>
            <a:endParaRPr/>
          </a:p>
        </p:txBody>
      </p:sp>
      <p:sp>
        <p:nvSpPr>
          <p:cNvPr id="4" name="object 4"/>
          <p:cNvSpPr/>
          <p:nvPr/>
        </p:nvSpPr>
        <p:spPr>
          <a:xfrm>
            <a:off x="7211568" y="0"/>
            <a:ext cx="1932431" cy="685799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315200" y="0"/>
            <a:ext cx="1828800" cy="6858000"/>
          </a:xfrm>
          <a:custGeom>
            <a:avLst/>
            <a:gdLst/>
            <a:ahLst/>
            <a:cxnLst/>
            <a:rect l="l" t="t" r="r" b="b"/>
            <a:pathLst>
              <a:path w="1828800" h="6858000">
                <a:moveTo>
                  <a:pt x="0" y="0"/>
                </a:moveTo>
                <a:lnTo>
                  <a:pt x="37678" y="52510"/>
                </a:lnTo>
                <a:lnTo>
                  <a:pt x="74692" y="105059"/>
                </a:lnTo>
                <a:lnTo>
                  <a:pt x="111045" y="157642"/>
                </a:lnTo>
                <a:lnTo>
                  <a:pt x="146740" y="210258"/>
                </a:lnTo>
                <a:lnTo>
                  <a:pt x="181781" y="262903"/>
                </a:lnTo>
                <a:lnTo>
                  <a:pt x="216173" y="315574"/>
                </a:lnTo>
                <a:lnTo>
                  <a:pt x="249918" y="368268"/>
                </a:lnTo>
                <a:lnTo>
                  <a:pt x="283022" y="420982"/>
                </a:lnTo>
                <a:lnTo>
                  <a:pt x="315488" y="473715"/>
                </a:lnTo>
                <a:lnTo>
                  <a:pt x="347319" y="526461"/>
                </a:lnTo>
                <a:lnTo>
                  <a:pt x="378519" y="579219"/>
                </a:lnTo>
                <a:lnTo>
                  <a:pt x="409092" y="631986"/>
                </a:lnTo>
                <a:lnTo>
                  <a:pt x="439043" y="684758"/>
                </a:lnTo>
                <a:lnTo>
                  <a:pt x="468375" y="737534"/>
                </a:lnTo>
                <a:lnTo>
                  <a:pt x="497091" y="790309"/>
                </a:lnTo>
                <a:lnTo>
                  <a:pt x="525196" y="843081"/>
                </a:lnTo>
                <a:lnTo>
                  <a:pt x="552693" y="895847"/>
                </a:lnTo>
                <a:lnTo>
                  <a:pt x="579586" y="948604"/>
                </a:lnTo>
                <a:lnTo>
                  <a:pt x="605880" y="1001349"/>
                </a:lnTo>
                <a:lnTo>
                  <a:pt x="631577" y="1054080"/>
                </a:lnTo>
                <a:lnTo>
                  <a:pt x="656682" y="1106792"/>
                </a:lnTo>
                <a:lnTo>
                  <a:pt x="681198" y="1159484"/>
                </a:lnTo>
                <a:lnTo>
                  <a:pt x="705130" y="1212153"/>
                </a:lnTo>
                <a:lnTo>
                  <a:pt x="728481" y="1264795"/>
                </a:lnTo>
                <a:lnTo>
                  <a:pt x="751256" y="1317407"/>
                </a:lnTo>
                <a:lnTo>
                  <a:pt x="773457" y="1369987"/>
                </a:lnTo>
                <a:lnTo>
                  <a:pt x="795088" y="1422532"/>
                </a:lnTo>
                <a:lnTo>
                  <a:pt x="816155" y="1475038"/>
                </a:lnTo>
                <a:lnTo>
                  <a:pt x="836659" y="1527504"/>
                </a:lnTo>
                <a:lnTo>
                  <a:pt x="856606" y="1579925"/>
                </a:lnTo>
                <a:lnTo>
                  <a:pt x="875999" y="1632299"/>
                </a:lnTo>
                <a:lnTo>
                  <a:pt x="894841" y="1684623"/>
                </a:lnTo>
                <a:lnTo>
                  <a:pt x="913138" y="1736895"/>
                </a:lnTo>
                <a:lnTo>
                  <a:pt x="930891" y="1789110"/>
                </a:lnTo>
                <a:lnTo>
                  <a:pt x="948107" y="1841267"/>
                </a:lnTo>
                <a:lnTo>
                  <a:pt x="964787" y="1893362"/>
                </a:lnTo>
                <a:lnTo>
                  <a:pt x="980936" y="1945392"/>
                </a:lnTo>
                <a:lnTo>
                  <a:pt x="996558" y="1997355"/>
                </a:lnTo>
                <a:lnTo>
                  <a:pt x="1011657" y="2049248"/>
                </a:lnTo>
                <a:lnTo>
                  <a:pt x="1026237" y="2101067"/>
                </a:lnTo>
                <a:lnTo>
                  <a:pt x="1040300" y="2152809"/>
                </a:lnTo>
                <a:lnTo>
                  <a:pt x="1053852" y="2204473"/>
                </a:lnTo>
                <a:lnTo>
                  <a:pt x="1066896" y="2256054"/>
                </a:lnTo>
                <a:lnTo>
                  <a:pt x="1079436" y="2307550"/>
                </a:lnTo>
                <a:lnTo>
                  <a:pt x="1091475" y="2358958"/>
                </a:lnTo>
                <a:lnTo>
                  <a:pt x="1103018" y="2410275"/>
                </a:lnTo>
                <a:lnTo>
                  <a:pt x="1114068" y="2461498"/>
                </a:lnTo>
                <a:lnTo>
                  <a:pt x="1124629" y="2512625"/>
                </a:lnTo>
                <a:lnTo>
                  <a:pt x="1134705" y="2563651"/>
                </a:lnTo>
                <a:lnTo>
                  <a:pt x="1144300" y="2614575"/>
                </a:lnTo>
                <a:lnTo>
                  <a:pt x="1153418" y="2665393"/>
                </a:lnTo>
                <a:lnTo>
                  <a:pt x="1162062" y="2716103"/>
                </a:lnTo>
                <a:lnTo>
                  <a:pt x="1170236" y="2766701"/>
                </a:lnTo>
                <a:lnTo>
                  <a:pt x="1177945" y="2817185"/>
                </a:lnTo>
                <a:lnTo>
                  <a:pt x="1185192" y="2867551"/>
                </a:lnTo>
                <a:lnTo>
                  <a:pt x="1191980" y="2917797"/>
                </a:lnTo>
                <a:lnTo>
                  <a:pt x="1198314" y="2967920"/>
                </a:lnTo>
                <a:lnTo>
                  <a:pt x="1204197" y="3017916"/>
                </a:lnTo>
                <a:lnTo>
                  <a:pt x="1209634" y="3067784"/>
                </a:lnTo>
                <a:lnTo>
                  <a:pt x="1214628" y="3117520"/>
                </a:lnTo>
                <a:lnTo>
                  <a:pt x="1219183" y="3167120"/>
                </a:lnTo>
                <a:lnTo>
                  <a:pt x="1223302" y="3216583"/>
                </a:lnTo>
                <a:lnTo>
                  <a:pt x="1226990" y="3265905"/>
                </a:lnTo>
                <a:lnTo>
                  <a:pt x="1230251" y="3315083"/>
                </a:lnTo>
                <a:lnTo>
                  <a:pt x="1233088" y="3364115"/>
                </a:lnTo>
                <a:lnTo>
                  <a:pt x="1235505" y="3412997"/>
                </a:lnTo>
                <a:lnTo>
                  <a:pt x="1237506" y="3461726"/>
                </a:lnTo>
                <a:lnTo>
                  <a:pt x="1239095" y="3510300"/>
                </a:lnTo>
                <a:lnTo>
                  <a:pt x="1240275" y="3558716"/>
                </a:lnTo>
                <a:lnTo>
                  <a:pt x="1241051" y="3606970"/>
                </a:lnTo>
                <a:lnTo>
                  <a:pt x="1241426" y="3655060"/>
                </a:lnTo>
                <a:lnTo>
                  <a:pt x="1241404" y="3702983"/>
                </a:lnTo>
                <a:lnTo>
                  <a:pt x="1240989" y="3750736"/>
                </a:lnTo>
                <a:lnTo>
                  <a:pt x="1240185" y="3798316"/>
                </a:lnTo>
                <a:lnTo>
                  <a:pt x="1238995" y="3845719"/>
                </a:lnTo>
                <a:lnTo>
                  <a:pt x="1237424" y="3892944"/>
                </a:lnTo>
                <a:lnTo>
                  <a:pt x="1235475" y="3939987"/>
                </a:lnTo>
                <a:lnTo>
                  <a:pt x="1233152" y="3986846"/>
                </a:lnTo>
                <a:lnTo>
                  <a:pt x="1230459" y="4033516"/>
                </a:lnTo>
                <a:lnTo>
                  <a:pt x="1227400" y="4079996"/>
                </a:lnTo>
                <a:lnTo>
                  <a:pt x="1223979" y="4126283"/>
                </a:lnTo>
                <a:lnTo>
                  <a:pt x="1220198" y="4172373"/>
                </a:lnTo>
                <a:lnTo>
                  <a:pt x="1216063" y="4218264"/>
                </a:lnTo>
                <a:lnTo>
                  <a:pt x="1211578" y="4263952"/>
                </a:lnTo>
                <a:lnTo>
                  <a:pt x="1206745" y="4309435"/>
                </a:lnTo>
                <a:lnTo>
                  <a:pt x="1201568" y="4354710"/>
                </a:lnTo>
                <a:lnTo>
                  <a:pt x="1196053" y="4399773"/>
                </a:lnTo>
                <a:lnTo>
                  <a:pt x="1190201" y="4444623"/>
                </a:lnTo>
                <a:lnTo>
                  <a:pt x="1184018" y="4489256"/>
                </a:lnTo>
                <a:lnTo>
                  <a:pt x="1177507" y="4533668"/>
                </a:lnTo>
                <a:lnTo>
                  <a:pt x="1170672" y="4577858"/>
                </a:lnTo>
                <a:lnTo>
                  <a:pt x="1163517" y="4621822"/>
                </a:lnTo>
                <a:lnTo>
                  <a:pt x="1156045" y="4665558"/>
                </a:lnTo>
                <a:lnTo>
                  <a:pt x="1148260" y="4709062"/>
                </a:lnTo>
                <a:lnTo>
                  <a:pt x="1140167" y="4752331"/>
                </a:lnTo>
                <a:lnTo>
                  <a:pt x="1131769" y="4795362"/>
                </a:lnTo>
                <a:lnTo>
                  <a:pt x="1123069" y="4838154"/>
                </a:lnTo>
                <a:lnTo>
                  <a:pt x="1114073" y="4880702"/>
                </a:lnTo>
                <a:lnTo>
                  <a:pt x="1104783" y="4923003"/>
                </a:lnTo>
                <a:lnTo>
                  <a:pt x="1095203" y="4965056"/>
                </a:lnTo>
                <a:lnTo>
                  <a:pt x="1085337" y="5006856"/>
                </a:lnTo>
                <a:lnTo>
                  <a:pt x="1075190" y="5048401"/>
                </a:lnTo>
                <a:lnTo>
                  <a:pt x="1064764" y="5089688"/>
                </a:lnTo>
                <a:lnTo>
                  <a:pt x="1054064" y="5130715"/>
                </a:lnTo>
                <a:lnTo>
                  <a:pt x="1043094" y="5171477"/>
                </a:lnTo>
                <a:lnTo>
                  <a:pt x="1031857" y="5211973"/>
                </a:lnTo>
                <a:lnTo>
                  <a:pt x="1020357" y="5252199"/>
                </a:lnTo>
                <a:lnTo>
                  <a:pt x="1008598" y="5292152"/>
                </a:lnTo>
                <a:lnTo>
                  <a:pt x="996584" y="5331829"/>
                </a:lnTo>
                <a:lnTo>
                  <a:pt x="984319" y="5371228"/>
                </a:lnTo>
                <a:lnTo>
                  <a:pt x="971806" y="5410346"/>
                </a:lnTo>
                <a:lnTo>
                  <a:pt x="959049" y="5449179"/>
                </a:lnTo>
                <a:lnTo>
                  <a:pt x="946053" y="5487725"/>
                </a:lnTo>
                <a:lnTo>
                  <a:pt x="932821" y="5525981"/>
                </a:lnTo>
                <a:lnTo>
                  <a:pt x="919356" y="5563944"/>
                </a:lnTo>
                <a:lnTo>
                  <a:pt x="905664" y="5601610"/>
                </a:lnTo>
                <a:lnTo>
                  <a:pt x="891746" y="5638977"/>
                </a:lnTo>
                <a:lnTo>
                  <a:pt x="877608" y="5676043"/>
                </a:lnTo>
                <a:lnTo>
                  <a:pt x="863253" y="5712803"/>
                </a:lnTo>
                <a:lnTo>
                  <a:pt x="848686" y="5749256"/>
                </a:lnTo>
                <a:lnTo>
                  <a:pt x="833909" y="5785398"/>
                </a:lnTo>
                <a:lnTo>
                  <a:pt x="818926" y="5821227"/>
                </a:lnTo>
                <a:lnTo>
                  <a:pt x="803742" y="5856738"/>
                </a:lnTo>
                <a:lnTo>
                  <a:pt x="788361" y="5891930"/>
                </a:lnTo>
                <a:lnTo>
                  <a:pt x="772785" y="5926800"/>
                </a:lnTo>
                <a:lnTo>
                  <a:pt x="741068" y="5995560"/>
                </a:lnTo>
                <a:lnTo>
                  <a:pt x="708622" y="6062996"/>
                </a:lnTo>
                <a:lnTo>
                  <a:pt x="675477" y="6129082"/>
                </a:lnTo>
                <a:lnTo>
                  <a:pt x="641663" y="6193797"/>
                </a:lnTo>
                <a:lnTo>
                  <a:pt x="607212" y="6257116"/>
                </a:lnTo>
                <a:lnTo>
                  <a:pt x="572155" y="6319017"/>
                </a:lnTo>
                <a:lnTo>
                  <a:pt x="536521" y="6379475"/>
                </a:lnTo>
                <a:lnTo>
                  <a:pt x="500341" y="6438468"/>
                </a:lnTo>
                <a:lnTo>
                  <a:pt x="463647" y="6495971"/>
                </a:lnTo>
                <a:lnTo>
                  <a:pt x="426469" y="6551962"/>
                </a:lnTo>
                <a:lnTo>
                  <a:pt x="388836" y="6606417"/>
                </a:lnTo>
                <a:lnTo>
                  <a:pt x="350781" y="6659313"/>
                </a:lnTo>
                <a:lnTo>
                  <a:pt x="312334" y="6710625"/>
                </a:lnTo>
                <a:lnTo>
                  <a:pt x="273525" y="6760331"/>
                </a:lnTo>
                <a:lnTo>
                  <a:pt x="234385" y="6808408"/>
                </a:lnTo>
                <a:lnTo>
                  <a:pt x="194945" y="6854831"/>
                </a:lnTo>
                <a:lnTo>
                  <a:pt x="1828800" y="6857999"/>
                </a:lnTo>
                <a:lnTo>
                  <a:pt x="1828800" y="14224"/>
                </a:lnTo>
                <a:lnTo>
                  <a:pt x="0" y="0"/>
                </a:lnTo>
                <a:close/>
              </a:path>
            </a:pathLst>
          </a:custGeom>
          <a:solidFill>
            <a:srgbClr val="585858">
              <a:alpha val="39999"/>
            </a:srgbClr>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2065" rIns="0" bIns="0" rtlCol="0">
            <a:spAutoFit/>
          </a:bodyPr>
          <a:lstStyle/>
          <a:p>
            <a:pPr marL="776605">
              <a:lnSpc>
                <a:spcPct val="100000"/>
              </a:lnSpc>
              <a:spcBef>
                <a:spcPts val="95"/>
              </a:spcBef>
            </a:pPr>
            <a:r>
              <a:rPr spc="-5" dirty="0"/>
              <a:t>Hand</a:t>
            </a:r>
            <a:r>
              <a:rPr spc="-40" dirty="0"/>
              <a:t> </a:t>
            </a:r>
            <a:r>
              <a:rPr spc="-5" dirty="0"/>
              <a:t>Protection</a:t>
            </a:r>
          </a:p>
        </p:txBody>
      </p:sp>
      <p:sp>
        <p:nvSpPr>
          <p:cNvPr id="7" name="object 7"/>
          <p:cNvSpPr txBox="1"/>
          <p:nvPr/>
        </p:nvSpPr>
        <p:spPr>
          <a:xfrm>
            <a:off x="1182420" y="1665478"/>
            <a:ext cx="3536950" cy="3830320"/>
          </a:xfrm>
          <a:prstGeom prst="rect">
            <a:avLst/>
          </a:prstGeom>
        </p:spPr>
        <p:txBody>
          <a:bodyPr vert="horz" wrap="square" lIns="0" tIns="53975" rIns="0" bIns="0" rtlCol="0">
            <a:spAutoFit/>
          </a:bodyPr>
          <a:lstStyle/>
          <a:p>
            <a:pPr marL="396240" marR="98425" indent="-384175">
              <a:lnSpc>
                <a:spcPts val="2590"/>
              </a:lnSpc>
              <a:spcBef>
                <a:spcPts val="425"/>
              </a:spcBef>
            </a:pPr>
            <a:r>
              <a:rPr sz="2400" b="1" spc="-5" dirty="0">
                <a:solidFill>
                  <a:srgbClr val="FFFFFF"/>
                </a:solidFill>
                <a:latin typeface="Arial"/>
                <a:cs typeface="Arial"/>
              </a:rPr>
              <a:t>Why is Hand</a:t>
            </a:r>
            <a:r>
              <a:rPr sz="2400" b="1" spc="-80" dirty="0">
                <a:solidFill>
                  <a:srgbClr val="FFFFFF"/>
                </a:solidFill>
                <a:latin typeface="Arial"/>
                <a:cs typeface="Arial"/>
              </a:rPr>
              <a:t> </a:t>
            </a:r>
            <a:r>
              <a:rPr sz="2400" b="1" dirty="0">
                <a:solidFill>
                  <a:srgbClr val="FFFFFF"/>
                </a:solidFill>
                <a:latin typeface="Arial"/>
                <a:cs typeface="Arial"/>
              </a:rPr>
              <a:t>Protection  Important?</a:t>
            </a:r>
            <a:endParaRPr sz="2400">
              <a:latin typeface="Arial"/>
              <a:cs typeface="Arial"/>
            </a:endParaRPr>
          </a:p>
          <a:p>
            <a:pPr marL="396240" marR="5080" indent="-383540">
              <a:lnSpc>
                <a:spcPct val="90000"/>
              </a:lnSpc>
              <a:spcBef>
                <a:spcPts val="545"/>
              </a:spcBef>
              <a:buClr>
                <a:srgbClr val="6D9FAF"/>
              </a:buClr>
              <a:buSzPct val="79166"/>
              <a:buFont typeface="Wingdings 2"/>
              <a:buChar char=""/>
              <a:tabLst>
                <a:tab pos="396240" algn="l"/>
                <a:tab pos="396875" algn="l"/>
              </a:tabLst>
            </a:pPr>
            <a:r>
              <a:rPr sz="2400" b="1" dirty="0">
                <a:solidFill>
                  <a:srgbClr val="FFFFFF"/>
                </a:solidFill>
                <a:latin typeface="Arial"/>
                <a:cs typeface="Arial"/>
              </a:rPr>
              <a:t>It </a:t>
            </a:r>
            <a:r>
              <a:rPr sz="2400" b="1" spc="-5" dirty="0">
                <a:solidFill>
                  <a:srgbClr val="FFFFFF"/>
                </a:solidFill>
                <a:latin typeface="Arial"/>
                <a:cs typeface="Arial"/>
              </a:rPr>
              <a:t>has been estimated  that almost 20% </a:t>
            </a:r>
            <a:r>
              <a:rPr sz="2400" b="1" dirty="0">
                <a:solidFill>
                  <a:srgbClr val="FFFFFF"/>
                </a:solidFill>
                <a:latin typeface="Arial"/>
                <a:cs typeface="Arial"/>
              </a:rPr>
              <a:t>of </a:t>
            </a:r>
            <a:r>
              <a:rPr sz="2400" b="1" spc="-5" dirty="0">
                <a:solidFill>
                  <a:srgbClr val="FFFFFF"/>
                </a:solidFill>
                <a:latin typeface="Arial"/>
                <a:cs typeface="Arial"/>
              </a:rPr>
              <a:t>all  disabling accidents  </a:t>
            </a:r>
            <a:r>
              <a:rPr sz="2400" b="1" dirty="0">
                <a:solidFill>
                  <a:srgbClr val="FFFFFF"/>
                </a:solidFill>
                <a:latin typeface="Arial"/>
                <a:cs typeface="Arial"/>
              </a:rPr>
              <a:t>on the job </a:t>
            </a:r>
            <a:r>
              <a:rPr sz="2400" b="1" spc="-5" dirty="0">
                <a:solidFill>
                  <a:srgbClr val="FFFFFF"/>
                </a:solidFill>
                <a:latin typeface="Arial"/>
                <a:cs typeface="Arial"/>
              </a:rPr>
              <a:t>involve</a:t>
            </a:r>
            <a:r>
              <a:rPr sz="2400" b="1" spc="-125" dirty="0">
                <a:solidFill>
                  <a:srgbClr val="FFFFFF"/>
                </a:solidFill>
                <a:latin typeface="Arial"/>
                <a:cs typeface="Arial"/>
              </a:rPr>
              <a:t> </a:t>
            </a:r>
            <a:r>
              <a:rPr sz="2400" b="1" dirty="0">
                <a:solidFill>
                  <a:srgbClr val="FFFFFF"/>
                </a:solidFill>
                <a:latin typeface="Arial"/>
                <a:cs typeface="Arial"/>
              </a:rPr>
              <a:t>the  </a:t>
            </a:r>
            <a:r>
              <a:rPr sz="2400" b="1" spc="-10" dirty="0">
                <a:solidFill>
                  <a:srgbClr val="FFFFFF"/>
                </a:solidFill>
                <a:latin typeface="Arial"/>
                <a:cs typeface="Arial"/>
              </a:rPr>
              <a:t>hands</a:t>
            </a:r>
            <a:endParaRPr sz="2400">
              <a:latin typeface="Arial"/>
              <a:cs typeface="Arial"/>
            </a:endParaRPr>
          </a:p>
          <a:p>
            <a:pPr marL="396240" marR="67310" indent="-383540">
              <a:lnSpc>
                <a:spcPct val="90000"/>
              </a:lnSpc>
              <a:spcBef>
                <a:spcPts val="575"/>
              </a:spcBef>
              <a:buClr>
                <a:srgbClr val="6D9FAF"/>
              </a:buClr>
              <a:buSzPct val="79166"/>
              <a:buFont typeface="Wingdings 2"/>
              <a:buChar char=""/>
              <a:tabLst>
                <a:tab pos="396240" algn="l"/>
                <a:tab pos="396875" algn="l"/>
              </a:tabLst>
            </a:pPr>
            <a:r>
              <a:rPr sz="2400" dirty="0">
                <a:solidFill>
                  <a:srgbClr val="FFFFFF"/>
                </a:solidFill>
                <a:latin typeface="Arial"/>
                <a:cs typeface="Arial"/>
              </a:rPr>
              <a:t>Without </a:t>
            </a:r>
            <a:r>
              <a:rPr sz="2400" spc="-5" dirty="0">
                <a:solidFill>
                  <a:srgbClr val="FFFFFF"/>
                </a:solidFill>
                <a:latin typeface="Arial"/>
                <a:cs typeface="Arial"/>
              </a:rPr>
              <a:t>your fingers</a:t>
            </a:r>
            <a:r>
              <a:rPr sz="2400" spc="-50" dirty="0">
                <a:solidFill>
                  <a:srgbClr val="FFFFFF"/>
                </a:solidFill>
                <a:latin typeface="Arial"/>
                <a:cs typeface="Arial"/>
              </a:rPr>
              <a:t> </a:t>
            </a:r>
            <a:r>
              <a:rPr sz="2400" spc="-5" dirty="0">
                <a:solidFill>
                  <a:srgbClr val="FFFFFF"/>
                </a:solidFill>
                <a:latin typeface="Arial"/>
                <a:cs typeface="Arial"/>
              </a:rPr>
              <a:t>or  hands, your ability </a:t>
            </a:r>
            <a:r>
              <a:rPr sz="2400" dirty="0">
                <a:solidFill>
                  <a:srgbClr val="FFFFFF"/>
                </a:solidFill>
                <a:latin typeface="Arial"/>
                <a:cs typeface="Arial"/>
              </a:rPr>
              <a:t>to  </a:t>
            </a:r>
            <a:r>
              <a:rPr sz="2400" spc="-5" dirty="0">
                <a:solidFill>
                  <a:srgbClr val="FFFFFF"/>
                </a:solidFill>
                <a:latin typeface="Arial"/>
                <a:cs typeface="Arial"/>
              </a:rPr>
              <a:t>work would be greatly  reduced</a:t>
            </a:r>
            <a:endParaRPr sz="2400">
              <a:latin typeface="Arial"/>
              <a:cs typeface="Arial"/>
            </a:endParaRPr>
          </a:p>
        </p:txBody>
      </p:sp>
      <p:sp>
        <p:nvSpPr>
          <p:cNvPr id="8" name="object 8"/>
          <p:cNvSpPr/>
          <p:nvPr/>
        </p:nvSpPr>
        <p:spPr>
          <a:xfrm>
            <a:off x="4876800" y="1981200"/>
            <a:ext cx="3886200" cy="2961132"/>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654294"/>
            <a:ext cx="9144000" cy="220370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4751832"/>
            <a:ext cx="9144000" cy="2106295"/>
          </a:xfrm>
          <a:custGeom>
            <a:avLst/>
            <a:gdLst/>
            <a:ahLst/>
            <a:cxnLst/>
            <a:rect l="l" t="t" r="r" b="b"/>
            <a:pathLst>
              <a:path w="9144000" h="2106295">
                <a:moveTo>
                  <a:pt x="0" y="1692935"/>
                </a:moveTo>
                <a:lnTo>
                  <a:pt x="0" y="2106166"/>
                </a:lnTo>
                <a:lnTo>
                  <a:pt x="9144000" y="2106166"/>
                </a:lnTo>
                <a:lnTo>
                  <a:pt x="9144000" y="1751575"/>
                </a:lnTo>
                <a:lnTo>
                  <a:pt x="2266828" y="1751575"/>
                </a:lnTo>
                <a:lnTo>
                  <a:pt x="1613553" y="1744157"/>
                </a:lnTo>
                <a:lnTo>
                  <a:pt x="0" y="1692935"/>
                </a:lnTo>
                <a:close/>
              </a:path>
              <a:path w="9144000" h="2106295">
                <a:moveTo>
                  <a:pt x="9144000" y="0"/>
                </a:moveTo>
                <a:lnTo>
                  <a:pt x="8953853" y="89691"/>
                </a:lnTo>
                <a:lnTo>
                  <a:pt x="8464392" y="314371"/>
                </a:lnTo>
                <a:lnTo>
                  <a:pt x="8055839" y="494221"/>
                </a:lnTo>
                <a:lnTo>
                  <a:pt x="7664254" y="659074"/>
                </a:lnTo>
                <a:lnTo>
                  <a:pt x="7341069" y="788898"/>
                </a:lnTo>
                <a:lnTo>
                  <a:pt x="7028467" y="908526"/>
                </a:lnTo>
                <a:lnTo>
                  <a:pt x="6775423" y="1000703"/>
                </a:lnTo>
                <a:lnTo>
                  <a:pt x="6528624" y="1086284"/>
                </a:lnTo>
                <a:lnTo>
                  <a:pt x="6287566" y="1165488"/>
                </a:lnTo>
                <a:lnTo>
                  <a:pt x="6051747" y="1238535"/>
                </a:lnTo>
                <a:lnTo>
                  <a:pt x="5820664" y="1305646"/>
                </a:lnTo>
                <a:lnTo>
                  <a:pt x="5593815" y="1367040"/>
                </a:lnTo>
                <a:lnTo>
                  <a:pt x="5415046" y="1412187"/>
                </a:lnTo>
                <a:lnTo>
                  <a:pt x="5238407" y="1453928"/>
                </a:lnTo>
                <a:lnTo>
                  <a:pt x="5063642" y="1492375"/>
                </a:lnTo>
                <a:lnTo>
                  <a:pt x="4890493" y="1527643"/>
                </a:lnTo>
                <a:lnTo>
                  <a:pt x="4718701" y="1559842"/>
                </a:lnTo>
                <a:lnTo>
                  <a:pt x="4548012" y="1589086"/>
                </a:lnTo>
                <a:lnTo>
                  <a:pt x="4335806" y="1621657"/>
                </a:lnTo>
                <a:lnTo>
                  <a:pt x="4124415" y="1650005"/>
                </a:lnTo>
                <a:lnTo>
                  <a:pt x="3913339" y="1674351"/>
                </a:lnTo>
                <a:lnTo>
                  <a:pt x="3702072" y="1694915"/>
                </a:lnTo>
                <a:lnTo>
                  <a:pt x="3490114" y="1711916"/>
                </a:lnTo>
                <a:lnTo>
                  <a:pt x="3234143" y="1727924"/>
                </a:lnTo>
                <a:lnTo>
                  <a:pt x="2975583" y="1739498"/>
                </a:lnTo>
                <a:lnTo>
                  <a:pt x="2669499" y="1747904"/>
                </a:lnTo>
                <a:lnTo>
                  <a:pt x="2266828" y="1751575"/>
                </a:lnTo>
                <a:lnTo>
                  <a:pt x="9144000" y="1751575"/>
                </a:lnTo>
                <a:lnTo>
                  <a:pt x="9144000" y="0"/>
                </a:lnTo>
                <a:close/>
              </a:path>
            </a:pathLst>
          </a:custGeom>
          <a:solidFill>
            <a:srgbClr val="7B7B7B">
              <a:alpha val="45097"/>
            </a:srgbClr>
          </a:solidFill>
        </p:spPr>
        <p:txBody>
          <a:bodyPr wrap="square" lIns="0" tIns="0" rIns="0" bIns="0" rtlCol="0"/>
          <a:lstStyle/>
          <a:p>
            <a:endParaRPr/>
          </a:p>
        </p:txBody>
      </p:sp>
      <p:sp>
        <p:nvSpPr>
          <p:cNvPr id="4" name="object 4"/>
          <p:cNvSpPr/>
          <p:nvPr/>
        </p:nvSpPr>
        <p:spPr>
          <a:xfrm>
            <a:off x="7211568" y="0"/>
            <a:ext cx="1932431" cy="685799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315200" y="0"/>
            <a:ext cx="1828800" cy="6858000"/>
          </a:xfrm>
          <a:custGeom>
            <a:avLst/>
            <a:gdLst/>
            <a:ahLst/>
            <a:cxnLst/>
            <a:rect l="l" t="t" r="r" b="b"/>
            <a:pathLst>
              <a:path w="1828800" h="6858000">
                <a:moveTo>
                  <a:pt x="0" y="0"/>
                </a:moveTo>
                <a:lnTo>
                  <a:pt x="37678" y="52510"/>
                </a:lnTo>
                <a:lnTo>
                  <a:pt x="74692" y="105059"/>
                </a:lnTo>
                <a:lnTo>
                  <a:pt x="111045" y="157642"/>
                </a:lnTo>
                <a:lnTo>
                  <a:pt x="146740" y="210258"/>
                </a:lnTo>
                <a:lnTo>
                  <a:pt x="181781" y="262903"/>
                </a:lnTo>
                <a:lnTo>
                  <a:pt x="216173" y="315574"/>
                </a:lnTo>
                <a:lnTo>
                  <a:pt x="249918" y="368268"/>
                </a:lnTo>
                <a:lnTo>
                  <a:pt x="283022" y="420982"/>
                </a:lnTo>
                <a:lnTo>
                  <a:pt x="315488" y="473715"/>
                </a:lnTo>
                <a:lnTo>
                  <a:pt x="347319" y="526461"/>
                </a:lnTo>
                <a:lnTo>
                  <a:pt x="378519" y="579219"/>
                </a:lnTo>
                <a:lnTo>
                  <a:pt x="409092" y="631986"/>
                </a:lnTo>
                <a:lnTo>
                  <a:pt x="439043" y="684758"/>
                </a:lnTo>
                <a:lnTo>
                  <a:pt x="468375" y="737534"/>
                </a:lnTo>
                <a:lnTo>
                  <a:pt x="497091" y="790309"/>
                </a:lnTo>
                <a:lnTo>
                  <a:pt x="525196" y="843081"/>
                </a:lnTo>
                <a:lnTo>
                  <a:pt x="552693" y="895847"/>
                </a:lnTo>
                <a:lnTo>
                  <a:pt x="579586" y="948604"/>
                </a:lnTo>
                <a:lnTo>
                  <a:pt x="605880" y="1001349"/>
                </a:lnTo>
                <a:lnTo>
                  <a:pt x="631577" y="1054080"/>
                </a:lnTo>
                <a:lnTo>
                  <a:pt x="656682" y="1106792"/>
                </a:lnTo>
                <a:lnTo>
                  <a:pt x="681198" y="1159484"/>
                </a:lnTo>
                <a:lnTo>
                  <a:pt x="705130" y="1212153"/>
                </a:lnTo>
                <a:lnTo>
                  <a:pt x="728481" y="1264795"/>
                </a:lnTo>
                <a:lnTo>
                  <a:pt x="751256" y="1317407"/>
                </a:lnTo>
                <a:lnTo>
                  <a:pt x="773457" y="1369987"/>
                </a:lnTo>
                <a:lnTo>
                  <a:pt x="795088" y="1422532"/>
                </a:lnTo>
                <a:lnTo>
                  <a:pt x="816155" y="1475038"/>
                </a:lnTo>
                <a:lnTo>
                  <a:pt x="836659" y="1527504"/>
                </a:lnTo>
                <a:lnTo>
                  <a:pt x="856606" y="1579925"/>
                </a:lnTo>
                <a:lnTo>
                  <a:pt x="875999" y="1632299"/>
                </a:lnTo>
                <a:lnTo>
                  <a:pt x="894841" y="1684623"/>
                </a:lnTo>
                <a:lnTo>
                  <a:pt x="913138" y="1736895"/>
                </a:lnTo>
                <a:lnTo>
                  <a:pt x="930891" y="1789110"/>
                </a:lnTo>
                <a:lnTo>
                  <a:pt x="948107" y="1841267"/>
                </a:lnTo>
                <a:lnTo>
                  <a:pt x="964787" y="1893362"/>
                </a:lnTo>
                <a:lnTo>
                  <a:pt x="980936" y="1945392"/>
                </a:lnTo>
                <a:lnTo>
                  <a:pt x="996558" y="1997355"/>
                </a:lnTo>
                <a:lnTo>
                  <a:pt x="1011657" y="2049248"/>
                </a:lnTo>
                <a:lnTo>
                  <a:pt x="1026237" y="2101067"/>
                </a:lnTo>
                <a:lnTo>
                  <a:pt x="1040300" y="2152809"/>
                </a:lnTo>
                <a:lnTo>
                  <a:pt x="1053852" y="2204473"/>
                </a:lnTo>
                <a:lnTo>
                  <a:pt x="1066896" y="2256054"/>
                </a:lnTo>
                <a:lnTo>
                  <a:pt x="1079436" y="2307550"/>
                </a:lnTo>
                <a:lnTo>
                  <a:pt x="1091475" y="2358958"/>
                </a:lnTo>
                <a:lnTo>
                  <a:pt x="1103018" y="2410275"/>
                </a:lnTo>
                <a:lnTo>
                  <a:pt x="1114068" y="2461498"/>
                </a:lnTo>
                <a:lnTo>
                  <a:pt x="1124629" y="2512625"/>
                </a:lnTo>
                <a:lnTo>
                  <a:pt x="1134705" y="2563651"/>
                </a:lnTo>
                <a:lnTo>
                  <a:pt x="1144300" y="2614575"/>
                </a:lnTo>
                <a:lnTo>
                  <a:pt x="1153418" y="2665393"/>
                </a:lnTo>
                <a:lnTo>
                  <a:pt x="1162062" y="2716103"/>
                </a:lnTo>
                <a:lnTo>
                  <a:pt x="1170236" y="2766701"/>
                </a:lnTo>
                <a:lnTo>
                  <a:pt x="1177945" y="2817185"/>
                </a:lnTo>
                <a:lnTo>
                  <a:pt x="1185192" y="2867551"/>
                </a:lnTo>
                <a:lnTo>
                  <a:pt x="1191980" y="2917797"/>
                </a:lnTo>
                <a:lnTo>
                  <a:pt x="1198314" y="2967920"/>
                </a:lnTo>
                <a:lnTo>
                  <a:pt x="1204197" y="3017916"/>
                </a:lnTo>
                <a:lnTo>
                  <a:pt x="1209634" y="3067784"/>
                </a:lnTo>
                <a:lnTo>
                  <a:pt x="1214628" y="3117520"/>
                </a:lnTo>
                <a:lnTo>
                  <a:pt x="1219183" y="3167120"/>
                </a:lnTo>
                <a:lnTo>
                  <a:pt x="1223302" y="3216583"/>
                </a:lnTo>
                <a:lnTo>
                  <a:pt x="1226990" y="3265905"/>
                </a:lnTo>
                <a:lnTo>
                  <a:pt x="1230251" y="3315083"/>
                </a:lnTo>
                <a:lnTo>
                  <a:pt x="1233088" y="3364115"/>
                </a:lnTo>
                <a:lnTo>
                  <a:pt x="1235505" y="3412997"/>
                </a:lnTo>
                <a:lnTo>
                  <a:pt x="1237506" y="3461726"/>
                </a:lnTo>
                <a:lnTo>
                  <a:pt x="1239095" y="3510300"/>
                </a:lnTo>
                <a:lnTo>
                  <a:pt x="1240275" y="3558716"/>
                </a:lnTo>
                <a:lnTo>
                  <a:pt x="1241051" y="3606970"/>
                </a:lnTo>
                <a:lnTo>
                  <a:pt x="1241426" y="3655060"/>
                </a:lnTo>
                <a:lnTo>
                  <a:pt x="1241404" y="3702983"/>
                </a:lnTo>
                <a:lnTo>
                  <a:pt x="1240989" y="3750736"/>
                </a:lnTo>
                <a:lnTo>
                  <a:pt x="1240185" y="3798316"/>
                </a:lnTo>
                <a:lnTo>
                  <a:pt x="1238995" y="3845719"/>
                </a:lnTo>
                <a:lnTo>
                  <a:pt x="1237424" y="3892944"/>
                </a:lnTo>
                <a:lnTo>
                  <a:pt x="1235475" y="3939987"/>
                </a:lnTo>
                <a:lnTo>
                  <a:pt x="1233152" y="3986846"/>
                </a:lnTo>
                <a:lnTo>
                  <a:pt x="1230459" y="4033516"/>
                </a:lnTo>
                <a:lnTo>
                  <a:pt x="1227400" y="4079996"/>
                </a:lnTo>
                <a:lnTo>
                  <a:pt x="1223979" y="4126283"/>
                </a:lnTo>
                <a:lnTo>
                  <a:pt x="1220198" y="4172373"/>
                </a:lnTo>
                <a:lnTo>
                  <a:pt x="1216063" y="4218264"/>
                </a:lnTo>
                <a:lnTo>
                  <a:pt x="1211578" y="4263952"/>
                </a:lnTo>
                <a:lnTo>
                  <a:pt x="1206745" y="4309435"/>
                </a:lnTo>
                <a:lnTo>
                  <a:pt x="1201568" y="4354710"/>
                </a:lnTo>
                <a:lnTo>
                  <a:pt x="1196053" y="4399773"/>
                </a:lnTo>
                <a:lnTo>
                  <a:pt x="1190201" y="4444623"/>
                </a:lnTo>
                <a:lnTo>
                  <a:pt x="1184018" y="4489256"/>
                </a:lnTo>
                <a:lnTo>
                  <a:pt x="1177507" y="4533668"/>
                </a:lnTo>
                <a:lnTo>
                  <a:pt x="1170672" y="4577858"/>
                </a:lnTo>
                <a:lnTo>
                  <a:pt x="1163517" y="4621822"/>
                </a:lnTo>
                <a:lnTo>
                  <a:pt x="1156045" y="4665558"/>
                </a:lnTo>
                <a:lnTo>
                  <a:pt x="1148260" y="4709062"/>
                </a:lnTo>
                <a:lnTo>
                  <a:pt x="1140167" y="4752331"/>
                </a:lnTo>
                <a:lnTo>
                  <a:pt x="1131769" y="4795362"/>
                </a:lnTo>
                <a:lnTo>
                  <a:pt x="1123069" y="4838154"/>
                </a:lnTo>
                <a:lnTo>
                  <a:pt x="1114073" y="4880702"/>
                </a:lnTo>
                <a:lnTo>
                  <a:pt x="1104783" y="4923003"/>
                </a:lnTo>
                <a:lnTo>
                  <a:pt x="1095203" y="4965056"/>
                </a:lnTo>
                <a:lnTo>
                  <a:pt x="1085337" y="5006856"/>
                </a:lnTo>
                <a:lnTo>
                  <a:pt x="1075190" y="5048401"/>
                </a:lnTo>
                <a:lnTo>
                  <a:pt x="1064764" y="5089688"/>
                </a:lnTo>
                <a:lnTo>
                  <a:pt x="1054064" y="5130715"/>
                </a:lnTo>
                <a:lnTo>
                  <a:pt x="1043094" y="5171477"/>
                </a:lnTo>
                <a:lnTo>
                  <a:pt x="1031857" y="5211973"/>
                </a:lnTo>
                <a:lnTo>
                  <a:pt x="1020357" y="5252199"/>
                </a:lnTo>
                <a:lnTo>
                  <a:pt x="1008598" y="5292152"/>
                </a:lnTo>
                <a:lnTo>
                  <a:pt x="996584" y="5331829"/>
                </a:lnTo>
                <a:lnTo>
                  <a:pt x="984319" y="5371228"/>
                </a:lnTo>
                <a:lnTo>
                  <a:pt x="971806" y="5410346"/>
                </a:lnTo>
                <a:lnTo>
                  <a:pt x="959049" y="5449179"/>
                </a:lnTo>
                <a:lnTo>
                  <a:pt x="946053" y="5487725"/>
                </a:lnTo>
                <a:lnTo>
                  <a:pt x="932821" y="5525981"/>
                </a:lnTo>
                <a:lnTo>
                  <a:pt x="919356" y="5563944"/>
                </a:lnTo>
                <a:lnTo>
                  <a:pt x="905664" y="5601610"/>
                </a:lnTo>
                <a:lnTo>
                  <a:pt x="891746" y="5638977"/>
                </a:lnTo>
                <a:lnTo>
                  <a:pt x="877608" y="5676043"/>
                </a:lnTo>
                <a:lnTo>
                  <a:pt x="863253" y="5712803"/>
                </a:lnTo>
                <a:lnTo>
                  <a:pt x="848686" y="5749256"/>
                </a:lnTo>
                <a:lnTo>
                  <a:pt x="833909" y="5785398"/>
                </a:lnTo>
                <a:lnTo>
                  <a:pt x="818926" y="5821227"/>
                </a:lnTo>
                <a:lnTo>
                  <a:pt x="803742" y="5856738"/>
                </a:lnTo>
                <a:lnTo>
                  <a:pt x="788361" y="5891930"/>
                </a:lnTo>
                <a:lnTo>
                  <a:pt x="772785" y="5926800"/>
                </a:lnTo>
                <a:lnTo>
                  <a:pt x="741068" y="5995560"/>
                </a:lnTo>
                <a:lnTo>
                  <a:pt x="708622" y="6062996"/>
                </a:lnTo>
                <a:lnTo>
                  <a:pt x="675477" y="6129082"/>
                </a:lnTo>
                <a:lnTo>
                  <a:pt x="641663" y="6193797"/>
                </a:lnTo>
                <a:lnTo>
                  <a:pt x="607212" y="6257116"/>
                </a:lnTo>
                <a:lnTo>
                  <a:pt x="572155" y="6319017"/>
                </a:lnTo>
                <a:lnTo>
                  <a:pt x="536521" y="6379475"/>
                </a:lnTo>
                <a:lnTo>
                  <a:pt x="500341" y="6438468"/>
                </a:lnTo>
                <a:lnTo>
                  <a:pt x="463647" y="6495971"/>
                </a:lnTo>
                <a:lnTo>
                  <a:pt x="426469" y="6551962"/>
                </a:lnTo>
                <a:lnTo>
                  <a:pt x="388836" y="6606417"/>
                </a:lnTo>
                <a:lnTo>
                  <a:pt x="350781" y="6659313"/>
                </a:lnTo>
                <a:lnTo>
                  <a:pt x="312334" y="6710625"/>
                </a:lnTo>
                <a:lnTo>
                  <a:pt x="273525" y="6760331"/>
                </a:lnTo>
                <a:lnTo>
                  <a:pt x="234385" y="6808408"/>
                </a:lnTo>
                <a:lnTo>
                  <a:pt x="194945" y="6854831"/>
                </a:lnTo>
                <a:lnTo>
                  <a:pt x="1828800" y="6857999"/>
                </a:lnTo>
                <a:lnTo>
                  <a:pt x="1828800" y="14224"/>
                </a:lnTo>
                <a:lnTo>
                  <a:pt x="0" y="0"/>
                </a:lnTo>
                <a:close/>
              </a:path>
            </a:pathLst>
          </a:custGeom>
          <a:solidFill>
            <a:srgbClr val="585858">
              <a:alpha val="39999"/>
            </a:srgbClr>
          </a:solidFill>
        </p:spPr>
        <p:txBody>
          <a:bodyPr wrap="square" lIns="0" tIns="0" rIns="0" bIns="0" rtlCol="0"/>
          <a:lstStyle/>
          <a:p>
            <a:endParaRPr/>
          </a:p>
        </p:txBody>
      </p:sp>
      <p:sp>
        <p:nvSpPr>
          <p:cNvPr id="6" name="object 6"/>
          <p:cNvSpPr txBox="1">
            <a:spLocks noGrp="1"/>
          </p:cNvSpPr>
          <p:nvPr>
            <p:ph type="title"/>
          </p:nvPr>
        </p:nvSpPr>
        <p:spPr>
          <a:xfrm>
            <a:off x="2084958" y="467994"/>
            <a:ext cx="4213860" cy="726440"/>
          </a:xfrm>
          <a:prstGeom prst="rect">
            <a:avLst/>
          </a:prstGeom>
        </p:spPr>
        <p:txBody>
          <a:bodyPr vert="horz" wrap="square" lIns="0" tIns="12065" rIns="0" bIns="0" rtlCol="0">
            <a:spAutoFit/>
          </a:bodyPr>
          <a:lstStyle/>
          <a:p>
            <a:pPr marL="12700">
              <a:lnSpc>
                <a:spcPct val="100000"/>
              </a:lnSpc>
              <a:spcBef>
                <a:spcPts val="95"/>
              </a:spcBef>
            </a:pPr>
            <a:r>
              <a:rPr spc="-5" dirty="0"/>
              <a:t>Hand</a:t>
            </a:r>
            <a:r>
              <a:rPr spc="-40" dirty="0"/>
              <a:t> </a:t>
            </a:r>
            <a:r>
              <a:rPr spc="-5" dirty="0"/>
              <a:t>Protection</a:t>
            </a:r>
          </a:p>
        </p:txBody>
      </p:sp>
      <p:sp>
        <p:nvSpPr>
          <p:cNvPr id="7" name="object 7"/>
          <p:cNvSpPr txBox="1"/>
          <p:nvPr/>
        </p:nvSpPr>
        <p:spPr>
          <a:xfrm>
            <a:off x="572516" y="1529002"/>
            <a:ext cx="4732020" cy="2957195"/>
          </a:xfrm>
          <a:prstGeom prst="rect">
            <a:avLst/>
          </a:prstGeom>
        </p:spPr>
        <p:txBody>
          <a:bodyPr vert="horz" wrap="square" lIns="0" tIns="106045" rIns="0" bIns="0" rtlCol="0">
            <a:spAutoFit/>
          </a:bodyPr>
          <a:lstStyle/>
          <a:p>
            <a:pPr marL="12700">
              <a:lnSpc>
                <a:spcPct val="100000"/>
              </a:lnSpc>
              <a:spcBef>
                <a:spcPts val="835"/>
              </a:spcBef>
            </a:pPr>
            <a:r>
              <a:rPr sz="3000" spc="-35" dirty="0">
                <a:solidFill>
                  <a:srgbClr val="FFFF00"/>
                </a:solidFill>
                <a:latin typeface="Arial"/>
                <a:cs typeface="Arial"/>
              </a:rPr>
              <a:t>Types </a:t>
            </a:r>
            <a:r>
              <a:rPr sz="3000" dirty="0">
                <a:solidFill>
                  <a:srgbClr val="FFFF00"/>
                </a:solidFill>
                <a:latin typeface="Arial"/>
                <a:cs typeface="Arial"/>
              </a:rPr>
              <a:t>of Hand</a:t>
            </a:r>
            <a:r>
              <a:rPr sz="3000" spc="-25" dirty="0">
                <a:solidFill>
                  <a:srgbClr val="FFFF00"/>
                </a:solidFill>
                <a:latin typeface="Arial"/>
                <a:cs typeface="Arial"/>
              </a:rPr>
              <a:t> </a:t>
            </a:r>
            <a:r>
              <a:rPr sz="3000" dirty="0">
                <a:solidFill>
                  <a:srgbClr val="FFFF00"/>
                </a:solidFill>
                <a:latin typeface="Arial"/>
                <a:cs typeface="Arial"/>
              </a:rPr>
              <a:t>Hazards</a:t>
            </a:r>
            <a:endParaRPr sz="3000">
              <a:latin typeface="Arial"/>
              <a:cs typeface="Arial"/>
            </a:endParaRPr>
          </a:p>
          <a:p>
            <a:pPr marL="698500" indent="-274320">
              <a:lnSpc>
                <a:spcPct val="100000"/>
              </a:lnSpc>
              <a:spcBef>
                <a:spcPts val="645"/>
              </a:spcBef>
              <a:buClr>
                <a:srgbClr val="6D9FAF"/>
              </a:buClr>
              <a:buSzPct val="90384"/>
              <a:buFont typeface="Wingdings 2"/>
              <a:buChar char=""/>
              <a:tabLst>
                <a:tab pos="699135" algn="l"/>
              </a:tabLst>
            </a:pPr>
            <a:r>
              <a:rPr sz="2600" b="1" spc="-15" dirty="0">
                <a:solidFill>
                  <a:srgbClr val="FFFFFF"/>
                </a:solidFill>
                <a:latin typeface="Arial"/>
                <a:cs typeface="Arial"/>
              </a:rPr>
              <a:t>Traumatic</a:t>
            </a:r>
            <a:r>
              <a:rPr sz="2600" b="1" spc="-25" dirty="0">
                <a:solidFill>
                  <a:srgbClr val="FFFFFF"/>
                </a:solidFill>
                <a:latin typeface="Arial"/>
                <a:cs typeface="Arial"/>
              </a:rPr>
              <a:t> </a:t>
            </a:r>
            <a:r>
              <a:rPr sz="2600" b="1" dirty="0">
                <a:solidFill>
                  <a:srgbClr val="FFFFFF"/>
                </a:solidFill>
                <a:latin typeface="Arial"/>
                <a:cs typeface="Arial"/>
              </a:rPr>
              <a:t>Injuries</a:t>
            </a:r>
            <a:endParaRPr sz="2600">
              <a:latin typeface="Arial"/>
              <a:cs typeface="Arial"/>
            </a:endParaRPr>
          </a:p>
          <a:p>
            <a:pPr>
              <a:lnSpc>
                <a:spcPct val="100000"/>
              </a:lnSpc>
              <a:spcBef>
                <a:spcPts val="55"/>
              </a:spcBef>
              <a:buClr>
                <a:srgbClr val="6D9FAF"/>
              </a:buClr>
              <a:buFont typeface="Wingdings 2"/>
              <a:buChar char=""/>
            </a:pPr>
            <a:endParaRPr sz="3750">
              <a:latin typeface="Times New Roman"/>
              <a:cs typeface="Times New Roman"/>
            </a:endParaRPr>
          </a:p>
          <a:p>
            <a:pPr marL="698500" indent="-274320">
              <a:lnSpc>
                <a:spcPct val="100000"/>
              </a:lnSpc>
              <a:buClr>
                <a:srgbClr val="6D9FAF"/>
              </a:buClr>
              <a:buSzPct val="90384"/>
              <a:buFont typeface="Wingdings 2"/>
              <a:buChar char=""/>
              <a:tabLst>
                <a:tab pos="699135" algn="l"/>
              </a:tabLst>
            </a:pPr>
            <a:r>
              <a:rPr sz="2600" b="1" dirty="0">
                <a:solidFill>
                  <a:srgbClr val="FFFFFF"/>
                </a:solidFill>
                <a:latin typeface="Arial"/>
                <a:cs typeface="Arial"/>
              </a:rPr>
              <a:t>Contact</a:t>
            </a:r>
            <a:r>
              <a:rPr sz="2600" b="1" spc="-35" dirty="0">
                <a:solidFill>
                  <a:srgbClr val="FFFFFF"/>
                </a:solidFill>
                <a:latin typeface="Arial"/>
                <a:cs typeface="Arial"/>
              </a:rPr>
              <a:t> </a:t>
            </a:r>
            <a:r>
              <a:rPr sz="2600" b="1" dirty="0">
                <a:solidFill>
                  <a:srgbClr val="FFFFFF"/>
                </a:solidFill>
                <a:latin typeface="Arial"/>
                <a:cs typeface="Arial"/>
              </a:rPr>
              <a:t>Injuries</a:t>
            </a:r>
            <a:endParaRPr sz="2600">
              <a:latin typeface="Arial"/>
              <a:cs typeface="Arial"/>
            </a:endParaRPr>
          </a:p>
          <a:p>
            <a:pPr>
              <a:lnSpc>
                <a:spcPct val="100000"/>
              </a:lnSpc>
              <a:buClr>
                <a:srgbClr val="6D9FAF"/>
              </a:buClr>
              <a:buFont typeface="Wingdings 2"/>
              <a:buChar char=""/>
            </a:pPr>
            <a:endParaRPr sz="3800">
              <a:latin typeface="Times New Roman"/>
              <a:cs typeface="Times New Roman"/>
            </a:endParaRPr>
          </a:p>
          <a:p>
            <a:pPr marL="698500" indent="-274320">
              <a:lnSpc>
                <a:spcPct val="100000"/>
              </a:lnSpc>
              <a:buClr>
                <a:srgbClr val="6D9FAF"/>
              </a:buClr>
              <a:buSzPct val="90384"/>
              <a:buFont typeface="Wingdings 2"/>
              <a:buChar char=""/>
              <a:tabLst>
                <a:tab pos="699135" algn="l"/>
              </a:tabLst>
            </a:pPr>
            <a:r>
              <a:rPr sz="2600" b="1" dirty="0">
                <a:solidFill>
                  <a:srgbClr val="FFFFFF"/>
                </a:solidFill>
                <a:latin typeface="Arial"/>
                <a:cs typeface="Arial"/>
              </a:rPr>
              <a:t>Repetitive Motion</a:t>
            </a:r>
            <a:r>
              <a:rPr sz="2600" b="1" spc="-90" dirty="0">
                <a:solidFill>
                  <a:srgbClr val="FFFFFF"/>
                </a:solidFill>
                <a:latin typeface="Arial"/>
                <a:cs typeface="Arial"/>
              </a:rPr>
              <a:t> </a:t>
            </a:r>
            <a:r>
              <a:rPr sz="2600" b="1" dirty="0">
                <a:solidFill>
                  <a:srgbClr val="FFFFFF"/>
                </a:solidFill>
                <a:latin typeface="Arial"/>
                <a:cs typeface="Arial"/>
              </a:rPr>
              <a:t>Injuries</a:t>
            </a:r>
            <a:endParaRPr sz="2600">
              <a:latin typeface="Arial"/>
              <a:cs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654294"/>
            <a:ext cx="9144000" cy="220370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4751832"/>
            <a:ext cx="9144000" cy="2106295"/>
          </a:xfrm>
          <a:custGeom>
            <a:avLst/>
            <a:gdLst/>
            <a:ahLst/>
            <a:cxnLst/>
            <a:rect l="l" t="t" r="r" b="b"/>
            <a:pathLst>
              <a:path w="9144000" h="2106295">
                <a:moveTo>
                  <a:pt x="0" y="1692935"/>
                </a:moveTo>
                <a:lnTo>
                  <a:pt x="0" y="2106166"/>
                </a:lnTo>
                <a:lnTo>
                  <a:pt x="9144000" y="2106166"/>
                </a:lnTo>
                <a:lnTo>
                  <a:pt x="9144000" y="1751575"/>
                </a:lnTo>
                <a:lnTo>
                  <a:pt x="2266828" y="1751575"/>
                </a:lnTo>
                <a:lnTo>
                  <a:pt x="1613553" y="1744157"/>
                </a:lnTo>
                <a:lnTo>
                  <a:pt x="0" y="1692935"/>
                </a:lnTo>
                <a:close/>
              </a:path>
              <a:path w="9144000" h="2106295">
                <a:moveTo>
                  <a:pt x="9144000" y="0"/>
                </a:moveTo>
                <a:lnTo>
                  <a:pt x="8953853" y="89691"/>
                </a:lnTo>
                <a:lnTo>
                  <a:pt x="8464392" y="314371"/>
                </a:lnTo>
                <a:lnTo>
                  <a:pt x="8055839" y="494221"/>
                </a:lnTo>
                <a:lnTo>
                  <a:pt x="7664254" y="659074"/>
                </a:lnTo>
                <a:lnTo>
                  <a:pt x="7341069" y="788898"/>
                </a:lnTo>
                <a:lnTo>
                  <a:pt x="7028467" y="908526"/>
                </a:lnTo>
                <a:lnTo>
                  <a:pt x="6775423" y="1000703"/>
                </a:lnTo>
                <a:lnTo>
                  <a:pt x="6528624" y="1086284"/>
                </a:lnTo>
                <a:lnTo>
                  <a:pt x="6287566" y="1165488"/>
                </a:lnTo>
                <a:lnTo>
                  <a:pt x="6051747" y="1238535"/>
                </a:lnTo>
                <a:lnTo>
                  <a:pt x="5820664" y="1305646"/>
                </a:lnTo>
                <a:lnTo>
                  <a:pt x="5593815" y="1367040"/>
                </a:lnTo>
                <a:lnTo>
                  <a:pt x="5415046" y="1412187"/>
                </a:lnTo>
                <a:lnTo>
                  <a:pt x="5238407" y="1453928"/>
                </a:lnTo>
                <a:lnTo>
                  <a:pt x="5063642" y="1492375"/>
                </a:lnTo>
                <a:lnTo>
                  <a:pt x="4890493" y="1527643"/>
                </a:lnTo>
                <a:lnTo>
                  <a:pt x="4718701" y="1559842"/>
                </a:lnTo>
                <a:lnTo>
                  <a:pt x="4548012" y="1589086"/>
                </a:lnTo>
                <a:lnTo>
                  <a:pt x="4335806" y="1621657"/>
                </a:lnTo>
                <a:lnTo>
                  <a:pt x="4124415" y="1650005"/>
                </a:lnTo>
                <a:lnTo>
                  <a:pt x="3913339" y="1674351"/>
                </a:lnTo>
                <a:lnTo>
                  <a:pt x="3702072" y="1694915"/>
                </a:lnTo>
                <a:lnTo>
                  <a:pt x="3490114" y="1711916"/>
                </a:lnTo>
                <a:lnTo>
                  <a:pt x="3234143" y="1727924"/>
                </a:lnTo>
                <a:lnTo>
                  <a:pt x="2975583" y="1739498"/>
                </a:lnTo>
                <a:lnTo>
                  <a:pt x="2669499" y="1747904"/>
                </a:lnTo>
                <a:lnTo>
                  <a:pt x="2266828" y="1751575"/>
                </a:lnTo>
                <a:lnTo>
                  <a:pt x="9144000" y="1751575"/>
                </a:lnTo>
                <a:lnTo>
                  <a:pt x="9144000" y="0"/>
                </a:lnTo>
                <a:close/>
              </a:path>
            </a:pathLst>
          </a:custGeom>
          <a:solidFill>
            <a:srgbClr val="7B7B7B">
              <a:alpha val="45097"/>
            </a:srgbClr>
          </a:solidFill>
        </p:spPr>
        <p:txBody>
          <a:bodyPr wrap="square" lIns="0" tIns="0" rIns="0" bIns="0" rtlCol="0"/>
          <a:lstStyle/>
          <a:p>
            <a:endParaRPr/>
          </a:p>
        </p:txBody>
      </p:sp>
      <p:sp>
        <p:nvSpPr>
          <p:cNvPr id="4" name="object 4"/>
          <p:cNvSpPr/>
          <p:nvPr/>
        </p:nvSpPr>
        <p:spPr>
          <a:xfrm>
            <a:off x="7211568" y="0"/>
            <a:ext cx="1932431" cy="685799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315200" y="0"/>
            <a:ext cx="1828800" cy="6858000"/>
          </a:xfrm>
          <a:custGeom>
            <a:avLst/>
            <a:gdLst/>
            <a:ahLst/>
            <a:cxnLst/>
            <a:rect l="l" t="t" r="r" b="b"/>
            <a:pathLst>
              <a:path w="1828800" h="6858000">
                <a:moveTo>
                  <a:pt x="0" y="0"/>
                </a:moveTo>
                <a:lnTo>
                  <a:pt x="37678" y="52510"/>
                </a:lnTo>
                <a:lnTo>
                  <a:pt x="74692" y="105059"/>
                </a:lnTo>
                <a:lnTo>
                  <a:pt x="111045" y="157642"/>
                </a:lnTo>
                <a:lnTo>
                  <a:pt x="146740" y="210258"/>
                </a:lnTo>
                <a:lnTo>
                  <a:pt x="181781" y="262903"/>
                </a:lnTo>
                <a:lnTo>
                  <a:pt x="216173" y="315574"/>
                </a:lnTo>
                <a:lnTo>
                  <a:pt x="249918" y="368268"/>
                </a:lnTo>
                <a:lnTo>
                  <a:pt x="283022" y="420982"/>
                </a:lnTo>
                <a:lnTo>
                  <a:pt x="315488" y="473715"/>
                </a:lnTo>
                <a:lnTo>
                  <a:pt x="347319" y="526461"/>
                </a:lnTo>
                <a:lnTo>
                  <a:pt x="378519" y="579219"/>
                </a:lnTo>
                <a:lnTo>
                  <a:pt x="409092" y="631986"/>
                </a:lnTo>
                <a:lnTo>
                  <a:pt x="439043" y="684758"/>
                </a:lnTo>
                <a:lnTo>
                  <a:pt x="468375" y="737534"/>
                </a:lnTo>
                <a:lnTo>
                  <a:pt x="497091" y="790309"/>
                </a:lnTo>
                <a:lnTo>
                  <a:pt x="525196" y="843081"/>
                </a:lnTo>
                <a:lnTo>
                  <a:pt x="552693" y="895847"/>
                </a:lnTo>
                <a:lnTo>
                  <a:pt x="579586" y="948604"/>
                </a:lnTo>
                <a:lnTo>
                  <a:pt x="605880" y="1001349"/>
                </a:lnTo>
                <a:lnTo>
                  <a:pt x="631577" y="1054080"/>
                </a:lnTo>
                <a:lnTo>
                  <a:pt x="656682" y="1106792"/>
                </a:lnTo>
                <a:lnTo>
                  <a:pt x="681198" y="1159484"/>
                </a:lnTo>
                <a:lnTo>
                  <a:pt x="705130" y="1212153"/>
                </a:lnTo>
                <a:lnTo>
                  <a:pt x="728481" y="1264795"/>
                </a:lnTo>
                <a:lnTo>
                  <a:pt x="751256" y="1317407"/>
                </a:lnTo>
                <a:lnTo>
                  <a:pt x="773457" y="1369987"/>
                </a:lnTo>
                <a:lnTo>
                  <a:pt x="795088" y="1422532"/>
                </a:lnTo>
                <a:lnTo>
                  <a:pt x="816155" y="1475038"/>
                </a:lnTo>
                <a:lnTo>
                  <a:pt x="836659" y="1527504"/>
                </a:lnTo>
                <a:lnTo>
                  <a:pt x="856606" y="1579925"/>
                </a:lnTo>
                <a:lnTo>
                  <a:pt x="875999" y="1632299"/>
                </a:lnTo>
                <a:lnTo>
                  <a:pt x="894841" y="1684623"/>
                </a:lnTo>
                <a:lnTo>
                  <a:pt x="913138" y="1736895"/>
                </a:lnTo>
                <a:lnTo>
                  <a:pt x="930891" y="1789110"/>
                </a:lnTo>
                <a:lnTo>
                  <a:pt x="948107" y="1841267"/>
                </a:lnTo>
                <a:lnTo>
                  <a:pt x="964787" y="1893362"/>
                </a:lnTo>
                <a:lnTo>
                  <a:pt x="980936" y="1945392"/>
                </a:lnTo>
                <a:lnTo>
                  <a:pt x="996558" y="1997355"/>
                </a:lnTo>
                <a:lnTo>
                  <a:pt x="1011657" y="2049248"/>
                </a:lnTo>
                <a:lnTo>
                  <a:pt x="1026237" y="2101067"/>
                </a:lnTo>
                <a:lnTo>
                  <a:pt x="1040300" y="2152809"/>
                </a:lnTo>
                <a:lnTo>
                  <a:pt x="1053852" y="2204473"/>
                </a:lnTo>
                <a:lnTo>
                  <a:pt x="1066896" y="2256054"/>
                </a:lnTo>
                <a:lnTo>
                  <a:pt x="1079436" y="2307550"/>
                </a:lnTo>
                <a:lnTo>
                  <a:pt x="1091475" y="2358958"/>
                </a:lnTo>
                <a:lnTo>
                  <a:pt x="1103018" y="2410275"/>
                </a:lnTo>
                <a:lnTo>
                  <a:pt x="1114068" y="2461498"/>
                </a:lnTo>
                <a:lnTo>
                  <a:pt x="1124629" y="2512625"/>
                </a:lnTo>
                <a:lnTo>
                  <a:pt x="1134705" y="2563651"/>
                </a:lnTo>
                <a:lnTo>
                  <a:pt x="1144300" y="2614575"/>
                </a:lnTo>
                <a:lnTo>
                  <a:pt x="1153418" y="2665393"/>
                </a:lnTo>
                <a:lnTo>
                  <a:pt x="1162062" y="2716103"/>
                </a:lnTo>
                <a:lnTo>
                  <a:pt x="1170236" y="2766701"/>
                </a:lnTo>
                <a:lnTo>
                  <a:pt x="1177945" y="2817185"/>
                </a:lnTo>
                <a:lnTo>
                  <a:pt x="1185192" y="2867551"/>
                </a:lnTo>
                <a:lnTo>
                  <a:pt x="1191980" y="2917797"/>
                </a:lnTo>
                <a:lnTo>
                  <a:pt x="1198314" y="2967920"/>
                </a:lnTo>
                <a:lnTo>
                  <a:pt x="1204197" y="3017916"/>
                </a:lnTo>
                <a:lnTo>
                  <a:pt x="1209634" y="3067784"/>
                </a:lnTo>
                <a:lnTo>
                  <a:pt x="1214628" y="3117520"/>
                </a:lnTo>
                <a:lnTo>
                  <a:pt x="1219183" y="3167120"/>
                </a:lnTo>
                <a:lnTo>
                  <a:pt x="1223302" y="3216583"/>
                </a:lnTo>
                <a:lnTo>
                  <a:pt x="1226990" y="3265905"/>
                </a:lnTo>
                <a:lnTo>
                  <a:pt x="1230251" y="3315083"/>
                </a:lnTo>
                <a:lnTo>
                  <a:pt x="1233088" y="3364115"/>
                </a:lnTo>
                <a:lnTo>
                  <a:pt x="1235505" y="3412997"/>
                </a:lnTo>
                <a:lnTo>
                  <a:pt x="1237506" y="3461726"/>
                </a:lnTo>
                <a:lnTo>
                  <a:pt x="1239095" y="3510300"/>
                </a:lnTo>
                <a:lnTo>
                  <a:pt x="1240275" y="3558716"/>
                </a:lnTo>
                <a:lnTo>
                  <a:pt x="1241051" y="3606970"/>
                </a:lnTo>
                <a:lnTo>
                  <a:pt x="1241426" y="3655060"/>
                </a:lnTo>
                <a:lnTo>
                  <a:pt x="1241404" y="3702983"/>
                </a:lnTo>
                <a:lnTo>
                  <a:pt x="1240989" y="3750736"/>
                </a:lnTo>
                <a:lnTo>
                  <a:pt x="1240185" y="3798316"/>
                </a:lnTo>
                <a:lnTo>
                  <a:pt x="1238995" y="3845719"/>
                </a:lnTo>
                <a:lnTo>
                  <a:pt x="1237424" y="3892944"/>
                </a:lnTo>
                <a:lnTo>
                  <a:pt x="1235475" y="3939987"/>
                </a:lnTo>
                <a:lnTo>
                  <a:pt x="1233152" y="3986846"/>
                </a:lnTo>
                <a:lnTo>
                  <a:pt x="1230459" y="4033516"/>
                </a:lnTo>
                <a:lnTo>
                  <a:pt x="1227400" y="4079996"/>
                </a:lnTo>
                <a:lnTo>
                  <a:pt x="1223979" y="4126283"/>
                </a:lnTo>
                <a:lnTo>
                  <a:pt x="1220198" y="4172373"/>
                </a:lnTo>
                <a:lnTo>
                  <a:pt x="1216063" y="4218264"/>
                </a:lnTo>
                <a:lnTo>
                  <a:pt x="1211578" y="4263952"/>
                </a:lnTo>
                <a:lnTo>
                  <a:pt x="1206745" y="4309435"/>
                </a:lnTo>
                <a:lnTo>
                  <a:pt x="1201568" y="4354710"/>
                </a:lnTo>
                <a:lnTo>
                  <a:pt x="1196053" y="4399773"/>
                </a:lnTo>
                <a:lnTo>
                  <a:pt x="1190201" y="4444623"/>
                </a:lnTo>
                <a:lnTo>
                  <a:pt x="1184018" y="4489256"/>
                </a:lnTo>
                <a:lnTo>
                  <a:pt x="1177507" y="4533668"/>
                </a:lnTo>
                <a:lnTo>
                  <a:pt x="1170672" y="4577858"/>
                </a:lnTo>
                <a:lnTo>
                  <a:pt x="1163517" y="4621822"/>
                </a:lnTo>
                <a:lnTo>
                  <a:pt x="1156045" y="4665558"/>
                </a:lnTo>
                <a:lnTo>
                  <a:pt x="1148260" y="4709062"/>
                </a:lnTo>
                <a:lnTo>
                  <a:pt x="1140167" y="4752331"/>
                </a:lnTo>
                <a:lnTo>
                  <a:pt x="1131769" y="4795362"/>
                </a:lnTo>
                <a:lnTo>
                  <a:pt x="1123069" y="4838154"/>
                </a:lnTo>
                <a:lnTo>
                  <a:pt x="1114073" y="4880702"/>
                </a:lnTo>
                <a:lnTo>
                  <a:pt x="1104783" y="4923003"/>
                </a:lnTo>
                <a:lnTo>
                  <a:pt x="1095203" y="4965056"/>
                </a:lnTo>
                <a:lnTo>
                  <a:pt x="1085337" y="5006856"/>
                </a:lnTo>
                <a:lnTo>
                  <a:pt x="1075190" y="5048401"/>
                </a:lnTo>
                <a:lnTo>
                  <a:pt x="1064764" y="5089688"/>
                </a:lnTo>
                <a:lnTo>
                  <a:pt x="1054064" y="5130715"/>
                </a:lnTo>
                <a:lnTo>
                  <a:pt x="1043094" y="5171477"/>
                </a:lnTo>
                <a:lnTo>
                  <a:pt x="1031857" y="5211973"/>
                </a:lnTo>
                <a:lnTo>
                  <a:pt x="1020357" y="5252199"/>
                </a:lnTo>
                <a:lnTo>
                  <a:pt x="1008598" y="5292152"/>
                </a:lnTo>
                <a:lnTo>
                  <a:pt x="996584" y="5331829"/>
                </a:lnTo>
                <a:lnTo>
                  <a:pt x="984319" y="5371228"/>
                </a:lnTo>
                <a:lnTo>
                  <a:pt x="971806" y="5410346"/>
                </a:lnTo>
                <a:lnTo>
                  <a:pt x="959049" y="5449179"/>
                </a:lnTo>
                <a:lnTo>
                  <a:pt x="946053" y="5487725"/>
                </a:lnTo>
                <a:lnTo>
                  <a:pt x="932821" y="5525981"/>
                </a:lnTo>
                <a:lnTo>
                  <a:pt x="919356" y="5563944"/>
                </a:lnTo>
                <a:lnTo>
                  <a:pt x="905664" y="5601610"/>
                </a:lnTo>
                <a:lnTo>
                  <a:pt x="891746" y="5638977"/>
                </a:lnTo>
                <a:lnTo>
                  <a:pt x="877608" y="5676043"/>
                </a:lnTo>
                <a:lnTo>
                  <a:pt x="863253" y="5712803"/>
                </a:lnTo>
                <a:lnTo>
                  <a:pt x="848686" y="5749256"/>
                </a:lnTo>
                <a:lnTo>
                  <a:pt x="833909" y="5785398"/>
                </a:lnTo>
                <a:lnTo>
                  <a:pt x="818926" y="5821227"/>
                </a:lnTo>
                <a:lnTo>
                  <a:pt x="803742" y="5856738"/>
                </a:lnTo>
                <a:lnTo>
                  <a:pt x="788361" y="5891930"/>
                </a:lnTo>
                <a:lnTo>
                  <a:pt x="772785" y="5926800"/>
                </a:lnTo>
                <a:lnTo>
                  <a:pt x="741068" y="5995560"/>
                </a:lnTo>
                <a:lnTo>
                  <a:pt x="708622" y="6062996"/>
                </a:lnTo>
                <a:lnTo>
                  <a:pt x="675477" y="6129082"/>
                </a:lnTo>
                <a:lnTo>
                  <a:pt x="641663" y="6193797"/>
                </a:lnTo>
                <a:lnTo>
                  <a:pt x="607212" y="6257116"/>
                </a:lnTo>
                <a:lnTo>
                  <a:pt x="572155" y="6319017"/>
                </a:lnTo>
                <a:lnTo>
                  <a:pt x="536521" y="6379475"/>
                </a:lnTo>
                <a:lnTo>
                  <a:pt x="500341" y="6438468"/>
                </a:lnTo>
                <a:lnTo>
                  <a:pt x="463647" y="6495971"/>
                </a:lnTo>
                <a:lnTo>
                  <a:pt x="426469" y="6551962"/>
                </a:lnTo>
                <a:lnTo>
                  <a:pt x="388836" y="6606417"/>
                </a:lnTo>
                <a:lnTo>
                  <a:pt x="350781" y="6659313"/>
                </a:lnTo>
                <a:lnTo>
                  <a:pt x="312334" y="6710625"/>
                </a:lnTo>
                <a:lnTo>
                  <a:pt x="273525" y="6760331"/>
                </a:lnTo>
                <a:lnTo>
                  <a:pt x="234385" y="6808408"/>
                </a:lnTo>
                <a:lnTo>
                  <a:pt x="194945" y="6854831"/>
                </a:lnTo>
                <a:lnTo>
                  <a:pt x="1828800" y="6857999"/>
                </a:lnTo>
                <a:lnTo>
                  <a:pt x="1828800" y="14224"/>
                </a:lnTo>
                <a:lnTo>
                  <a:pt x="0" y="0"/>
                </a:lnTo>
                <a:close/>
              </a:path>
            </a:pathLst>
          </a:custGeom>
          <a:solidFill>
            <a:srgbClr val="585858">
              <a:alpha val="39999"/>
            </a:srgbClr>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2065" rIns="0" bIns="0" rtlCol="0">
            <a:spAutoFit/>
          </a:bodyPr>
          <a:lstStyle/>
          <a:p>
            <a:pPr marL="776605">
              <a:lnSpc>
                <a:spcPct val="100000"/>
              </a:lnSpc>
              <a:spcBef>
                <a:spcPts val="95"/>
              </a:spcBef>
            </a:pPr>
            <a:r>
              <a:rPr spc="-5" dirty="0"/>
              <a:t>Hand</a:t>
            </a:r>
            <a:r>
              <a:rPr spc="-40" dirty="0"/>
              <a:t> </a:t>
            </a:r>
            <a:r>
              <a:rPr spc="-5" dirty="0"/>
              <a:t>Protection</a:t>
            </a:r>
          </a:p>
        </p:txBody>
      </p:sp>
      <p:sp>
        <p:nvSpPr>
          <p:cNvPr id="7" name="object 7"/>
          <p:cNvSpPr txBox="1"/>
          <p:nvPr/>
        </p:nvSpPr>
        <p:spPr>
          <a:xfrm>
            <a:off x="1182420" y="1701749"/>
            <a:ext cx="3433445" cy="4752975"/>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FFFFFF"/>
                </a:solidFill>
                <a:latin typeface="Arial"/>
                <a:cs typeface="Arial"/>
              </a:rPr>
              <a:t>Potential Incidences</a:t>
            </a:r>
            <a:r>
              <a:rPr sz="2400" b="1" spc="-20" dirty="0">
                <a:solidFill>
                  <a:srgbClr val="FFFFFF"/>
                </a:solidFill>
                <a:latin typeface="Arial"/>
                <a:cs typeface="Arial"/>
              </a:rPr>
              <a:t> </a:t>
            </a:r>
            <a:r>
              <a:rPr sz="2400" b="1" dirty="0">
                <a:solidFill>
                  <a:srgbClr val="FFFFFF"/>
                </a:solidFill>
                <a:latin typeface="Arial"/>
                <a:cs typeface="Arial"/>
              </a:rPr>
              <a:t>of</a:t>
            </a:r>
            <a:endParaRPr sz="2400">
              <a:latin typeface="Arial"/>
              <a:cs typeface="Arial"/>
            </a:endParaRPr>
          </a:p>
          <a:p>
            <a:pPr marL="396240">
              <a:lnSpc>
                <a:spcPct val="100000"/>
              </a:lnSpc>
              <a:spcBef>
                <a:spcPts val="5"/>
              </a:spcBef>
            </a:pPr>
            <a:r>
              <a:rPr sz="2400" b="1" spc="-5" dirty="0">
                <a:solidFill>
                  <a:srgbClr val="FFFFFF"/>
                </a:solidFill>
                <a:latin typeface="Arial"/>
                <a:cs typeface="Arial"/>
              </a:rPr>
              <a:t>Hand</a:t>
            </a:r>
            <a:r>
              <a:rPr sz="2400" b="1" spc="-10" dirty="0">
                <a:solidFill>
                  <a:srgbClr val="FFFFFF"/>
                </a:solidFill>
                <a:latin typeface="Arial"/>
                <a:cs typeface="Arial"/>
              </a:rPr>
              <a:t> </a:t>
            </a:r>
            <a:r>
              <a:rPr sz="2400" b="1" spc="-5" dirty="0">
                <a:solidFill>
                  <a:srgbClr val="FFFFFF"/>
                </a:solidFill>
                <a:latin typeface="Arial"/>
                <a:cs typeface="Arial"/>
              </a:rPr>
              <a:t>Hazards</a:t>
            </a:r>
            <a:endParaRPr sz="2400">
              <a:latin typeface="Arial"/>
              <a:cs typeface="Arial"/>
            </a:endParaRPr>
          </a:p>
          <a:p>
            <a:pPr marL="396240" indent="-383540">
              <a:lnSpc>
                <a:spcPct val="100000"/>
              </a:lnSpc>
              <a:spcBef>
                <a:spcPts val="575"/>
              </a:spcBef>
              <a:buClr>
                <a:srgbClr val="6D9FAF"/>
              </a:buClr>
              <a:buSzPct val="79166"/>
              <a:buFont typeface="Wingdings 2"/>
              <a:buChar char=""/>
              <a:tabLst>
                <a:tab pos="396240" algn="l"/>
                <a:tab pos="396875" algn="l"/>
              </a:tabLst>
            </a:pPr>
            <a:r>
              <a:rPr sz="2400" b="1" spc="-20" dirty="0">
                <a:solidFill>
                  <a:srgbClr val="FFFF00"/>
                </a:solidFill>
                <a:latin typeface="Arial"/>
                <a:cs typeface="Arial"/>
              </a:rPr>
              <a:t>Traumatic </a:t>
            </a:r>
            <a:r>
              <a:rPr sz="2400" b="1" dirty="0">
                <a:solidFill>
                  <a:srgbClr val="FFFF00"/>
                </a:solidFill>
                <a:latin typeface="Arial"/>
                <a:cs typeface="Arial"/>
              </a:rPr>
              <a:t>Injuries</a:t>
            </a:r>
            <a:endParaRPr sz="2400">
              <a:latin typeface="Arial"/>
              <a:cs typeface="Arial"/>
            </a:endParaRPr>
          </a:p>
          <a:p>
            <a:pPr marL="697865" marR="302260" lvl="1" indent="-274320">
              <a:lnSpc>
                <a:spcPct val="100000"/>
              </a:lnSpc>
              <a:spcBef>
                <a:spcPts val="484"/>
              </a:spcBef>
              <a:buClr>
                <a:srgbClr val="6D9FAF"/>
              </a:buClr>
              <a:buSzPct val="90000"/>
              <a:buFont typeface="Wingdings 2"/>
              <a:buChar char=""/>
              <a:tabLst>
                <a:tab pos="697865" algn="l"/>
                <a:tab pos="698500" algn="l"/>
              </a:tabLst>
            </a:pPr>
            <a:r>
              <a:rPr sz="2000" b="1" spc="-30" dirty="0">
                <a:solidFill>
                  <a:srgbClr val="FFFFFF"/>
                </a:solidFill>
                <a:latin typeface="Arial"/>
                <a:cs typeface="Arial"/>
              </a:rPr>
              <a:t>Tools </a:t>
            </a:r>
            <a:r>
              <a:rPr sz="2000" b="1" dirty="0">
                <a:solidFill>
                  <a:srgbClr val="FFFFFF"/>
                </a:solidFill>
                <a:latin typeface="Arial"/>
                <a:cs typeface="Arial"/>
              </a:rPr>
              <a:t>and</a:t>
            </a:r>
            <a:r>
              <a:rPr sz="2000" b="1" spc="-65" dirty="0">
                <a:solidFill>
                  <a:srgbClr val="FFFFFF"/>
                </a:solidFill>
                <a:latin typeface="Arial"/>
                <a:cs typeface="Arial"/>
              </a:rPr>
              <a:t> </a:t>
            </a:r>
            <a:r>
              <a:rPr sz="2000" b="1" dirty="0">
                <a:solidFill>
                  <a:srgbClr val="FFFFFF"/>
                </a:solidFill>
                <a:latin typeface="Arial"/>
                <a:cs typeface="Arial"/>
              </a:rPr>
              <a:t>machines  with a sharp edges  can cut </a:t>
            </a:r>
            <a:r>
              <a:rPr sz="2000" b="1" spc="-10" dirty="0">
                <a:solidFill>
                  <a:srgbClr val="FFFFFF"/>
                </a:solidFill>
                <a:latin typeface="Arial"/>
                <a:cs typeface="Arial"/>
              </a:rPr>
              <a:t>your</a:t>
            </a:r>
            <a:r>
              <a:rPr sz="2000" b="1" spc="-70" dirty="0">
                <a:solidFill>
                  <a:srgbClr val="FFFFFF"/>
                </a:solidFill>
                <a:latin typeface="Arial"/>
                <a:cs typeface="Arial"/>
              </a:rPr>
              <a:t> </a:t>
            </a:r>
            <a:r>
              <a:rPr sz="2000" b="1" dirty="0">
                <a:solidFill>
                  <a:srgbClr val="FFFFFF"/>
                </a:solidFill>
                <a:latin typeface="Arial"/>
                <a:cs typeface="Arial"/>
              </a:rPr>
              <a:t>hands.</a:t>
            </a:r>
            <a:endParaRPr sz="2000">
              <a:latin typeface="Arial"/>
              <a:cs typeface="Arial"/>
            </a:endParaRPr>
          </a:p>
          <a:p>
            <a:pPr marL="981710" marR="32384" lvl="2" indent="-255904">
              <a:lnSpc>
                <a:spcPct val="100000"/>
              </a:lnSpc>
              <a:spcBef>
                <a:spcPts val="440"/>
              </a:spcBef>
              <a:buClr>
                <a:srgbClr val="CCAE09"/>
              </a:buClr>
              <a:buSzPct val="83333"/>
              <a:buFont typeface="Arial"/>
              <a:buChar char="○"/>
              <a:tabLst>
                <a:tab pos="981710" algn="l"/>
                <a:tab pos="982344" algn="l"/>
              </a:tabLst>
            </a:pPr>
            <a:r>
              <a:rPr sz="1800" b="1" spc="-5" dirty="0">
                <a:solidFill>
                  <a:srgbClr val="FFFFFF"/>
                </a:solidFill>
                <a:latin typeface="Arial"/>
                <a:cs typeface="Arial"/>
              </a:rPr>
              <a:t>Staples,</a:t>
            </a:r>
            <a:r>
              <a:rPr sz="1800" b="1" spc="-40" dirty="0">
                <a:solidFill>
                  <a:srgbClr val="FFFFFF"/>
                </a:solidFill>
                <a:latin typeface="Arial"/>
                <a:cs typeface="Arial"/>
              </a:rPr>
              <a:t> </a:t>
            </a:r>
            <a:r>
              <a:rPr sz="1800" b="1" spc="-5" dirty="0">
                <a:solidFill>
                  <a:srgbClr val="FFFFFF"/>
                </a:solidFill>
                <a:latin typeface="Arial"/>
                <a:cs typeface="Arial"/>
              </a:rPr>
              <a:t>screwdrivers,  </a:t>
            </a:r>
            <a:r>
              <a:rPr sz="1800" b="1" dirty="0">
                <a:solidFill>
                  <a:srgbClr val="FFFFFF"/>
                </a:solidFill>
                <a:latin typeface="Arial"/>
                <a:cs typeface="Arial"/>
              </a:rPr>
              <a:t>nails, </a:t>
            </a:r>
            <a:r>
              <a:rPr sz="1800" b="1" spc="-5" dirty="0">
                <a:solidFill>
                  <a:srgbClr val="FFFFFF"/>
                </a:solidFill>
                <a:latin typeface="Arial"/>
                <a:cs typeface="Arial"/>
              </a:rPr>
              <a:t>chisels,</a:t>
            </a:r>
            <a:r>
              <a:rPr sz="1800" b="1" spc="-25" dirty="0">
                <a:solidFill>
                  <a:srgbClr val="FFFFFF"/>
                </a:solidFill>
                <a:latin typeface="Arial"/>
                <a:cs typeface="Arial"/>
              </a:rPr>
              <a:t> </a:t>
            </a:r>
            <a:r>
              <a:rPr sz="1800" b="1" spc="-5" dirty="0">
                <a:solidFill>
                  <a:srgbClr val="FFFFFF"/>
                </a:solidFill>
                <a:latin typeface="Arial"/>
                <a:cs typeface="Arial"/>
              </a:rPr>
              <a:t>and</a:t>
            </a:r>
            <a:endParaRPr sz="1800">
              <a:latin typeface="Arial"/>
              <a:cs typeface="Arial"/>
            </a:endParaRPr>
          </a:p>
          <a:p>
            <a:pPr marL="981710" marR="5080">
              <a:lnSpc>
                <a:spcPct val="100000"/>
              </a:lnSpc>
            </a:pPr>
            <a:r>
              <a:rPr sz="1800" b="1" spc="-5" dirty="0">
                <a:solidFill>
                  <a:srgbClr val="FFFFFF"/>
                </a:solidFill>
                <a:latin typeface="Arial"/>
                <a:cs typeface="Arial"/>
              </a:rPr>
              <a:t>stiff </a:t>
            </a:r>
            <a:r>
              <a:rPr sz="1800" b="1" spc="5" dirty="0">
                <a:solidFill>
                  <a:srgbClr val="FFFFFF"/>
                </a:solidFill>
                <a:latin typeface="Arial"/>
                <a:cs typeface="Arial"/>
              </a:rPr>
              <a:t>wire </a:t>
            </a:r>
            <a:r>
              <a:rPr sz="1800" b="1" spc="-5" dirty="0">
                <a:solidFill>
                  <a:srgbClr val="FFFFFF"/>
                </a:solidFill>
                <a:latin typeface="Arial"/>
                <a:cs typeface="Arial"/>
              </a:rPr>
              <a:t>can</a:t>
            </a:r>
            <a:r>
              <a:rPr sz="1800" b="1" spc="-100" dirty="0">
                <a:solidFill>
                  <a:srgbClr val="FFFFFF"/>
                </a:solidFill>
                <a:latin typeface="Arial"/>
                <a:cs typeface="Arial"/>
              </a:rPr>
              <a:t> </a:t>
            </a:r>
            <a:r>
              <a:rPr sz="1800" b="1" dirty="0">
                <a:solidFill>
                  <a:srgbClr val="FFFFFF"/>
                </a:solidFill>
                <a:latin typeface="Arial"/>
                <a:cs typeface="Arial"/>
              </a:rPr>
              <a:t>puncture  </a:t>
            </a:r>
            <a:r>
              <a:rPr sz="1800" b="1" spc="-5" dirty="0">
                <a:solidFill>
                  <a:srgbClr val="FFFFFF"/>
                </a:solidFill>
                <a:latin typeface="Arial"/>
                <a:cs typeface="Arial"/>
              </a:rPr>
              <a:t>your</a:t>
            </a:r>
            <a:r>
              <a:rPr sz="1800" b="1" dirty="0">
                <a:solidFill>
                  <a:srgbClr val="FFFFFF"/>
                </a:solidFill>
                <a:latin typeface="Arial"/>
                <a:cs typeface="Arial"/>
              </a:rPr>
              <a:t> hands.</a:t>
            </a:r>
            <a:endParaRPr sz="1800">
              <a:latin typeface="Arial"/>
              <a:cs typeface="Arial"/>
            </a:endParaRPr>
          </a:p>
          <a:p>
            <a:pPr marL="981710" marR="195580" lvl="2" indent="-255904">
              <a:lnSpc>
                <a:spcPct val="100000"/>
              </a:lnSpc>
              <a:spcBef>
                <a:spcPts val="434"/>
              </a:spcBef>
              <a:buClr>
                <a:srgbClr val="CCAE09"/>
              </a:buClr>
              <a:buSzPct val="83333"/>
              <a:buFont typeface="Arial"/>
              <a:buChar char="○"/>
              <a:tabLst>
                <a:tab pos="981710" algn="l"/>
                <a:tab pos="982344" algn="l"/>
              </a:tabLst>
            </a:pPr>
            <a:r>
              <a:rPr sz="1800" b="1" dirty="0">
                <a:solidFill>
                  <a:srgbClr val="FFFFFF"/>
                </a:solidFill>
                <a:latin typeface="Arial"/>
                <a:cs typeface="Arial"/>
              </a:rPr>
              <a:t>Getting </a:t>
            </a:r>
            <a:r>
              <a:rPr sz="1800" b="1" spc="-5" dirty="0">
                <a:solidFill>
                  <a:srgbClr val="FFFFFF"/>
                </a:solidFill>
                <a:latin typeface="Arial"/>
                <a:cs typeface="Arial"/>
              </a:rPr>
              <a:t>your hands  caught </a:t>
            </a:r>
            <a:r>
              <a:rPr sz="1800" b="1" dirty="0">
                <a:solidFill>
                  <a:srgbClr val="FFFFFF"/>
                </a:solidFill>
                <a:latin typeface="Arial"/>
                <a:cs typeface="Arial"/>
              </a:rPr>
              <a:t>in </a:t>
            </a:r>
            <a:r>
              <a:rPr sz="1800" b="1" spc="-5" dirty="0">
                <a:solidFill>
                  <a:srgbClr val="FFFFFF"/>
                </a:solidFill>
                <a:latin typeface="Arial"/>
                <a:cs typeface="Arial"/>
              </a:rPr>
              <a:t>machinery  can sprain, crush, or  </a:t>
            </a:r>
            <a:r>
              <a:rPr sz="1800" b="1" spc="-10" dirty="0">
                <a:solidFill>
                  <a:srgbClr val="FFFFFF"/>
                </a:solidFill>
                <a:latin typeface="Arial"/>
                <a:cs typeface="Arial"/>
              </a:rPr>
              <a:t>remove </a:t>
            </a:r>
            <a:r>
              <a:rPr sz="1800" b="1" spc="-5" dirty="0">
                <a:solidFill>
                  <a:srgbClr val="FFFFFF"/>
                </a:solidFill>
                <a:latin typeface="Arial"/>
                <a:cs typeface="Arial"/>
              </a:rPr>
              <a:t>your </a:t>
            </a:r>
            <a:r>
              <a:rPr sz="1800" b="1" dirty="0">
                <a:solidFill>
                  <a:srgbClr val="FFFFFF"/>
                </a:solidFill>
                <a:latin typeface="Arial"/>
                <a:cs typeface="Arial"/>
              </a:rPr>
              <a:t>hands  </a:t>
            </a:r>
            <a:r>
              <a:rPr sz="1800" b="1" spc="-5" dirty="0">
                <a:solidFill>
                  <a:srgbClr val="FFFFFF"/>
                </a:solidFill>
                <a:latin typeface="Arial"/>
                <a:cs typeface="Arial"/>
              </a:rPr>
              <a:t>and</a:t>
            </a:r>
            <a:r>
              <a:rPr sz="1800" b="1" spc="-10" dirty="0">
                <a:solidFill>
                  <a:srgbClr val="FFFFFF"/>
                </a:solidFill>
                <a:latin typeface="Arial"/>
                <a:cs typeface="Arial"/>
              </a:rPr>
              <a:t> </a:t>
            </a:r>
            <a:r>
              <a:rPr sz="1800" b="1" dirty="0">
                <a:solidFill>
                  <a:srgbClr val="FFFFFF"/>
                </a:solidFill>
                <a:latin typeface="Arial"/>
                <a:cs typeface="Arial"/>
              </a:rPr>
              <a:t>fingers</a:t>
            </a:r>
            <a:endParaRPr sz="1800">
              <a:latin typeface="Arial"/>
              <a:cs typeface="Arial"/>
            </a:endParaRPr>
          </a:p>
        </p:txBody>
      </p:sp>
      <p:sp>
        <p:nvSpPr>
          <p:cNvPr id="8" name="object 8"/>
          <p:cNvSpPr/>
          <p:nvPr/>
        </p:nvSpPr>
        <p:spPr>
          <a:xfrm>
            <a:off x="5486400" y="1676400"/>
            <a:ext cx="2895600" cy="4038600"/>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654294"/>
            <a:ext cx="9144000" cy="220370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4751832"/>
            <a:ext cx="9144000" cy="2106295"/>
          </a:xfrm>
          <a:custGeom>
            <a:avLst/>
            <a:gdLst/>
            <a:ahLst/>
            <a:cxnLst/>
            <a:rect l="l" t="t" r="r" b="b"/>
            <a:pathLst>
              <a:path w="9144000" h="2106295">
                <a:moveTo>
                  <a:pt x="0" y="1692935"/>
                </a:moveTo>
                <a:lnTo>
                  <a:pt x="0" y="2106166"/>
                </a:lnTo>
                <a:lnTo>
                  <a:pt x="9144000" y="2106166"/>
                </a:lnTo>
                <a:lnTo>
                  <a:pt x="9144000" y="1751575"/>
                </a:lnTo>
                <a:lnTo>
                  <a:pt x="2266828" y="1751575"/>
                </a:lnTo>
                <a:lnTo>
                  <a:pt x="1613553" y="1744157"/>
                </a:lnTo>
                <a:lnTo>
                  <a:pt x="0" y="1692935"/>
                </a:lnTo>
                <a:close/>
              </a:path>
              <a:path w="9144000" h="2106295">
                <a:moveTo>
                  <a:pt x="9144000" y="0"/>
                </a:moveTo>
                <a:lnTo>
                  <a:pt x="8953853" y="89691"/>
                </a:lnTo>
                <a:lnTo>
                  <a:pt x="8464392" y="314371"/>
                </a:lnTo>
                <a:lnTo>
                  <a:pt x="8055839" y="494221"/>
                </a:lnTo>
                <a:lnTo>
                  <a:pt x="7664254" y="659074"/>
                </a:lnTo>
                <a:lnTo>
                  <a:pt x="7341069" y="788898"/>
                </a:lnTo>
                <a:lnTo>
                  <a:pt x="7028467" y="908526"/>
                </a:lnTo>
                <a:lnTo>
                  <a:pt x="6775423" y="1000703"/>
                </a:lnTo>
                <a:lnTo>
                  <a:pt x="6528624" y="1086284"/>
                </a:lnTo>
                <a:lnTo>
                  <a:pt x="6287566" y="1165488"/>
                </a:lnTo>
                <a:lnTo>
                  <a:pt x="6051747" y="1238535"/>
                </a:lnTo>
                <a:lnTo>
                  <a:pt x="5820664" y="1305646"/>
                </a:lnTo>
                <a:lnTo>
                  <a:pt x="5593815" y="1367040"/>
                </a:lnTo>
                <a:lnTo>
                  <a:pt x="5415046" y="1412187"/>
                </a:lnTo>
                <a:lnTo>
                  <a:pt x="5238407" y="1453928"/>
                </a:lnTo>
                <a:lnTo>
                  <a:pt x="5063642" y="1492375"/>
                </a:lnTo>
                <a:lnTo>
                  <a:pt x="4890493" y="1527643"/>
                </a:lnTo>
                <a:lnTo>
                  <a:pt x="4718701" y="1559842"/>
                </a:lnTo>
                <a:lnTo>
                  <a:pt x="4548012" y="1589086"/>
                </a:lnTo>
                <a:lnTo>
                  <a:pt x="4335806" y="1621657"/>
                </a:lnTo>
                <a:lnTo>
                  <a:pt x="4124415" y="1650005"/>
                </a:lnTo>
                <a:lnTo>
                  <a:pt x="3913339" y="1674351"/>
                </a:lnTo>
                <a:lnTo>
                  <a:pt x="3702072" y="1694915"/>
                </a:lnTo>
                <a:lnTo>
                  <a:pt x="3490114" y="1711916"/>
                </a:lnTo>
                <a:lnTo>
                  <a:pt x="3234143" y="1727924"/>
                </a:lnTo>
                <a:lnTo>
                  <a:pt x="2975583" y="1739498"/>
                </a:lnTo>
                <a:lnTo>
                  <a:pt x="2669499" y="1747904"/>
                </a:lnTo>
                <a:lnTo>
                  <a:pt x="2266828" y="1751575"/>
                </a:lnTo>
                <a:lnTo>
                  <a:pt x="9144000" y="1751575"/>
                </a:lnTo>
                <a:lnTo>
                  <a:pt x="9144000" y="0"/>
                </a:lnTo>
                <a:close/>
              </a:path>
            </a:pathLst>
          </a:custGeom>
          <a:solidFill>
            <a:srgbClr val="7B7B7B">
              <a:alpha val="45097"/>
            </a:srgbClr>
          </a:solidFill>
        </p:spPr>
        <p:txBody>
          <a:bodyPr wrap="square" lIns="0" tIns="0" rIns="0" bIns="0" rtlCol="0"/>
          <a:lstStyle/>
          <a:p>
            <a:endParaRPr/>
          </a:p>
        </p:txBody>
      </p:sp>
      <p:sp>
        <p:nvSpPr>
          <p:cNvPr id="4" name="object 4"/>
          <p:cNvSpPr/>
          <p:nvPr/>
        </p:nvSpPr>
        <p:spPr>
          <a:xfrm>
            <a:off x="7211568" y="0"/>
            <a:ext cx="1932431" cy="685799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315200" y="0"/>
            <a:ext cx="1828800" cy="6858000"/>
          </a:xfrm>
          <a:custGeom>
            <a:avLst/>
            <a:gdLst/>
            <a:ahLst/>
            <a:cxnLst/>
            <a:rect l="l" t="t" r="r" b="b"/>
            <a:pathLst>
              <a:path w="1828800" h="6858000">
                <a:moveTo>
                  <a:pt x="0" y="0"/>
                </a:moveTo>
                <a:lnTo>
                  <a:pt x="37678" y="52510"/>
                </a:lnTo>
                <a:lnTo>
                  <a:pt x="74692" y="105059"/>
                </a:lnTo>
                <a:lnTo>
                  <a:pt x="111045" y="157642"/>
                </a:lnTo>
                <a:lnTo>
                  <a:pt x="146740" y="210258"/>
                </a:lnTo>
                <a:lnTo>
                  <a:pt x="181781" y="262903"/>
                </a:lnTo>
                <a:lnTo>
                  <a:pt x="216173" y="315574"/>
                </a:lnTo>
                <a:lnTo>
                  <a:pt x="249918" y="368268"/>
                </a:lnTo>
                <a:lnTo>
                  <a:pt x="283022" y="420982"/>
                </a:lnTo>
                <a:lnTo>
                  <a:pt x="315488" y="473715"/>
                </a:lnTo>
                <a:lnTo>
                  <a:pt x="347319" y="526461"/>
                </a:lnTo>
                <a:lnTo>
                  <a:pt x="378519" y="579219"/>
                </a:lnTo>
                <a:lnTo>
                  <a:pt x="409092" y="631986"/>
                </a:lnTo>
                <a:lnTo>
                  <a:pt x="439043" y="684758"/>
                </a:lnTo>
                <a:lnTo>
                  <a:pt x="468375" y="737534"/>
                </a:lnTo>
                <a:lnTo>
                  <a:pt x="497091" y="790309"/>
                </a:lnTo>
                <a:lnTo>
                  <a:pt x="525196" y="843081"/>
                </a:lnTo>
                <a:lnTo>
                  <a:pt x="552693" y="895847"/>
                </a:lnTo>
                <a:lnTo>
                  <a:pt x="579586" y="948604"/>
                </a:lnTo>
                <a:lnTo>
                  <a:pt x="605880" y="1001349"/>
                </a:lnTo>
                <a:lnTo>
                  <a:pt x="631577" y="1054080"/>
                </a:lnTo>
                <a:lnTo>
                  <a:pt x="656682" y="1106792"/>
                </a:lnTo>
                <a:lnTo>
                  <a:pt x="681198" y="1159484"/>
                </a:lnTo>
                <a:lnTo>
                  <a:pt x="705130" y="1212153"/>
                </a:lnTo>
                <a:lnTo>
                  <a:pt x="728481" y="1264795"/>
                </a:lnTo>
                <a:lnTo>
                  <a:pt x="751256" y="1317407"/>
                </a:lnTo>
                <a:lnTo>
                  <a:pt x="773457" y="1369987"/>
                </a:lnTo>
                <a:lnTo>
                  <a:pt x="795088" y="1422532"/>
                </a:lnTo>
                <a:lnTo>
                  <a:pt x="816155" y="1475038"/>
                </a:lnTo>
                <a:lnTo>
                  <a:pt x="836659" y="1527504"/>
                </a:lnTo>
                <a:lnTo>
                  <a:pt x="856606" y="1579925"/>
                </a:lnTo>
                <a:lnTo>
                  <a:pt x="875999" y="1632299"/>
                </a:lnTo>
                <a:lnTo>
                  <a:pt x="894841" y="1684623"/>
                </a:lnTo>
                <a:lnTo>
                  <a:pt x="913138" y="1736895"/>
                </a:lnTo>
                <a:lnTo>
                  <a:pt x="930891" y="1789110"/>
                </a:lnTo>
                <a:lnTo>
                  <a:pt x="948107" y="1841267"/>
                </a:lnTo>
                <a:lnTo>
                  <a:pt x="964787" y="1893362"/>
                </a:lnTo>
                <a:lnTo>
                  <a:pt x="980936" y="1945392"/>
                </a:lnTo>
                <a:lnTo>
                  <a:pt x="996558" y="1997355"/>
                </a:lnTo>
                <a:lnTo>
                  <a:pt x="1011657" y="2049248"/>
                </a:lnTo>
                <a:lnTo>
                  <a:pt x="1026237" y="2101067"/>
                </a:lnTo>
                <a:lnTo>
                  <a:pt x="1040300" y="2152809"/>
                </a:lnTo>
                <a:lnTo>
                  <a:pt x="1053852" y="2204473"/>
                </a:lnTo>
                <a:lnTo>
                  <a:pt x="1066896" y="2256054"/>
                </a:lnTo>
                <a:lnTo>
                  <a:pt x="1079436" y="2307550"/>
                </a:lnTo>
                <a:lnTo>
                  <a:pt x="1091475" y="2358958"/>
                </a:lnTo>
                <a:lnTo>
                  <a:pt x="1103018" y="2410275"/>
                </a:lnTo>
                <a:lnTo>
                  <a:pt x="1114068" y="2461498"/>
                </a:lnTo>
                <a:lnTo>
                  <a:pt x="1124629" y="2512625"/>
                </a:lnTo>
                <a:lnTo>
                  <a:pt x="1134705" y="2563651"/>
                </a:lnTo>
                <a:lnTo>
                  <a:pt x="1144300" y="2614575"/>
                </a:lnTo>
                <a:lnTo>
                  <a:pt x="1153418" y="2665393"/>
                </a:lnTo>
                <a:lnTo>
                  <a:pt x="1162062" y="2716103"/>
                </a:lnTo>
                <a:lnTo>
                  <a:pt x="1170236" y="2766701"/>
                </a:lnTo>
                <a:lnTo>
                  <a:pt x="1177945" y="2817185"/>
                </a:lnTo>
                <a:lnTo>
                  <a:pt x="1185192" y="2867551"/>
                </a:lnTo>
                <a:lnTo>
                  <a:pt x="1191980" y="2917797"/>
                </a:lnTo>
                <a:lnTo>
                  <a:pt x="1198314" y="2967920"/>
                </a:lnTo>
                <a:lnTo>
                  <a:pt x="1204197" y="3017916"/>
                </a:lnTo>
                <a:lnTo>
                  <a:pt x="1209634" y="3067784"/>
                </a:lnTo>
                <a:lnTo>
                  <a:pt x="1214628" y="3117520"/>
                </a:lnTo>
                <a:lnTo>
                  <a:pt x="1219183" y="3167120"/>
                </a:lnTo>
                <a:lnTo>
                  <a:pt x="1223302" y="3216583"/>
                </a:lnTo>
                <a:lnTo>
                  <a:pt x="1226990" y="3265905"/>
                </a:lnTo>
                <a:lnTo>
                  <a:pt x="1230251" y="3315083"/>
                </a:lnTo>
                <a:lnTo>
                  <a:pt x="1233088" y="3364115"/>
                </a:lnTo>
                <a:lnTo>
                  <a:pt x="1235505" y="3412997"/>
                </a:lnTo>
                <a:lnTo>
                  <a:pt x="1237506" y="3461726"/>
                </a:lnTo>
                <a:lnTo>
                  <a:pt x="1239095" y="3510300"/>
                </a:lnTo>
                <a:lnTo>
                  <a:pt x="1240275" y="3558716"/>
                </a:lnTo>
                <a:lnTo>
                  <a:pt x="1241051" y="3606970"/>
                </a:lnTo>
                <a:lnTo>
                  <a:pt x="1241426" y="3655060"/>
                </a:lnTo>
                <a:lnTo>
                  <a:pt x="1241404" y="3702983"/>
                </a:lnTo>
                <a:lnTo>
                  <a:pt x="1240989" y="3750736"/>
                </a:lnTo>
                <a:lnTo>
                  <a:pt x="1240185" y="3798316"/>
                </a:lnTo>
                <a:lnTo>
                  <a:pt x="1238995" y="3845719"/>
                </a:lnTo>
                <a:lnTo>
                  <a:pt x="1237424" y="3892944"/>
                </a:lnTo>
                <a:lnTo>
                  <a:pt x="1235475" y="3939987"/>
                </a:lnTo>
                <a:lnTo>
                  <a:pt x="1233152" y="3986846"/>
                </a:lnTo>
                <a:lnTo>
                  <a:pt x="1230459" y="4033516"/>
                </a:lnTo>
                <a:lnTo>
                  <a:pt x="1227400" y="4079996"/>
                </a:lnTo>
                <a:lnTo>
                  <a:pt x="1223979" y="4126283"/>
                </a:lnTo>
                <a:lnTo>
                  <a:pt x="1220198" y="4172373"/>
                </a:lnTo>
                <a:lnTo>
                  <a:pt x="1216063" y="4218264"/>
                </a:lnTo>
                <a:lnTo>
                  <a:pt x="1211578" y="4263952"/>
                </a:lnTo>
                <a:lnTo>
                  <a:pt x="1206745" y="4309435"/>
                </a:lnTo>
                <a:lnTo>
                  <a:pt x="1201568" y="4354710"/>
                </a:lnTo>
                <a:lnTo>
                  <a:pt x="1196053" y="4399773"/>
                </a:lnTo>
                <a:lnTo>
                  <a:pt x="1190201" y="4444623"/>
                </a:lnTo>
                <a:lnTo>
                  <a:pt x="1184018" y="4489256"/>
                </a:lnTo>
                <a:lnTo>
                  <a:pt x="1177507" y="4533668"/>
                </a:lnTo>
                <a:lnTo>
                  <a:pt x="1170672" y="4577858"/>
                </a:lnTo>
                <a:lnTo>
                  <a:pt x="1163517" y="4621822"/>
                </a:lnTo>
                <a:lnTo>
                  <a:pt x="1156045" y="4665558"/>
                </a:lnTo>
                <a:lnTo>
                  <a:pt x="1148260" y="4709062"/>
                </a:lnTo>
                <a:lnTo>
                  <a:pt x="1140167" y="4752331"/>
                </a:lnTo>
                <a:lnTo>
                  <a:pt x="1131769" y="4795362"/>
                </a:lnTo>
                <a:lnTo>
                  <a:pt x="1123069" y="4838154"/>
                </a:lnTo>
                <a:lnTo>
                  <a:pt x="1114073" y="4880702"/>
                </a:lnTo>
                <a:lnTo>
                  <a:pt x="1104783" y="4923003"/>
                </a:lnTo>
                <a:lnTo>
                  <a:pt x="1095203" y="4965056"/>
                </a:lnTo>
                <a:lnTo>
                  <a:pt x="1085337" y="5006856"/>
                </a:lnTo>
                <a:lnTo>
                  <a:pt x="1075190" y="5048401"/>
                </a:lnTo>
                <a:lnTo>
                  <a:pt x="1064764" y="5089688"/>
                </a:lnTo>
                <a:lnTo>
                  <a:pt x="1054064" y="5130715"/>
                </a:lnTo>
                <a:lnTo>
                  <a:pt x="1043094" y="5171477"/>
                </a:lnTo>
                <a:lnTo>
                  <a:pt x="1031857" y="5211973"/>
                </a:lnTo>
                <a:lnTo>
                  <a:pt x="1020357" y="5252199"/>
                </a:lnTo>
                <a:lnTo>
                  <a:pt x="1008598" y="5292152"/>
                </a:lnTo>
                <a:lnTo>
                  <a:pt x="996584" y="5331829"/>
                </a:lnTo>
                <a:lnTo>
                  <a:pt x="984319" y="5371228"/>
                </a:lnTo>
                <a:lnTo>
                  <a:pt x="971806" y="5410346"/>
                </a:lnTo>
                <a:lnTo>
                  <a:pt x="959049" y="5449179"/>
                </a:lnTo>
                <a:lnTo>
                  <a:pt x="946053" y="5487725"/>
                </a:lnTo>
                <a:lnTo>
                  <a:pt x="932821" y="5525981"/>
                </a:lnTo>
                <a:lnTo>
                  <a:pt x="919356" y="5563944"/>
                </a:lnTo>
                <a:lnTo>
                  <a:pt x="905664" y="5601610"/>
                </a:lnTo>
                <a:lnTo>
                  <a:pt x="891746" y="5638977"/>
                </a:lnTo>
                <a:lnTo>
                  <a:pt x="877608" y="5676043"/>
                </a:lnTo>
                <a:lnTo>
                  <a:pt x="863253" y="5712803"/>
                </a:lnTo>
                <a:lnTo>
                  <a:pt x="848686" y="5749256"/>
                </a:lnTo>
                <a:lnTo>
                  <a:pt x="833909" y="5785398"/>
                </a:lnTo>
                <a:lnTo>
                  <a:pt x="818926" y="5821227"/>
                </a:lnTo>
                <a:lnTo>
                  <a:pt x="803742" y="5856738"/>
                </a:lnTo>
                <a:lnTo>
                  <a:pt x="788361" y="5891930"/>
                </a:lnTo>
                <a:lnTo>
                  <a:pt x="772785" y="5926800"/>
                </a:lnTo>
                <a:lnTo>
                  <a:pt x="741068" y="5995560"/>
                </a:lnTo>
                <a:lnTo>
                  <a:pt x="708622" y="6062996"/>
                </a:lnTo>
                <a:lnTo>
                  <a:pt x="675477" y="6129082"/>
                </a:lnTo>
                <a:lnTo>
                  <a:pt x="641663" y="6193797"/>
                </a:lnTo>
                <a:lnTo>
                  <a:pt x="607212" y="6257116"/>
                </a:lnTo>
                <a:lnTo>
                  <a:pt x="572155" y="6319017"/>
                </a:lnTo>
                <a:lnTo>
                  <a:pt x="536521" y="6379475"/>
                </a:lnTo>
                <a:lnTo>
                  <a:pt x="500341" y="6438468"/>
                </a:lnTo>
                <a:lnTo>
                  <a:pt x="463647" y="6495971"/>
                </a:lnTo>
                <a:lnTo>
                  <a:pt x="426469" y="6551962"/>
                </a:lnTo>
                <a:lnTo>
                  <a:pt x="388836" y="6606417"/>
                </a:lnTo>
                <a:lnTo>
                  <a:pt x="350781" y="6659313"/>
                </a:lnTo>
                <a:lnTo>
                  <a:pt x="312334" y="6710625"/>
                </a:lnTo>
                <a:lnTo>
                  <a:pt x="273525" y="6760331"/>
                </a:lnTo>
                <a:lnTo>
                  <a:pt x="234385" y="6808408"/>
                </a:lnTo>
                <a:lnTo>
                  <a:pt x="194945" y="6854831"/>
                </a:lnTo>
                <a:lnTo>
                  <a:pt x="1828800" y="6857999"/>
                </a:lnTo>
                <a:lnTo>
                  <a:pt x="1828800" y="14224"/>
                </a:lnTo>
                <a:lnTo>
                  <a:pt x="0" y="0"/>
                </a:lnTo>
                <a:close/>
              </a:path>
            </a:pathLst>
          </a:custGeom>
          <a:solidFill>
            <a:srgbClr val="585858">
              <a:alpha val="39999"/>
            </a:srgbClr>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2065" rIns="0" bIns="0" rtlCol="0">
            <a:spAutoFit/>
          </a:bodyPr>
          <a:lstStyle/>
          <a:p>
            <a:pPr marL="776605">
              <a:lnSpc>
                <a:spcPct val="100000"/>
              </a:lnSpc>
              <a:spcBef>
                <a:spcPts val="95"/>
              </a:spcBef>
            </a:pPr>
            <a:r>
              <a:rPr spc="-5" dirty="0"/>
              <a:t>Hand</a:t>
            </a:r>
            <a:r>
              <a:rPr spc="-40" dirty="0"/>
              <a:t> </a:t>
            </a:r>
            <a:r>
              <a:rPr spc="-5" dirty="0"/>
              <a:t>Protection</a:t>
            </a:r>
          </a:p>
        </p:txBody>
      </p:sp>
      <p:sp>
        <p:nvSpPr>
          <p:cNvPr id="7" name="object 7"/>
          <p:cNvSpPr txBox="1"/>
          <p:nvPr/>
        </p:nvSpPr>
        <p:spPr>
          <a:xfrm>
            <a:off x="3011551" y="1251199"/>
            <a:ext cx="5888355" cy="4790440"/>
          </a:xfrm>
          <a:prstGeom prst="rect">
            <a:avLst/>
          </a:prstGeom>
        </p:spPr>
        <p:txBody>
          <a:bodyPr vert="horz" wrap="square" lIns="0" tIns="82550" rIns="0" bIns="0" rtlCol="0">
            <a:spAutoFit/>
          </a:bodyPr>
          <a:lstStyle/>
          <a:p>
            <a:pPr marL="12700">
              <a:lnSpc>
                <a:spcPct val="100000"/>
              </a:lnSpc>
              <a:spcBef>
                <a:spcPts val="650"/>
              </a:spcBef>
            </a:pPr>
            <a:r>
              <a:rPr sz="2400" b="1" spc="-5" dirty="0">
                <a:solidFill>
                  <a:srgbClr val="FFFFFF"/>
                </a:solidFill>
                <a:latin typeface="Arial"/>
                <a:cs typeface="Arial"/>
              </a:rPr>
              <a:t>Potential Incidences </a:t>
            </a:r>
            <a:r>
              <a:rPr sz="2400" b="1" dirty="0">
                <a:solidFill>
                  <a:srgbClr val="FFFFFF"/>
                </a:solidFill>
                <a:latin typeface="Arial"/>
                <a:cs typeface="Arial"/>
              </a:rPr>
              <a:t>of </a:t>
            </a:r>
            <a:r>
              <a:rPr sz="2400" b="1" spc="-5" dirty="0">
                <a:solidFill>
                  <a:srgbClr val="FFFFFF"/>
                </a:solidFill>
                <a:latin typeface="Arial"/>
                <a:cs typeface="Arial"/>
              </a:rPr>
              <a:t>Hand</a:t>
            </a:r>
            <a:r>
              <a:rPr sz="2400" b="1" spc="-25" dirty="0">
                <a:solidFill>
                  <a:srgbClr val="FFFFFF"/>
                </a:solidFill>
                <a:latin typeface="Arial"/>
                <a:cs typeface="Arial"/>
              </a:rPr>
              <a:t> </a:t>
            </a:r>
            <a:r>
              <a:rPr sz="2400" b="1" spc="-5" dirty="0">
                <a:solidFill>
                  <a:srgbClr val="FFFFFF"/>
                </a:solidFill>
                <a:latin typeface="Arial"/>
                <a:cs typeface="Arial"/>
              </a:rPr>
              <a:t>Hazards</a:t>
            </a:r>
            <a:endParaRPr sz="2400">
              <a:latin typeface="Arial"/>
              <a:cs typeface="Arial"/>
            </a:endParaRPr>
          </a:p>
          <a:p>
            <a:pPr marL="396240" indent="-383540">
              <a:lnSpc>
                <a:spcPct val="100000"/>
              </a:lnSpc>
              <a:spcBef>
                <a:spcPts val="825"/>
              </a:spcBef>
              <a:buClr>
                <a:srgbClr val="6D9FAF"/>
              </a:buClr>
              <a:buSzPct val="79166"/>
              <a:buFont typeface="Wingdings 2"/>
              <a:buChar char=""/>
              <a:tabLst>
                <a:tab pos="396875" algn="l"/>
              </a:tabLst>
            </a:pPr>
            <a:r>
              <a:rPr sz="3600" b="1" dirty="0">
                <a:solidFill>
                  <a:srgbClr val="FFFF00"/>
                </a:solidFill>
                <a:latin typeface="Arial"/>
                <a:cs typeface="Arial"/>
              </a:rPr>
              <a:t>Contact</a:t>
            </a:r>
            <a:r>
              <a:rPr sz="3600" b="1" spc="-5" dirty="0">
                <a:solidFill>
                  <a:srgbClr val="FFFF00"/>
                </a:solidFill>
                <a:latin typeface="Arial"/>
                <a:cs typeface="Arial"/>
              </a:rPr>
              <a:t> Injuries</a:t>
            </a:r>
            <a:endParaRPr sz="3600">
              <a:latin typeface="Arial"/>
              <a:cs typeface="Arial"/>
            </a:endParaRPr>
          </a:p>
          <a:p>
            <a:pPr marL="698500" marR="5080" lvl="1" indent="-274320">
              <a:lnSpc>
                <a:spcPct val="100000"/>
              </a:lnSpc>
              <a:spcBef>
                <a:spcPts val="655"/>
              </a:spcBef>
              <a:buClr>
                <a:srgbClr val="6D9FAF"/>
              </a:buClr>
              <a:buSzPct val="90384"/>
              <a:buFont typeface="Wingdings 2"/>
              <a:buChar char=""/>
              <a:tabLst>
                <a:tab pos="698500" algn="l"/>
              </a:tabLst>
            </a:pPr>
            <a:r>
              <a:rPr sz="2600" b="1" dirty="0">
                <a:solidFill>
                  <a:srgbClr val="FFFFFF"/>
                </a:solidFill>
                <a:latin typeface="Arial"/>
                <a:cs typeface="Arial"/>
              </a:rPr>
              <a:t>Coming into contact </a:t>
            </a:r>
            <a:r>
              <a:rPr sz="2600" b="1" spc="5" dirty="0">
                <a:solidFill>
                  <a:srgbClr val="FFFFFF"/>
                </a:solidFill>
                <a:latin typeface="Arial"/>
                <a:cs typeface="Arial"/>
              </a:rPr>
              <a:t>with</a:t>
            </a:r>
            <a:r>
              <a:rPr sz="2600" b="1" spc="-120" dirty="0">
                <a:solidFill>
                  <a:srgbClr val="FFFFFF"/>
                </a:solidFill>
                <a:latin typeface="Arial"/>
                <a:cs typeface="Arial"/>
              </a:rPr>
              <a:t> </a:t>
            </a:r>
            <a:r>
              <a:rPr sz="2600" b="1" dirty="0">
                <a:solidFill>
                  <a:srgbClr val="FFFFFF"/>
                </a:solidFill>
                <a:latin typeface="Arial"/>
                <a:cs typeface="Arial"/>
              </a:rPr>
              <a:t>caustic  or toxic chemicals, biological  substances, electrical sources,  or extremely cold or hot objects  can </a:t>
            </a:r>
            <a:r>
              <a:rPr sz="2600" b="1" spc="-5" dirty="0">
                <a:solidFill>
                  <a:srgbClr val="FFFFFF"/>
                </a:solidFill>
                <a:latin typeface="Arial"/>
                <a:cs typeface="Arial"/>
              </a:rPr>
              <a:t>irritate </a:t>
            </a:r>
            <a:r>
              <a:rPr sz="2600" b="1" dirty="0">
                <a:solidFill>
                  <a:srgbClr val="FFFFFF"/>
                </a:solidFill>
                <a:latin typeface="Arial"/>
                <a:cs typeface="Arial"/>
              </a:rPr>
              <a:t>or burn </a:t>
            </a:r>
            <a:r>
              <a:rPr sz="2600" b="1" spc="-5" dirty="0">
                <a:solidFill>
                  <a:srgbClr val="FFFFFF"/>
                </a:solidFill>
                <a:latin typeface="Arial"/>
                <a:cs typeface="Arial"/>
              </a:rPr>
              <a:t>your </a:t>
            </a:r>
            <a:r>
              <a:rPr sz="2600" b="1" dirty="0">
                <a:solidFill>
                  <a:srgbClr val="FFFFFF"/>
                </a:solidFill>
                <a:latin typeface="Arial"/>
                <a:cs typeface="Arial"/>
              </a:rPr>
              <a:t>hands</a:t>
            </a:r>
            <a:endParaRPr sz="2600">
              <a:latin typeface="Arial"/>
              <a:cs typeface="Arial"/>
            </a:endParaRPr>
          </a:p>
          <a:p>
            <a:pPr marL="981710" marR="411480" lvl="2" indent="-255904" algn="just">
              <a:lnSpc>
                <a:spcPct val="100200"/>
              </a:lnSpc>
              <a:spcBef>
                <a:spcPts val="660"/>
              </a:spcBef>
              <a:buClr>
                <a:srgbClr val="CCAE09"/>
              </a:buClr>
              <a:buSzPct val="83928"/>
              <a:buFont typeface="Arial"/>
              <a:buChar char="○"/>
              <a:tabLst>
                <a:tab pos="982344" algn="l"/>
              </a:tabLst>
            </a:pPr>
            <a:r>
              <a:rPr sz="2800" b="1" spc="-25" dirty="0">
                <a:solidFill>
                  <a:srgbClr val="FFFFFF"/>
                </a:solidFill>
                <a:latin typeface="Arial"/>
                <a:cs typeface="Arial"/>
              </a:rPr>
              <a:t>WARNING: </a:t>
            </a:r>
            <a:r>
              <a:rPr sz="2400" b="1" spc="-40" dirty="0">
                <a:solidFill>
                  <a:srgbClr val="FFFFFF"/>
                </a:solidFill>
                <a:latin typeface="Arial"/>
                <a:cs typeface="Arial"/>
              </a:rPr>
              <a:t>Toxic </a:t>
            </a:r>
            <a:r>
              <a:rPr sz="2400" b="1" spc="-5" dirty="0">
                <a:solidFill>
                  <a:srgbClr val="FFFFFF"/>
                </a:solidFill>
                <a:latin typeface="Arial"/>
                <a:cs typeface="Arial"/>
              </a:rPr>
              <a:t>substances  </a:t>
            </a:r>
            <a:r>
              <a:rPr sz="2400" b="1" dirty="0">
                <a:solidFill>
                  <a:srgbClr val="FFFFFF"/>
                </a:solidFill>
                <a:latin typeface="Arial"/>
                <a:cs typeface="Arial"/>
              </a:rPr>
              <a:t>are </a:t>
            </a:r>
            <a:r>
              <a:rPr sz="2400" b="1" spc="-5" dirty="0">
                <a:solidFill>
                  <a:srgbClr val="FFFFFF"/>
                </a:solidFill>
                <a:latin typeface="Arial"/>
                <a:cs typeface="Arial"/>
              </a:rPr>
              <a:t>poisonous substances</a:t>
            </a:r>
            <a:r>
              <a:rPr sz="2400" b="1" spc="-40" dirty="0">
                <a:solidFill>
                  <a:srgbClr val="FFFFFF"/>
                </a:solidFill>
                <a:latin typeface="Arial"/>
                <a:cs typeface="Arial"/>
              </a:rPr>
              <a:t> </a:t>
            </a:r>
            <a:r>
              <a:rPr sz="2400" b="1" dirty="0">
                <a:solidFill>
                  <a:srgbClr val="FFFFFF"/>
                </a:solidFill>
                <a:latin typeface="Arial"/>
                <a:cs typeface="Arial"/>
              </a:rPr>
              <a:t>that  </a:t>
            </a:r>
            <a:r>
              <a:rPr sz="2400" b="1" spc="-5" dirty="0">
                <a:solidFill>
                  <a:srgbClr val="FFFFFF"/>
                </a:solidFill>
                <a:latin typeface="Arial"/>
                <a:cs typeface="Arial"/>
              </a:rPr>
              <a:t>can be absorbed through </a:t>
            </a:r>
            <a:r>
              <a:rPr sz="2400" b="1" spc="-10" dirty="0">
                <a:solidFill>
                  <a:srgbClr val="FFFFFF"/>
                </a:solidFill>
                <a:latin typeface="Arial"/>
                <a:cs typeface="Arial"/>
              </a:rPr>
              <a:t>your  </a:t>
            </a:r>
            <a:r>
              <a:rPr sz="2400" b="1" spc="-5" dirty="0">
                <a:solidFill>
                  <a:srgbClr val="FFFFFF"/>
                </a:solidFill>
                <a:latin typeface="Arial"/>
                <a:cs typeface="Arial"/>
              </a:rPr>
              <a:t>skin </a:t>
            </a:r>
            <a:r>
              <a:rPr sz="2400" b="1" dirty="0">
                <a:solidFill>
                  <a:srgbClr val="FFFFFF"/>
                </a:solidFill>
                <a:latin typeface="Arial"/>
                <a:cs typeface="Arial"/>
              </a:rPr>
              <a:t>and </a:t>
            </a:r>
            <a:r>
              <a:rPr sz="2400" b="1" spc="-5" dirty="0">
                <a:solidFill>
                  <a:srgbClr val="FFFFFF"/>
                </a:solidFill>
                <a:latin typeface="Arial"/>
                <a:cs typeface="Arial"/>
              </a:rPr>
              <a:t>enter </a:t>
            </a:r>
            <a:r>
              <a:rPr sz="2400" b="1" spc="-10" dirty="0">
                <a:solidFill>
                  <a:srgbClr val="FFFFFF"/>
                </a:solidFill>
                <a:latin typeface="Arial"/>
                <a:cs typeface="Arial"/>
              </a:rPr>
              <a:t>your</a:t>
            </a:r>
            <a:r>
              <a:rPr sz="2400" b="1" dirty="0">
                <a:solidFill>
                  <a:srgbClr val="FFFFFF"/>
                </a:solidFill>
                <a:latin typeface="Arial"/>
                <a:cs typeface="Arial"/>
              </a:rPr>
              <a:t> </a:t>
            </a:r>
            <a:r>
              <a:rPr sz="2400" b="1" spc="-45" dirty="0">
                <a:solidFill>
                  <a:srgbClr val="FFFFFF"/>
                </a:solidFill>
                <a:latin typeface="Arial"/>
                <a:cs typeface="Arial"/>
              </a:rPr>
              <a:t>body.</a:t>
            </a:r>
            <a:endParaRPr sz="2400">
              <a:latin typeface="Arial"/>
              <a:cs typeface="Arial"/>
            </a:endParaRPr>
          </a:p>
        </p:txBody>
      </p:sp>
      <p:sp>
        <p:nvSpPr>
          <p:cNvPr id="8" name="object 8"/>
          <p:cNvSpPr/>
          <p:nvPr/>
        </p:nvSpPr>
        <p:spPr>
          <a:xfrm>
            <a:off x="228600" y="1676400"/>
            <a:ext cx="2514600" cy="4114800"/>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654294"/>
            <a:ext cx="9144000" cy="220370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4751832"/>
            <a:ext cx="9144000" cy="2106295"/>
          </a:xfrm>
          <a:custGeom>
            <a:avLst/>
            <a:gdLst/>
            <a:ahLst/>
            <a:cxnLst/>
            <a:rect l="l" t="t" r="r" b="b"/>
            <a:pathLst>
              <a:path w="9144000" h="2106295">
                <a:moveTo>
                  <a:pt x="0" y="1692935"/>
                </a:moveTo>
                <a:lnTo>
                  <a:pt x="0" y="2106166"/>
                </a:lnTo>
                <a:lnTo>
                  <a:pt x="9144000" y="2106166"/>
                </a:lnTo>
                <a:lnTo>
                  <a:pt x="9144000" y="1751575"/>
                </a:lnTo>
                <a:lnTo>
                  <a:pt x="2266828" y="1751575"/>
                </a:lnTo>
                <a:lnTo>
                  <a:pt x="1613553" y="1744157"/>
                </a:lnTo>
                <a:lnTo>
                  <a:pt x="0" y="1692935"/>
                </a:lnTo>
                <a:close/>
              </a:path>
              <a:path w="9144000" h="2106295">
                <a:moveTo>
                  <a:pt x="9144000" y="0"/>
                </a:moveTo>
                <a:lnTo>
                  <a:pt x="8953853" y="89691"/>
                </a:lnTo>
                <a:lnTo>
                  <a:pt x="8464392" y="314371"/>
                </a:lnTo>
                <a:lnTo>
                  <a:pt x="8055839" y="494221"/>
                </a:lnTo>
                <a:lnTo>
                  <a:pt x="7664254" y="659074"/>
                </a:lnTo>
                <a:lnTo>
                  <a:pt x="7341069" y="788898"/>
                </a:lnTo>
                <a:lnTo>
                  <a:pt x="7028467" y="908526"/>
                </a:lnTo>
                <a:lnTo>
                  <a:pt x="6775423" y="1000703"/>
                </a:lnTo>
                <a:lnTo>
                  <a:pt x="6528624" y="1086284"/>
                </a:lnTo>
                <a:lnTo>
                  <a:pt x="6287566" y="1165488"/>
                </a:lnTo>
                <a:lnTo>
                  <a:pt x="6051747" y="1238535"/>
                </a:lnTo>
                <a:lnTo>
                  <a:pt x="5820664" y="1305646"/>
                </a:lnTo>
                <a:lnTo>
                  <a:pt x="5593815" y="1367040"/>
                </a:lnTo>
                <a:lnTo>
                  <a:pt x="5415046" y="1412187"/>
                </a:lnTo>
                <a:lnTo>
                  <a:pt x="5238407" y="1453928"/>
                </a:lnTo>
                <a:lnTo>
                  <a:pt x="5063642" y="1492375"/>
                </a:lnTo>
                <a:lnTo>
                  <a:pt x="4890493" y="1527643"/>
                </a:lnTo>
                <a:lnTo>
                  <a:pt x="4718701" y="1559842"/>
                </a:lnTo>
                <a:lnTo>
                  <a:pt x="4548012" y="1589086"/>
                </a:lnTo>
                <a:lnTo>
                  <a:pt x="4335806" y="1621657"/>
                </a:lnTo>
                <a:lnTo>
                  <a:pt x="4124415" y="1650005"/>
                </a:lnTo>
                <a:lnTo>
                  <a:pt x="3913339" y="1674351"/>
                </a:lnTo>
                <a:lnTo>
                  <a:pt x="3702072" y="1694915"/>
                </a:lnTo>
                <a:lnTo>
                  <a:pt x="3490114" y="1711916"/>
                </a:lnTo>
                <a:lnTo>
                  <a:pt x="3234143" y="1727924"/>
                </a:lnTo>
                <a:lnTo>
                  <a:pt x="2975583" y="1739498"/>
                </a:lnTo>
                <a:lnTo>
                  <a:pt x="2669499" y="1747904"/>
                </a:lnTo>
                <a:lnTo>
                  <a:pt x="2266828" y="1751575"/>
                </a:lnTo>
                <a:lnTo>
                  <a:pt x="9144000" y="1751575"/>
                </a:lnTo>
                <a:lnTo>
                  <a:pt x="9144000" y="0"/>
                </a:lnTo>
                <a:close/>
              </a:path>
            </a:pathLst>
          </a:custGeom>
          <a:solidFill>
            <a:srgbClr val="7B7B7B">
              <a:alpha val="45097"/>
            </a:srgbClr>
          </a:solidFill>
        </p:spPr>
        <p:txBody>
          <a:bodyPr wrap="square" lIns="0" tIns="0" rIns="0" bIns="0" rtlCol="0"/>
          <a:lstStyle/>
          <a:p>
            <a:endParaRPr/>
          </a:p>
        </p:txBody>
      </p:sp>
      <p:sp>
        <p:nvSpPr>
          <p:cNvPr id="4" name="object 4"/>
          <p:cNvSpPr/>
          <p:nvPr/>
        </p:nvSpPr>
        <p:spPr>
          <a:xfrm>
            <a:off x="7211568" y="0"/>
            <a:ext cx="1932431" cy="685799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315200" y="0"/>
            <a:ext cx="1828800" cy="6858000"/>
          </a:xfrm>
          <a:custGeom>
            <a:avLst/>
            <a:gdLst/>
            <a:ahLst/>
            <a:cxnLst/>
            <a:rect l="l" t="t" r="r" b="b"/>
            <a:pathLst>
              <a:path w="1828800" h="6858000">
                <a:moveTo>
                  <a:pt x="0" y="0"/>
                </a:moveTo>
                <a:lnTo>
                  <a:pt x="37678" y="52510"/>
                </a:lnTo>
                <a:lnTo>
                  <a:pt x="74692" y="105059"/>
                </a:lnTo>
                <a:lnTo>
                  <a:pt x="111045" y="157642"/>
                </a:lnTo>
                <a:lnTo>
                  <a:pt x="146740" y="210258"/>
                </a:lnTo>
                <a:lnTo>
                  <a:pt x="181781" y="262903"/>
                </a:lnTo>
                <a:lnTo>
                  <a:pt x="216173" y="315574"/>
                </a:lnTo>
                <a:lnTo>
                  <a:pt x="249918" y="368268"/>
                </a:lnTo>
                <a:lnTo>
                  <a:pt x="283022" y="420982"/>
                </a:lnTo>
                <a:lnTo>
                  <a:pt x="315488" y="473715"/>
                </a:lnTo>
                <a:lnTo>
                  <a:pt x="347319" y="526461"/>
                </a:lnTo>
                <a:lnTo>
                  <a:pt x="378519" y="579219"/>
                </a:lnTo>
                <a:lnTo>
                  <a:pt x="409092" y="631986"/>
                </a:lnTo>
                <a:lnTo>
                  <a:pt x="439043" y="684758"/>
                </a:lnTo>
                <a:lnTo>
                  <a:pt x="468375" y="737534"/>
                </a:lnTo>
                <a:lnTo>
                  <a:pt x="497091" y="790309"/>
                </a:lnTo>
                <a:lnTo>
                  <a:pt x="525196" y="843081"/>
                </a:lnTo>
                <a:lnTo>
                  <a:pt x="552693" y="895847"/>
                </a:lnTo>
                <a:lnTo>
                  <a:pt x="579586" y="948604"/>
                </a:lnTo>
                <a:lnTo>
                  <a:pt x="605880" y="1001349"/>
                </a:lnTo>
                <a:lnTo>
                  <a:pt x="631577" y="1054080"/>
                </a:lnTo>
                <a:lnTo>
                  <a:pt x="656682" y="1106792"/>
                </a:lnTo>
                <a:lnTo>
                  <a:pt x="681198" y="1159484"/>
                </a:lnTo>
                <a:lnTo>
                  <a:pt x="705130" y="1212153"/>
                </a:lnTo>
                <a:lnTo>
                  <a:pt x="728481" y="1264795"/>
                </a:lnTo>
                <a:lnTo>
                  <a:pt x="751256" y="1317407"/>
                </a:lnTo>
                <a:lnTo>
                  <a:pt x="773457" y="1369987"/>
                </a:lnTo>
                <a:lnTo>
                  <a:pt x="795088" y="1422532"/>
                </a:lnTo>
                <a:lnTo>
                  <a:pt x="816155" y="1475038"/>
                </a:lnTo>
                <a:lnTo>
                  <a:pt x="836659" y="1527504"/>
                </a:lnTo>
                <a:lnTo>
                  <a:pt x="856606" y="1579925"/>
                </a:lnTo>
                <a:lnTo>
                  <a:pt x="875999" y="1632299"/>
                </a:lnTo>
                <a:lnTo>
                  <a:pt x="894841" y="1684623"/>
                </a:lnTo>
                <a:lnTo>
                  <a:pt x="913138" y="1736895"/>
                </a:lnTo>
                <a:lnTo>
                  <a:pt x="930891" y="1789110"/>
                </a:lnTo>
                <a:lnTo>
                  <a:pt x="948107" y="1841267"/>
                </a:lnTo>
                <a:lnTo>
                  <a:pt x="964787" y="1893362"/>
                </a:lnTo>
                <a:lnTo>
                  <a:pt x="980936" y="1945392"/>
                </a:lnTo>
                <a:lnTo>
                  <a:pt x="996558" y="1997355"/>
                </a:lnTo>
                <a:lnTo>
                  <a:pt x="1011657" y="2049248"/>
                </a:lnTo>
                <a:lnTo>
                  <a:pt x="1026237" y="2101067"/>
                </a:lnTo>
                <a:lnTo>
                  <a:pt x="1040300" y="2152809"/>
                </a:lnTo>
                <a:lnTo>
                  <a:pt x="1053852" y="2204473"/>
                </a:lnTo>
                <a:lnTo>
                  <a:pt x="1066896" y="2256054"/>
                </a:lnTo>
                <a:lnTo>
                  <a:pt x="1079436" y="2307550"/>
                </a:lnTo>
                <a:lnTo>
                  <a:pt x="1091475" y="2358958"/>
                </a:lnTo>
                <a:lnTo>
                  <a:pt x="1103018" y="2410275"/>
                </a:lnTo>
                <a:lnTo>
                  <a:pt x="1114068" y="2461498"/>
                </a:lnTo>
                <a:lnTo>
                  <a:pt x="1124629" y="2512625"/>
                </a:lnTo>
                <a:lnTo>
                  <a:pt x="1134705" y="2563651"/>
                </a:lnTo>
                <a:lnTo>
                  <a:pt x="1144300" y="2614575"/>
                </a:lnTo>
                <a:lnTo>
                  <a:pt x="1153418" y="2665393"/>
                </a:lnTo>
                <a:lnTo>
                  <a:pt x="1162062" y="2716103"/>
                </a:lnTo>
                <a:lnTo>
                  <a:pt x="1170236" y="2766701"/>
                </a:lnTo>
                <a:lnTo>
                  <a:pt x="1177945" y="2817185"/>
                </a:lnTo>
                <a:lnTo>
                  <a:pt x="1185192" y="2867551"/>
                </a:lnTo>
                <a:lnTo>
                  <a:pt x="1191980" y="2917797"/>
                </a:lnTo>
                <a:lnTo>
                  <a:pt x="1198314" y="2967920"/>
                </a:lnTo>
                <a:lnTo>
                  <a:pt x="1204197" y="3017916"/>
                </a:lnTo>
                <a:lnTo>
                  <a:pt x="1209634" y="3067784"/>
                </a:lnTo>
                <a:lnTo>
                  <a:pt x="1214628" y="3117520"/>
                </a:lnTo>
                <a:lnTo>
                  <a:pt x="1219183" y="3167120"/>
                </a:lnTo>
                <a:lnTo>
                  <a:pt x="1223302" y="3216583"/>
                </a:lnTo>
                <a:lnTo>
                  <a:pt x="1226990" y="3265905"/>
                </a:lnTo>
                <a:lnTo>
                  <a:pt x="1230251" y="3315083"/>
                </a:lnTo>
                <a:lnTo>
                  <a:pt x="1233088" y="3364115"/>
                </a:lnTo>
                <a:lnTo>
                  <a:pt x="1235505" y="3412997"/>
                </a:lnTo>
                <a:lnTo>
                  <a:pt x="1237506" y="3461726"/>
                </a:lnTo>
                <a:lnTo>
                  <a:pt x="1239095" y="3510300"/>
                </a:lnTo>
                <a:lnTo>
                  <a:pt x="1240275" y="3558716"/>
                </a:lnTo>
                <a:lnTo>
                  <a:pt x="1241051" y="3606970"/>
                </a:lnTo>
                <a:lnTo>
                  <a:pt x="1241426" y="3655060"/>
                </a:lnTo>
                <a:lnTo>
                  <a:pt x="1241404" y="3702983"/>
                </a:lnTo>
                <a:lnTo>
                  <a:pt x="1240989" y="3750736"/>
                </a:lnTo>
                <a:lnTo>
                  <a:pt x="1240185" y="3798316"/>
                </a:lnTo>
                <a:lnTo>
                  <a:pt x="1238995" y="3845719"/>
                </a:lnTo>
                <a:lnTo>
                  <a:pt x="1237424" y="3892944"/>
                </a:lnTo>
                <a:lnTo>
                  <a:pt x="1235475" y="3939987"/>
                </a:lnTo>
                <a:lnTo>
                  <a:pt x="1233152" y="3986846"/>
                </a:lnTo>
                <a:lnTo>
                  <a:pt x="1230459" y="4033516"/>
                </a:lnTo>
                <a:lnTo>
                  <a:pt x="1227400" y="4079996"/>
                </a:lnTo>
                <a:lnTo>
                  <a:pt x="1223979" y="4126283"/>
                </a:lnTo>
                <a:lnTo>
                  <a:pt x="1220198" y="4172373"/>
                </a:lnTo>
                <a:lnTo>
                  <a:pt x="1216063" y="4218264"/>
                </a:lnTo>
                <a:lnTo>
                  <a:pt x="1211578" y="4263952"/>
                </a:lnTo>
                <a:lnTo>
                  <a:pt x="1206745" y="4309435"/>
                </a:lnTo>
                <a:lnTo>
                  <a:pt x="1201568" y="4354710"/>
                </a:lnTo>
                <a:lnTo>
                  <a:pt x="1196053" y="4399773"/>
                </a:lnTo>
                <a:lnTo>
                  <a:pt x="1190201" y="4444623"/>
                </a:lnTo>
                <a:lnTo>
                  <a:pt x="1184018" y="4489256"/>
                </a:lnTo>
                <a:lnTo>
                  <a:pt x="1177507" y="4533668"/>
                </a:lnTo>
                <a:lnTo>
                  <a:pt x="1170672" y="4577858"/>
                </a:lnTo>
                <a:lnTo>
                  <a:pt x="1163517" y="4621822"/>
                </a:lnTo>
                <a:lnTo>
                  <a:pt x="1156045" y="4665558"/>
                </a:lnTo>
                <a:lnTo>
                  <a:pt x="1148260" y="4709062"/>
                </a:lnTo>
                <a:lnTo>
                  <a:pt x="1140167" y="4752331"/>
                </a:lnTo>
                <a:lnTo>
                  <a:pt x="1131769" y="4795362"/>
                </a:lnTo>
                <a:lnTo>
                  <a:pt x="1123069" y="4838154"/>
                </a:lnTo>
                <a:lnTo>
                  <a:pt x="1114073" y="4880702"/>
                </a:lnTo>
                <a:lnTo>
                  <a:pt x="1104783" y="4923003"/>
                </a:lnTo>
                <a:lnTo>
                  <a:pt x="1095203" y="4965056"/>
                </a:lnTo>
                <a:lnTo>
                  <a:pt x="1085337" y="5006856"/>
                </a:lnTo>
                <a:lnTo>
                  <a:pt x="1075190" y="5048401"/>
                </a:lnTo>
                <a:lnTo>
                  <a:pt x="1064764" y="5089688"/>
                </a:lnTo>
                <a:lnTo>
                  <a:pt x="1054064" y="5130715"/>
                </a:lnTo>
                <a:lnTo>
                  <a:pt x="1043094" y="5171477"/>
                </a:lnTo>
                <a:lnTo>
                  <a:pt x="1031857" y="5211973"/>
                </a:lnTo>
                <a:lnTo>
                  <a:pt x="1020357" y="5252199"/>
                </a:lnTo>
                <a:lnTo>
                  <a:pt x="1008598" y="5292152"/>
                </a:lnTo>
                <a:lnTo>
                  <a:pt x="996584" y="5331829"/>
                </a:lnTo>
                <a:lnTo>
                  <a:pt x="984319" y="5371228"/>
                </a:lnTo>
                <a:lnTo>
                  <a:pt x="971806" y="5410346"/>
                </a:lnTo>
                <a:lnTo>
                  <a:pt x="959049" y="5449179"/>
                </a:lnTo>
                <a:lnTo>
                  <a:pt x="946053" y="5487725"/>
                </a:lnTo>
                <a:lnTo>
                  <a:pt x="932821" y="5525981"/>
                </a:lnTo>
                <a:lnTo>
                  <a:pt x="919356" y="5563944"/>
                </a:lnTo>
                <a:lnTo>
                  <a:pt x="905664" y="5601610"/>
                </a:lnTo>
                <a:lnTo>
                  <a:pt x="891746" y="5638977"/>
                </a:lnTo>
                <a:lnTo>
                  <a:pt x="877608" y="5676043"/>
                </a:lnTo>
                <a:lnTo>
                  <a:pt x="863253" y="5712803"/>
                </a:lnTo>
                <a:lnTo>
                  <a:pt x="848686" y="5749256"/>
                </a:lnTo>
                <a:lnTo>
                  <a:pt x="833909" y="5785398"/>
                </a:lnTo>
                <a:lnTo>
                  <a:pt x="818926" y="5821227"/>
                </a:lnTo>
                <a:lnTo>
                  <a:pt x="803742" y="5856738"/>
                </a:lnTo>
                <a:lnTo>
                  <a:pt x="788361" y="5891930"/>
                </a:lnTo>
                <a:lnTo>
                  <a:pt x="772785" y="5926800"/>
                </a:lnTo>
                <a:lnTo>
                  <a:pt x="741068" y="5995560"/>
                </a:lnTo>
                <a:lnTo>
                  <a:pt x="708622" y="6062996"/>
                </a:lnTo>
                <a:lnTo>
                  <a:pt x="675477" y="6129082"/>
                </a:lnTo>
                <a:lnTo>
                  <a:pt x="641663" y="6193797"/>
                </a:lnTo>
                <a:lnTo>
                  <a:pt x="607212" y="6257116"/>
                </a:lnTo>
                <a:lnTo>
                  <a:pt x="572155" y="6319017"/>
                </a:lnTo>
                <a:lnTo>
                  <a:pt x="536521" y="6379475"/>
                </a:lnTo>
                <a:lnTo>
                  <a:pt x="500341" y="6438468"/>
                </a:lnTo>
                <a:lnTo>
                  <a:pt x="463647" y="6495971"/>
                </a:lnTo>
                <a:lnTo>
                  <a:pt x="426469" y="6551962"/>
                </a:lnTo>
                <a:lnTo>
                  <a:pt x="388836" y="6606417"/>
                </a:lnTo>
                <a:lnTo>
                  <a:pt x="350781" y="6659313"/>
                </a:lnTo>
                <a:lnTo>
                  <a:pt x="312334" y="6710625"/>
                </a:lnTo>
                <a:lnTo>
                  <a:pt x="273525" y="6760331"/>
                </a:lnTo>
                <a:lnTo>
                  <a:pt x="234385" y="6808408"/>
                </a:lnTo>
                <a:lnTo>
                  <a:pt x="194945" y="6854831"/>
                </a:lnTo>
                <a:lnTo>
                  <a:pt x="1828800" y="6857999"/>
                </a:lnTo>
                <a:lnTo>
                  <a:pt x="1828800" y="14224"/>
                </a:lnTo>
                <a:lnTo>
                  <a:pt x="0" y="0"/>
                </a:lnTo>
                <a:close/>
              </a:path>
            </a:pathLst>
          </a:custGeom>
          <a:solidFill>
            <a:srgbClr val="585858">
              <a:alpha val="39999"/>
            </a:srgbClr>
          </a:solidFill>
        </p:spPr>
        <p:txBody>
          <a:bodyPr wrap="square" lIns="0" tIns="0" rIns="0" bIns="0" rtlCol="0"/>
          <a:lstStyle/>
          <a:p>
            <a:endParaRPr/>
          </a:p>
        </p:txBody>
      </p:sp>
      <p:sp>
        <p:nvSpPr>
          <p:cNvPr id="6" name="object 6"/>
          <p:cNvSpPr txBox="1">
            <a:spLocks noGrp="1"/>
          </p:cNvSpPr>
          <p:nvPr>
            <p:ph type="title"/>
          </p:nvPr>
        </p:nvSpPr>
        <p:spPr>
          <a:xfrm>
            <a:off x="2084958" y="467994"/>
            <a:ext cx="4213860" cy="726440"/>
          </a:xfrm>
          <a:prstGeom prst="rect">
            <a:avLst/>
          </a:prstGeom>
        </p:spPr>
        <p:txBody>
          <a:bodyPr vert="horz" wrap="square" lIns="0" tIns="12065" rIns="0" bIns="0" rtlCol="0">
            <a:spAutoFit/>
          </a:bodyPr>
          <a:lstStyle/>
          <a:p>
            <a:pPr marL="12700">
              <a:lnSpc>
                <a:spcPct val="100000"/>
              </a:lnSpc>
              <a:spcBef>
                <a:spcPts val="95"/>
              </a:spcBef>
            </a:pPr>
            <a:r>
              <a:rPr spc="-5" dirty="0"/>
              <a:t>Hand</a:t>
            </a:r>
            <a:r>
              <a:rPr spc="-40" dirty="0"/>
              <a:t> </a:t>
            </a:r>
            <a:r>
              <a:rPr spc="-5" dirty="0"/>
              <a:t>Protection</a:t>
            </a:r>
          </a:p>
        </p:txBody>
      </p:sp>
      <p:sp>
        <p:nvSpPr>
          <p:cNvPr id="7" name="object 7"/>
          <p:cNvSpPr/>
          <p:nvPr/>
        </p:nvSpPr>
        <p:spPr>
          <a:xfrm>
            <a:off x="1295400" y="2057400"/>
            <a:ext cx="2382011" cy="4191000"/>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4194175" y="1321054"/>
            <a:ext cx="4478020" cy="4415790"/>
          </a:xfrm>
          <a:prstGeom prst="rect">
            <a:avLst/>
          </a:prstGeom>
        </p:spPr>
        <p:txBody>
          <a:bodyPr vert="horz" wrap="square" lIns="0" tIns="12065" rIns="0" bIns="0" rtlCol="0">
            <a:spAutoFit/>
          </a:bodyPr>
          <a:lstStyle/>
          <a:p>
            <a:pPr marL="469900" marR="5080" indent="-457200">
              <a:lnSpc>
                <a:spcPct val="100000"/>
              </a:lnSpc>
              <a:spcBef>
                <a:spcPts val="95"/>
              </a:spcBef>
            </a:pPr>
            <a:r>
              <a:rPr sz="2800" b="1" spc="-5" dirty="0">
                <a:solidFill>
                  <a:srgbClr val="FFFFFF"/>
                </a:solidFill>
                <a:latin typeface="Arial Narrow"/>
                <a:cs typeface="Arial Narrow"/>
              </a:rPr>
              <a:t>Repetitive </a:t>
            </a:r>
            <a:r>
              <a:rPr sz="2800" b="1" spc="-10" dirty="0">
                <a:solidFill>
                  <a:srgbClr val="FFFFFF"/>
                </a:solidFill>
                <a:latin typeface="Arial Narrow"/>
                <a:cs typeface="Arial Narrow"/>
              </a:rPr>
              <a:t>Motion Injuries  </a:t>
            </a:r>
            <a:r>
              <a:rPr sz="2800" b="1" spc="-5" dirty="0">
                <a:solidFill>
                  <a:srgbClr val="FFFFFF"/>
                </a:solidFill>
                <a:latin typeface="Arial Narrow"/>
                <a:cs typeface="Arial Narrow"/>
              </a:rPr>
              <a:t>Whenever you repeat the  </a:t>
            </a:r>
            <a:r>
              <a:rPr sz="2800" b="1" spc="-10" dirty="0">
                <a:solidFill>
                  <a:srgbClr val="FFFFFF"/>
                </a:solidFill>
                <a:latin typeface="Arial Narrow"/>
                <a:cs typeface="Arial Narrow"/>
              </a:rPr>
              <a:t>same </a:t>
            </a:r>
            <a:r>
              <a:rPr sz="2800" b="1" spc="-5" dirty="0">
                <a:solidFill>
                  <a:srgbClr val="FFFFFF"/>
                </a:solidFill>
                <a:latin typeface="Arial Narrow"/>
                <a:cs typeface="Arial Narrow"/>
              </a:rPr>
              <a:t>hand movement </a:t>
            </a:r>
            <a:r>
              <a:rPr sz="2800" b="1" spc="-10" dirty="0">
                <a:solidFill>
                  <a:srgbClr val="FFFFFF"/>
                </a:solidFill>
                <a:latin typeface="Arial Narrow"/>
                <a:cs typeface="Arial Narrow"/>
              </a:rPr>
              <a:t>over </a:t>
            </a:r>
            <a:r>
              <a:rPr sz="2800" b="1" spc="-5" dirty="0">
                <a:solidFill>
                  <a:srgbClr val="FFFFFF"/>
                </a:solidFill>
                <a:latin typeface="Arial Narrow"/>
                <a:cs typeface="Arial Narrow"/>
              </a:rPr>
              <a:t>a  </a:t>
            </a:r>
            <a:r>
              <a:rPr sz="2800" b="1" spc="-10" dirty="0">
                <a:solidFill>
                  <a:srgbClr val="FFFFFF"/>
                </a:solidFill>
                <a:latin typeface="Arial Narrow"/>
                <a:cs typeface="Arial Narrow"/>
              </a:rPr>
              <a:t>long </a:t>
            </a:r>
            <a:r>
              <a:rPr sz="2800" b="1" spc="-5" dirty="0">
                <a:solidFill>
                  <a:srgbClr val="FFFFFF"/>
                </a:solidFill>
                <a:latin typeface="Arial Narrow"/>
                <a:cs typeface="Arial Narrow"/>
              </a:rPr>
              <a:t>period of time, </a:t>
            </a:r>
            <a:r>
              <a:rPr sz="2800" b="1" spc="-10" dirty="0">
                <a:solidFill>
                  <a:srgbClr val="FFFFFF"/>
                </a:solidFill>
                <a:latin typeface="Arial Narrow"/>
                <a:cs typeface="Arial Narrow"/>
              </a:rPr>
              <a:t>you </a:t>
            </a:r>
            <a:r>
              <a:rPr sz="2800" b="1" spc="-5" dirty="0">
                <a:solidFill>
                  <a:srgbClr val="FFFFFF"/>
                </a:solidFill>
                <a:latin typeface="Arial Narrow"/>
                <a:cs typeface="Arial Narrow"/>
              </a:rPr>
              <a:t>run  the risk of repetitive motion  problems</a:t>
            </a:r>
            <a:endParaRPr sz="2800">
              <a:latin typeface="Arial Narrow"/>
              <a:cs typeface="Arial Narrow"/>
            </a:endParaRPr>
          </a:p>
          <a:p>
            <a:pPr marL="927100" marR="48260">
              <a:lnSpc>
                <a:spcPct val="100000"/>
              </a:lnSpc>
              <a:spcBef>
                <a:spcPts val="10"/>
              </a:spcBef>
            </a:pPr>
            <a:r>
              <a:rPr sz="2400" spc="-5" dirty="0">
                <a:solidFill>
                  <a:srgbClr val="FFFFFF"/>
                </a:solidFill>
                <a:latin typeface="Arial Narrow"/>
                <a:cs typeface="Arial Narrow"/>
              </a:rPr>
              <a:t>Repetitive motion </a:t>
            </a:r>
            <a:r>
              <a:rPr sz="2400" spc="-10" dirty="0">
                <a:solidFill>
                  <a:srgbClr val="FFFFFF"/>
                </a:solidFill>
                <a:latin typeface="Arial Narrow"/>
                <a:cs typeface="Arial Narrow"/>
              </a:rPr>
              <a:t>problems  </a:t>
            </a:r>
            <a:r>
              <a:rPr sz="2400" spc="-5" dirty="0">
                <a:solidFill>
                  <a:srgbClr val="FFFFFF"/>
                </a:solidFill>
                <a:latin typeface="Arial Narrow"/>
                <a:cs typeface="Arial Narrow"/>
              </a:rPr>
              <a:t>often appear as </a:t>
            </a:r>
            <a:r>
              <a:rPr sz="2400" dirty="0">
                <a:solidFill>
                  <a:srgbClr val="FFFFFF"/>
                </a:solidFill>
                <a:latin typeface="Arial Narrow"/>
                <a:cs typeface="Arial Narrow"/>
              </a:rPr>
              <a:t>a </a:t>
            </a:r>
            <a:r>
              <a:rPr sz="2400" spc="-5" dirty="0">
                <a:solidFill>
                  <a:srgbClr val="FFFFFF"/>
                </a:solidFill>
                <a:latin typeface="Arial Narrow"/>
                <a:cs typeface="Arial Narrow"/>
              </a:rPr>
              <a:t>numbness or  </a:t>
            </a:r>
            <a:r>
              <a:rPr sz="2400" spc="-10" dirty="0">
                <a:solidFill>
                  <a:srgbClr val="FFFFFF"/>
                </a:solidFill>
                <a:latin typeface="Arial Narrow"/>
                <a:cs typeface="Arial Narrow"/>
              </a:rPr>
              <a:t>tingling </a:t>
            </a:r>
            <a:r>
              <a:rPr sz="2400" spc="-5" dirty="0">
                <a:solidFill>
                  <a:srgbClr val="FFFFFF"/>
                </a:solidFill>
                <a:latin typeface="Arial Narrow"/>
                <a:cs typeface="Arial Narrow"/>
              </a:rPr>
              <a:t>sensation </a:t>
            </a:r>
            <a:r>
              <a:rPr sz="2400" spc="-10" dirty="0">
                <a:solidFill>
                  <a:srgbClr val="FFFFFF"/>
                </a:solidFill>
                <a:latin typeface="Arial Narrow"/>
                <a:cs typeface="Arial Narrow"/>
              </a:rPr>
              <a:t>accompanied  </a:t>
            </a:r>
            <a:r>
              <a:rPr sz="2400" spc="-5" dirty="0">
                <a:solidFill>
                  <a:srgbClr val="FFFFFF"/>
                </a:solidFill>
                <a:latin typeface="Arial Narrow"/>
                <a:cs typeface="Arial Narrow"/>
              </a:rPr>
              <a:t>by </a:t>
            </a:r>
            <a:r>
              <a:rPr sz="2400" spc="-10" dirty="0">
                <a:solidFill>
                  <a:srgbClr val="FFFFFF"/>
                </a:solidFill>
                <a:latin typeface="Arial Narrow"/>
                <a:cs typeface="Arial Narrow"/>
              </a:rPr>
              <a:t>pain </a:t>
            </a:r>
            <a:r>
              <a:rPr sz="2400" spc="-5" dirty="0">
                <a:solidFill>
                  <a:srgbClr val="FFFFFF"/>
                </a:solidFill>
                <a:latin typeface="Arial Narrow"/>
                <a:cs typeface="Arial Narrow"/>
              </a:rPr>
              <a:t>and the loss of </a:t>
            </a:r>
            <a:r>
              <a:rPr sz="2400" spc="-10" dirty="0">
                <a:solidFill>
                  <a:srgbClr val="FFFFFF"/>
                </a:solidFill>
                <a:latin typeface="Arial Narrow"/>
                <a:cs typeface="Arial Narrow"/>
              </a:rPr>
              <a:t>gripping  </a:t>
            </a:r>
            <a:r>
              <a:rPr sz="2400" spc="-5" dirty="0">
                <a:solidFill>
                  <a:srgbClr val="FFFFFF"/>
                </a:solidFill>
                <a:latin typeface="Arial Narrow"/>
                <a:cs typeface="Arial Narrow"/>
              </a:rPr>
              <a:t>power in your</a:t>
            </a:r>
            <a:r>
              <a:rPr sz="2400" spc="20" dirty="0">
                <a:solidFill>
                  <a:srgbClr val="FFFFFF"/>
                </a:solidFill>
                <a:latin typeface="Arial Narrow"/>
                <a:cs typeface="Arial Narrow"/>
              </a:rPr>
              <a:t> </a:t>
            </a:r>
            <a:r>
              <a:rPr sz="2400" spc="-5" dirty="0">
                <a:solidFill>
                  <a:srgbClr val="FFFFFF"/>
                </a:solidFill>
                <a:latin typeface="Arial Narrow"/>
                <a:cs typeface="Arial Narrow"/>
              </a:rPr>
              <a:t>hands</a:t>
            </a:r>
            <a:endParaRPr sz="2400">
              <a:latin typeface="Arial Narrow"/>
              <a:cs typeface="Arial Narrow"/>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654294"/>
            <a:ext cx="9144000" cy="220370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4751832"/>
            <a:ext cx="9144000" cy="2106295"/>
          </a:xfrm>
          <a:custGeom>
            <a:avLst/>
            <a:gdLst/>
            <a:ahLst/>
            <a:cxnLst/>
            <a:rect l="l" t="t" r="r" b="b"/>
            <a:pathLst>
              <a:path w="9144000" h="2106295">
                <a:moveTo>
                  <a:pt x="0" y="1692935"/>
                </a:moveTo>
                <a:lnTo>
                  <a:pt x="0" y="2106166"/>
                </a:lnTo>
                <a:lnTo>
                  <a:pt x="9144000" y="2106166"/>
                </a:lnTo>
                <a:lnTo>
                  <a:pt x="9144000" y="1751575"/>
                </a:lnTo>
                <a:lnTo>
                  <a:pt x="2266828" y="1751575"/>
                </a:lnTo>
                <a:lnTo>
                  <a:pt x="1613553" y="1744157"/>
                </a:lnTo>
                <a:lnTo>
                  <a:pt x="0" y="1692935"/>
                </a:lnTo>
                <a:close/>
              </a:path>
              <a:path w="9144000" h="2106295">
                <a:moveTo>
                  <a:pt x="9144000" y="0"/>
                </a:moveTo>
                <a:lnTo>
                  <a:pt x="8953853" y="89691"/>
                </a:lnTo>
                <a:lnTo>
                  <a:pt x="8464392" y="314371"/>
                </a:lnTo>
                <a:lnTo>
                  <a:pt x="8055839" y="494221"/>
                </a:lnTo>
                <a:lnTo>
                  <a:pt x="7664254" y="659074"/>
                </a:lnTo>
                <a:lnTo>
                  <a:pt x="7341069" y="788898"/>
                </a:lnTo>
                <a:lnTo>
                  <a:pt x="7028467" y="908526"/>
                </a:lnTo>
                <a:lnTo>
                  <a:pt x="6775423" y="1000703"/>
                </a:lnTo>
                <a:lnTo>
                  <a:pt x="6528624" y="1086284"/>
                </a:lnTo>
                <a:lnTo>
                  <a:pt x="6287566" y="1165488"/>
                </a:lnTo>
                <a:lnTo>
                  <a:pt x="6051747" y="1238535"/>
                </a:lnTo>
                <a:lnTo>
                  <a:pt x="5820664" y="1305646"/>
                </a:lnTo>
                <a:lnTo>
                  <a:pt x="5593815" y="1367040"/>
                </a:lnTo>
                <a:lnTo>
                  <a:pt x="5415046" y="1412187"/>
                </a:lnTo>
                <a:lnTo>
                  <a:pt x="5238407" y="1453928"/>
                </a:lnTo>
                <a:lnTo>
                  <a:pt x="5063642" y="1492375"/>
                </a:lnTo>
                <a:lnTo>
                  <a:pt x="4890493" y="1527643"/>
                </a:lnTo>
                <a:lnTo>
                  <a:pt x="4718701" y="1559842"/>
                </a:lnTo>
                <a:lnTo>
                  <a:pt x="4548012" y="1589086"/>
                </a:lnTo>
                <a:lnTo>
                  <a:pt x="4335806" y="1621657"/>
                </a:lnTo>
                <a:lnTo>
                  <a:pt x="4124415" y="1650005"/>
                </a:lnTo>
                <a:lnTo>
                  <a:pt x="3913339" y="1674351"/>
                </a:lnTo>
                <a:lnTo>
                  <a:pt x="3702072" y="1694915"/>
                </a:lnTo>
                <a:lnTo>
                  <a:pt x="3490114" y="1711916"/>
                </a:lnTo>
                <a:lnTo>
                  <a:pt x="3234143" y="1727924"/>
                </a:lnTo>
                <a:lnTo>
                  <a:pt x="2975583" y="1739498"/>
                </a:lnTo>
                <a:lnTo>
                  <a:pt x="2669499" y="1747904"/>
                </a:lnTo>
                <a:lnTo>
                  <a:pt x="2266828" y="1751575"/>
                </a:lnTo>
                <a:lnTo>
                  <a:pt x="9144000" y="1751575"/>
                </a:lnTo>
                <a:lnTo>
                  <a:pt x="9144000" y="0"/>
                </a:lnTo>
                <a:close/>
              </a:path>
            </a:pathLst>
          </a:custGeom>
          <a:solidFill>
            <a:srgbClr val="7B7B7B">
              <a:alpha val="45097"/>
            </a:srgbClr>
          </a:solidFill>
        </p:spPr>
        <p:txBody>
          <a:bodyPr wrap="square" lIns="0" tIns="0" rIns="0" bIns="0" rtlCol="0"/>
          <a:lstStyle/>
          <a:p>
            <a:endParaRPr/>
          </a:p>
        </p:txBody>
      </p:sp>
      <p:sp>
        <p:nvSpPr>
          <p:cNvPr id="4" name="object 4"/>
          <p:cNvSpPr/>
          <p:nvPr/>
        </p:nvSpPr>
        <p:spPr>
          <a:xfrm>
            <a:off x="7211568" y="0"/>
            <a:ext cx="1932431" cy="685799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315200" y="0"/>
            <a:ext cx="1828800" cy="6858000"/>
          </a:xfrm>
          <a:custGeom>
            <a:avLst/>
            <a:gdLst/>
            <a:ahLst/>
            <a:cxnLst/>
            <a:rect l="l" t="t" r="r" b="b"/>
            <a:pathLst>
              <a:path w="1828800" h="6858000">
                <a:moveTo>
                  <a:pt x="0" y="0"/>
                </a:moveTo>
                <a:lnTo>
                  <a:pt x="37678" y="52510"/>
                </a:lnTo>
                <a:lnTo>
                  <a:pt x="74692" y="105059"/>
                </a:lnTo>
                <a:lnTo>
                  <a:pt x="111045" y="157642"/>
                </a:lnTo>
                <a:lnTo>
                  <a:pt x="146740" y="210258"/>
                </a:lnTo>
                <a:lnTo>
                  <a:pt x="181781" y="262903"/>
                </a:lnTo>
                <a:lnTo>
                  <a:pt x="216173" y="315574"/>
                </a:lnTo>
                <a:lnTo>
                  <a:pt x="249918" y="368268"/>
                </a:lnTo>
                <a:lnTo>
                  <a:pt x="283022" y="420982"/>
                </a:lnTo>
                <a:lnTo>
                  <a:pt x="315488" y="473715"/>
                </a:lnTo>
                <a:lnTo>
                  <a:pt x="347319" y="526461"/>
                </a:lnTo>
                <a:lnTo>
                  <a:pt x="378519" y="579219"/>
                </a:lnTo>
                <a:lnTo>
                  <a:pt x="409092" y="631986"/>
                </a:lnTo>
                <a:lnTo>
                  <a:pt x="439043" y="684758"/>
                </a:lnTo>
                <a:lnTo>
                  <a:pt x="468375" y="737534"/>
                </a:lnTo>
                <a:lnTo>
                  <a:pt x="497091" y="790309"/>
                </a:lnTo>
                <a:lnTo>
                  <a:pt x="525196" y="843081"/>
                </a:lnTo>
                <a:lnTo>
                  <a:pt x="552693" y="895847"/>
                </a:lnTo>
                <a:lnTo>
                  <a:pt x="579586" y="948604"/>
                </a:lnTo>
                <a:lnTo>
                  <a:pt x="605880" y="1001349"/>
                </a:lnTo>
                <a:lnTo>
                  <a:pt x="631577" y="1054080"/>
                </a:lnTo>
                <a:lnTo>
                  <a:pt x="656682" y="1106792"/>
                </a:lnTo>
                <a:lnTo>
                  <a:pt x="681198" y="1159484"/>
                </a:lnTo>
                <a:lnTo>
                  <a:pt x="705130" y="1212153"/>
                </a:lnTo>
                <a:lnTo>
                  <a:pt x="728481" y="1264795"/>
                </a:lnTo>
                <a:lnTo>
                  <a:pt x="751256" y="1317407"/>
                </a:lnTo>
                <a:lnTo>
                  <a:pt x="773457" y="1369987"/>
                </a:lnTo>
                <a:lnTo>
                  <a:pt x="795088" y="1422532"/>
                </a:lnTo>
                <a:lnTo>
                  <a:pt x="816155" y="1475038"/>
                </a:lnTo>
                <a:lnTo>
                  <a:pt x="836659" y="1527504"/>
                </a:lnTo>
                <a:lnTo>
                  <a:pt x="856606" y="1579925"/>
                </a:lnTo>
                <a:lnTo>
                  <a:pt x="875999" y="1632299"/>
                </a:lnTo>
                <a:lnTo>
                  <a:pt x="894841" y="1684623"/>
                </a:lnTo>
                <a:lnTo>
                  <a:pt x="913138" y="1736895"/>
                </a:lnTo>
                <a:lnTo>
                  <a:pt x="930891" y="1789110"/>
                </a:lnTo>
                <a:lnTo>
                  <a:pt x="948107" y="1841267"/>
                </a:lnTo>
                <a:lnTo>
                  <a:pt x="964787" y="1893362"/>
                </a:lnTo>
                <a:lnTo>
                  <a:pt x="980936" y="1945392"/>
                </a:lnTo>
                <a:lnTo>
                  <a:pt x="996558" y="1997355"/>
                </a:lnTo>
                <a:lnTo>
                  <a:pt x="1011657" y="2049248"/>
                </a:lnTo>
                <a:lnTo>
                  <a:pt x="1026237" y="2101067"/>
                </a:lnTo>
                <a:lnTo>
                  <a:pt x="1040300" y="2152809"/>
                </a:lnTo>
                <a:lnTo>
                  <a:pt x="1053852" y="2204473"/>
                </a:lnTo>
                <a:lnTo>
                  <a:pt x="1066896" y="2256054"/>
                </a:lnTo>
                <a:lnTo>
                  <a:pt x="1079436" y="2307550"/>
                </a:lnTo>
                <a:lnTo>
                  <a:pt x="1091475" y="2358958"/>
                </a:lnTo>
                <a:lnTo>
                  <a:pt x="1103018" y="2410275"/>
                </a:lnTo>
                <a:lnTo>
                  <a:pt x="1114068" y="2461498"/>
                </a:lnTo>
                <a:lnTo>
                  <a:pt x="1124629" y="2512625"/>
                </a:lnTo>
                <a:lnTo>
                  <a:pt x="1134705" y="2563651"/>
                </a:lnTo>
                <a:lnTo>
                  <a:pt x="1144300" y="2614575"/>
                </a:lnTo>
                <a:lnTo>
                  <a:pt x="1153418" y="2665393"/>
                </a:lnTo>
                <a:lnTo>
                  <a:pt x="1162062" y="2716103"/>
                </a:lnTo>
                <a:lnTo>
                  <a:pt x="1170236" y="2766701"/>
                </a:lnTo>
                <a:lnTo>
                  <a:pt x="1177945" y="2817185"/>
                </a:lnTo>
                <a:lnTo>
                  <a:pt x="1185192" y="2867551"/>
                </a:lnTo>
                <a:lnTo>
                  <a:pt x="1191980" y="2917797"/>
                </a:lnTo>
                <a:lnTo>
                  <a:pt x="1198314" y="2967920"/>
                </a:lnTo>
                <a:lnTo>
                  <a:pt x="1204197" y="3017916"/>
                </a:lnTo>
                <a:lnTo>
                  <a:pt x="1209634" y="3067784"/>
                </a:lnTo>
                <a:lnTo>
                  <a:pt x="1214628" y="3117520"/>
                </a:lnTo>
                <a:lnTo>
                  <a:pt x="1219183" y="3167120"/>
                </a:lnTo>
                <a:lnTo>
                  <a:pt x="1223302" y="3216583"/>
                </a:lnTo>
                <a:lnTo>
                  <a:pt x="1226990" y="3265905"/>
                </a:lnTo>
                <a:lnTo>
                  <a:pt x="1230251" y="3315083"/>
                </a:lnTo>
                <a:lnTo>
                  <a:pt x="1233088" y="3364115"/>
                </a:lnTo>
                <a:lnTo>
                  <a:pt x="1235505" y="3412997"/>
                </a:lnTo>
                <a:lnTo>
                  <a:pt x="1237506" y="3461726"/>
                </a:lnTo>
                <a:lnTo>
                  <a:pt x="1239095" y="3510300"/>
                </a:lnTo>
                <a:lnTo>
                  <a:pt x="1240275" y="3558716"/>
                </a:lnTo>
                <a:lnTo>
                  <a:pt x="1241051" y="3606970"/>
                </a:lnTo>
                <a:lnTo>
                  <a:pt x="1241426" y="3655060"/>
                </a:lnTo>
                <a:lnTo>
                  <a:pt x="1241404" y="3702983"/>
                </a:lnTo>
                <a:lnTo>
                  <a:pt x="1240989" y="3750736"/>
                </a:lnTo>
                <a:lnTo>
                  <a:pt x="1240185" y="3798316"/>
                </a:lnTo>
                <a:lnTo>
                  <a:pt x="1238995" y="3845719"/>
                </a:lnTo>
                <a:lnTo>
                  <a:pt x="1237424" y="3892944"/>
                </a:lnTo>
                <a:lnTo>
                  <a:pt x="1235475" y="3939987"/>
                </a:lnTo>
                <a:lnTo>
                  <a:pt x="1233152" y="3986846"/>
                </a:lnTo>
                <a:lnTo>
                  <a:pt x="1230459" y="4033516"/>
                </a:lnTo>
                <a:lnTo>
                  <a:pt x="1227400" y="4079996"/>
                </a:lnTo>
                <a:lnTo>
                  <a:pt x="1223979" y="4126283"/>
                </a:lnTo>
                <a:lnTo>
                  <a:pt x="1220198" y="4172373"/>
                </a:lnTo>
                <a:lnTo>
                  <a:pt x="1216063" y="4218264"/>
                </a:lnTo>
                <a:lnTo>
                  <a:pt x="1211578" y="4263952"/>
                </a:lnTo>
                <a:lnTo>
                  <a:pt x="1206745" y="4309435"/>
                </a:lnTo>
                <a:lnTo>
                  <a:pt x="1201568" y="4354710"/>
                </a:lnTo>
                <a:lnTo>
                  <a:pt x="1196053" y="4399773"/>
                </a:lnTo>
                <a:lnTo>
                  <a:pt x="1190201" y="4444623"/>
                </a:lnTo>
                <a:lnTo>
                  <a:pt x="1184018" y="4489256"/>
                </a:lnTo>
                <a:lnTo>
                  <a:pt x="1177507" y="4533668"/>
                </a:lnTo>
                <a:lnTo>
                  <a:pt x="1170672" y="4577858"/>
                </a:lnTo>
                <a:lnTo>
                  <a:pt x="1163517" y="4621822"/>
                </a:lnTo>
                <a:lnTo>
                  <a:pt x="1156045" y="4665558"/>
                </a:lnTo>
                <a:lnTo>
                  <a:pt x="1148260" y="4709062"/>
                </a:lnTo>
                <a:lnTo>
                  <a:pt x="1140167" y="4752331"/>
                </a:lnTo>
                <a:lnTo>
                  <a:pt x="1131769" y="4795362"/>
                </a:lnTo>
                <a:lnTo>
                  <a:pt x="1123069" y="4838154"/>
                </a:lnTo>
                <a:lnTo>
                  <a:pt x="1114073" y="4880702"/>
                </a:lnTo>
                <a:lnTo>
                  <a:pt x="1104783" y="4923003"/>
                </a:lnTo>
                <a:lnTo>
                  <a:pt x="1095203" y="4965056"/>
                </a:lnTo>
                <a:lnTo>
                  <a:pt x="1085337" y="5006856"/>
                </a:lnTo>
                <a:lnTo>
                  <a:pt x="1075190" y="5048401"/>
                </a:lnTo>
                <a:lnTo>
                  <a:pt x="1064764" y="5089688"/>
                </a:lnTo>
                <a:lnTo>
                  <a:pt x="1054064" y="5130715"/>
                </a:lnTo>
                <a:lnTo>
                  <a:pt x="1043094" y="5171477"/>
                </a:lnTo>
                <a:lnTo>
                  <a:pt x="1031857" y="5211973"/>
                </a:lnTo>
                <a:lnTo>
                  <a:pt x="1020357" y="5252199"/>
                </a:lnTo>
                <a:lnTo>
                  <a:pt x="1008598" y="5292152"/>
                </a:lnTo>
                <a:lnTo>
                  <a:pt x="996584" y="5331829"/>
                </a:lnTo>
                <a:lnTo>
                  <a:pt x="984319" y="5371228"/>
                </a:lnTo>
                <a:lnTo>
                  <a:pt x="971806" y="5410346"/>
                </a:lnTo>
                <a:lnTo>
                  <a:pt x="959049" y="5449179"/>
                </a:lnTo>
                <a:lnTo>
                  <a:pt x="946053" y="5487725"/>
                </a:lnTo>
                <a:lnTo>
                  <a:pt x="932821" y="5525981"/>
                </a:lnTo>
                <a:lnTo>
                  <a:pt x="919356" y="5563944"/>
                </a:lnTo>
                <a:lnTo>
                  <a:pt x="905664" y="5601610"/>
                </a:lnTo>
                <a:lnTo>
                  <a:pt x="891746" y="5638977"/>
                </a:lnTo>
                <a:lnTo>
                  <a:pt x="877608" y="5676043"/>
                </a:lnTo>
                <a:lnTo>
                  <a:pt x="863253" y="5712803"/>
                </a:lnTo>
                <a:lnTo>
                  <a:pt x="848686" y="5749256"/>
                </a:lnTo>
                <a:lnTo>
                  <a:pt x="833909" y="5785398"/>
                </a:lnTo>
                <a:lnTo>
                  <a:pt x="818926" y="5821227"/>
                </a:lnTo>
                <a:lnTo>
                  <a:pt x="803742" y="5856738"/>
                </a:lnTo>
                <a:lnTo>
                  <a:pt x="788361" y="5891930"/>
                </a:lnTo>
                <a:lnTo>
                  <a:pt x="772785" y="5926800"/>
                </a:lnTo>
                <a:lnTo>
                  <a:pt x="741068" y="5995560"/>
                </a:lnTo>
                <a:lnTo>
                  <a:pt x="708622" y="6062996"/>
                </a:lnTo>
                <a:lnTo>
                  <a:pt x="675477" y="6129082"/>
                </a:lnTo>
                <a:lnTo>
                  <a:pt x="641663" y="6193797"/>
                </a:lnTo>
                <a:lnTo>
                  <a:pt x="607212" y="6257116"/>
                </a:lnTo>
                <a:lnTo>
                  <a:pt x="572155" y="6319017"/>
                </a:lnTo>
                <a:lnTo>
                  <a:pt x="536521" y="6379475"/>
                </a:lnTo>
                <a:lnTo>
                  <a:pt x="500341" y="6438468"/>
                </a:lnTo>
                <a:lnTo>
                  <a:pt x="463647" y="6495971"/>
                </a:lnTo>
                <a:lnTo>
                  <a:pt x="426469" y="6551962"/>
                </a:lnTo>
                <a:lnTo>
                  <a:pt x="388836" y="6606417"/>
                </a:lnTo>
                <a:lnTo>
                  <a:pt x="350781" y="6659313"/>
                </a:lnTo>
                <a:lnTo>
                  <a:pt x="312334" y="6710625"/>
                </a:lnTo>
                <a:lnTo>
                  <a:pt x="273525" y="6760331"/>
                </a:lnTo>
                <a:lnTo>
                  <a:pt x="234385" y="6808408"/>
                </a:lnTo>
                <a:lnTo>
                  <a:pt x="194945" y="6854831"/>
                </a:lnTo>
                <a:lnTo>
                  <a:pt x="1828800" y="6857999"/>
                </a:lnTo>
                <a:lnTo>
                  <a:pt x="1828800" y="14224"/>
                </a:lnTo>
                <a:lnTo>
                  <a:pt x="0" y="0"/>
                </a:lnTo>
                <a:close/>
              </a:path>
            </a:pathLst>
          </a:custGeom>
          <a:solidFill>
            <a:srgbClr val="585858">
              <a:alpha val="39999"/>
            </a:srgbClr>
          </a:solidFill>
        </p:spPr>
        <p:txBody>
          <a:bodyPr wrap="square" lIns="0" tIns="0" rIns="0" bIns="0" rtlCol="0"/>
          <a:lstStyle/>
          <a:p>
            <a:endParaRPr/>
          </a:p>
        </p:txBody>
      </p:sp>
      <p:sp>
        <p:nvSpPr>
          <p:cNvPr id="6" name="object 6"/>
          <p:cNvSpPr txBox="1">
            <a:spLocks noGrp="1"/>
          </p:cNvSpPr>
          <p:nvPr>
            <p:ph type="title"/>
          </p:nvPr>
        </p:nvSpPr>
        <p:spPr>
          <a:xfrm>
            <a:off x="2084958" y="467994"/>
            <a:ext cx="4213860" cy="726440"/>
          </a:xfrm>
          <a:prstGeom prst="rect">
            <a:avLst/>
          </a:prstGeom>
        </p:spPr>
        <p:txBody>
          <a:bodyPr vert="horz" wrap="square" lIns="0" tIns="12065" rIns="0" bIns="0" rtlCol="0">
            <a:spAutoFit/>
          </a:bodyPr>
          <a:lstStyle/>
          <a:p>
            <a:pPr marL="12700">
              <a:lnSpc>
                <a:spcPct val="100000"/>
              </a:lnSpc>
              <a:spcBef>
                <a:spcPts val="95"/>
              </a:spcBef>
            </a:pPr>
            <a:r>
              <a:rPr spc="-5" dirty="0"/>
              <a:t>Hand</a:t>
            </a:r>
            <a:r>
              <a:rPr spc="-40" dirty="0"/>
              <a:t> </a:t>
            </a:r>
            <a:r>
              <a:rPr spc="-5" dirty="0"/>
              <a:t>Protection</a:t>
            </a:r>
          </a:p>
        </p:txBody>
      </p:sp>
      <p:sp>
        <p:nvSpPr>
          <p:cNvPr id="7" name="object 7"/>
          <p:cNvSpPr txBox="1"/>
          <p:nvPr/>
        </p:nvSpPr>
        <p:spPr>
          <a:xfrm>
            <a:off x="877316" y="1613914"/>
            <a:ext cx="7862570" cy="4966970"/>
          </a:xfrm>
          <a:prstGeom prst="rect">
            <a:avLst/>
          </a:prstGeom>
        </p:spPr>
        <p:txBody>
          <a:bodyPr vert="horz" wrap="square" lIns="0" tIns="55880" rIns="0" bIns="0" rtlCol="0">
            <a:spAutoFit/>
          </a:bodyPr>
          <a:lstStyle/>
          <a:p>
            <a:pPr marL="12700">
              <a:lnSpc>
                <a:spcPct val="100000"/>
              </a:lnSpc>
              <a:spcBef>
                <a:spcPts val="440"/>
              </a:spcBef>
            </a:pPr>
            <a:r>
              <a:rPr sz="2800" dirty="0">
                <a:solidFill>
                  <a:srgbClr val="FFFF00"/>
                </a:solidFill>
                <a:latin typeface="Arial"/>
                <a:cs typeface="Arial"/>
              </a:rPr>
              <a:t>Proper </a:t>
            </a:r>
            <a:r>
              <a:rPr sz="2800" spc="-5" dirty="0">
                <a:solidFill>
                  <a:srgbClr val="FFFF00"/>
                </a:solidFill>
                <a:latin typeface="Arial"/>
                <a:cs typeface="Arial"/>
              </a:rPr>
              <a:t>Fit </a:t>
            </a:r>
            <a:r>
              <a:rPr sz="2800" dirty="0">
                <a:solidFill>
                  <a:srgbClr val="FFFF00"/>
                </a:solidFill>
                <a:latin typeface="Arial"/>
                <a:cs typeface="Arial"/>
              </a:rPr>
              <a:t>and </a:t>
            </a:r>
            <a:r>
              <a:rPr sz="2800" spc="-5" dirty="0">
                <a:solidFill>
                  <a:srgbClr val="FFFF00"/>
                </a:solidFill>
                <a:latin typeface="Arial"/>
                <a:cs typeface="Arial"/>
              </a:rPr>
              <a:t>Use </a:t>
            </a:r>
            <a:r>
              <a:rPr sz="2800" dirty="0">
                <a:solidFill>
                  <a:srgbClr val="FFFF00"/>
                </a:solidFill>
                <a:latin typeface="Arial"/>
                <a:cs typeface="Arial"/>
              </a:rPr>
              <a:t>of</a:t>
            </a:r>
            <a:r>
              <a:rPr sz="2800" spc="30" dirty="0">
                <a:solidFill>
                  <a:srgbClr val="FFFF00"/>
                </a:solidFill>
                <a:latin typeface="Arial"/>
                <a:cs typeface="Arial"/>
              </a:rPr>
              <a:t> </a:t>
            </a:r>
            <a:r>
              <a:rPr sz="2800" spc="-10" dirty="0">
                <a:solidFill>
                  <a:srgbClr val="FFFF00"/>
                </a:solidFill>
                <a:latin typeface="Arial"/>
                <a:cs typeface="Arial"/>
              </a:rPr>
              <a:t>PPE</a:t>
            </a:r>
            <a:endParaRPr sz="2800">
              <a:latin typeface="Arial"/>
              <a:cs typeface="Arial"/>
            </a:endParaRPr>
          </a:p>
          <a:p>
            <a:pPr marL="396875" marR="515620" indent="-384175">
              <a:lnSpc>
                <a:spcPts val="3020"/>
              </a:lnSpc>
              <a:spcBef>
                <a:spcPts val="725"/>
              </a:spcBef>
              <a:buClr>
                <a:srgbClr val="6D9FAF"/>
              </a:buClr>
              <a:buSzPct val="80357"/>
              <a:buFont typeface="Wingdings 2"/>
              <a:buChar char=""/>
              <a:tabLst>
                <a:tab pos="396875" algn="l"/>
                <a:tab pos="397510" algn="l"/>
              </a:tabLst>
            </a:pPr>
            <a:r>
              <a:rPr sz="2800" spc="-5" dirty="0">
                <a:solidFill>
                  <a:srgbClr val="FFFF00"/>
                </a:solidFill>
                <a:latin typeface="Arial"/>
                <a:cs typeface="Arial"/>
              </a:rPr>
              <a:t>Select </a:t>
            </a:r>
            <a:r>
              <a:rPr sz="2800" dirty="0">
                <a:solidFill>
                  <a:srgbClr val="FFFF00"/>
                </a:solidFill>
                <a:latin typeface="Arial"/>
                <a:cs typeface="Arial"/>
              </a:rPr>
              <a:t>and use </a:t>
            </a:r>
            <a:r>
              <a:rPr sz="2800" spc="-5" dirty="0">
                <a:solidFill>
                  <a:srgbClr val="FFFF00"/>
                </a:solidFill>
                <a:latin typeface="Arial"/>
                <a:cs typeface="Arial"/>
              </a:rPr>
              <a:t>the </a:t>
            </a:r>
            <a:r>
              <a:rPr sz="2800" dirty="0">
                <a:solidFill>
                  <a:srgbClr val="FFFF00"/>
                </a:solidFill>
                <a:latin typeface="Arial"/>
                <a:cs typeface="Arial"/>
              </a:rPr>
              <a:t>right kind of </a:t>
            </a:r>
            <a:r>
              <a:rPr sz="2800" spc="-5" dirty="0">
                <a:solidFill>
                  <a:srgbClr val="FFFF00"/>
                </a:solidFill>
                <a:latin typeface="Arial"/>
                <a:cs typeface="Arial"/>
              </a:rPr>
              <a:t>glove </a:t>
            </a:r>
            <a:r>
              <a:rPr sz="2800" dirty="0">
                <a:solidFill>
                  <a:srgbClr val="FFFF00"/>
                </a:solidFill>
                <a:latin typeface="Arial"/>
                <a:cs typeface="Arial"/>
              </a:rPr>
              <a:t>for </a:t>
            </a:r>
            <a:r>
              <a:rPr sz="2800" spc="-5" dirty="0">
                <a:solidFill>
                  <a:srgbClr val="FFFF00"/>
                </a:solidFill>
                <a:latin typeface="Arial"/>
                <a:cs typeface="Arial"/>
              </a:rPr>
              <a:t>the  job </a:t>
            </a:r>
            <a:r>
              <a:rPr sz="2800" dirty="0">
                <a:solidFill>
                  <a:srgbClr val="FFFF00"/>
                </a:solidFill>
                <a:latin typeface="Arial"/>
                <a:cs typeface="Arial"/>
              </a:rPr>
              <a:t>you are going </a:t>
            </a:r>
            <a:r>
              <a:rPr sz="2800" spc="-5" dirty="0">
                <a:solidFill>
                  <a:srgbClr val="FFFF00"/>
                </a:solidFill>
                <a:latin typeface="Arial"/>
                <a:cs typeface="Arial"/>
              </a:rPr>
              <a:t>to be</a:t>
            </a:r>
            <a:r>
              <a:rPr sz="2800" spc="5" dirty="0">
                <a:solidFill>
                  <a:srgbClr val="FFFF00"/>
                </a:solidFill>
                <a:latin typeface="Arial"/>
                <a:cs typeface="Arial"/>
              </a:rPr>
              <a:t> </a:t>
            </a:r>
            <a:r>
              <a:rPr sz="2800" dirty="0">
                <a:solidFill>
                  <a:srgbClr val="FFFF00"/>
                </a:solidFill>
                <a:latin typeface="Arial"/>
                <a:cs typeface="Arial"/>
              </a:rPr>
              <a:t>performing</a:t>
            </a:r>
            <a:endParaRPr sz="2800">
              <a:latin typeface="Arial"/>
              <a:cs typeface="Arial"/>
            </a:endParaRPr>
          </a:p>
          <a:p>
            <a:pPr marL="698500" lvl="1" indent="-274320">
              <a:lnSpc>
                <a:spcPct val="100000"/>
              </a:lnSpc>
              <a:spcBef>
                <a:spcPts val="265"/>
              </a:spcBef>
              <a:buClr>
                <a:srgbClr val="6D9FAF"/>
              </a:buClr>
              <a:buSzPct val="89583"/>
              <a:buFont typeface="Wingdings 2"/>
              <a:buChar char=""/>
              <a:tabLst>
                <a:tab pos="699135" algn="l"/>
              </a:tabLst>
            </a:pPr>
            <a:r>
              <a:rPr sz="2400" spc="-5" dirty="0">
                <a:solidFill>
                  <a:srgbClr val="FFFFFF"/>
                </a:solidFill>
                <a:latin typeface="Arial"/>
                <a:cs typeface="Arial"/>
              </a:rPr>
              <a:t>Check </a:t>
            </a:r>
            <a:r>
              <a:rPr sz="2400" dirty="0">
                <a:solidFill>
                  <a:srgbClr val="FFFFFF"/>
                </a:solidFill>
                <a:latin typeface="Arial"/>
                <a:cs typeface="Arial"/>
              </a:rPr>
              <a:t>fit, </a:t>
            </a:r>
            <a:r>
              <a:rPr sz="2400" spc="-5" dirty="0">
                <a:solidFill>
                  <a:srgbClr val="FFFFFF"/>
                </a:solidFill>
                <a:latin typeface="Arial"/>
                <a:cs typeface="Arial"/>
              </a:rPr>
              <a:t>always use </a:t>
            </a:r>
            <a:r>
              <a:rPr sz="2400" dirty="0">
                <a:solidFill>
                  <a:srgbClr val="FFFFFF"/>
                </a:solidFill>
                <a:latin typeface="Arial"/>
                <a:cs typeface="Arial"/>
              </a:rPr>
              <a:t>correct</a:t>
            </a:r>
            <a:r>
              <a:rPr sz="2400" spc="10" dirty="0">
                <a:solidFill>
                  <a:srgbClr val="FFFFFF"/>
                </a:solidFill>
                <a:latin typeface="Arial"/>
                <a:cs typeface="Arial"/>
              </a:rPr>
              <a:t> </a:t>
            </a:r>
            <a:r>
              <a:rPr sz="2400" spc="-5" dirty="0">
                <a:solidFill>
                  <a:srgbClr val="FFFFFF"/>
                </a:solidFill>
                <a:latin typeface="Arial"/>
                <a:cs typeface="Arial"/>
              </a:rPr>
              <a:t>size</a:t>
            </a:r>
            <a:endParaRPr sz="2400">
              <a:latin typeface="Arial"/>
              <a:cs typeface="Arial"/>
            </a:endParaRPr>
          </a:p>
          <a:p>
            <a:pPr marL="698500" lvl="1" indent="-274320">
              <a:lnSpc>
                <a:spcPct val="100000"/>
              </a:lnSpc>
              <a:spcBef>
                <a:spcPts val="285"/>
              </a:spcBef>
              <a:buClr>
                <a:srgbClr val="6D9FAF"/>
              </a:buClr>
              <a:buSzPct val="89583"/>
              <a:buFont typeface="Wingdings 2"/>
              <a:buChar char=""/>
              <a:tabLst>
                <a:tab pos="699135" algn="l"/>
              </a:tabLst>
            </a:pPr>
            <a:r>
              <a:rPr sz="2400" dirty="0">
                <a:solidFill>
                  <a:srgbClr val="FFFFFF"/>
                </a:solidFill>
                <a:latin typeface="Arial"/>
                <a:cs typeface="Arial"/>
              </a:rPr>
              <a:t>Make sure </a:t>
            </a:r>
            <a:r>
              <a:rPr sz="2400" spc="-5" dirty="0">
                <a:solidFill>
                  <a:srgbClr val="FFFFFF"/>
                </a:solidFill>
                <a:latin typeface="Arial"/>
                <a:cs typeface="Arial"/>
              </a:rPr>
              <a:t>chemical resistant </a:t>
            </a:r>
            <a:r>
              <a:rPr sz="2400" dirty="0">
                <a:solidFill>
                  <a:srgbClr val="FFFFFF"/>
                </a:solidFill>
                <a:latin typeface="Arial"/>
                <a:cs typeface="Arial"/>
              </a:rPr>
              <a:t>to </a:t>
            </a:r>
            <a:r>
              <a:rPr sz="2400" spc="-5" dirty="0">
                <a:solidFill>
                  <a:srgbClr val="FFFFFF"/>
                </a:solidFill>
                <a:latin typeface="Arial"/>
                <a:cs typeface="Arial"/>
              </a:rPr>
              <a:t>chemical being</a:t>
            </a:r>
            <a:r>
              <a:rPr sz="2400" spc="65" dirty="0">
                <a:solidFill>
                  <a:srgbClr val="FFFFFF"/>
                </a:solidFill>
                <a:latin typeface="Arial"/>
                <a:cs typeface="Arial"/>
              </a:rPr>
              <a:t> </a:t>
            </a:r>
            <a:r>
              <a:rPr sz="2400" spc="-5" dirty="0">
                <a:solidFill>
                  <a:srgbClr val="FFFFFF"/>
                </a:solidFill>
                <a:latin typeface="Arial"/>
                <a:cs typeface="Arial"/>
              </a:rPr>
              <a:t>used</a:t>
            </a:r>
            <a:endParaRPr sz="2400">
              <a:latin typeface="Arial"/>
              <a:cs typeface="Arial"/>
            </a:endParaRPr>
          </a:p>
          <a:p>
            <a:pPr marL="396875" indent="-384175">
              <a:lnSpc>
                <a:spcPct val="100000"/>
              </a:lnSpc>
              <a:spcBef>
                <a:spcPts val="325"/>
              </a:spcBef>
              <a:buClr>
                <a:srgbClr val="6D9FAF"/>
              </a:buClr>
              <a:buSzPct val="80357"/>
              <a:buFont typeface="Wingdings 2"/>
              <a:buChar char=""/>
              <a:tabLst>
                <a:tab pos="396875" algn="l"/>
                <a:tab pos="397510" algn="l"/>
              </a:tabLst>
            </a:pPr>
            <a:r>
              <a:rPr sz="2800" dirty="0">
                <a:solidFill>
                  <a:srgbClr val="FFFF00"/>
                </a:solidFill>
                <a:latin typeface="Arial"/>
                <a:cs typeface="Arial"/>
              </a:rPr>
              <a:t>Inspect </a:t>
            </a:r>
            <a:r>
              <a:rPr sz="2800" spc="-5" dirty="0">
                <a:solidFill>
                  <a:srgbClr val="FFFF00"/>
                </a:solidFill>
                <a:latin typeface="Arial"/>
                <a:cs typeface="Arial"/>
              </a:rPr>
              <a:t>your gloves </a:t>
            </a:r>
            <a:r>
              <a:rPr sz="2800" dirty="0">
                <a:solidFill>
                  <a:srgbClr val="FFFF00"/>
                </a:solidFill>
                <a:latin typeface="Arial"/>
                <a:cs typeface="Arial"/>
              </a:rPr>
              <a:t>before you use</a:t>
            </a:r>
            <a:r>
              <a:rPr sz="2800" spc="-20" dirty="0">
                <a:solidFill>
                  <a:srgbClr val="FFFF00"/>
                </a:solidFill>
                <a:latin typeface="Arial"/>
                <a:cs typeface="Arial"/>
              </a:rPr>
              <a:t> </a:t>
            </a:r>
            <a:r>
              <a:rPr sz="2800" dirty="0">
                <a:solidFill>
                  <a:srgbClr val="FFFF00"/>
                </a:solidFill>
                <a:latin typeface="Arial"/>
                <a:cs typeface="Arial"/>
              </a:rPr>
              <a:t>them</a:t>
            </a:r>
            <a:endParaRPr sz="2800">
              <a:latin typeface="Arial"/>
              <a:cs typeface="Arial"/>
            </a:endParaRPr>
          </a:p>
          <a:p>
            <a:pPr marL="698500" marR="224790" lvl="1" indent="-274320">
              <a:lnSpc>
                <a:spcPts val="2590"/>
              </a:lnSpc>
              <a:spcBef>
                <a:spcPts val="630"/>
              </a:spcBef>
              <a:buClr>
                <a:srgbClr val="6D9FAF"/>
              </a:buClr>
              <a:buSzPct val="89583"/>
              <a:buFont typeface="Wingdings 2"/>
              <a:buChar char=""/>
              <a:tabLst>
                <a:tab pos="699135" algn="l"/>
              </a:tabLst>
            </a:pPr>
            <a:r>
              <a:rPr sz="2400" spc="-5" dirty="0">
                <a:solidFill>
                  <a:srgbClr val="FFFFFF"/>
                </a:solidFill>
                <a:latin typeface="Arial"/>
                <a:cs typeface="Arial"/>
              </a:rPr>
              <a:t>Remove any rings, </a:t>
            </a:r>
            <a:r>
              <a:rPr sz="2400" dirty="0">
                <a:solidFill>
                  <a:srgbClr val="FFFFFF"/>
                </a:solidFill>
                <a:latin typeface="Arial"/>
                <a:cs typeface="Arial"/>
              </a:rPr>
              <a:t>watches, </a:t>
            </a:r>
            <a:r>
              <a:rPr sz="2400" spc="-5" dirty="0">
                <a:solidFill>
                  <a:srgbClr val="FFFFFF"/>
                </a:solidFill>
                <a:latin typeface="Arial"/>
                <a:cs typeface="Arial"/>
              </a:rPr>
              <a:t>or bracelets </a:t>
            </a:r>
            <a:r>
              <a:rPr sz="2400" dirty="0">
                <a:solidFill>
                  <a:srgbClr val="FFFFFF"/>
                </a:solidFill>
                <a:latin typeface="Arial"/>
                <a:cs typeface="Arial"/>
              </a:rPr>
              <a:t>that </a:t>
            </a:r>
            <a:r>
              <a:rPr sz="2400" spc="-5" dirty="0">
                <a:solidFill>
                  <a:srgbClr val="FFFFFF"/>
                </a:solidFill>
                <a:latin typeface="Arial"/>
                <a:cs typeface="Arial"/>
              </a:rPr>
              <a:t>might  </a:t>
            </a:r>
            <a:r>
              <a:rPr sz="2400" dirty="0">
                <a:solidFill>
                  <a:srgbClr val="FFFFFF"/>
                </a:solidFill>
                <a:latin typeface="Arial"/>
                <a:cs typeface="Arial"/>
              </a:rPr>
              <a:t>cut </a:t>
            </a:r>
            <a:r>
              <a:rPr sz="2400" spc="-10" dirty="0">
                <a:solidFill>
                  <a:srgbClr val="FFFFFF"/>
                </a:solidFill>
                <a:latin typeface="Arial"/>
                <a:cs typeface="Arial"/>
              </a:rPr>
              <a:t>or </a:t>
            </a:r>
            <a:r>
              <a:rPr sz="2400" dirty="0">
                <a:solidFill>
                  <a:srgbClr val="FFFFFF"/>
                </a:solidFill>
                <a:latin typeface="Arial"/>
                <a:cs typeface="Arial"/>
              </a:rPr>
              <a:t>tear </a:t>
            </a:r>
            <a:r>
              <a:rPr sz="2400" spc="-5" dirty="0">
                <a:solidFill>
                  <a:srgbClr val="FFFFFF"/>
                </a:solidFill>
                <a:latin typeface="Arial"/>
                <a:cs typeface="Arial"/>
              </a:rPr>
              <a:t>your</a:t>
            </a:r>
            <a:r>
              <a:rPr sz="2400" spc="10" dirty="0">
                <a:solidFill>
                  <a:srgbClr val="FFFFFF"/>
                </a:solidFill>
                <a:latin typeface="Arial"/>
                <a:cs typeface="Arial"/>
              </a:rPr>
              <a:t> </a:t>
            </a:r>
            <a:r>
              <a:rPr sz="2400" spc="-5" dirty="0">
                <a:solidFill>
                  <a:srgbClr val="FFFFFF"/>
                </a:solidFill>
                <a:latin typeface="Arial"/>
                <a:cs typeface="Arial"/>
              </a:rPr>
              <a:t>gloves</a:t>
            </a:r>
            <a:endParaRPr sz="2400">
              <a:latin typeface="Arial"/>
              <a:cs typeface="Arial"/>
            </a:endParaRPr>
          </a:p>
          <a:p>
            <a:pPr marL="698500" lvl="1" indent="-274320">
              <a:lnSpc>
                <a:spcPct val="100000"/>
              </a:lnSpc>
              <a:spcBef>
                <a:spcPts val="250"/>
              </a:spcBef>
              <a:buClr>
                <a:srgbClr val="6D9FAF"/>
              </a:buClr>
              <a:buSzPct val="89583"/>
              <a:buFont typeface="Wingdings 2"/>
              <a:buChar char=""/>
              <a:tabLst>
                <a:tab pos="699135" algn="l"/>
              </a:tabLst>
            </a:pPr>
            <a:r>
              <a:rPr sz="2400" spc="-5" dirty="0">
                <a:solidFill>
                  <a:srgbClr val="FFFFFF"/>
                </a:solidFill>
                <a:latin typeface="Arial"/>
                <a:cs typeface="Arial"/>
              </a:rPr>
              <a:t>Look </a:t>
            </a:r>
            <a:r>
              <a:rPr sz="2400" dirty="0">
                <a:solidFill>
                  <a:srgbClr val="FFFFFF"/>
                </a:solidFill>
                <a:latin typeface="Arial"/>
                <a:cs typeface="Arial"/>
              </a:rPr>
              <a:t>for </a:t>
            </a:r>
            <a:r>
              <a:rPr sz="2400" spc="-5" dirty="0">
                <a:solidFill>
                  <a:srgbClr val="FFFFFF"/>
                </a:solidFill>
                <a:latin typeface="Arial"/>
                <a:cs typeface="Arial"/>
              </a:rPr>
              <a:t>holes and</a:t>
            </a:r>
            <a:r>
              <a:rPr sz="2400" spc="25" dirty="0">
                <a:solidFill>
                  <a:srgbClr val="FFFFFF"/>
                </a:solidFill>
                <a:latin typeface="Arial"/>
                <a:cs typeface="Arial"/>
              </a:rPr>
              <a:t> </a:t>
            </a:r>
            <a:r>
              <a:rPr sz="2400" dirty="0">
                <a:solidFill>
                  <a:srgbClr val="FFFFFF"/>
                </a:solidFill>
                <a:latin typeface="Arial"/>
                <a:cs typeface="Arial"/>
              </a:rPr>
              <a:t>cracks</a:t>
            </a:r>
            <a:endParaRPr sz="2400">
              <a:latin typeface="Arial"/>
              <a:cs typeface="Arial"/>
            </a:endParaRPr>
          </a:p>
          <a:p>
            <a:pPr marL="698500">
              <a:lnSpc>
                <a:spcPct val="100000"/>
              </a:lnSpc>
              <a:spcBef>
                <a:spcPts val="290"/>
              </a:spcBef>
            </a:pPr>
            <a:r>
              <a:rPr sz="2400" dirty="0">
                <a:solidFill>
                  <a:srgbClr val="FFFFFF"/>
                </a:solidFill>
                <a:latin typeface="Arial"/>
                <a:cs typeface="Arial"/>
              </a:rPr>
              <a:t>that </a:t>
            </a:r>
            <a:r>
              <a:rPr sz="2400" spc="-5" dirty="0">
                <a:solidFill>
                  <a:srgbClr val="FFFFFF"/>
                </a:solidFill>
                <a:latin typeface="Arial"/>
                <a:cs typeface="Arial"/>
              </a:rPr>
              <a:t>might</a:t>
            </a:r>
            <a:r>
              <a:rPr sz="2400" spc="-15" dirty="0">
                <a:solidFill>
                  <a:srgbClr val="FFFFFF"/>
                </a:solidFill>
                <a:latin typeface="Arial"/>
                <a:cs typeface="Arial"/>
              </a:rPr>
              <a:t> </a:t>
            </a:r>
            <a:r>
              <a:rPr sz="2400" spc="-5" dirty="0">
                <a:solidFill>
                  <a:srgbClr val="FFFFFF"/>
                </a:solidFill>
                <a:latin typeface="Arial"/>
                <a:cs typeface="Arial"/>
              </a:rPr>
              <a:t>leak</a:t>
            </a:r>
            <a:endParaRPr sz="2400">
              <a:latin typeface="Arial"/>
              <a:cs typeface="Arial"/>
            </a:endParaRPr>
          </a:p>
          <a:p>
            <a:pPr marL="698500" marR="3950970" lvl="1" indent="-274320">
              <a:lnSpc>
                <a:spcPct val="110000"/>
              </a:lnSpc>
              <a:buClr>
                <a:srgbClr val="6D9FAF"/>
              </a:buClr>
              <a:buSzPct val="89583"/>
              <a:buFont typeface="Wingdings 2"/>
              <a:buChar char=""/>
              <a:tabLst>
                <a:tab pos="699135" algn="l"/>
              </a:tabLst>
            </a:pPr>
            <a:r>
              <a:rPr sz="2400" spc="-5" dirty="0">
                <a:solidFill>
                  <a:srgbClr val="FFFFFF"/>
                </a:solidFill>
                <a:latin typeface="Arial"/>
                <a:cs typeface="Arial"/>
              </a:rPr>
              <a:t>Replace gloves </a:t>
            </a:r>
            <a:r>
              <a:rPr sz="2400" dirty="0">
                <a:solidFill>
                  <a:srgbClr val="FFFFFF"/>
                </a:solidFill>
                <a:latin typeface="Arial"/>
                <a:cs typeface="Arial"/>
              </a:rPr>
              <a:t>that </a:t>
            </a:r>
            <a:r>
              <a:rPr sz="2400" spc="-5" dirty="0">
                <a:solidFill>
                  <a:srgbClr val="FFFFFF"/>
                </a:solidFill>
                <a:latin typeface="Arial"/>
                <a:cs typeface="Arial"/>
              </a:rPr>
              <a:t>are  worn or</a:t>
            </a:r>
            <a:r>
              <a:rPr sz="2400" spc="10" dirty="0">
                <a:solidFill>
                  <a:srgbClr val="FFFFFF"/>
                </a:solidFill>
                <a:latin typeface="Arial"/>
                <a:cs typeface="Arial"/>
              </a:rPr>
              <a:t> </a:t>
            </a:r>
            <a:r>
              <a:rPr sz="2400" dirty="0">
                <a:solidFill>
                  <a:srgbClr val="FFFFFF"/>
                </a:solidFill>
                <a:latin typeface="Arial"/>
                <a:cs typeface="Arial"/>
              </a:rPr>
              <a:t>torn</a:t>
            </a:r>
            <a:endParaRPr sz="2400">
              <a:latin typeface="Arial"/>
              <a:cs typeface="Arial"/>
            </a:endParaRPr>
          </a:p>
        </p:txBody>
      </p:sp>
      <p:sp>
        <p:nvSpPr>
          <p:cNvPr id="8" name="object 8"/>
          <p:cNvSpPr/>
          <p:nvPr/>
        </p:nvSpPr>
        <p:spPr>
          <a:xfrm>
            <a:off x="5562600" y="4724400"/>
            <a:ext cx="2382011" cy="1895856"/>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654294"/>
            <a:ext cx="9144000" cy="220370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4751832"/>
            <a:ext cx="9144000" cy="2106295"/>
          </a:xfrm>
          <a:custGeom>
            <a:avLst/>
            <a:gdLst/>
            <a:ahLst/>
            <a:cxnLst/>
            <a:rect l="l" t="t" r="r" b="b"/>
            <a:pathLst>
              <a:path w="9144000" h="2106295">
                <a:moveTo>
                  <a:pt x="0" y="1692935"/>
                </a:moveTo>
                <a:lnTo>
                  <a:pt x="0" y="2106166"/>
                </a:lnTo>
                <a:lnTo>
                  <a:pt x="9144000" y="2106166"/>
                </a:lnTo>
                <a:lnTo>
                  <a:pt x="9144000" y="1751575"/>
                </a:lnTo>
                <a:lnTo>
                  <a:pt x="2266828" y="1751575"/>
                </a:lnTo>
                <a:lnTo>
                  <a:pt x="1613553" y="1744157"/>
                </a:lnTo>
                <a:lnTo>
                  <a:pt x="0" y="1692935"/>
                </a:lnTo>
                <a:close/>
              </a:path>
              <a:path w="9144000" h="2106295">
                <a:moveTo>
                  <a:pt x="9144000" y="0"/>
                </a:moveTo>
                <a:lnTo>
                  <a:pt x="8953853" y="89691"/>
                </a:lnTo>
                <a:lnTo>
                  <a:pt x="8464392" y="314371"/>
                </a:lnTo>
                <a:lnTo>
                  <a:pt x="8055839" y="494221"/>
                </a:lnTo>
                <a:lnTo>
                  <a:pt x="7664254" y="659074"/>
                </a:lnTo>
                <a:lnTo>
                  <a:pt x="7341069" y="788898"/>
                </a:lnTo>
                <a:lnTo>
                  <a:pt x="7028467" y="908526"/>
                </a:lnTo>
                <a:lnTo>
                  <a:pt x="6775423" y="1000703"/>
                </a:lnTo>
                <a:lnTo>
                  <a:pt x="6528624" y="1086284"/>
                </a:lnTo>
                <a:lnTo>
                  <a:pt x="6287566" y="1165488"/>
                </a:lnTo>
                <a:lnTo>
                  <a:pt x="6051747" y="1238535"/>
                </a:lnTo>
                <a:lnTo>
                  <a:pt x="5820664" y="1305646"/>
                </a:lnTo>
                <a:lnTo>
                  <a:pt x="5593815" y="1367040"/>
                </a:lnTo>
                <a:lnTo>
                  <a:pt x="5415046" y="1412187"/>
                </a:lnTo>
                <a:lnTo>
                  <a:pt x="5238407" y="1453928"/>
                </a:lnTo>
                <a:lnTo>
                  <a:pt x="5063642" y="1492375"/>
                </a:lnTo>
                <a:lnTo>
                  <a:pt x="4890493" y="1527643"/>
                </a:lnTo>
                <a:lnTo>
                  <a:pt x="4718701" y="1559842"/>
                </a:lnTo>
                <a:lnTo>
                  <a:pt x="4548012" y="1589086"/>
                </a:lnTo>
                <a:lnTo>
                  <a:pt x="4335806" y="1621657"/>
                </a:lnTo>
                <a:lnTo>
                  <a:pt x="4124415" y="1650005"/>
                </a:lnTo>
                <a:lnTo>
                  <a:pt x="3913339" y="1674351"/>
                </a:lnTo>
                <a:lnTo>
                  <a:pt x="3702072" y="1694915"/>
                </a:lnTo>
                <a:lnTo>
                  <a:pt x="3490114" y="1711916"/>
                </a:lnTo>
                <a:lnTo>
                  <a:pt x="3234143" y="1727924"/>
                </a:lnTo>
                <a:lnTo>
                  <a:pt x="2975583" y="1739498"/>
                </a:lnTo>
                <a:lnTo>
                  <a:pt x="2669499" y="1747904"/>
                </a:lnTo>
                <a:lnTo>
                  <a:pt x="2266828" y="1751575"/>
                </a:lnTo>
                <a:lnTo>
                  <a:pt x="9144000" y="1751575"/>
                </a:lnTo>
                <a:lnTo>
                  <a:pt x="9144000" y="0"/>
                </a:lnTo>
                <a:close/>
              </a:path>
            </a:pathLst>
          </a:custGeom>
          <a:solidFill>
            <a:srgbClr val="7B7B7B">
              <a:alpha val="45097"/>
            </a:srgbClr>
          </a:solidFill>
        </p:spPr>
        <p:txBody>
          <a:bodyPr wrap="square" lIns="0" tIns="0" rIns="0" bIns="0" rtlCol="0"/>
          <a:lstStyle/>
          <a:p>
            <a:endParaRPr/>
          </a:p>
        </p:txBody>
      </p:sp>
      <p:sp>
        <p:nvSpPr>
          <p:cNvPr id="4" name="object 4"/>
          <p:cNvSpPr/>
          <p:nvPr/>
        </p:nvSpPr>
        <p:spPr>
          <a:xfrm>
            <a:off x="7211568" y="0"/>
            <a:ext cx="1932431" cy="685799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315200" y="0"/>
            <a:ext cx="1828800" cy="6858000"/>
          </a:xfrm>
          <a:custGeom>
            <a:avLst/>
            <a:gdLst/>
            <a:ahLst/>
            <a:cxnLst/>
            <a:rect l="l" t="t" r="r" b="b"/>
            <a:pathLst>
              <a:path w="1828800" h="6858000">
                <a:moveTo>
                  <a:pt x="0" y="0"/>
                </a:moveTo>
                <a:lnTo>
                  <a:pt x="37678" y="52510"/>
                </a:lnTo>
                <a:lnTo>
                  <a:pt x="74692" y="105059"/>
                </a:lnTo>
                <a:lnTo>
                  <a:pt x="111045" y="157642"/>
                </a:lnTo>
                <a:lnTo>
                  <a:pt x="146740" y="210258"/>
                </a:lnTo>
                <a:lnTo>
                  <a:pt x="181781" y="262903"/>
                </a:lnTo>
                <a:lnTo>
                  <a:pt x="216173" y="315574"/>
                </a:lnTo>
                <a:lnTo>
                  <a:pt x="249918" y="368268"/>
                </a:lnTo>
                <a:lnTo>
                  <a:pt x="283022" y="420982"/>
                </a:lnTo>
                <a:lnTo>
                  <a:pt x="315488" y="473715"/>
                </a:lnTo>
                <a:lnTo>
                  <a:pt x="347319" y="526461"/>
                </a:lnTo>
                <a:lnTo>
                  <a:pt x="378519" y="579219"/>
                </a:lnTo>
                <a:lnTo>
                  <a:pt x="409092" y="631986"/>
                </a:lnTo>
                <a:lnTo>
                  <a:pt x="439043" y="684758"/>
                </a:lnTo>
                <a:lnTo>
                  <a:pt x="468375" y="737534"/>
                </a:lnTo>
                <a:lnTo>
                  <a:pt x="497091" y="790309"/>
                </a:lnTo>
                <a:lnTo>
                  <a:pt x="525196" y="843081"/>
                </a:lnTo>
                <a:lnTo>
                  <a:pt x="552693" y="895847"/>
                </a:lnTo>
                <a:lnTo>
                  <a:pt x="579586" y="948604"/>
                </a:lnTo>
                <a:lnTo>
                  <a:pt x="605880" y="1001349"/>
                </a:lnTo>
                <a:lnTo>
                  <a:pt x="631577" y="1054080"/>
                </a:lnTo>
                <a:lnTo>
                  <a:pt x="656682" y="1106792"/>
                </a:lnTo>
                <a:lnTo>
                  <a:pt x="681198" y="1159484"/>
                </a:lnTo>
                <a:lnTo>
                  <a:pt x="705130" y="1212153"/>
                </a:lnTo>
                <a:lnTo>
                  <a:pt x="728481" y="1264795"/>
                </a:lnTo>
                <a:lnTo>
                  <a:pt x="751256" y="1317407"/>
                </a:lnTo>
                <a:lnTo>
                  <a:pt x="773457" y="1369987"/>
                </a:lnTo>
                <a:lnTo>
                  <a:pt x="795088" y="1422532"/>
                </a:lnTo>
                <a:lnTo>
                  <a:pt x="816155" y="1475038"/>
                </a:lnTo>
                <a:lnTo>
                  <a:pt x="836659" y="1527504"/>
                </a:lnTo>
                <a:lnTo>
                  <a:pt x="856606" y="1579925"/>
                </a:lnTo>
                <a:lnTo>
                  <a:pt x="875999" y="1632299"/>
                </a:lnTo>
                <a:lnTo>
                  <a:pt x="894841" y="1684623"/>
                </a:lnTo>
                <a:lnTo>
                  <a:pt x="913138" y="1736895"/>
                </a:lnTo>
                <a:lnTo>
                  <a:pt x="930891" y="1789110"/>
                </a:lnTo>
                <a:lnTo>
                  <a:pt x="948107" y="1841267"/>
                </a:lnTo>
                <a:lnTo>
                  <a:pt x="964787" y="1893362"/>
                </a:lnTo>
                <a:lnTo>
                  <a:pt x="980936" y="1945392"/>
                </a:lnTo>
                <a:lnTo>
                  <a:pt x="996558" y="1997355"/>
                </a:lnTo>
                <a:lnTo>
                  <a:pt x="1011657" y="2049248"/>
                </a:lnTo>
                <a:lnTo>
                  <a:pt x="1026237" y="2101067"/>
                </a:lnTo>
                <a:lnTo>
                  <a:pt x="1040300" y="2152809"/>
                </a:lnTo>
                <a:lnTo>
                  <a:pt x="1053852" y="2204473"/>
                </a:lnTo>
                <a:lnTo>
                  <a:pt x="1066896" y="2256054"/>
                </a:lnTo>
                <a:lnTo>
                  <a:pt x="1079436" y="2307550"/>
                </a:lnTo>
                <a:lnTo>
                  <a:pt x="1091475" y="2358958"/>
                </a:lnTo>
                <a:lnTo>
                  <a:pt x="1103018" y="2410275"/>
                </a:lnTo>
                <a:lnTo>
                  <a:pt x="1114068" y="2461498"/>
                </a:lnTo>
                <a:lnTo>
                  <a:pt x="1124629" y="2512625"/>
                </a:lnTo>
                <a:lnTo>
                  <a:pt x="1134705" y="2563651"/>
                </a:lnTo>
                <a:lnTo>
                  <a:pt x="1144300" y="2614575"/>
                </a:lnTo>
                <a:lnTo>
                  <a:pt x="1153418" y="2665393"/>
                </a:lnTo>
                <a:lnTo>
                  <a:pt x="1162062" y="2716103"/>
                </a:lnTo>
                <a:lnTo>
                  <a:pt x="1170236" y="2766701"/>
                </a:lnTo>
                <a:lnTo>
                  <a:pt x="1177945" y="2817185"/>
                </a:lnTo>
                <a:lnTo>
                  <a:pt x="1185192" y="2867551"/>
                </a:lnTo>
                <a:lnTo>
                  <a:pt x="1191980" y="2917797"/>
                </a:lnTo>
                <a:lnTo>
                  <a:pt x="1198314" y="2967920"/>
                </a:lnTo>
                <a:lnTo>
                  <a:pt x="1204197" y="3017916"/>
                </a:lnTo>
                <a:lnTo>
                  <a:pt x="1209634" y="3067784"/>
                </a:lnTo>
                <a:lnTo>
                  <a:pt x="1214628" y="3117520"/>
                </a:lnTo>
                <a:lnTo>
                  <a:pt x="1219183" y="3167120"/>
                </a:lnTo>
                <a:lnTo>
                  <a:pt x="1223302" y="3216583"/>
                </a:lnTo>
                <a:lnTo>
                  <a:pt x="1226990" y="3265905"/>
                </a:lnTo>
                <a:lnTo>
                  <a:pt x="1230251" y="3315083"/>
                </a:lnTo>
                <a:lnTo>
                  <a:pt x="1233088" y="3364115"/>
                </a:lnTo>
                <a:lnTo>
                  <a:pt x="1235505" y="3412997"/>
                </a:lnTo>
                <a:lnTo>
                  <a:pt x="1237506" y="3461726"/>
                </a:lnTo>
                <a:lnTo>
                  <a:pt x="1239095" y="3510300"/>
                </a:lnTo>
                <a:lnTo>
                  <a:pt x="1240275" y="3558716"/>
                </a:lnTo>
                <a:lnTo>
                  <a:pt x="1241051" y="3606970"/>
                </a:lnTo>
                <a:lnTo>
                  <a:pt x="1241426" y="3655060"/>
                </a:lnTo>
                <a:lnTo>
                  <a:pt x="1241404" y="3702983"/>
                </a:lnTo>
                <a:lnTo>
                  <a:pt x="1240989" y="3750736"/>
                </a:lnTo>
                <a:lnTo>
                  <a:pt x="1240185" y="3798316"/>
                </a:lnTo>
                <a:lnTo>
                  <a:pt x="1238995" y="3845719"/>
                </a:lnTo>
                <a:lnTo>
                  <a:pt x="1237424" y="3892944"/>
                </a:lnTo>
                <a:lnTo>
                  <a:pt x="1235475" y="3939987"/>
                </a:lnTo>
                <a:lnTo>
                  <a:pt x="1233152" y="3986846"/>
                </a:lnTo>
                <a:lnTo>
                  <a:pt x="1230459" y="4033516"/>
                </a:lnTo>
                <a:lnTo>
                  <a:pt x="1227400" y="4079996"/>
                </a:lnTo>
                <a:lnTo>
                  <a:pt x="1223979" y="4126283"/>
                </a:lnTo>
                <a:lnTo>
                  <a:pt x="1220198" y="4172373"/>
                </a:lnTo>
                <a:lnTo>
                  <a:pt x="1216063" y="4218264"/>
                </a:lnTo>
                <a:lnTo>
                  <a:pt x="1211578" y="4263952"/>
                </a:lnTo>
                <a:lnTo>
                  <a:pt x="1206745" y="4309435"/>
                </a:lnTo>
                <a:lnTo>
                  <a:pt x="1201568" y="4354710"/>
                </a:lnTo>
                <a:lnTo>
                  <a:pt x="1196053" y="4399773"/>
                </a:lnTo>
                <a:lnTo>
                  <a:pt x="1190201" y="4444623"/>
                </a:lnTo>
                <a:lnTo>
                  <a:pt x="1184018" y="4489256"/>
                </a:lnTo>
                <a:lnTo>
                  <a:pt x="1177507" y="4533668"/>
                </a:lnTo>
                <a:lnTo>
                  <a:pt x="1170672" y="4577858"/>
                </a:lnTo>
                <a:lnTo>
                  <a:pt x="1163517" y="4621822"/>
                </a:lnTo>
                <a:lnTo>
                  <a:pt x="1156045" y="4665558"/>
                </a:lnTo>
                <a:lnTo>
                  <a:pt x="1148260" y="4709062"/>
                </a:lnTo>
                <a:lnTo>
                  <a:pt x="1140167" y="4752331"/>
                </a:lnTo>
                <a:lnTo>
                  <a:pt x="1131769" y="4795362"/>
                </a:lnTo>
                <a:lnTo>
                  <a:pt x="1123069" y="4838154"/>
                </a:lnTo>
                <a:lnTo>
                  <a:pt x="1114073" y="4880702"/>
                </a:lnTo>
                <a:lnTo>
                  <a:pt x="1104783" y="4923003"/>
                </a:lnTo>
                <a:lnTo>
                  <a:pt x="1095203" y="4965056"/>
                </a:lnTo>
                <a:lnTo>
                  <a:pt x="1085337" y="5006856"/>
                </a:lnTo>
                <a:lnTo>
                  <a:pt x="1075190" y="5048401"/>
                </a:lnTo>
                <a:lnTo>
                  <a:pt x="1064764" y="5089688"/>
                </a:lnTo>
                <a:lnTo>
                  <a:pt x="1054064" y="5130715"/>
                </a:lnTo>
                <a:lnTo>
                  <a:pt x="1043094" y="5171477"/>
                </a:lnTo>
                <a:lnTo>
                  <a:pt x="1031857" y="5211973"/>
                </a:lnTo>
                <a:lnTo>
                  <a:pt x="1020357" y="5252199"/>
                </a:lnTo>
                <a:lnTo>
                  <a:pt x="1008598" y="5292152"/>
                </a:lnTo>
                <a:lnTo>
                  <a:pt x="996584" y="5331829"/>
                </a:lnTo>
                <a:lnTo>
                  <a:pt x="984319" y="5371228"/>
                </a:lnTo>
                <a:lnTo>
                  <a:pt x="971806" y="5410346"/>
                </a:lnTo>
                <a:lnTo>
                  <a:pt x="959049" y="5449179"/>
                </a:lnTo>
                <a:lnTo>
                  <a:pt x="946053" y="5487725"/>
                </a:lnTo>
                <a:lnTo>
                  <a:pt x="932821" y="5525981"/>
                </a:lnTo>
                <a:lnTo>
                  <a:pt x="919356" y="5563944"/>
                </a:lnTo>
                <a:lnTo>
                  <a:pt x="905664" y="5601610"/>
                </a:lnTo>
                <a:lnTo>
                  <a:pt x="891746" y="5638977"/>
                </a:lnTo>
                <a:lnTo>
                  <a:pt x="877608" y="5676043"/>
                </a:lnTo>
                <a:lnTo>
                  <a:pt x="863253" y="5712803"/>
                </a:lnTo>
                <a:lnTo>
                  <a:pt x="848686" y="5749256"/>
                </a:lnTo>
                <a:lnTo>
                  <a:pt x="833909" y="5785398"/>
                </a:lnTo>
                <a:lnTo>
                  <a:pt x="818926" y="5821227"/>
                </a:lnTo>
                <a:lnTo>
                  <a:pt x="803742" y="5856738"/>
                </a:lnTo>
                <a:lnTo>
                  <a:pt x="788361" y="5891930"/>
                </a:lnTo>
                <a:lnTo>
                  <a:pt x="772785" y="5926800"/>
                </a:lnTo>
                <a:lnTo>
                  <a:pt x="741068" y="5995560"/>
                </a:lnTo>
                <a:lnTo>
                  <a:pt x="708622" y="6062996"/>
                </a:lnTo>
                <a:lnTo>
                  <a:pt x="675477" y="6129082"/>
                </a:lnTo>
                <a:lnTo>
                  <a:pt x="641663" y="6193797"/>
                </a:lnTo>
                <a:lnTo>
                  <a:pt x="607212" y="6257116"/>
                </a:lnTo>
                <a:lnTo>
                  <a:pt x="572155" y="6319017"/>
                </a:lnTo>
                <a:lnTo>
                  <a:pt x="536521" y="6379475"/>
                </a:lnTo>
                <a:lnTo>
                  <a:pt x="500341" y="6438468"/>
                </a:lnTo>
                <a:lnTo>
                  <a:pt x="463647" y="6495971"/>
                </a:lnTo>
                <a:lnTo>
                  <a:pt x="426469" y="6551962"/>
                </a:lnTo>
                <a:lnTo>
                  <a:pt x="388836" y="6606417"/>
                </a:lnTo>
                <a:lnTo>
                  <a:pt x="350781" y="6659313"/>
                </a:lnTo>
                <a:lnTo>
                  <a:pt x="312334" y="6710625"/>
                </a:lnTo>
                <a:lnTo>
                  <a:pt x="273525" y="6760331"/>
                </a:lnTo>
                <a:lnTo>
                  <a:pt x="234385" y="6808408"/>
                </a:lnTo>
                <a:lnTo>
                  <a:pt x="194945" y="6854831"/>
                </a:lnTo>
                <a:lnTo>
                  <a:pt x="1828800" y="6857999"/>
                </a:lnTo>
                <a:lnTo>
                  <a:pt x="1828800" y="14224"/>
                </a:lnTo>
                <a:lnTo>
                  <a:pt x="0" y="0"/>
                </a:lnTo>
                <a:close/>
              </a:path>
            </a:pathLst>
          </a:custGeom>
          <a:solidFill>
            <a:srgbClr val="585858">
              <a:alpha val="39999"/>
            </a:srgbClr>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2065" rIns="0" bIns="0" rtlCol="0">
            <a:spAutoFit/>
          </a:bodyPr>
          <a:lstStyle/>
          <a:p>
            <a:pPr marL="776605">
              <a:lnSpc>
                <a:spcPct val="100000"/>
              </a:lnSpc>
              <a:spcBef>
                <a:spcPts val="95"/>
              </a:spcBef>
            </a:pPr>
            <a:r>
              <a:rPr spc="-5" dirty="0"/>
              <a:t>Hand</a:t>
            </a:r>
            <a:r>
              <a:rPr spc="-40" dirty="0"/>
              <a:t> </a:t>
            </a:r>
            <a:r>
              <a:rPr spc="-5" dirty="0"/>
              <a:t>Protection</a:t>
            </a:r>
          </a:p>
        </p:txBody>
      </p:sp>
      <p:sp>
        <p:nvSpPr>
          <p:cNvPr id="7" name="object 7"/>
          <p:cNvSpPr txBox="1"/>
          <p:nvPr/>
        </p:nvSpPr>
        <p:spPr>
          <a:xfrm>
            <a:off x="1487169" y="1233954"/>
            <a:ext cx="6240780" cy="1049655"/>
          </a:xfrm>
          <a:prstGeom prst="rect">
            <a:avLst/>
          </a:prstGeom>
        </p:spPr>
        <p:txBody>
          <a:bodyPr vert="horz" wrap="square" lIns="0" tIns="12065" rIns="0" bIns="0" rtlCol="0">
            <a:spAutoFit/>
          </a:bodyPr>
          <a:lstStyle/>
          <a:p>
            <a:pPr marL="405765" marR="5080" indent="-393065">
              <a:lnSpc>
                <a:spcPct val="120000"/>
              </a:lnSpc>
              <a:spcBef>
                <a:spcPts val="95"/>
              </a:spcBef>
              <a:buClr>
                <a:srgbClr val="6D9FAF"/>
              </a:buClr>
              <a:buSzPct val="80357"/>
              <a:buFont typeface="Wingdings 2"/>
              <a:buChar char=""/>
              <a:tabLst>
                <a:tab pos="396240" algn="l"/>
                <a:tab pos="396875" algn="l"/>
              </a:tabLst>
            </a:pPr>
            <a:r>
              <a:rPr sz="2800" spc="-5" dirty="0">
                <a:solidFill>
                  <a:srgbClr val="FFFFFF"/>
                </a:solidFill>
                <a:latin typeface="Arial"/>
                <a:cs typeface="Arial"/>
              </a:rPr>
              <a:t>Never wear gloves </a:t>
            </a:r>
            <a:r>
              <a:rPr sz="2800" dirty="0">
                <a:solidFill>
                  <a:srgbClr val="FFFFFF"/>
                </a:solidFill>
                <a:latin typeface="Arial"/>
                <a:cs typeface="Arial"/>
              </a:rPr>
              <a:t>around </a:t>
            </a:r>
            <a:r>
              <a:rPr sz="2800" spc="-5" dirty="0">
                <a:solidFill>
                  <a:srgbClr val="FFFFFF"/>
                </a:solidFill>
                <a:latin typeface="Arial"/>
                <a:cs typeface="Arial"/>
              </a:rPr>
              <a:t>powered  </a:t>
            </a:r>
            <a:r>
              <a:rPr sz="2800" dirty="0">
                <a:solidFill>
                  <a:srgbClr val="FFFFFF"/>
                </a:solidFill>
                <a:latin typeface="Arial"/>
                <a:cs typeface="Arial"/>
              </a:rPr>
              <a:t>rotating equipment </a:t>
            </a:r>
            <a:r>
              <a:rPr sz="2800" spc="-5" dirty="0">
                <a:solidFill>
                  <a:srgbClr val="FFFFFF"/>
                </a:solidFill>
                <a:latin typeface="Arial"/>
                <a:cs typeface="Arial"/>
              </a:rPr>
              <a:t>- </a:t>
            </a:r>
            <a:r>
              <a:rPr sz="2800" dirty="0">
                <a:solidFill>
                  <a:srgbClr val="FFFFFF"/>
                </a:solidFill>
                <a:latin typeface="Arial"/>
                <a:cs typeface="Arial"/>
              </a:rPr>
              <a:t>drills, lathes,</a:t>
            </a:r>
            <a:r>
              <a:rPr sz="2800" spc="-25" dirty="0">
                <a:solidFill>
                  <a:srgbClr val="FFFFFF"/>
                </a:solidFill>
                <a:latin typeface="Arial"/>
                <a:cs typeface="Arial"/>
              </a:rPr>
              <a:t> </a:t>
            </a:r>
            <a:r>
              <a:rPr sz="2800" spc="-5" dirty="0">
                <a:solidFill>
                  <a:srgbClr val="FFFFFF"/>
                </a:solidFill>
                <a:latin typeface="Arial"/>
                <a:cs typeface="Arial"/>
              </a:rPr>
              <a:t>etc</a:t>
            </a:r>
            <a:endParaRPr sz="2800">
              <a:latin typeface="Arial"/>
              <a:cs typeface="Arial"/>
            </a:endParaRPr>
          </a:p>
        </p:txBody>
      </p:sp>
      <p:sp>
        <p:nvSpPr>
          <p:cNvPr id="8" name="object 8"/>
          <p:cNvSpPr/>
          <p:nvPr/>
        </p:nvSpPr>
        <p:spPr>
          <a:xfrm>
            <a:off x="2362200" y="2438400"/>
            <a:ext cx="5105400" cy="3994404"/>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654294"/>
            <a:ext cx="9144000" cy="220370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4751832"/>
            <a:ext cx="9144000" cy="2106295"/>
          </a:xfrm>
          <a:custGeom>
            <a:avLst/>
            <a:gdLst/>
            <a:ahLst/>
            <a:cxnLst/>
            <a:rect l="l" t="t" r="r" b="b"/>
            <a:pathLst>
              <a:path w="9144000" h="2106295">
                <a:moveTo>
                  <a:pt x="0" y="1692935"/>
                </a:moveTo>
                <a:lnTo>
                  <a:pt x="0" y="2106166"/>
                </a:lnTo>
                <a:lnTo>
                  <a:pt x="9144000" y="2106166"/>
                </a:lnTo>
                <a:lnTo>
                  <a:pt x="9144000" y="1751575"/>
                </a:lnTo>
                <a:lnTo>
                  <a:pt x="2266828" y="1751575"/>
                </a:lnTo>
                <a:lnTo>
                  <a:pt x="1613553" y="1744157"/>
                </a:lnTo>
                <a:lnTo>
                  <a:pt x="0" y="1692935"/>
                </a:lnTo>
                <a:close/>
              </a:path>
              <a:path w="9144000" h="2106295">
                <a:moveTo>
                  <a:pt x="9144000" y="0"/>
                </a:moveTo>
                <a:lnTo>
                  <a:pt x="8953853" y="89691"/>
                </a:lnTo>
                <a:lnTo>
                  <a:pt x="8464392" y="314371"/>
                </a:lnTo>
                <a:lnTo>
                  <a:pt x="8055839" y="494221"/>
                </a:lnTo>
                <a:lnTo>
                  <a:pt x="7664254" y="659074"/>
                </a:lnTo>
                <a:lnTo>
                  <a:pt x="7341069" y="788898"/>
                </a:lnTo>
                <a:lnTo>
                  <a:pt x="7028467" y="908526"/>
                </a:lnTo>
                <a:lnTo>
                  <a:pt x="6775423" y="1000703"/>
                </a:lnTo>
                <a:lnTo>
                  <a:pt x="6528624" y="1086284"/>
                </a:lnTo>
                <a:lnTo>
                  <a:pt x="6287566" y="1165488"/>
                </a:lnTo>
                <a:lnTo>
                  <a:pt x="6051747" y="1238535"/>
                </a:lnTo>
                <a:lnTo>
                  <a:pt x="5820664" y="1305646"/>
                </a:lnTo>
                <a:lnTo>
                  <a:pt x="5593815" y="1367040"/>
                </a:lnTo>
                <a:lnTo>
                  <a:pt x="5415046" y="1412187"/>
                </a:lnTo>
                <a:lnTo>
                  <a:pt x="5238407" y="1453928"/>
                </a:lnTo>
                <a:lnTo>
                  <a:pt x="5063642" y="1492375"/>
                </a:lnTo>
                <a:lnTo>
                  <a:pt x="4890493" y="1527643"/>
                </a:lnTo>
                <a:lnTo>
                  <a:pt x="4718701" y="1559842"/>
                </a:lnTo>
                <a:lnTo>
                  <a:pt x="4548012" y="1589086"/>
                </a:lnTo>
                <a:lnTo>
                  <a:pt x="4335806" y="1621657"/>
                </a:lnTo>
                <a:lnTo>
                  <a:pt x="4124415" y="1650005"/>
                </a:lnTo>
                <a:lnTo>
                  <a:pt x="3913339" y="1674351"/>
                </a:lnTo>
                <a:lnTo>
                  <a:pt x="3702072" y="1694915"/>
                </a:lnTo>
                <a:lnTo>
                  <a:pt x="3490114" y="1711916"/>
                </a:lnTo>
                <a:lnTo>
                  <a:pt x="3234143" y="1727924"/>
                </a:lnTo>
                <a:lnTo>
                  <a:pt x="2975583" y="1739498"/>
                </a:lnTo>
                <a:lnTo>
                  <a:pt x="2669499" y="1747904"/>
                </a:lnTo>
                <a:lnTo>
                  <a:pt x="2266828" y="1751575"/>
                </a:lnTo>
                <a:lnTo>
                  <a:pt x="9144000" y="1751575"/>
                </a:lnTo>
                <a:lnTo>
                  <a:pt x="9144000" y="0"/>
                </a:lnTo>
                <a:close/>
              </a:path>
            </a:pathLst>
          </a:custGeom>
          <a:solidFill>
            <a:srgbClr val="7B7B7B">
              <a:alpha val="45097"/>
            </a:srgbClr>
          </a:solidFill>
        </p:spPr>
        <p:txBody>
          <a:bodyPr wrap="square" lIns="0" tIns="0" rIns="0" bIns="0" rtlCol="0"/>
          <a:lstStyle/>
          <a:p>
            <a:endParaRPr/>
          </a:p>
        </p:txBody>
      </p:sp>
      <p:sp>
        <p:nvSpPr>
          <p:cNvPr id="4" name="object 4"/>
          <p:cNvSpPr/>
          <p:nvPr/>
        </p:nvSpPr>
        <p:spPr>
          <a:xfrm>
            <a:off x="7211568" y="0"/>
            <a:ext cx="1932431" cy="685799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315200" y="0"/>
            <a:ext cx="1828800" cy="6858000"/>
          </a:xfrm>
          <a:custGeom>
            <a:avLst/>
            <a:gdLst/>
            <a:ahLst/>
            <a:cxnLst/>
            <a:rect l="l" t="t" r="r" b="b"/>
            <a:pathLst>
              <a:path w="1828800" h="6858000">
                <a:moveTo>
                  <a:pt x="0" y="0"/>
                </a:moveTo>
                <a:lnTo>
                  <a:pt x="37678" y="52510"/>
                </a:lnTo>
                <a:lnTo>
                  <a:pt x="74692" y="105059"/>
                </a:lnTo>
                <a:lnTo>
                  <a:pt x="111045" y="157642"/>
                </a:lnTo>
                <a:lnTo>
                  <a:pt x="146740" y="210258"/>
                </a:lnTo>
                <a:lnTo>
                  <a:pt x="181781" y="262903"/>
                </a:lnTo>
                <a:lnTo>
                  <a:pt x="216173" y="315574"/>
                </a:lnTo>
                <a:lnTo>
                  <a:pt x="249918" y="368268"/>
                </a:lnTo>
                <a:lnTo>
                  <a:pt x="283022" y="420982"/>
                </a:lnTo>
                <a:lnTo>
                  <a:pt x="315488" y="473715"/>
                </a:lnTo>
                <a:lnTo>
                  <a:pt x="347319" y="526461"/>
                </a:lnTo>
                <a:lnTo>
                  <a:pt x="378519" y="579219"/>
                </a:lnTo>
                <a:lnTo>
                  <a:pt x="409092" y="631986"/>
                </a:lnTo>
                <a:lnTo>
                  <a:pt x="439043" y="684758"/>
                </a:lnTo>
                <a:lnTo>
                  <a:pt x="468375" y="737534"/>
                </a:lnTo>
                <a:lnTo>
                  <a:pt x="497091" y="790309"/>
                </a:lnTo>
                <a:lnTo>
                  <a:pt x="525196" y="843081"/>
                </a:lnTo>
                <a:lnTo>
                  <a:pt x="552693" y="895847"/>
                </a:lnTo>
                <a:lnTo>
                  <a:pt x="579586" y="948604"/>
                </a:lnTo>
                <a:lnTo>
                  <a:pt x="605880" y="1001349"/>
                </a:lnTo>
                <a:lnTo>
                  <a:pt x="631577" y="1054080"/>
                </a:lnTo>
                <a:lnTo>
                  <a:pt x="656682" y="1106792"/>
                </a:lnTo>
                <a:lnTo>
                  <a:pt x="681198" y="1159484"/>
                </a:lnTo>
                <a:lnTo>
                  <a:pt x="705130" y="1212153"/>
                </a:lnTo>
                <a:lnTo>
                  <a:pt x="728481" y="1264795"/>
                </a:lnTo>
                <a:lnTo>
                  <a:pt x="751256" y="1317407"/>
                </a:lnTo>
                <a:lnTo>
                  <a:pt x="773457" y="1369987"/>
                </a:lnTo>
                <a:lnTo>
                  <a:pt x="795088" y="1422532"/>
                </a:lnTo>
                <a:lnTo>
                  <a:pt x="816155" y="1475038"/>
                </a:lnTo>
                <a:lnTo>
                  <a:pt x="836659" y="1527504"/>
                </a:lnTo>
                <a:lnTo>
                  <a:pt x="856606" y="1579925"/>
                </a:lnTo>
                <a:lnTo>
                  <a:pt x="875999" y="1632299"/>
                </a:lnTo>
                <a:lnTo>
                  <a:pt x="894841" y="1684623"/>
                </a:lnTo>
                <a:lnTo>
                  <a:pt x="913138" y="1736895"/>
                </a:lnTo>
                <a:lnTo>
                  <a:pt x="930891" y="1789110"/>
                </a:lnTo>
                <a:lnTo>
                  <a:pt x="948107" y="1841267"/>
                </a:lnTo>
                <a:lnTo>
                  <a:pt x="964787" y="1893362"/>
                </a:lnTo>
                <a:lnTo>
                  <a:pt x="980936" y="1945392"/>
                </a:lnTo>
                <a:lnTo>
                  <a:pt x="996558" y="1997355"/>
                </a:lnTo>
                <a:lnTo>
                  <a:pt x="1011657" y="2049248"/>
                </a:lnTo>
                <a:lnTo>
                  <a:pt x="1026237" y="2101067"/>
                </a:lnTo>
                <a:lnTo>
                  <a:pt x="1040300" y="2152809"/>
                </a:lnTo>
                <a:lnTo>
                  <a:pt x="1053852" y="2204473"/>
                </a:lnTo>
                <a:lnTo>
                  <a:pt x="1066896" y="2256054"/>
                </a:lnTo>
                <a:lnTo>
                  <a:pt x="1079436" y="2307550"/>
                </a:lnTo>
                <a:lnTo>
                  <a:pt x="1091475" y="2358958"/>
                </a:lnTo>
                <a:lnTo>
                  <a:pt x="1103018" y="2410275"/>
                </a:lnTo>
                <a:lnTo>
                  <a:pt x="1114068" y="2461498"/>
                </a:lnTo>
                <a:lnTo>
                  <a:pt x="1124629" y="2512625"/>
                </a:lnTo>
                <a:lnTo>
                  <a:pt x="1134705" y="2563651"/>
                </a:lnTo>
                <a:lnTo>
                  <a:pt x="1144300" y="2614575"/>
                </a:lnTo>
                <a:lnTo>
                  <a:pt x="1153418" y="2665393"/>
                </a:lnTo>
                <a:lnTo>
                  <a:pt x="1162062" y="2716103"/>
                </a:lnTo>
                <a:lnTo>
                  <a:pt x="1170236" y="2766701"/>
                </a:lnTo>
                <a:lnTo>
                  <a:pt x="1177945" y="2817185"/>
                </a:lnTo>
                <a:lnTo>
                  <a:pt x="1185192" y="2867551"/>
                </a:lnTo>
                <a:lnTo>
                  <a:pt x="1191980" y="2917797"/>
                </a:lnTo>
                <a:lnTo>
                  <a:pt x="1198314" y="2967920"/>
                </a:lnTo>
                <a:lnTo>
                  <a:pt x="1204197" y="3017916"/>
                </a:lnTo>
                <a:lnTo>
                  <a:pt x="1209634" y="3067784"/>
                </a:lnTo>
                <a:lnTo>
                  <a:pt x="1214628" y="3117520"/>
                </a:lnTo>
                <a:lnTo>
                  <a:pt x="1219183" y="3167120"/>
                </a:lnTo>
                <a:lnTo>
                  <a:pt x="1223302" y="3216583"/>
                </a:lnTo>
                <a:lnTo>
                  <a:pt x="1226990" y="3265905"/>
                </a:lnTo>
                <a:lnTo>
                  <a:pt x="1230251" y="3315083"/>
                </a:lnTo>
                <a:lnTo>
                  <a:pt x="1233088" y="3364115"/>
                </a:lnTo>
                <a:lnTo>
                  <a:pt x="1235505" y="3412997"/>
                </a:lnTo>
                <a:lnTo>
                  <a:pt x="1237506" y="3461726"/>
                </a:lnTo>
                <a:lnTo>
                  <a:pt x="1239095" y="3510300"/>
                </a:lnTo>
                <a:lnTo>
                  <a:pt x="1240275" y="3558716"/>
                </a:lnTo>
                <a:lnTo>
                  <a:pt x="1241051" y="3606970"/>
                </a:lnTo>
                <a:lnTo>
                  <a:pt x="1241426" y="3655060"/>
                </a:lnTo>
                <a:lnTo>
                  <a:pt x="1241404" y="3702983"/>
                </a:lnTo>
                <a:lnTo>
                  <a:pt x="1240989" y="3750736"/>
                </a:lnTo>
                <a:lnTo>
                  <a:pt x="1240185" y="3798316"/>
                </a:lnTo>
                <a:lnTo>
                  <a:pt x="1238995" y="3845719"/>
                </a:lnTo>
                <a:lnTo>
                  <a:pt x="1237424" y="3892944"/>
                </a:lnTo>
                <a:lnTo>
                  <a:pt x="1235475" y="3939987"/>
                </a:lnTo>
                <a:lnTo>
                  <a:pt x="1233152" y="3986846"/>
                </a:lnTo>
                <a:lnTo>
                  <a:pt x="1230459" y="4033516"/>
                </a:lnTo>
                <a:lnTo>
                  <a:pt x="1227400" y="4079996"/>
                </a:lnTo>
                <a:lnTo>
                  <a:pt x="1223979" y="4126283"/>
                </a:lnTo>
                <a:lnTo>
                  <a:pt x="1220198" y="4172373"/>
                </a:lnTo>
                <a:lnTo>
                  <a:pt x="1216063" y="4218264"/>
                </a:lnTo>
                <a:lnTo>
                  <a:pt x="1211578" y="4263952"/>
                </a:lnTo>
                <a:lnTo>
                  <a:pt x="1206745" y="4309435"/>
                </a:lnTo>
                <a:lnTo>
                  <a:pt x="1201568" y="4354710"/>
                </a:lnTo>
                <a:lnTo>
                  <a:pt x="1196053" y="4399773"/>
                </a:lnTo>
                <a:lnTo>
                  <a:pt x="1190201" y="4444623"/>
                </a:lnTo>
                <a:lnTo>
                  <a:pt x="1184018" y="4489256"/>
                </a:lnTo>
                <a:lnTo>
                  <a:pt x="1177507" y="4533668"/>
                </a:lnTo>
                <a:lnTo>
                  <a:pt x="1170672" y="4577858"/>
                </a:lnTo>
                <a:lnTo>
                  <a:pt x="1163517" y="4621822"/>
                </a:lnTo>
                <a:lnTo>
                  <a:pt x="1156045" y="4665558"/>
                </a:lnTo>
                <a:lnTo>
                  <a:pt x="1148260" y="4709062"/>
                </a:lnTo>
                <a:lnTo>
                  <a:pt x="1140167" y="4752331"/>
                </a:lnTo>
                <a:lnTo>
                  <a:pt x="1131769" y="4795362"/>
                </a:lnTo>
                <a:lnTo>
                  <a:pt x="1123069" y="4838154"/>
                </a:lnTo>
                <a:lnTo>
                  <a:pt x="1114073" y="4880702"/>
                </a:lnTo>
                <a:lnTo>
                  <a:pt x="1104783" y="4923003"/>
                </a:lnTo>
                <a:lnTo>
                  <a:pt x="1095203" y="4965056"/>
                </a:lnTo>
                <a:lnTo>
                  <a:pt x="1085337" y="5006856"/>
                </a:lnTo>
                <a:lnTo>
                  <a:pt x="1075190" y="5048401"/>
                </a:lnTo>
                <a:lnTo>
                  <a:pt x="1064764" y="5089688"/>
                </a:lnTo>
                <a:lnTo>
                  <a:pt x="1054064" y="5130715"/>
                </a:lnTo>
                <a:lnTo>
                  <a:pt x="1043094" y="5171477"/>
                </a:lnTo>
                <a:lnTo>
                  <a:pt x="1031857" y="5211973"/>
                </a:lnTo>
                <a:lnTo>
                  <a:pt x="1020357" y="5252199"/>
                </a:lnTo>
                <a:lnTo>
                  <a:pt x="1008598" y="5292152"/>
                </a:lnTo>
                <a:lnTo>
                  <a:pt x="996584" y="5331829"/>
                </a:lnTo>
                <a:lnTo>
                  <a:pt x="984319" y="5371228"/>
                </a:lnTo>
                <a:lnTo>
                  <a:pt x="971806" y="5410346"/>
                </a:lnTo>
                <a:lnTo>
                  <a:pt x="959049" y="5449179"/>
                </a:lnTo>
                <a:lnTo>
                  <a:pt x="946053" y="5487725"/>
                </a:lnTo>
                <a:lnTo>
                  <a:pt x="932821" y="5525981"/>
                </a:lnTo>
                <a:lnTo>
                  <a:pt x="919356" y="5563944"/>
                </a:lnTo>
                <a:lnTo>
                  <a:pt x="905664" y="5601610"/>
                </a:lnTo>
                <a:lnTo>
                  <a:pt x="891746" y="5638977"/>
                </a:lnTo>
                <a:lnTo>
                  <a:pt x="877608" y="5676043"/>
                </a:lnTo>
                <a:lnTo>
                  <a:pt x="863253" y="5712803"/>
                </a:lnTo>
                <a:lnTo>
                  <a:pt x="848686" y="5749256"/>
                </a:lnTo>
                <a:lnTo>
                  <a:pt x="833909" y="5785398"/>
                </a:lnTo>
                <a:lnTo>
                  <a:pt x="818926" y="5821227"/>
                </a:lnTo>
                <a:lnTo>
                  <a:pt x="803742" y="5856738"/>
                </a:lnTo>
                <a:lnTo>
                  <a:pt x="788361" y="5891930"/>
                </a:lnTo>
                <a:lnTo>
                  <a:pt x="772785" y="5926800"/>
                </a:lnTo>
                <a:lnTo>
                  <a:pt x="741068" y="5995560"/>
                </a:lnTo>
                <a:lnTo>
                  <a:pt x="708622" y="6062996"/>
                </a:lnTo>
                <a:lnTo>
                  <a:pt x="675477" y="6129082"/>
                </a:lnTo>
                <a:lnTo>
                  <a:pt x="641663" y="6193797"/>
                </a:lnTo>
                <a:lnTo>
                  <a:pt x="607212" y="6257116"/>
                </a:lnTo>
                <a:lnTo>
                  <a:pt x="572155" y="6319017"/>
                </a:lnTo>
                <a:lnTo>
                  <a:pt x="536521" y="6379475"/>
                </a:lnTo>
                <a:lnTo>
                  <a:pt x="500341" y="6438468"/>
                </a:lnTo>
                <a:lnTo>
                  <a:pt x="463647" y="6495971"/>
                </a:lnTo>
                <a:lnTo>
                  <a:pt x="426469" y="6551962"/>
                </a:lnTo>
                <a:lnTo>
                  <a:pt x="388836" y="6606417"/>
                </a:lnTo>
                <a:lnTo>
                  <a:pt x="350781" y="6659313"/>
                </a:lnTo>
                <a:lnTo>
                  <a:pt x="312334" y="6710625"/>
                </a:lnTo>
                <a:lnTo>
                  <a:pt x="273525" y="6760331"/>
                </a:lnTo>
                <a:lnTo>
                  <a:pt x="234385" y="6808408"/>
                </a:lnTo>
                <a:lnTo>
                  <a:pt x="194945" y="6854831"/>
                </a:lnTo>
                <a:lnTo>
                  <a:pt x="1828800" y="6857999"/>
                </a:lnTo>
                <a:lnTo>
                  <a:pt x="1828800" y="14224"/>
                </a:lnTo>
                <a:lnTo>
                  <a:pt x="0" y="0"/>
                </a:lnTo>
                <a:close/>
              </a:path>
            </a:pathLst>
          </a:custGeom>
          <a:solidFill>
            <a:srgbClr val="585858">
              <a:alpha val="39999"/>
            </a:srgbClr>
          </a:solidFill>
        </p:spPr>
        <p:txBody>
          <a:bodyPr wrap="square" lIns="0" tIns="0" rIns="0" bIns="0" rtlCol="0"/>
          <a:lstStyle/>
          <a:p>
            <a:endParaRPr/>
          </a:p>
        </p:txBody>
      </p:sp>
      <p:sp>
        <p:nvSpPr>
          <p:cNvPr id="6" name="object 6"/>
          <p:cNvSpPr txBox="1">
            <a:spLocks noGrp="1"/>
          </p:cNvSpPr>
          <p:nvPr>
            <p:ph type="title"/>
          </p:nvPr>
        </p:nvSpPr>
        <p:spPr>
          <a:xfrm>
            <a:off x="3074289" y="345694"/>
            <a:ext cx="3759200" cy="650875"/>
          </a:xfrm>
          <a:prstGeom prst="rect">
            <a:avLst/>
          </a:prstGeom>
        </p:spPr>
        <p:txBody>
          <a:bodyPr vert="horz" wrap="square" lIns="0" tIns="12700" rIns="0" bIns="0" rtlCol="0">
            <a:spAutoFit/>
          </a:bodyPr>
          <a:lstStyle/>
          <a:p>
            <a:pPr marL="12700">
              <a:lnSpc>
                <a:spcPct val="100000"/>
              </a:lnSpc>
              <a:spcBef>
                <a:spcPts val="100"/>
              </a:spcBef>
            </a:pPr>
            <a:r>
              <a:rPr sz="4100" dirty="0"/>
              <a:t>Hand</a:t>
            </a:r>
            <a:r>
              <a:rPr sz="4100" spc="-105" dirty="0"/>
              <a:t> </a:t>
            </a:r>
            <a:r>
              <a:rPr sz="4100" dirty="0"/>
              <a:t>Protection</a:t>
            </a:r>
            <a:endParaRPr sz="4100"/>
          </a:p>
        </p:txBody>
      </p:sp>
      <p:sp>
        <p:nvSpPr>
          <p:cNvPr id="7" name="object 7"/>
          <p:cNvSpPr txBox="1"/>
          <p:nvPr/>
        </p:nvSpPr>
        <p:spPr>
          <a:xfrm>
            <a:off x="1182420" y="1019447"/>
            <a:ext cx="4939665" cy="5220970"/>
          </a:xfrm>
          <a:prstGeom prst="rect">
            <a:avLst/>
          </a:prstGeom>
        </p:spPr>
        <p:txBody>
          <a:bodyPr vert="horz" wrap="square" lIns="0" tIns="85725" rIns="0" bIns="0" rtlCol="0">
            <a:spAutoFit/>
          </a:bodyPr>
          <a:lstStyle/>
          <a:p>
            <a:pPr marL="12700">
              <a:lnSpc>
                <a:spcPct val="100000"/>
              </a:lnSpc>
              <a:spcBef>
                <a:spcPts val="675"/>
              </a:spcBef>
            </a:pPr>
            <a:r>
              <a:rPr sz="2400" spc="-30" dirty="0">
                <a:solidFill>
                  <a:srgbClr val="FFFF00"/>
                </a:solidFill>
                <a:latin typeface="Arial"/>
                <a:cs typeface="Arial"/>
              </a:rPr>
              <a:t>Types </a:t>
            </a:r>
            <a:r>
              <a:rPr sz="2400" dirty="0">
                <a:solidFill>
                  <a:srgbClr val="FFFF00"/>
                </a:solidFill>
                <a:latin typeface="Arial"/>
                <a:cs typeface="Arial"/>
              </a:rPr>
              <a:t>of </a:t>
            </a:r>
            <a:r>
              <a:rPr sz="2400" spc="-5" dirty="0">
                <a:solidFill>
                  <a:srgbClr val="FFFF00"/>
                </a:solidFill>
                <a:latin typeface="Arial"/>
                <a:cs typeface="Arial"/>
              </a:rPr>
              <a:t>Hand</a:t>
            </a:r>
            <a:r>
              <a:rPr sz="2400" spc="25" dirty="0">
                <a:solidFill>
                  <a:srgbClr val="FFFF00"/>
                </a:solidFill>
                <a:latin typeface="Arial"/>
                <a:cs typeface="Arial"/>
              </a:rPr>
              <a:t> </a:t>
            </a:r>
            <a:r>
              <a:rPr sz="2400" spc="-5" dirty="0">
                <a:solidFill>
                  <a:srgbClr val="FFFF00"/>
                </a:solidFill>
                <a:latin typeface="Arial"/>
                <a:cs typeface="Arial"/>
              </a:rPr>
              <a:t>PPE</a:t>
            </a:r>
            <a:endParaRPr sz="2400">
              <a:latin typeface="Arial"/>
              <a:cs typeface="Arial"/>
            </a:endParaRPr>
          </a:p>
          <a:p>
            <a:pPr marL="396240" indent="-383540">
              <a:lnSpc>
                <a:spcPct val="100000"/>
              </a:lnSpc>
              <a:spcBef>
                <a:spcPts val="480"/>
              </a:spcBef>
              <a:buClr>
                <a:srgbClr val="6D9FAF"/>
              </a:buClr>
              <a:buSzPct val="80000"/>
              <a:buFont typeface="Wingdings 2"/>
              <a:buChar char=""/>
              <a:tabLst>
                <a:tab pos="396240" algn="l"/>
                <a:tab pos="396875" algn="l"/>
              </a:tabLst>
            </a:pPr>
            <a:r>
              <a:rPr sz="2000" dirty="0">
                <a:solidFill>
                  <a:srgbClr val="FFFF00"/>
                </a:solidFill>
                <a:latin typeface="Arial"/>
                <a:cs typeface="Arial"/>
              </a:rPr>
              <a:t>GLOVES</a:t>
            </a:r>
            <a:endParaRPr sz="2000">
              <a:latin typeface="Arial"/>
              <a:cs typeface="Arial"/>
            </a:endParaRPr>
          </a:p>
          <a:p>
            <a:pPr marL="890269">
              <a:lnSpc>
                <a:spcPct val="100000"/>
              </a:lnSpc>
              <a:spcBef>
                <a:spcPts val="480"/>
              </a:spcBef>
            </a:pPr>
            <a:r>
              <a:rPr sz="2000" dirty="0">
                <a:solidFill>
                  <a:srgbClr val="FFFFFF"/>
                </a:solidFill>
                <a:latin typeface="Arial"/>
                <a:cs typeface="Arial"/>
              </a:rPr>
              <a:t>Metal Mesh</a:t>
            </a:r>
            <a:r>
              <a:rPr sz="2000" spc="-55" dirty="0">
                <a:solidFill>
                  <a:srgbClr val="FFFFFF"/>
                </a:solidFill>
                <a:latin typeface="Arial"/>
                <a:cs typeface="Arial"/>
              </a:rPr>
              <a:t> </a:t>
            </a:r>
            <a:r>
              <a:rPr sz="2000" dirty="0">
                <a:solidFill>
                  <a:srgbClr val="FFFFFF"/>
                </a:solidFill>
                <a:latin typeface="Arial"/>
                <a:cs typeface="Arial"/>
              </a:rPr>
              <a:t>Gloves</a:t>
            </a:r>
            <a:endParaRPr sz="2000">
              <a:latin typeface="Arial"/>
              <a:cs typeface="Arial"/>
            </a:endParaRPr>
          </a:p>
          <a:p>
            <a:pPr marL="890269">
              <a:lnSpc>
                <a:spcPct val="100000"/>
              </a:lnSpc>
              <a:spcBef>
                <a:spcPts val="484"/>
              </a:spcBef>
            </a:pPr>
            <a:r>
              <a:rPr sz="2000" dirty="0">
                <a:solidFill>
                  <a:srgbClr val="FFFFFF"/>
                </a:solidFill>
                <a:latin typeface="Arial"/>
                <a:cs typeface="Arial"/>
              </a:rPr>
              <a:t>Leather</a:t>
            </a:r>
            <a:r>
              <a:rPr sz="2000" spc="-40" dirty="0">
                <a:solidFill>
                  <a:srgbClr val="FFFFFF"/>
                </a:solidFill>
                <a:latin typeface="Arial"/>
                <a:cs typeface="Arial"/>
              </a:rPr>
              <a:t> </a:t>
            </a:r>
            <a:r>
              <a:rPr sz="2000" dirty="0">
                <a:solidFill>
                  <a:srgbClr val="FFFFFF"/>
                </a:solidFill>
                <a:latin typeface="Arial"/>
                <a:cs typeface="Arial"/>
              </a:rPr>
              <a:t>Gloves</a:t>
            </a:r>
            <a:endParaRPr sz="2000">
              <a:latin typeface="Arial"/>
              <a:cs typeface="Arial"/>
            </a:endParaRPr>
          </a:p>
          <a:p>
            <a:pPr marL="890269" marR="953135">
              <a:lnSpc>
                <a:spcPct val="120000"/>
              </a:lnSpc>
            </a:pPr>
            <a:r>
              <a:rPr sz="2000" spc="-10" dirty="0">
                <a:solidFill>
                  <a:srgbClr val="FFFFFF"/>
                </a:solidFill>
                <a:latin typeface="Arial"/>
                <a:cs typeface="Arial"/>
              </a:rPr>
              <a:t>Vinyl </a:t>
            </a:r>
            <a:r>
              <a:rPr sz="2000" dirty="0">
                <a:solidFill>
                  <a:srgbClr val="FFFFFF"/>
                </a:solidFill>
                <a:latin typeface="Arial"/>
                <a:cs typeface="Arial"/>
              </a:rPr>
              <a:t>and Neoprene</a:t>
            </a:r>
            <a:r>
              <a:rPr sz="2000" spc="-90" dirty="0">
                <a:solidFill>
                  <a:srgbClr val="FFFFFF"/>
                </a:solidFill>
                <a:latin typeface="Arial"/>
                <a:cs typeface="Arial"/>
              </a:rPr>
              <a:t> </a:t>
            </a:r>
            <a:r>
              <a:rPr sz="2000" dirty="0">
                <a:solidFill>
                  <a:srgbClr val="FFFFFF"/>
                </a:solidFill>
                <a:latin typeface="Arial"/>
                <a:cs typeface="Arial"/>
              </a:rPr>
              <a:t>Gloves  Rubber</a:t>
            </a:r>
            <a:r>
              <a:rPr sz="2000" spc="-30" dirty="0">
                <a:solidFill>
                  <a:srgbClr val="FFFFFF"/>
                </a:solidFill>
                <a:latin typeface="Arial"/>
                <a:cs typeface="Arial"/>
              </a:rPr>
              <a:t> </a:t>
            </a:r>
            <a:r>
              <a:rPr sz="2000" dirty="0">
                <a:solidFill>
                  <a:srgbClr val="FFFFFF"/>
                </a:solidFill>
                <a:latin typeface="Arial"/>
                <a:cs typeface="Arial"/>
              </a:rPr>
              <a:t>Gloves</a:t>
            </a:r>
            <a:endParaRPr sz="2000">
              <a:latin typeface="Arial"/>
              <a:cs typeface="Arial"/>
            </a:endParaRPr>
          </a:p>
          <a:p>
            <a:pPr marL="890269" marR="1229995">
              <a:lnSpc>
                <a:spcPct val="120000"/>
              </a:lnSpc>
            </a:pPr>
            <a:r>
              <a:rPr sz="2000" dirty="0">
                <a:solidFill>
                  <a:srgbClr val="FFFFFF"/>
                </a:solidFill>
                <a:latin typeface="Arial"/>
                <a:cs typeface="Arial"/>
              </a:rPr>
              <a:t>Padded Cloth Gloves  Heat Resistant Gloves  Latex Disposable</a:t>
            </a:r>
            <a:r>
              <a:rPr sz="2000" spc="-105" dirty="0">
                <a:solidFill>
                  <a:srgbClr val="FFFFFF"/>
                </a:solidFill>
                <a:latin typeface="Arial"/>
                <a:cs typeface="Arial"/>
              </a:rPr>
              <a:t> </a:t>
            </a:r>
            <a:r>
              <a:rPr sz="2000" dirty="0">
                <a:solidFill>
                  <a:srgbClr val="FFFFFF"/>
                </a:solidFill>
                <a:latin typeface="Arial"/>
                <a:cs typeface="Arial"/>
              </a:rPr>
              <a:t>Gloves  Lead Line</a:t>
            </a:r>
            <a:r>
              <a:rPr sz="2000" spc="-45" dirty="0">
                <a:solidFill>
                  <a:srgbClr val="FFFFFF"/>
                </a:solidFill>
                <a:latin typeface="Arial"/>
                <a:cs typeface="Arial"/>
              </a:rPr>
              <a:t> </a:t>
            </a:r>
            <a:r>
              <a:rPr sz="2000" dirty="0">
                <a:solidFill>
                  <a:srgbClr val="FFFFFF"/>
                </a:solidFill>
                <a:latin typeface="Arial"/>
                <a:cs typeface="Arial"/>
              </a:rPr>
              <a:t>Gloves</a:t>
            </a:r>
            <a:endParaRPr sz="2000">
              <a:latin typeface="Arial"/>
              <a:cs typeface="Arial"/>
            </a:endParaRPr>
          </a:p>
          <a:p>
            <a:pPr marL="396240" indent="-383540">
              <a:lnSpc>
                <a:spcPct val="100000"/>
              </a:lnSpc>
              <a:spcBef>
                <a:spcPts val="480"/>
              </a:spcBef>
              <a:buClr>
                <a:srgbClr val="6D9FAF"/>
              </a:buClr>
              <a:buSzPct val="80000"/>
              <a:buFont typeface="Wingdings 2"/>
              <a:buChar char=""/>
              <a:tabLst>
                <a:tab pos="396240" algn="l"/>
                <a:tab pos="396875" algn="l"/>
              </a:tabLst>
            </a:pPr>
            <a:r>
              <a:rPr sz="2000" dirty="0">
                <a:solidFill>
                  <a:srgbClr val="FFFF00"/>
                </a:solidFill>
                <a:latin typeface="Arial"/>
                <a:cs typeface="Arial"/>
              </a:rPr>
              <a:t>FOREARM</a:t>
            </a:r>
            <a:r>
              <a:rPr sz="2000" spc="-25" dirty="0">
                <a:solidFill>
                  <a:srgbClr val="FFFF00"/>
                </a:solidFill>
                <a:latin typeface="Arial"/>
                <a:cs typeface="Arial"/>
              </a:rPr>
              <a:t> </a:t>
            </a:r>
            <a:r>
              <a:rPr sz="2000" dirty="0">
                <a:solidFill>
                  <a:srgbClr val="FFFF00"/>
                </a:solidFill>
                <a:latin typeface="Arial"/>
                <a:cs typeface="Arial"/>
              </a:rPr>
              <a:t>CUFFS</a:t>
            </a:r>
            <a:endParaRPr sz="2000">
              <a:latin typeface="Arial"/>
              <a:cs typeface="Arial"/>
            </a:endParaRPr>
          </a:p>
          <a:p>
            <a:pPr marL="461645" indent="-448945">
              <a:lnSpc>
                <a:spcPct val="100000"/>
              </a:lnSpc>
              <a:spcBef>
                <a:spcPts val="484"/>
              </a:spcBef>
              <a:buClr>
                <a:srgbClr val="6D9FAF"/>
              </a:buClr>
              <a:buSzPct val="80000"/>
              <a:buFont typeface="Wingdings 2"/>
              <a:buChar char=""/>
              <a:tabLst>
                <a:tab pos="461645" algn="l"/>
                <a:tab pos="462280" algn="l"/>
              </a:tabLst>
            </a:pPr>
            <a:r>
              <a:rPr sz="2000" dirty="0">
                <a:solidFill>
                  <a:srgbClr val="FFFF00"/>
                </a:solidFill>
                <a:latin typeface="Arial"/>
                <a:cs typeface="Arial"/>
              </a:rPr>
              <a:t>THUMB GUARDS AND FINGER</a:t>
            </a:r>
            <a:r>
              <a:rPr sz="2000" spc="-185" dirty="0">
                <a:solidFill>
                  <a:srgbClr val="FFFF00"/>
                </a:solidFill>
                <a:latin typeface="Arial"/>
                <a:cs typeface="Arial"/>
              </a:rPr>
              <a:t> </a:t>
            </a:r>
            <a:r>
              <a:rPr sz="2000" dirty="0">
                <a:solidFill>
                  <a:srgbClr val="FFFF00"/>
                </a:solidFill>
                <a:latin typeface="Arial"/>
                <a:cs typeface="Arial"/>
              </a:rPr>
              <a:t>COTS</a:t>
            </a:r>
            <a:endParaRPr sz="2000">
              <a:latin typeface="Arial"/>
              <a:cs typeface="Arial"/>
            </a:endParaRPr>
          </a:p>
          <a:p>
            <a:pPr marL="396240" indent="-383540">
              <a:lnSpc>
                <a:spcPct val="100000"/>
              </a:lnSpc>
              <a:spcBef>
                <a:spcPts val="480"/>
              </a:spcBef>
              <a:buClr>
                <a:srgbClr val="6D9FAF"/>
              </a:buClr>
              <a:buSzPct val="80000"/>
              <a:buFont typeface="Wingdings 2"/>
              <a:buChar char=""/>
              <a:tabLst>
                <a:tab pos="396240" algn="l"/>
                <a:tab pos="396875" algn="l"/>
              </a:tabLst>
            </a:pPr>
            <a:r>
              <a:rPr sz="2000" dirty="0">
                <a:solidFill>
                  <a:srgbClr val="FFFF00"/>
                </a:solidFill>
                <a:latin typeface="Arial"/>
                <a:cs typeface="Arial"/>
              </a:rPr>
              <a:t>MITTENS</a:t>
            </a:r>
            <a:endParaRPr sz="2000">
              <a:latin typeface="Arial"/>
              <a:cs typeface="Arial"/>
            </a:endParaRPr>
          </a:p>
          <a:p>
            <a:pPr marL="396240" indent="-383540">
              <a:lnSpc>
                <a:spcPct val="100000"/>
              </a:lnSpc>
              <a:spcBef>
                <a:spcPts val="480"/>
              </a:spcBef>
              <a:buClr>
                <a:srgbClr val="6D9FAF"/>
              </a:buClr>
              <a:buSzPct val="80000"/>
              <a:buFont typeface="Wingdings 2"/>
              <a:buChar char=""/>
              <a:tabLst>
                <a:tab pos="396240" algn="l"/>
                <a:tab pos="396875" algn="l"/>
              </a:tabLst>
            </a:pPr>
            <a:r>
              <a:rPr sz="2000" dirty="0">
                <a:solidFill>
                  <a:srgbClr val="FFFF00"/>
                </a:solidFill>
                <a:latin typeface="Arial"/>
                <a:cs typeface="Arial"/>
              </a:rPr>
              <a:t>HAND </a:t>
            </a:r>
            <a:r>
              <a:rPr sz="2000" spc="-40" dirty="0">
                <a:solidFill>
                  <a:srgbClr val="FFFF00"/>
                </a:solidFill>
                <a:latin typeface="Arial"/>
                <a:cs typeface="Arial"/>
              </a:rPr>
              <a:t>PADS</a:t>
            </a:r>
            <a:endParaRPr sz="200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22677" y="258267"/>
            <a:ext cx="4897120" cy="574675"/>
          </a:xfrm>
          <a:prstGeom prst="rect">
            <a:avLst/>
          </a:prstGeom>
        </p:spPr>
        <p:txBody>
          <a:bodyPr vert="horz" wrap="square" lIns="0" tIns="12700" rIns="0" bIns="0" rtlCol="0">
            <a:spAutoFit/>
          </a:bodyPr>
          <a:lstStyle/>
          <a:p>
            <a:pPr marL="12700">
              <a:lnSpc>
                <a:spcPct val="100000"/>
              </a:lnSpc>
              <a:spcBef>
                <a:spcPts val="100"/>
              </a:spcBef>
            </a:pPr>
            <a:r>
              <a:rPr sz="3600" spc="-5" dirty="0"/>
              <a:t>Hierarchy of</a:t>
            </a:r>
            <a:r>
              <a:rPr sz="3600" spc="-65" dirty="0"/>
              <a:t> </a:t>
            </a:r>
            <a:r>
              <a:rPr sz="3600" spc="-10" dirty="0"/>
              <a:t>Controls</a:t>
            </a:r>
            <a:endParaRPr sz="3600"/>
          </a:p>
        </p:txBody>
      </p:sp>
      <p:grpSp>
        <p:nvGrpSpPr>
          <p:cNvPr id="3" name="object 3"/>
          <p:cNvGrpSpPr/>
          <p:nvPr/>
        </p:nvGrpSpPr>
        <p:grpSpPr>
          <a:xfrm>
            <a:off x="1438655" y="1190244"/>
            <a:ext cx="6875145" cy="4478020"/>
            <a:chOff x="1438655" y="1190244"/>
            <a:chExt cx="6875145" cy="4478020"/>
          </a:xfrm>
        </p:grpSpPr>
        <p:sp>
          <p:nvSpPr>
            <p:cNvPr id="4" name="object 4"/>
            <p:cNvSpPr/>
            <p:nvPr/>
          </p:nvSpPr>
          <p:spPr>
            <a:xfrm>
              <a:off x="1447799" y="1199388"/>
              <a:ext cx="6856476" cy="4459224"/>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443227" y="1194816"/>
              <a:ext cx="6865620" cy="4468495"/>
            </a:xfrm>
            <a:custGeom>
              <a:avLst/>
              <a:gdLst/>
              <a:ahLst/>
              <a:cxnLst/>
              <a:rect l="l" t="t" r="r" b="b"/>
              <a:pathLst>
                <a:path w="6865620" h="4468495">
                  <a:moveTo>
                    <a:pt x="0" y="4468368"/>
                  </a:moveTo>
                  <a:lnTo>
                    <a:pt x="6865620" y="4468368"/>
                  </a:lnTo>
                  <a:lnTo>
                    <a:pt x="6865620" y="0"/>
                  </a:lnTo>
                  <a:lnTo>
                    <a:pt x="0" y="0"/>
                  </a:lnTo>
                  <a:lnTo>
                    <a:pt x="0" y="4468368"/>
                  </a:lnTo>
                  <a:close/>
                </a:path>
              </a:pathLst>
            </a:custGeom>
            <a:ln w="9144">
              <a:solidFill>
                <a:srgbClr val="000000"/>
              </a:solidFill>
            </a:ln>
          </p:spPr>
          <p:txBody>
            <a:bodyPr wrap="square" lIns="0" tIns="0" rIns="0" bIns="0" rtlCol="0"/>
            <a:lstStyle/>
            <a:p>
              <a:endParaRPr/>
            </a:p>
          </p:txBody>
        </p:sp>
      </p:grpSp>
      <p:sp>
        <p:nvSpPr>
          <p:cNvPr id="6" name="object 6"/>
          <p:cNvSpPr txBox="1"/>
          <p:nvPr/>
        </p:nvSpPr>
        <p:spPr>
          <a:xfrm>
            <a:off x="7629270" y="5684011"/>
            <a:ext cx="595630" cy="148590"/>
          </a:xfrm>
          <a:prstGeom prst="rect">
            <a:avLst/>
          </a:prstGeom>
        </p:spPr>
        <p:txBody>
          <a:bodyPr vert="horz" wrap="square" lIns="0" tIns="13335" rIns="0" bIns="0" rtlCol="0">
            <a:spAutoFit/>
          </a:bodyPr>
          <a:lstStyle/>
          <a:p>
            <a:pPr marL="12700">
              <a:lnSpc>
                <a:spcPct val="100000"/>
              </a:lnSpc>
              <a:spcBef>
                <a:spcPts val="105"/>
              </a:spcBef>
            </a:pPr>
            <a:r>
              <a:rPr sz="800" spc="-5" dirty="0">
                <a:latin typeface="Carlito"/>
                <a:cs typeface="Carlito"/>
              </a:rPr>
              <a:t>Source:</a:t>
            </a:r>
            <a:r>
              <a:rPr sz="800" spc="-50" dirty="0">
                <a:latin typeface="Carlito"/>
                <a:cs typeface="Carlito"/>
              </a:rPr>
              <a:t> </a:t>
            </a:r>
            <a:r>
              <a:rPr sz="800" dirty="0">
                <a:latin typeface="Carlito"/>
                <a:cs typeface="Carlito"/>
              </a:rPr>
              <a:t>OSHA</a:t>
            </a:r>
            <a:endParaRPr sz="800">
              <a:latin typeface="Carlito"/>
              <a:cs typeface="Carlito"/>
            </a:endParaRPr>
          </a:p>
        </p:txBody>
      </p:sp>
      <p:sp>
        <p:nvSpPr>
          <p:cNvPr id="7" name="object 7"/>
          <p:cNvSpPr txBox="1">
            <a:spLocks noGrp="1"/>
          </p:cNvSpPr>
          <p:nvPr>
            <p:ph type="sldNum" sz="quarter" idx="7"/>
          </p:nvPr>
        </p:nvSpPr>
        <p:spPr>
          <a:prstGeom prst="rect">
            <a:avLst/>
          </a:prstGeom>
        </p:spPr>
        <p:txBody>
          <a:bodyPr vert="horz" wrap="square" lIns="0" tIns="13335" rIns="0" bIns="0" rtlCol="0">
            <a:spAutoFit/>
          </a:bodyPr>
          <a:lstStyle/>
          <a:p>
            <a:pPr marR="31115" algn="r">
              <a:lnSpc>
                <a:spcPct val="100000"/>
              </a:lnSpc>
              <a:spcBef>
                <a:spcPts val="105"/>
              </a:spcBef>
            </a:pPr>
            <a:fld id="{81D60167-4931-47E6-BA6A-407CBD079E47}" type="slidenum">
              <a:rPr dirty="0"/>
              <a:t>5</a:t>
            </a:fld>
            <a:endParaRPr dirty="0"/>
          </a:p>
          <a:p>
            <a:pPr marR="31115" algn="r">
              <a:lnSpc>
                <a:spcPct val="100000"/>
              </a:lnSpc>
            </a:pPr>
            <a:r>
              <a:rPr spc="-5" dirty="0"/>
              <a:t>Created </a:t>
            </a:r>
            <a:r>
              <a:rPr dirty="0"/>
              <a:t>by OTIEC </a:t>
            </a:r>
            <a:r>
              <a:rPr spc="-5" dirty="0"/>
              <a:t>Outreach Resources</a:t>
            </a:r>
            <a:r>
              <a:rPr spc="5" dirty="0"/>
              <a:t> </a:t>
            </a:r>
            <a:r>
              <a:rPr spc="-5" dirty="0"/>
              <a:t>Workgroup</a:t>
            </a:r>
          </a:p>
        </p:txBody>
      </p:sp>
      <p:sp>
        <p:nvSpPr>
          <p:cNvPr id="8" name="object 8"/>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PPT </a:t>
            </a:r>
            <a:r>
              <a:rPr dirty="0"/>
              <a:t>10-hr. </a:t>
            </a:r>
            <a:r>
              <a:rPr spc="-5" dirty="0"/>
              <a:t>General Industry </a:t>
            </a:r>
            <a:r>
              <a:rPr dirty="0"/>
              <a:t>– </a:t>
            </a:r>
            <a:r>
              <a:rPr spc="-5" dirty="0"/>
              <a:t>PPE</a:t>
            </a:r>
            <a:r>
              <a:rPr dirty="0"/>
              <a:t> </a:t>
            </a:r>
            <a:r>
              <a:rPr spc="-5" dirty="0"/>
              <a:t>v.03.01.17</a:t>
            </a:r>
          </a:p>
        </p:txBody>
      </p:sp>
    </p:spTree>
    <p:extLst>
      <p:ext uri="{BB962C8B-B14F-4D97-AF65-F5344CB8AC3E}">
        <p14:creationId xmlns:p14="http://schemas.microsoft.com/office/powerpoint/2010/main" val="13588306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654294"/>
            <a:ext cx="9144000" cy="220370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4751832"/>
            <a:ext cx="9144000" cy="2106295"/>
          </a:xfrm>
          <a:custGeom>
            <a:avLst/>
            <a:gdLst/>
            <a:ahLst/>
            <a:cxnLst/>
            <a:rect l="l" t="t" r="r" b="b"/>
            <a:pathLst>
              <a:path w="9144000" h="2106295">
                <a:moveTo>
                  <a:pt x="0" y="1692935"/>
                </a:moveTo>
                <a:lnTo>
                  <a:pt x="0" y="2106166"/>
                </a:lnTo>
                <a:lnTo>
                  <a:pt x="9144000" y="2106166"/>
                </a:lnTo>
                <a:lnTo>
                  <a:pt x="9144000" y="1751575"/>
                </a:lnTo>
                <a:lnTo>
                  <a:pt x="2266828" y="1751575"/>
                </a:lnTo>
                <a:lnTo>
                  <a:pt x="1613553" y="1744157"/>
                </a:lnTo>
                <a:lnTo>
                  <a:pt x="0" y="1692935"/>
                </a:lnTo>
                <a:close/>
              </a:path>
              <a:path w="9144000" h="2106295">
                <a:moveTo>
                  <a:pt x="9144000" y="0"/>
                </a:moveTo>
                <a:lnTo>
                  <a:pt x="8953853" y="89691"/>
                </a:lnTo>
                <a:lnTo>
                  <a:pt x="8464392" y="314371"/>
                </a:lnTo>
                <a:lnTo>
                  <a:pt x="8055839" y="494221"/>
                </a:lnTo>
                <a:lnTo>
                  <a:pt x="7664254" y="659074"/>
                </a:lnTo>
                <a:lnTo>
                  <a:pt x="7341069" y="788898"/>
                </a:lnTo>
                <a:lnTo>
                  <a:pt x="7028467" y="908526"/>
                </a:lnTo>
                <a:lnTo>
                  <a:pt x="6775423" y="1000703"/>
                </a:lnTo>
                <a:lnTo>
                  <a:pt x="6528624" y="1086284"/>
                </a:lnTo>
                <a:lnTo>
                  <a:pt x="6287566" y="1165488"/>
                </a:lnTo>
                <a:lnTo>
                  <a:pt x="6051747" y="1238535"/>
                </a:lnTo>
                <a:lnTo>
                  <a:pt x="5820664" y="1305646"/>
                </a:lnTo>
                <a:lnTo>
                  <a:pt x="5593815" y="1367040"/>
                </a:lnTo>
                <a:lnTo>
                  <a:pt x="5415046" y="1412187"/>
                </a:lnTo>
                <a:lnTo>
                  <a:pt x="5238407" y="1453928"/>
                </a:lnTo>
                <a:lnTo>
                  <a:pt x="5063642" y="1492375"/>
                </a:lnTo>
                <a:lnTo>
                  <a:pt x="4890493" y="1527643"/>
                </a:lnTo>
                <a:lnTo>
                  <a:pt x="4718701" y="1559842"/>
                </a:lnTo>
                <a:lnTo>
                  <a:pt x="4548012" y="1589086"/>
                </a:lnTo>
                <a:lnTo>
                  <a:pt x="4335806" y="1621657"/>
                </a:lnTo>
                <a:lnTo>
                  <a:pt x="4124415" y="1650005"/>
                </a:lnTo>
                <a:lnTo>
                  <a:pt x="3913339" y="1674351"/>
                </a:lnTo>
                <a:lnTo>
                  <a:pt x="3702072" y="1694915"/>
                </a:lnTo>
                <a:lnTo>
                  <a:pt x="3490114" y="1711916"/>
                </a:lnTo>
                <a:lnTo>
                  <a:pt x="3234143" y="1727924"/>
                </a:lnTo>
                <a:lnTo>
                  <a:pt x="2975583" y="1739498"/>
                </a:lnTo>
                <a:lnTo>
                  <a:pt x="2669499" y="1747904"/>
                </a:lnTo>
                <a:lnTo>
                  <a:pt x="2266828" y="1751575"/>
                </a:lnTo>
                <a:lnTo>
                  <a:pt x="9144000" y="1751575"/>
                </a:lnTo>
                <a:lnTo>
                  <a:pt x="9144000" y="0"/>
                </a:lnTo>
                <a:close/>
              </a:path>
            </a:pathLst>
          </a:custGeom>
          <a:solidFill>
            <a:srgbClr val="7B7B7B">
              <a:alpha val="45097"/>
            </a:srgbClr>
          </a:solidFill>
        </p:spPr>
        <p:txBody>
          <a:bodyPr wrap="square" lIns="0" tIns="0" rIns="0" bIns="0" rtlCol="0"/>
          <a:lstStyle/>
          <a:p>
            <a:endParaRPr/>
          </a:p>
        </p:txBody>
      </p:sp>
      <p:sp>
        <p:nvSpPr>
          <p:cNvPr id="4" name="object 4"/>
          <p:cNvSpPr/>
          <p:nvPr/>
        </p:nvSpPr>
        <p:spPr>
          <a:xfrm>
            <a:off x="7211568" y="0"/>
            <a:ext cx="1932431" cy="685799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315200" y="0"/>
            <a:ext cx="1828800" cy="6858000"/>
          </a:xfrm>
          <a:custGeom>
            <a:avLst/>
            <a:gdLst/>
            <a:ahLst/>
            <a:cxnLst/>
            <a:rect l="l" t="t" r="r" b="b"/>
            <a:pathLst>
              <a:path w="1828800" h="6858000">
                <a:moveTo>
                  <a:pt x="0" y="0"/>
                </a:moveTo>
                <a:lnTo>
                  <a:pt x="37678" y="52510"/>
                </a:lnTo>
                <a:lnTo>
                  <a:pt x="74692" y="105059"/>
                </a:lnTo>
                <a:lnTo>
                  <a:pt x="111045" y="157642"/>
                </a:lnTo>
                <a:lnTo>
                  <a:pt x="146740" y="210258"/>
                </a:lnTo>
                <a:lnTo>
                  <a:pt x="181781" y="262903"/>
                </a:lnTo>
                <a:lnTo>
                  <a:pt x="216173" y="315574"/>
                </a:lnTo>
                <a:lnTo>
                  <a:pt x="249918" y="368268"/>
                </a:lnTo>
                <a:lnTo>
                  <a:pt x="283022" y="420982"/>
                </a:lnTo>
                <a:lnTo>
                  <a:pt x="315488" y="473715"/>
                </a:lnTo>
                <a:lnTo>
                  <a:pt x="347319" y="526461"/>
                </a:lnTo>
                <a:lnTo>
                  <a:pt x="378519" y="579219"/>
                </a:lnTo>
                <a:lnTo>
                  <a:pt x="409092" y="631986"/>
                </a:lnTo>
                <a:lnTo>
                  <a:pt x="439043" y="684758"/>
                </a:lnTo>
                <a:lnTo>
                  <a:pt x="468375" y="737534"/>
                </a:lnTo>
                <a:lnTo>
                  <a:pt x="497091" y="790309"/>
                </a:lnTo>
                <a:lnTo>
                  <a:pt x="525196" y="843081"/>
                </a:lnTo>
                <a:lnTo>
                  <a:pt x="552693" y="895847"/>
                </a:lnTo>
                <a:lnTo>
                  <a:pt x="579586" y="948604"/>
                </a:lnTo>
                <a:lnTo>
                  <a:pt x="605880" y="1001349"/>
                </a:lnTo>
                <a:lnTo>
                  <a:pt x="631577" y="1054080"/>
                </a:lnTo>
                <a:lnTo>
                  <a:pt x="656682" y="1106792"/>
                </a:lnTo>
                <a:lnTo>
                  <a:pt x="681198" y="1159484"/>
                </a:lnTo>
                <a:lnTo>
                  <a:pt x="705130" y="1212153"/>
                </a:lnTo>
                <a:lnTo>
                  <a:pt x="728481" y="1264795"/>
                </a:lnTo>
                <a:lnTo>
                  <a:pt x="751256" y="1317407"/>
                </a:lnTo>
                <a:lnTo>
                  <a:pt x="773457" y="1369987"/>
                </a:lnTo>
                <a:lnTo>
                  <a:pt x="795088" y="1422532"/>
                </a:lnTo>
                <a:lnTo>
                  <a:pt x="816155" y="1475038"/>
                </a:lnTo>
                <a:lnTo>
                  <a:pt x="836659" y="1527504"/>
                </a:lnTo>
                <a:lnTo>
                  <a:pt x="856606" y="1579925"/>
                </a:lnTo>
                <a:lnTo>
                  <a:pt x="875999" y="1632299"/>
                </a:lnTo>
                <a:lnTo>
                  <a:pt x="894841" y="1684623"/>
                </a:lnTo>
                <a:lnTo>
                  <a:pt x="913138" y="1736895"/>
                </a:lnTo>
                <a:lnTo>
                  <a:pt x="930891" y="1789110"/>
                </a:lnTo>
                <a:lnTo>
                  <a:pt x="948107" y="1841267"/>
                </a:lnTo>
                <a:lnTo>
                  <a:pt x="964787" y="1893362"/>
                </a:lnTo>
                <a:lnTo>
                  <a:pt x="980936" y="1945392"/>
                </a:lnTo>
                <a:lnTo>
                  <a:pt x="996558" y="1997355"/>
                </a:lnTo>
                <a:lnTo>
                  <a:pt x="1011657" y="2049248"/>
                </a:lnTo>
                <a:lnTo>
                  <a:pt x="1026237" y="2101067"/>
                </a:lnTo>
                <a:lnTo>
                  <a:pt x="1040300" y="2152809"/>
                </a:lnTo>
                <a:lnTo>
                  <a:pt x="1053852" y="2204473"/>
                </a:lnTo>
                <a:lnTo>
                  <a:pt x="1066896" y="2256054"/>
                </a:lnTo>
                <a:lnTo>
                  <a:pt x="1079436" y="2307550"/>
                </a:lnTo>
                <a:lnTo>
                  <a:pt x="1091475" y="2358958"/>
                </a:lnTo>
                <a:lnTo>
                  <a:pt x="1103018" y="2410275"/>
                </a:lnTo>
                <a:lnTo>
                  <a:pt x="1114068" y="2461498"/>
                </a:lnTo>
                <a:lnTo>
                  <a:pt x="1124629" y="2512625"/>
                </a:lnTo>
                <a:lnTo>
                  <a:pt x="1134705" y="2563651"/>
                </a:lnTo>
                <a:lnTo>
                  <a:pt x="1144300" y="2614575"/>
                </a:lnTo>
                <a:lnTo>
                  <a:pt x="1153418" y="2665393"/>
                </a:lnTo>
                <a:lnTo>
                  <a:pt x="1162062" y="2716103"/>
                </a:lnTo>
                <a:lnTo>
                  <a:pt x="1170236" y="2766701"/>
                </a:lnTo>
                <a:lnTo>
                  <a:pt x="1177945" y="2817185"/>
                </a:lnTo>
                <a:lnTo>
                  <a:pt x="1185192" y="2867551"/>
                </a:lnTo>
                <a:lnTo>
                  <a:pt x="1191980" y="2917797"/>
                </a:lnTo>
                <a:lnTo>
                  <a:pt x="1198314" y="2967920"/>
                </a:lnTo>
                <a:lnTo>
                  <a:pt x="1204197" y="3017916"/>
                </a:lnTo>
                <a:lnTo>
                  <a:pt x="1209634" y="3067784"/>
                </a:lnTo>
                <a:lnTo>
                  <a:pt x="1214628" y="3117520"/>
                </a:lnTo>
                <a:lnTo>
                  <a:pt x="1219183" y="3167120"/>
                </a:lnTo>
                <a:lnTo>
                  <a:pt x="1223302" y="3216583"/>
                </a:lnTo>
                <a:lnTo>
                  <a:pt x="1226990" y="3265905"/>
                </a:lnTo>
                <a:lnTo>
                  <a:pt x="1230251" y="3315083"/>
                </a:lnTo>
                <a:lnTo>
                  <a:pt x="1233088" y="3364115"/>
                </a:lnTo>
                <a:lnTo>
                  <a:pt x="1235505" y="3412997"/>
                </a:lnTo>
                <a:lnTo>
                  <a:pt x="1237506" y="3461726"/>
                </a:lnTo>
                <a:lnTo>
                  <a:pt x="1239095" y="3510300"/>
                </a:lnTo>
                <a:lnTo>
                  <a:pt x="1240275" y="3558716"/>
                </a:lnTo>
                <a:lnTo>
                  <a:pt x="1241051" y="3606970"/>
                </a:lnTo>
                <a:lnTo>
                  <a:pt x="1241426" y="3655060"/>
                </a:lnTo>
                <a:lnTo>
                  <a:pt x="1241404" y="3702983"/>
                </a:lnTo>
                <a:lnTo>
                  <a:pt x="1240989" y="3750736"/>
                </a:lnTo>
                <a:lnTo>
                  <a:pt x="1240185" y="3798316"/>
                </a:lnTo>
                <a:lnTo>
                  <a:pt x="1238995" y="3845719"/>
                </a:lnTo>
                <a:lnTo>
                  <a:pt x="1237424" y="3892944"/>
                </a:lnTo>
                <a:lnTo>
                  <a:pt x="1235475" y="3939987"/>
                </a:lnTo>
                <a:lnTo>
                  <a:pt x="1233152" y="3986846"/>
                </a:lnTo>
                <a:lnTo>
                  <a:pt x="1230459" y="4033516"/>
                </a:lnTo>
                <a:lnTo>
                  <a:pt x="1227400" y="4079996"/>
                </a:lnTo>
                <a:lnTo>
                  <a:pt x="1223979" y="4126283"/>
                </a:lnTo>
                <a:lnTo>
                  <a:pt x="1220198" y="4172373"/>
                </a:lnTo>
                <a:lnTo>
                  <a:pt x="1216063" y="4218264"/>
                </a:lnTo>
                <a:lnTo>
                  <a:pt x="1211578" y="4263952"/>
                </a:lnTo>
                <a:lnTo>
                  <a:pt x="1206745" y="4309435"/>
                </a:lnTo>
                <a:lnTo>
                  <a:pt x="1201568" y="4354710"/>
                </a:lnTo>
                <a:lnTo>
                  <a:pt x="1196053" y="4399773"/>
                </a:lnTo>
                <a:lnTo>
                  <a:pt x="1190201" y="4444623"/>
                </a:lnTo>
                <a:lnTo>
                  <a:pt x="1184018" y="4489256"/>
                </a:lnTo>
                <a:lnTo>
                  <a:pt x="1177507" y="4533668"/>
                </a:lnTo>
                <a:lnTo>
                  <a:pt x="1170672" y="4577858"/>
                </a:lnTo>
                <a:lnTo>
                  <a:pt x="1163517" y="4621822"/>
                </a:lnTo>
                <a:lnTo>
                  <a:pt x="1156045" y="4665558"/>
                </a:lnTo>
                <a:lnTo>
                  <a:pt x="1148260" y="4709062"/>
                </a:lnTo>
                <a:lnTo>
                  <a:pt x="1140167" y="4752331"/>
                </a:lnTo>
                <a:lnTo>
                  <a:pt x="1131769" y="4795362"/>
                </a:lnTo>
                <a:lnTo>
                  <a:pt x="1123069" y="4838154"/>
                </a:lnTo>
                <a:lnTo>
                  <a:pt x="1114073" y="4880702"/>
                </a:lnTo>
                <a:lnTo>
                  <a:pt x="1104783" y="4923003"/>
                </a:lnTo>
                <a:lnTo>
                  <a:pt x="1095203" y="4965056"/>
                </a:lnTo>
                <a:lnTo>
                  <a:pt x="1085337" y="5006856"/>
                </a:lnTo>
                <a:lnTo>
                  <a:pt x="1075190" y="5048401"/>
                </a:lnTo>
                <a:lnTo>
                  <a:pt x="1064764" y="5089688"/>
                </a:lnTo>
                <a:lnTo>
                  <a:pt x="1054064" y="5130715"/>
                </a:lnTo>
                <a:lnTo>
                  <a:pt x="1043094" y="5171477"/>
                </a:lnTo>
                <a:lnTo>
                  <a:pt x="1031857" y="5211973"/>
                </a:lnTo>
                <a:lnTo>
                  <a:pt x="1020357" y="5252199"/>
                </a:lnTo>
                <a:lnTo>
                  <a:pt x="1008598" y="5292152"/>
                </a:lnTo>
                <a:lnTo>
                  <a:pt x="996584" y="5331829"/>
                </a:lnTo>
                <a:lnTo>
                  <a:pt x="984319" y="5371228"/>
                </a:lnTo>
                <a:lnTo>
                  <a:pt x="971806" y="5410346"/>
                </a:lnTo>
                <a:lnTo>
                  <a:pt x="959049" y="5449179"/>
                </a:lnTo>
                <a:lnTo>
                  <a:pt x="946053" y="5487725"/>
                </a:lnTo>
                <a:lnTo>
                  <a:pt x="932821" y="5525981"/>
                </a:lnTo>
                <a:lnTo>
                  <a:pt x="919356" y="5563944"/>
                </a:lnTo>
                <a:lnTo>
                  <a:pt x="905664" y="5601610"/>
                </a:lnTo>
                <a:lnTo>
                  <a:pt x="891746" y="5638977"/>
                </a:lnTo>
                <a:lnTo>
                  <a:pt x="877608" y="5676043"/>
                </a:lnTo>
                <a:lnTo>
                  <a:pt x="863253" y="5712803"/>
                </a:lnTo>
                <a:lnTo>
                  <a:pt x="848686" y="5749256"/>
                </a:lnTo>
                <a:lnTo>
                  <a:pt x="833909" y="5785398"/>
                </a:lnTo>
                <a:lnTo>
                  <a:pt x="818926" y="5821227"/>
                </a:lnTo>
                <a:lnTo>
                  <a:pt x="803742" y="5856738"/>
                </a:lnTo>
                <a:lnTo>
                  <a:pt x="788361" y="5891930"/>
                </a:lnTo>
                <a:lnTo>
                  <a:pt x="772785" y="5926800"/>
                </a:lnTo>
                <a:lnTo>
                  <a:pt x="741068" y="5995560"/>
                </a:lnTo>
                <a:lnTo>
                  <a:pt x="708622" y="6062996"/>
                </a:lnTo>
                <a:lnTo>
                  <a:pt x="675477" y="6129082"/>
                </a:lnTo>
                <a:lnTo>
                  <a:pt x="641663" y="6193797"/>
                </a:lnTo>
                <a:lnTo>
                  <a:pt x="607212" y="6257116"/>
                </a:lnTo>
                <a:lnTo>
                  <a:pt x="572155" y="6319017"/>
                </a:lnTo>
                <a:lnTo>
                  <a:pt x="536521" y="6379475"/>
                </a:lnTo>
                <a:lnTo>
                  <a:pt x="500341" y="6438468"/>
                </a:lnTo>
                <a:lnTo>
                  <a:pt x="463647" y="6495971"/>
                </a:lnTo>
                <a:lnTo>
                  <a:pt x="426469" y="6551962"/>
                </a:lnTo>
                <a:lnTo>
                  <a:pt x="388836" y="6606417"/>
                </a:lnTo>
                <a:lnTo>
                  <a:pt x="350781" y="6659313"/>
                </a:lnTo>
                <a:lnTo>
                  <a:pt x="312334" y="6710625"/>
                </a:lnTo>
                <a:lnTo>
                  <a:pt x="273525" y="6760331"/>
                </a:lnTo>
                <a:lnTo>
                  <a:pt x="234385" y="6808408"/>
                </a:lnTo>
                <a:lnTo>
                  <a:pt x="194945" y="6854831"/>
                </a:lnTo>
                <a:lnTo>
                  <a:pt x="1828800" y="6857999"/>
                </a:lnTo>
                <a:lnTo>
                  <a:pt x="1828800" y="14224"/>
                </a:lnTo>
                <a:lnTo>
                  <a:pt x="0" y="0"/>
                </a:lnTo>
                <a:close/>
              </a:path>
            </a:pathLst>
          </a:custGeom>
          <a:solidFill>
            <a:srgbClr val="585858">
              <a:alpha val="39999"/>
            </a:srgbClr>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2065" rIns="0" bIns="0" rtlCol="0">
            <a:spAutoFit/>
          </a:bodyPr>
          <a:lstStyle/>
          <a:p>
            <a:pPr marL="776605">
              <a:lnSpc>
                <a:spcPct val="100000"/>
              </a:lnSpc>
              <a:spcBef>
                <a:spcPts val="95"/>
              </a:spcBef>
            </a:pPr>
            <a:r>
              <a:rPr spc="-5" dirty="0"/>
              <a:t>Hand</a:t>
            </a:r>
            <a:r>
              <a:rPr spc="-40" dirty="0"/>
              <a:t> </a:t>
            </a:r>
            <a:r>
              <a:rPr spc="-5" dirty="0"/>
              <a:t>Protection</a:t>
            </a:r>
          </a:p>
        </p:txBody>
      </p:sp>
      <p:sp>
        <p:nvSpPr>
          <p:cNvPr id="7" name="object 7"/>
          <p:cNvSpPr/>
          <p:nvPr/>
        </p:nvSpPr>
        <p:spPr>
          <a:xfrm>
            <a:off x="1219200" y="2057400"/>
            <a:ext cx="3124200" cy="3657600"/>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5861684" y="2307463"/>
            <a:ext cx="2789555" cy="2491105"/>
          </a:xfrm>
          <a:prstGeom prst="rect">
            <a:avLst/>
          </a:prstGeom>
        </p:spPr>
        <p:txBody>
          <a:bodyPr vert="horz" wrap="square" lIns="0" tIns="12700" rIns="0" bIns="0" rtlCol="0">
            <a:spAutoFit/>
          </a:bodyPr>
          <a:lstStyle/>
          <a:p>
            <a:pPr marL="287020" marR="5080" indent="-274320">
              <a:lnSpc>
                <a:spcPct val="100000"/>
              </a:lnSpc>
              <a:spcBef>
                <a:spcPts val="100"/>
              </a:spcBef>
              <a:buClr>
                <a:srgbClr val="6D9FAF"/>
              </a:buClr>
              <a:buSzPct val="90277"/>
              <a:buFont typeface="Wingdings 2"/>
              <a:buChar char=""/>
              <a:tabLst>
                <a:tab pos="287020" algn="l"/>
              </a:tabLst>
            </a:pPr>
            <a:r>
              <a:rPr sz="3600" b="1" spc="-5" dirty="0">
                <a:solidFill>
                  <a:srgbClr val="FFFF00"/>
                </a:solidFill>
                <a:latin typeface="Arial"/>
                <a:cs typeface="Arial"/>
              </a:rPr>
              <a:t>Metal</a:t>
            </a:r>
            <a:r>
              <a:rPr sz="3600" b="1" spc="-60" dirty="0">
                <a:solidFill>
                  <a:srgbClr val="FFFF00"/>
                </a:solidFill>
                <a:latin typeface="Arial"/>
                <a:cs typeface="Arial"/>
              </a:rPr>
              <a:t> </a:t>
            </a:r>
            <a:r>
              <a:rPr sz="3600" b="1" spc="-5" dirty="0">
                <a:solidFill>
                  <a:srgbClr val="FFFF00"/>
                </a:solidFill>
                <a:latin typeface="Arial"/>
                <a:cs typeface="Arial"/>
              </a:rPr>
              <a:t>mesh  gloves</a:t>
            </a:r>
            <a:endParaRPr sz="3600">
              <a:latin typeface="Arial"/>
              <a:cs typeface="Arial"/>
            </a:endParaRPr>
          </a:p>
          <a:p>
            <a:pPr marL="570230" marR="272415" lvl="1" indent="-255904">
              <a:lnSpc>
                <a:spcPct val="100000"/>
              </a:lnSpc>
              <a:spcBef>
                <a:spcPts val="690"/>
              </a:spcBef>
              <a:buClr>
                <a:srgbClr val="CCAE09"/>
              </a:buClr>
              <a:buSzPct val="83928"/>
              <a:buChar char="○"/>
              <a:tabLst>
                <a:tab pos="570865" algn="l"/>
              </a:tabLst>
            </a:pPr>
            <a:r>
              <a:rPr sz="2800" dirty="0">
                <a:solidFill>
                  <a:srgbClr val="FFFFFF"/>
                </a:solidFill>
                <a:latin typeface="Arial"/>
                <a:cs typeface="Arial"/>
              </a:rPr>
              <a:t>resist </a:t>
            </a:r>
            <a:r>
              <a:rPr sz="2800" spc="-5" dirty="0">
                <a:solidFill>
                  <a:srgbClr val="FFFFFF"/>
                </a:solidFill>
                <a:latin typeface="Arial"/>
                <a:cs typeface="Arial"/>
              </a:rPr>
              <a:t>sharp  edges and  </a:t>
            </a:r>
            <a:r>
              <a:rPr sz="2800" dirty="0">
                <a:solidFill>
                  <a:srgbClr val="FFFFFF"/>
                </a:solidFill>
                <a:latin typeface="Arial"/>
                <a:cs typeface="Arial"/>
              </a:rPr>
              <a:t>prevent</a:t>
            </a:r>
            <a:r>
              <a:rPr sz="2800" spc="-85" dirty="0">
                <a:solidFill>
                  <a:srgbClr val="FFFFFF"/>
                </a:solidFill>
                <a:latin typeface="Arial"/>
                <a:cs typeface="Arial"/>
              </a:rPr>
              <a:t> </a:t>
            </a:r>
            <a:r>
              <a:rPr sz="2800" spc="-5" dirty="0">
                <a:solidFill>
                  <a:srgbClr val="FFFFFF"/>
                </a:solidFill>
                <a:latin typeface="Arial"/>
                <a:cs typeface="Arial"/>
              </a:rPr>
              <a:t>cuts</a:t>
            </a:r>
            <a:endParaRPr sz="2800">
              <a:latin typeface="Arial"/>
              <a:cs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654294"/>
            <a:ext cx="9144000" cy="220370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4751832"/>
            <a:ext cx="9144000" cy="2106295"/>
          </a:xfrm>
          <a:custGeom>
            <a:avLst/>
            <a:gdLst/>
            <a:ahLst/>
            <a:cxnLst/>
            <a:rect l="l" t="t" r="r" b="b"/>
            <a:pathLst>
              <a:path w="9144000" h="2106295">
                <a:moveTo>
                  <a:pt x="0" y="1692935"/>
                </a:moveTo>
                <a:lnTo>
                  <a:pt x="0" y="2106166"/>
                </a:lnTo>
                <a:lnTo>
                  <a:pt x="9144000" y="2106166"/>
                </a:lnTo>
                <a:lnTo>
                  <a:pt x="9144000" y="1751575"/>
                </a:lnTo>
                <a:lnTo>
                  <a:pt x="2266828" y="1751575"/>
                </a:lnTo>
                <a:lnTo>
                  <a:pt x="1613553" y="1744157"/>
                </a:lnTo>
                <a:lnTo>
                  <a:pt x="0" y="1692935"/>
                </a:lnTo>
                <a:close/>
              </a:path>
              <a:path w="9144000" h="2106295">
                <a:moveTo>
                  <a:pt x="9144000" y="0"/>
                </a:moveTo>
                <a:lnTo>
                  <a:pt x="8953853" y="89691"/>
                </a:lnTo>
                <a:lnTo>
                  <a:pt x="8464392" y="314371"/>
                </a:lnTo>
                <a:lnTo>
                  <a:pt x="8055839" y="494221"/>
                </a:lnTo>
                <a:lnTo>
                  <a:pt x="7664254" y="659074"/>
                </a:lnTo>
                <a:lnTo>
                  <a:pt x="7341069" y="788898"/>
                </a:lnTo>
                <a:lnTo>
                  <a:pt x="7028467" y="908526"/>
                </a:lnTo>
                <a:lnTo>
                  <a:pt x="6775423" y="1000703"/>
                </a:lnTo>
                <a:lnTo>
                  <a:pt x="6528624" y="1086284"/>
                </a:lnTo>
                <a:lnTo>
                  <a:pt x="6287566" y="1165488"/>
                </a:lnTo>
                <a:lnTo>
                  <a:pt x="6051747" y="1238535"/>
                </a:lnTo>
                <a:lnTo>
                  <a:pt x="5820664" y="1305646"/>
                </a:lnTo>
                <a:lnTo>
                  <a:pt x="5593815" y="1367040"/>
                </a:lnTo>
                <a:lnTo>
                  <a:pt x="5415046" y="1412187"/>
                </a:lnTo>
                <a:lnTo>
                  <a:pt x="5238407" y="1453928"/>
                </a:lnTo>
                <a:lnTo>
                  <a:pt x="5063642" y="1492375"/>
                </a:lnTo>
                <a:lnTo>
                  <a:pt x="4890493" y="1527643"/>
                </a:lnTo>
                <a:lnTo>
                  <a:pt x="4718701" y="1559842"/>
                </a:lnTo>
                <a:lnTo>
                  <a:pt x="4548012" y="1589086"/>
                </a:lnTo>
                <a:lnTo>
                  <a:pt x="4335806" y="1621657"/>
                </a:lnTo>
                <a:lnTo>
                  <a:pt x="4124415" y="1650005"/>
                </a:lnTo>
                <a:lnTo>
                  <a:pt x="3913339" y="1674351"/>
                </a:lnTo>
                <a:lnTo>
                  <a:pt x="3702072" y="1694915"/>
                </a:lnTo>
                <a:lnTo>
                  <a:pt x="3490114" y="1711916"/>
                </a:lnTo>
                <a:lnTo>
                  <a:pt x="3234143" y="1727924"/>
                </a:lnTo>
                <a:lnTo>
                  <a:pt x="2975583" y="1739498"/>
                </a:lnTo>
                <a:lnTo>
                  <a:pt x="2669499" y="1747904"/>
                </a:lnTo>
                <a:lnTo>
                  <a:pt x="2266828" y="1751575"/>
                </a:lnTo>
                <a:lnTo>
                  <a:pt x="9144000" y="1751575"/>
                </a:lnTo>
                <a:lnTo>
                  <a:pt x="9144000" y="0"/>
                </a:lnTo>
                <a:close/>
              </a:path>
            </a:pathLst>
          </a:custGeom>
          <a:solidFill>
            <a:srgbClr val="7B7B7B">
              <a:alpha val="45097"/>
            </a:srgbClr>
          </a:solidFill>
        </p:spPr>
        <p:txBody>
          <a:bodyPr wrap="square" lIns="0" tIns="0" rIns="0" bIns="0" rtlCol="0"/>
          <a:lstStyle/>
          <a:p>
            <a:endParaRPr/>
          </a:p>
        </p:txBody>
      </p:sp>
      <p:sp>
        <p:nvSpPr>
          <p:cNvPr id="4" name="object 4"/>
          <p:cNvSpPr/>
          <p:nvPr/>
        </p:nvSpPr>
        <p:spPr>
          <a:xfrm>
            <a:off x="7211568" y="0"/>
            <a:ext cx="1932431" cy="685799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315200" y="0"/>
            <a:ext cx="1828800" cy="6858000"/>
          </a:xfrm>
          <a:custGeom>
            <a:avLst/>
            <a:gdLst/>
            <a:ahLst/>
            <a:cxnLst/>
            <a:rect l="l" t="t" r="r" b="b"/>
            <a:pathLst>
              <a:path w="1828800" h="6858000">
                <a:moveTo>
                  <a:pt x="0" y="0"/>
                </a:moveTo>
                <a:lnTo>
                  <a:pt x="37678" y="52510"/>
                </a:lnTo>
                <a:lnTo>
                  <a:pt x="74692" y="105059"/>
                </a:lnTo>
                <a:lnTo>
                  <a:pt x="111045" y="157642"/>
                </a:lnTo>
                <a:lnTo>
                  <a:pt x="146740" y="210258"/>
                </a:lnTo>
                <a:lnTo>
                  <a:pt x="181781" y="262903"/>
                </a:lnTo>
                <a:lnTo>
                  <a:pt x="216173" y="315574"/>
                </a:lnTo>
                <a:lnTo>
                  <a:pt x="249918" y="368268"/>
                </a:lnTo>
                <a:lnTo>
                  <a:pt x="283022" y="420982"/>
                </a:lnTo>
                <a:lnTo>
                  <a:pt x="315488" y="473715"/>
                </a:lnTo>
                <a:lnTo>
                  <a:pt x="347319" y="526461"/>
                </a:lnTo>
                <a:lnTo>
                  <a:pt x="378519" y="579219"/>
                </a:lnTo>
                <a:lnTo>
                  <a:pt x="409092" y="631986"/>
                </a:lnTo>
                <a:lnTo>
                  <a:pt x="439043" y="684758"/>
                </a:lnTo>
                <a:lnTo>
                  <a:pt x="468375" y="737534"/>
                </a:lnTo>
                <a:lnTo>
                  <a:pt x="497091" y="790309"/>
                </a:lnTo>
                <a:lnTo>
                  <a:pt x="525196" y="843081"/>
                </a:lnTo>
                <a:lnTo>
                  <a:pt x="552693" y="895847"/>
                </a:lnTo>
                <a:lnTo>
                  <a:pt x="579586" y="948604"/>
                </a:lnTo>
                <a:lnTo>
                  <a:pt x="605880" y="1001349"/>
                </a:lnTo>
                <a:lnTo>
                  <a:pt x="631577" y="1054080"/>
                </a:lnTo>
                <a:lnTo>
                  <a:pt x="656682" y="1106792"/>
                </a:lnTo>
                <a:lnTo>
                  <a:pt x="681198" y="1159484"/>
                </a:lnTo>
                <a:lnTo>
                  <a:pt x="705130" y="1212153"/>
                </a:lnTo>
                <a:lnTo>
                  <a:pt x="728481" y="1264795"/>
                </a:lnTo>
                <a:lnTo>
                  <a:pt x="751256" y="1317407"/>
                </a:lnTo>
                <a:lnTo>
                  <a:pt x="773457" y="1369987"/>
                </a:lnTo>
                <a:lnTo>
                  <a:pt x="795088" y="1422532"/>
                </a:lnTo>
                <a:lnTo>
                  <a:pt x="816155" y="1475038"/>
                </a:lnTo>
                <a:lnTo>
                  <a:pt x="836659" y="1527504"/>
                </a:lnTo>
                <a:lnTo>
                  <a:pt x="856606" y="1579925"/>
                </a:lnTo>
                <a:lnTo>
                  <a:pt x="875999" y="1632299"/>
                </a:lnTo>
                <a:lnTo>
                  <a:pt x="894841" y="1684623"/>
                </a:lnTo>
                <a:lnTo>
                  <a:pt x="913138" y="1736895"/>
                </a:lnTo>
                <a:lnTo>
                  <a:pt x="930891" y="1789110"/>
                </a:lnTo>
                <a:lnTo>
                  <a:pt x="948107" y="1841267"/>
                </a:lnTo>
                <a:lnTo>
                  <a:pt x="964787" y="1893362"/>
                </a:lnTo>
                <a:lnTo>
                  <a:pt x="980936" y="1945392"/>
                </a:lnTo>
                <a:lnTo>
                  <a:pt x="996558" y="1997355"/>
                </a:lnTo>
                <a:lnTo>
                  <a:pt x="1011657" y="2049248"/>
                </a:lnTo>
                <a:lnTo>
                  <a:pt x="1026237" y="2101067"/>
                </a:lnTo>
                <a:lnTo>
                  <a:pt x="1040300" y="2152809"/>
                </a:lnTo>
                <a:lnTo>
                  <a:pt x="1053852" y="2204473"/>
                </a:lnTo>
                <a:lnTo>
                  <a:pt x="1066896" y="2256054"/>
                </a:lnTo>
                <a:lnTo>
                  <a:pt x="1079436" y="2307550"/>
                </a:lnTo>
                <a:lnTo>
                  <a:pt x="1091475" y="2358958"/>
                </a:lnTo>
                <a:lnTo>
                  <a:pt x="1103018" y="2410275"/>
                </a:lnTo>
                <a:lnTo>
                  <a:pt x="1114068" y="2461498"/>
                </a:lnTo>
                <a:lnTo>
                  <a:pt x="1124629" y="2512625"/>
                </a:lnTo>
                <a:lnTo>
                  <a:pt x="1134705" y="2563651"/>
                </a:lnTo>
                <a:lnTo>
                  <a:pt x="1144300" y="2614575"/>
                </a:lnTo>
                <a:lnTo>
                  <a:pt x="1153418" y="2665393"/>
                </a:lnTo>
                <a:lnTo>
                  <a:pt x="1162062" y="2716103"/>
                </a:lnTo>
                <a:lnTo>
                  <a:pt x="1170236" y="2766701"/>
                </a:lnTo>
                <a:lnTo>
                  <a:pt x="1177945" y="2817185"/>
                </a:lnTo>
                <a:lnTo>
                  <a:pt x="1185192" y="2867551"/>
                </a:lnTo>
                <a:lnTo>
                  <a:pt x="1191980" y="2917797"/>
                </a:lnTo>
                <a:lnTo>
                  <a:pt x="1198314" y="2967920"/>
                </a:lnTo>
                <a:lnTo>
                  <a:pt x="1204197" y="3017916"/>
                </a:lnTo>
                <a:lnTo>
                  <a:pt x="1209634" y="3067784"/>
                </a:lnTo>
                <a:lnTo>
                  <a:pt x="1214628" y="3117520"/>
                </a:lnTo>
                <a:lnTo>
                  <a:pt x="1219183" y="3167120"/>
                </a:lnTo>
                <a:lnTo>
                  <a:pt x="1223302" y="3216583"/>
                </a:lnTo>
                <a:lnTo>
                  <a:pt x="1226990" y="3265905"/>
                </a:lnTo>
                <a:lnTo>
                  <a:pt x="1230251" y="3315083"/>
                </a:lnTo>
                <a:lnTo>
                  <a:pt x="1233088" y="3364115"/>
                </a:lnTo>
                <a:lnTo>
                  <a:pt x="1235505" y="3412997"/>
                </a:lnTo>
                <a:lnTo>
                  <a:pt x="1237506" y="3461726"/>
                </a:lnTo>
                <a:lnTo>
                  <a:pt x="1239095" y="3510300"/>
                </a:lnTo>
                <a:lnTo>
                  <a:pt x="1240275" y="3558716"/>
                </a:lnTo>
                <a:lnTo>
                  <a:pt x="1241051" y="3606970"/>
                </a:lnTo>
                <a:lnTo>
                  <a:pt x="1241426" y="3655060"/>
                </a:lnTo>
                <a:lnTo>
                  <a:pt x="1241404" y="3702983"/>
                </a:lnTo>
                <a:lnTo>
                  <a:pt x="1240989" y="3750736"/>
                </a:lnTo>
                <a:lnTo>
                  <a:pt x="1240185" y="3798316"/>
                </a:lnTo>
                <a:lnTo>
                  <a:pt x="1238995" y="3845719"/>
                </a:lnTo>
                <a:lnTo>
                  <a:pt x="1237424" y="3892944"/>
                </a:lnTo>
                <a:lnTo>
                  <a:pt x="1235475" y="3939987"/>
                </a:lnTo>
                <a:lnTo>
                  <a:pt x="1233152" y="3986846"/>
                </a:lnTo>
                <a:lnTo>
                  <a:pt x="1230459" y="4033516"/>
                </a:lnTo>
                <a:lnTo>
                  <a:pt x="1227400" y="4079996"/>
                </a:lnTo>
                <a:lnTo>
                  <a:pt x="1223979" y="4126283"/>
                </a:lnTo>
                <a:lnTo>
                  <a:pt x="1220198" y="4172373"/>
                </a:lnTo>
                <a:lnTo>
                  <a:pt x="1216063" y="4218264"/>
                </a:lnTo>
                <a:lnTo>
                  <a:pt x="1211578" y="4263952"/>
                </a:lnTo>
                <a:lnTo>
                  <a:pt x="1206745" y="4309435"/>
                </a:lnTo>
                <a:lnTo>
                  <a:pt x="1201568" y="4354710"/>
                </a:lnTo>
                <a:lnTo>
                  <a:pt x="1196053" y="4399773"/>
                </a:lnTo>
                <a:lnTo>
                  <a:pt x="1190201" y="4444623"/>
                </a:lnTo>
                <a:lnTo>
                  <a:pt x="1184018" y="4489256"/>
                </a:lnTo>
                <a:lnTo>
                  <a:pt x="1177507" y="4533668"/>
                </a:lnTo>
                <a:lnTo>
                  <a:pt x="1170672" y="4577858"/>
                </a:lnTo>
                <a:lnTo>
                  <a:pt x="1163517" y="4621822"/>
                </a:lnTo>
                <a:lnTo>
                  <a:pt x="1156045" y="4665558"/>
                </a:lnTo>
                <a:lnTo>
                  <a:pt x="1148260" y="4709062"/>
                </a:lnTo>
                <a:lnTo>
                  <a:pt x="1140167" y="4752331"/>
                </a:lnTo>
                <a:lnTo>
                  <a:pt x="1131769" y="4795362"/>
                </a:lnTo>
                <a:lnTo>
                  <a:pt x="1123069" y="4838154"/>
                </a:lnTo>
                <a:lnTo>
                  <a:pt x="1114073" y="4880702"/>
                </a:lnTo>
                <a:lnTo>
                  <a:pt x="1104783" y="4923003"/>
                </a:lnTo>
                <a:lnTo>
                  <a:pt x="1095203" y="4965056"/>
                </a:lnTo>
                <a:lnTo>
                  <a:pt x="1085337" y="5006856"/>
                </a:lnTo>
                <a:lnTo>
                  <a:pt x="1075190" y="5048401"/>
                </a:lnTo>
                <a:lnTo>
                  <a:pt x="1064764" y="5089688"/>
                </a:lnTo>
                <a:lnTo>
                  <a:pt x="1054064" y="5130715"/>
                </a:lnTo>
                <a:lnTo>
                  <a:pt x="1043094" y="5171477"/>
                </a:lnTo>
                <a:lnTo>
                  <a:pt x="1031857" y="5211973"/>
                </a:lnTo>
                <a:lnTo>
                  <a:pt x="1020357" y="5252199"/>
                </a:lnTo>
                <a:lnTo>
                  <a:pt x="1008598" y="5292152"/>
                </a:lnTo>
                <a:lnTo>
                  <a:pt x="996584" y="5331829"/>
                </a:lnTo>
                <a:lnTo>
                  <a:pt x="984319" y="5371228"/>
                </a:lnTo>
                <a:lnTo>
                  <a:pt x="971806" y="5410346"/>
                </a:lnTo>
                <a:lnTo>
                  <a:pt x="959049" y="5449179"/>
                </a:lnTo>
                <a:lnTo>
                  <a:pt x="946053" y="5487725"/>
                </a:lnTo>
                <a:lnTo>
                  <a:pt x="932821" y="5525981"/>
                </a:lnTo>
                <a:lnTo>
                  <a:pt x="919356" y="5563944"/>
                </a:lnTo>
                <a:lnTo>
                  <a:pt x="905664" y="5601610"/>
                </a:lnTo>
                <a:lnTo>
                  <a:pt x="891746" y="5638977"/>
                </a:lnTo>
                <a:lnTo>
                  <a:pt x="877608" y="5676043"/>
                </a:lnTo>
                <a:lnTo>
                  <a:pt x="863253" y="5712803"/>
                </a:lnTo>
                <a:lnTo>
                  <a:pt x="848686" y="5749256"/>
                </a:lnTo>
                <a:lnTo>
                  <a:pt x="833909" y="5785398"/>
                </a:lnTo>
                <a:lnTo>
                  <a:pt x="818926" y="5821227"/>
                </a:lnTo>
                <a:lnTo>
                  <a:pt x="803742" y="5856738"/>
                </a:lnTo>
                <a:lnTo>
                  <a:pt x="788361" y="5891930"/>
                </a:lnTo>
                <a:lnTo>
                  <a:pt x="772785" y="5926800"/>
                </a:lnTo>
                <a:lnTo>
                  <a:pt x="741068" y="5995560"/>
                </a:lnTo>
                <a:lnTo>
                  <a:pt x="708622" y="6062996"/>
                </a:lnTo>
                <a:lnTo>
                  <a:pt x="675477" y="6129082"/>
                </a:lnTo>
                <a:lnTo>
                  <a:pt x="641663" y="6193797"/>
                </a:lnTo>
                <a:lnTo>
                  <a:pt x="607212" y="6257116"/>
                </a:lnTo>
                <a:lnTo>
                  <a:pt x="572155" y="6319017"/>
                </a:lnTo>
                <a:lnTo>
                  <a:pt x="536521" y="6379475"/>
                </a:lnTo>
                <a:lnTo>
                  <a:pt x="500341" y="6438468"/>
                </a:lnTo>
                <a:lnTo>
                  <a:pt x="463647" y="6495971"/>
                </a:lnTo>
                <a:lnTo>
                  <a:pt x="426469" y="6551962"/>
                </a:lnTo>
                <a:lnTo>
                  <a:pt x="388836" y="6606417"/>
                </a:lnTo>
                <a:lnTo>
                  <a:pt x="350781" y="6659313"/>
                </a:lnTo>
                <a:lnTo>
                  <a:pt x="312334" y="6710625"/>
                </a:lnTo>
                <a:lnTo>
                  <a:pt x="273525" y="6760331"/>
                </a:lnTo>
                <a:lnTo>
                  <a:pt x="234385" y="6808408"/>
                </a:lnTo>
                <a:lnTo>
                  <a:pt x="194945" y="6854831"/>
                </a:lnTo>
                <a:lnTo>
                  <a:pt x="1828800" y="6857999"/>
                </a:lnTo>
                <a:lnTo>
                  <a:pt x="1828800" y="14224"/>
                </a:lnTo>
                <a:lnTo>
                  <a:pt x="0" y="0"/>
                </a:lnTo>
                <a:close/>
              </a:path>
            </a:pathLst>
          </a:custGeom>
          <a:solidFill>
            <a:srgbClr val="585858">
              <a:alpha val="39999"/>
            </a:srgbClr>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2065" rIns="0" bIns="0" rtlCol="0">
            <a:spAutoFit/>
          </a:bodyPr>
          <a:lstStyle/>
          <a:p>
            <a:pPr marL="776605">
              <a:lnSpc>
                <a:spcPct val="100000"/>
              </a:lnSpc>
              <a:spcBef>
                <a:spcPts val="95"/>
              </a:spcBef>
            </a:pPr>
            <a:r>
              <a:rPr spc="-5" dirty="0"/>
              <a:t>Hand</a:t>
            </a:r>
            <a:r>
              <a:rPr spc="-40" dirty="0"/>
              <a:t> </a:t>
            </a:r>
            <a:r>
              <a:rPr spc="-5" dirty="0"/>
              <a:t>Protection</a:t>
            </a:r>
          </a:p>
        </p:txBody>
      </p:sp>
      <p:sp>
        <p:nvSpPr>
          <p:cNvPr id="7" name="object 7"/>
          <p:cNvSpPr/>
          <p:nvPr/>
        </p:nvSpPr>
        <p:spPr>
          <a:xfrm>
            <a:off x="1219200" y="1981200"/>
            <a:ext cx="3276600" cy="3733800"/>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5556884" y="1697177"/>
            <a:ext cx="2614930" cy="3173095"/>
          </a:xfrm>
          <a:prstGeom prst="rect">
            <a:avLst/>
          </a:prstGeom>
        </p:spPr>
        <p:txBody>
          <a:bodyPr vert="horz" wrap="square" lIns="0" tIns="12700" rIns="0" bIns="0" rtlCol="0">
            <a:spAutoFit/>
          </a:bodyPr>
          <a:lstStyle/>
          <a:p>
            <a:pPr marL="287020" marR="666750" indent="-274320">
              <a:lnSpc>
                <a:spcPct val="100000"/>
              </a:lnSpc>
              <a:spcBef>
                <a:spcPts val="100"/>
              </a:spcBef>
              <a:buClr>
                <a:srgbClr val="6D9FAF"/>
              </a:buClr>
              <a:buSzPct val="90277"/>
              <a:buFont typeface="Wingdings 2"/>
              <a:buChar char=""/>
              <a:tabLst>
                <a:tab pos="287020" algn="l"/>
              </a:tabLst>
            </a:pPr>
            <a:r>
              <a:rPr sz="3600" b="1" dirty="0">
                <a:solidFill>
                  <a:srgbClr val="FFFF00"/>
                </a:solidFill>
                <a:latin typeface="Arial"/>
                <a:cs typeface="Arial"/>
              </a:rPr>
              <a:t>Leather  </a:t>
            </a:r>
            <a:r>
              <a:rPr sz="3600" b="1" spc="-5" dirty="0">
                <a:solidFill>
                  <a:srgbClr val="FFFF00"/>
                </a:solidFill>
                <a:latin typeface="Arial"/>
                <a:cs typeface="Arial"/>
              </a:rPr>
              <a:t>gloves</a:t>
            </a:r>
            <a:endParaRPr sz="3600">
              <a:latin typeface="Arial"/>
              <a:cs typeface="Arial"/>
            </a:endParaRPr>
          </a:p>
          <a:p>
            <a:pPr marL="570230" marR="5080" lvl="1" indent="-255904">
              <a:lnSpc>
                <a:spcPct val="100000"/>
              </a:lnSpc>
              <a:spcBef>
                <a:spcPts val="775"/>
              </a:spcBef>
              <a:buClr>
                <a:srgbClr val="CCAE09"/>
              </a:buClr>
              <a:buSzPct val="84375"/>
              <a:buChar char="○"/>
              <a:tabLst>
                <a:tab pos="570865" algn="l"/>
              </a:tabLst>
            </a:pPr>
            <a:r>
              <a:rPr sz="3200" spc="-5" dirty="0">
                <a:solidFill>
                  <a:srgbClr val="FFFFFF"/>
                </a:solidFill>
                <a:latin typeface="Arial"/>
                <a:cs typeface="Arial"/>
              </a:rPr>
              <a:t>shield your  hands</a:t>
            </a:r>
            <a:r>
              <a:rPr sz="3200" spc="-95" dirty="0">
                <a:solidFill>
                  <a:srgbClr val="FFFFFF"/>
                </a:solidFill>
                <a:latin typeface="Arial"/>
                <a:cs typeface="Arial"/>
              </a:rPr>
              <a:t> </a:t>
            </a:r>
            <a:r>
              <a:rPr sz="3200" dirty="0">
                <a:solidFill>
                  <a:srgbClr val="FFFFFF"/>
                </a:solidFill>
                <a:latin typeface="Arial"/>
                <a:cs typeface="Arial"/>
              </a:rPr>
              <a:t>from  </a:t>
            </a:r>
            <a:r>
              <a:rPr sz="3200" spc="-5" dirty="0">
                <a:solidFill>
                  <a:srgbClr val="FFFFFF"/>
                </a:solidFill>
                <a:latin typeface="Arial"/>
                <a:cs typeface="Arial"/>
              </a:rPr>
              <a:t>rough  </a:t>
            </a:r>
            <a:r>
              <a:rPr sz="3200" dirty="0">
                <a:solidFill>
                  <a:srgbClr val="FFFFFF"/>
                </a:solidFill>
                <a:latin typeface="Arial"/>
                <a:cs typeface="Arial"/>
              </a:rPr>
              <a:t>surfaces</a:t>
            </a:r>
            <a:endParaRPr sz="3200">
              <a:latin typeface="Arial"/>
              <a:cs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654294"/>
            <a:ext cx="9144000" cy="220370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4751832"/>
            <a:ext cx="9144000" cy="2106295"/>
          </a:xfrm>
          <a:custGeom>
            <a:avLst/>
            <a:gdLst/>
            <a:ahLst/>
            <a:cxnLst/>
            <a:rect l="l" t="t" r="r" b="b"/>
            <a:pathLst>
              <a:path w="9144000" h="2106295">
                <a:moveTo>
                  <a:pt x="0" y="1692935"/>
                </a:moveTo>
                <a:lnTo>
                  <a:pt x="0" y="2106166"/>
                </a:lnTo>
                <a:lnTo>
                  <a:pt x="9144000" y="2106166"/>
                </a:lnTo>
                <a:lnTo>
                  <a:pt x="9144000" y="1751575"/>
                </a:lnTo>
                <a:lnTo>
                  <a:pt x="2266828" y="1751575"/>
                </a:lnTo>
                <a:lnTo>
                  <a:pt x="1613553" y="1744157"/>
                </a:lnTo>
                <a:lnTo>
                  <a:pt x="0" y="1692935"/>
                </a:lnTo>
                <a:close/>
              </a:path>
              <a:path w="9144000" h="2106295">
                <a:moveTo>
                  <a:pt x="9144000" y="0"/>
                </a:moveTo>
                <a:lnTo>
                  <a:pt x="8953853" y="89691"/>
                </a:lnTo>
                <a:lnTo>
                  <a:pt x="8464392" y="314371"/>
                </a:lnTo>
                <a:lnTo>
                  <a:pt x="8055839" y="494221"/>
                </a:lnTo>
                <a:lnTo>
                  <a:pt x="7664254" y="659074"/>
                </a:lnTo>
                <a:lnTo>
                  <a:pt x="7341069" y="788898"/>
                </a:lnTo>
                <a:lnTo>
                  <a:pt x="7028467" y="908526"/>
                </a:lnTo>
                <a:lnTo>
                  <a:pt x="6775423" y="1000703"/>
                </a:lnTo>
                <a:lnTo>
                  <a:pt x="6528624" y="1086284"/>
                </a:lnTo>
                <a:lnTo>
                  <a:pt x="6287566" y="1165488"/>
                </a:lnTo>
                <a:lnTo>
                  <a:pt x="6051747" y="1238535"/>
                </a:lnTo>
                <a:lnTo>
                  <a:pt x="5820664" y="1305646"/>
                </a:lnTo>
                <a:lnTo>
                  <a:pt x="5593815" y="1367040"/>
                </a:lnTo>
                <a:lnTo>
                  <a:pt x="5415046" y="1412187"/>
                </a:lnTo>
                <a:lnTo>
                  <a:pt x="5238407" y="1453928"/>
                </a:lnTo>
                <a:lnTo>
                  <a:pt x="5063642" y="1492375"/>
                </a:lnTo>
                <a:lnTo>
                  <a:pt x="4890493" y="1527643"/>
                </a:lnTo>
                <a:lnTo>
                  <a:pt x="4718701" y="1559842"/>
                </a:lnTo>
                <a:lnTo>
                  <a:pt x="4548012" y="1589086"/>
                </a:lnTo>
                <a:lnTo>
                  <a:pt x="4335806" y="1621657"/>
                </a:lnTo>
                <a:lnTo>
                  <a:pt x="4124415" y="1650005"/>
                </a:lnTo>
                <a:lnTo>
                  <a:pt x="3913339" y="1674351"/>
                </a:lnTo>
                <a:lnTo>
                  <a:pt x="3702072" y="1694915"/>
                </a:lnTo>
                <a:lnTo>
                  <a:pt x="3490114" y="1711916"/>
                </a:lnTo>
                <a:lnTo>
                  <a:pt x="3234143" y="1727924"/>
                </a:lnTo>
                <a:lnTo>
                  <a:pt x="2975583" y="1739498"/>
                </a:lnTo>
                <a:lnTo>
                  <a:pt x="2669499" y="1747904"/>
                </a:lnTo>
                <a:lnTo>
                  <a:pt x="2266828" y="1751575"/>
                </a:lnTo>
                <a:lnTo>
                  <a:pt x="9144000" y="1751575"/>
                </a:lnTo>
                <a:lnTo>
                  <a:pt x="9144000" y="0"/>
                </a:lnTo>
                <a:close/>
              </a:path>
            </a:pathLst>
          </a:custGeom>
          <a:solidFill>
            <a:srgbClr val="7B7B7B">
              <a:alpha val="45097"/>
            </a:srgbClr>
          </a:solidFill>
        </p:spPr>
        <p:txBody>
          <a:bodyPr wrap="square" lIns="0" tIns="0" rIns="0" bIns="0" rtlCol="0"/>
          <a:lstStyle/>
          <a:p>
            <a:endParaRPr/>
          </a:p>
        </p:txBody>
      </p:sp>
      <p:sp>
        <p:nvSpPr>
          <p:cNvPr id="4" name="object 4"/>
          <p:cNvSpPr/>
          <p:nvPr/>
        </p:nvSpPr>
        <p:spPr>
          <a:xfrm>
            <a:off x="7211568" y="0"/>
            <a:ext cx="1932431" cy="685799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315200" y="0"/>
            <a:ext cx="1828800" cy="6858000"/>
          </a:xfrm>
          <a:custGeom>
            <a:avLst/>
            <a:gdLst/>
            <a:ahLst/>
            <a:cxnLst/>
            <a:rect l="l" t="t" r="r" b="b"/>
            <a:pathLst>
              <a:path w="1828800" h="6858000">
                <a:moveTo>
                  <a:pt x="0" y="0"/>
                </a:moveTo>
                <a:lnTo>
                  <a:pt x="37678" y="52510"/>
                </a:lnTo>
                <a:lnTo>
                  <a:pt x="74692" y="105059"/>
                </a:lnTo>
                <a:lnTo>
                  <a:pt x="111045" y="157642"/>
                </a:lnTo>
                <a:lnTo>
                  <a:pt x="146740" y="210258"/>
                </a:lnTo>
                <a:lnTo>
                  <a:pt x="181781" y="262903"/>
                </a:lnTo>
                <a:lnTo>
                  <a:pt x="216173" y="315574"/>
                </a:lnTo>
                <a:lnTo>
                  <a:pt x="249918" y="368268"/>
                </a:lnTo>
                <a:lnTo>
                  <a:pt x="283022" y="420982"/>
                </a:lnTo>
                <a:lnTo>
                  <a:pt x="315488" y="473715"/>
                </a:lnTo>
                <a:lnTo>
                  <a:pt x="347319" y="526461"/>
                </a:lnTo>
                <a:lnTo>
                  <a:pt x="378519" y="579219"/>
                </a:lnTo>
                <a:lnTo>
                  <a:pt x="409092" y="631986"/>
                </a:lnTo>
                <a:lnTo>
                  <a:pt x="439043" y="684758"/>
                </a:lnTo>
                <a:lnTo>
                  <a:pt x="468375" y="737534"/>
                </a:lnTo>
                <a:lnTo>
                  <a:pt x="497091" y="790309"/>
                </a:lnTo>
                <a:lnTo>
                  <a:pt x="525196" y="843081"/>
                </a:lnTo>
                <a:lnTo>
                  <a:pt x="552693" y="895847"/>
                </a:lnTo>
                <a:lnTo>
                  <a:pt x="579586" y="948604"/>
                </a:lnTo>
                <a:lnTo>
                  <a:pt x="605880" y="1001349"/>
                </a:lnTo>
                <a:lnTo>
                  <a:pt x="631577" y="1054080"/>
                </a:lnTo>
                <a:lnTo>
                  <a:pt x="656682" y="1106792"/>
                </a:lnTo>
                <a:lnTo>
                  <a:pt x="681198" y="1159484"/>
                </a:lnTo>
                <a:lnTo>
                  <a:pt x="705130" y="1212153"/>
                </a:lnTo>
                <a:lnTo>
                  <a:pt x="728481" y="1264795"/>
                </a:lnTo>
                <a:lnTo>
                  <a:pt x="751256" y="1317407"/>
                </a:lnTo>
                <a:lnTo>
                  <a:pt x="773457" y="1369987"/>
                </a:lnTo>
                <a:lnTo>
                  <a:pt x="795088" y="1422532"/>
                </a:lnTo>
                <a:lnTo>
                  <a:pt x="816155" y="1475038"/>
                </a:lnTo>
                <a:lnTo>
                  <a:pt x="836659" y="1527504"/>
                </a:lnTo>
                <a:lnTo>
                  <a:pt x="856606" y="1579925"/>
                </a:lnTo>
                <a:lnTo>
                  <a:pt x="875999" y="1632299"/>
                </a:lnTo>
                <a:lnTo>
                  <a:pt x="894841" y="1684623"/>
                </a:lnTo>
                <a:lnTo>
                  <a:pt x="913138" y="1736895"/>
                </a:lnTo>
                <a:lnTo>
                  <a:pt x="930891" y="1789110"/>
                </a:lnTo>
                <a:lnTo>
                  <a:pt x="948107" y="1841267"/>
                </a:lnTo>
                <a:lnTo>
                  <a:pt x="964787" y="1893362"/>
                </a:lnTo>
                <a:lnTo>
                  <a:pt x="980936" y="1945392"/>
                </a:lnTo>
                <a:lnTo>
                  <a:pt x="996558" y="1997355"/>
                </a:lnTo>
                <a:lnTo>
                  <a:pt x="1011657" y="2049248"/>
                </a:lnTo>
                <a:lnTo>
                  <a:pt x="1026237" y="2101067"/>
                </a:lnTo>
                <a:lnTo>
                  <a:pt x="1040300" y="2152809"/>
                </a:lnTo>
                <a:lnTo>
                  <a:pt x="1053852" y="2204473"/>
                </a:lnTo>
                <a:lnTo>
                  <a:pt x="1066896" y="2256054"/>
                </a:lnTo>
                <a:lnTo>
                  <a:pt x="1079436" y="2307550"/>
                </a:lnTo>
                <a:lnTo>
                  <a:pt x="1091475" y="2358958"/>
                </a:lnTo>
                <a:lnTo>
                  <a:pt x="1103018" y="2410275"/>
                </a:lnTo>
                <a:lnTo>
                  <a:pt x="1114068" y="2461498"/>
                </a:lnTo>
                <a:lnTo>
                  <a:pt x="1124629" y="2512625"/>
                </a:lnTo>
                <a:lnTo>
                  <a:pt x="1134705" y="2563651"/>
                </a:lnTo>
                <a:lnTo>
                  <a:pt x="1144300" y="2614575"/>
                </a:lnTo>
                <a:lnTo>
                  <a:pt x="1153418" y="2665393"/>
                </a:lnTo>
                <a:lnTo>
                  <a:pt x="1162062" y="2716103"/>
                </a:lnTo>
                <a:lnTo>
                  <a:pt x="1170236" y="2766701"/>
                </a:lnTo>
                <a:lnTo>
                  <a:pt x="1177945" y="2817185"/>
                </a:lnTo>
                <a:lnTo>
                  <a:pt x="1185192" y="2867551"/>
                </a:lnTo>
                <a:lnTo>
                  <a:pt x="1191980" y="2917797"/>
                </a:lnTo>
                <a:lnTo>
                  <a:pt x="1198314" y="2967920"/>
                </a:lnTo>
                <a:lnTo>
                  <a:pt x="1204197" y="3017916"/>
                </a:lnTo>
                <a:lnTo>
                  <a:pt x="1209634" y="3067784"/>
                </a:lnTo>
                <a:lnTo>
                  <a:pt x="1214628" y="3117520"/>
                </a:lnTo>
                <a:lnTo>
                  <a:pt x="1219183" y="3167120"/>
                </a:lnTo>
                <a:lnTo>
                  <a:pt x="1223302" y="3216583"/>
                </a:lnTo>
                <a:lnTo>
                  <a:pt x="1226990" y="3265905"/>
                </a:lnTo>
                <a:lnTo>
                  <a:pt x="1230251" y="3315083"/>
                </a:lnTo>
                <a:lnTo>
                  <a:pt x="1233088" y="3364115"/>
                </a:lnTo>
                <a:lnTo>
                  <a:pt x="1235505" y="3412997"/>
                </a:lnTo>
                <a:lnTo>
                  <a:pt x="1237506" y="3461726"/>
                </a:lnTo>
                <a:lnTo>
                  <a:pt x="1239095" y="3510300"/>
                </a:lnTo>
                <a:lnTo>
                  <a:pt x="1240275" y="3558716"/>
                </a:lnTo>
                <a:lnTo>
                  <a:pt x="1241051" y="3606970"/>
                </a:lnTo>
                <a:lnTo>
                  <a:pt x="1241426" y="3655060"/>
                </a:lnTo>
                <a:lnTo>
                  <a:pt x="1241404" y="3702983"/>
                </a:lnTo>
                <a:lnTo>
                  <a:pt x="1240989" y="3750736"/>
                </a:lnTo>
                <a:lnTo>
                  <a:pt x="1240185" y="3798316"/>
                </a:lnTo>
                <a:lnTo>
                  <a:pt x="1238995" y="3845719"/>
                </a:lnTo>
                <a:lnTo>
                  <a:pt x="1237424" y="3892944"/>
                </a:lnTo>
                <a:lnTo>
                  <a:pt x="1235475" y="3939987"/>
                </a:lnTo>
                <a:lnTo>
                  <a:pt x="1233152" y="3986846"/>
                </a:lnTo>
                <a:lnTo>
                  <a:pt x="1230459" y="4033516"/>
                </a:lnTo>
                <a:lnTo>
                  <a:pt x="1227400" y="4079996"/>
                </a:lnTo>
                <a:lnTo>
                  <a:pt x="1223979" y="4126283"/>
                </a:lnTo>
                <a:lnTo>
                  <a:pt x="1220198" y="4172373"/>
                </a:lnTo>
                <a:lnTo>
                  <a:pt x="1216063" y="4218264"/>
                </a:lnTo>
                <a:lnTo>
                  <a:pt x="1211578" y="4263952"/>
                </a:lnTo>
                <a:lnTo>
                  <a:pt x="1206745" y="4309435"/>
                </a:lnTo>
                <a:lnTo>
                  <a:pt x="1201568" y="4354710"/>
                </a:lnTo>
                <a:lnTo>
                  <a:pt x="1196053" y="4399773"/>
                </a:lnTo>
                <a:lnTo>
                  <a:pt x="1190201" y="4444623"/>
                </a:lnTo>
                <a:lnTo>
                  <a:pt x="1184018" y="4489256"/>
                </a:lnTo>
                <a:lnTo>
                  <a:pt x="1177507" y="4533668"/>
                </a:lnTo>
                <a:lnTo>
                  <a:pt x="1170672" y="4577858"/>
                </a:lnTo>
                <a:lnTo>
                  <a:pt x="1163517" y="4621822"/>
                </a:lnTo>
                <a:lnTo>
                  <a:pt x="1156045" y="4665558"/>
                </a:lnTo>
                <a:lnTo>
                  <a:pt x="1148260" y="4709062"/>
                </a:lnTo>
                <a:lnTo>
                  <a:pt x="1140167" y="4752331"/>
                </a:lnTo>
                <a:lnTo>
                  <a:pt x="1131769" y="4795362"/>
                </a:lnTo>
                <a:lnTo>
                  <a:pt x="1123069" y="4838154"/>
                </a:lnTo>
                <a:lnTo>
                  <a:pt x="1114073" y="4880702"/>
                </a:lnTo>
                <a:lnTo>
                  <a:pt x="1104783" y="4923003"/>
                </a:lnTo>
                <a:lnTo>
                  <a:pt x="1095203" y="4965056"/>
                </a:lnTo>
                <a:lnTo>
                  <a:pt x="1085337" y="5006856"/>
                </a:lnTo>
                <a:lnTo>
                  <a:pt x="1075190" y="5048401"/>
                </a:lnTo>
                <a:lnTo>
                  <a:pt x="1064764" y="5089688"/>
                </a:lnTo>
                <a:lnTo>
                  <a:pt x="1054064" y="5130715"/>
                </a:lnTo>
                <a:lnTo>
                  <a:pt x="1043094" y="5171477"/>
                </a:lnTo>
                <a:lnTo>
                  <a:pt x="1031857" y="5211973"/>
                </a:lnTo>
                <a:lnTo>
                  <a:pt x="1020357" y="5252199"/>
                </a:lnTo>
                <a:lnTo>
                  <a:pt x="1008598" y="5292152"/>
                </a:lnTo>
                <a:lnTo>
                  <a:pt x="996584" y="5331829"/>
                </a:lnTo>
                <a:lnTo>
                  <a:pt x="984319" y="5371228"/>
                </a:lnTo>
                <a:lnTo>
                  <a:pt x="971806" y="5410346"/>
                </a:lnTo>
                <a:lnTo>
                  <a:pt x="959049" y="5449179"/>
                </a:lnTo>
                <a:lnTo>
                  <a:pt x="946053" y="5487725"/>
                </a:lnTo>
                <a:lnTo>
                  <a:pt x="932821" y="5525981"/>
                </a:lnTo>
                <a:lnTo>
                  <a:pt x="919356" y="5563944"/>
                </a:lnTo>
                <a:lnTo>
                  <a:pt x="905664" y="5601610"/>
                </a:lnTo>
                <a:lnTo>
                  <a:pt x="891746" y="5638977"/>
                </a:lnTo>
                <a:lnTo>
                  <a:pt x="877608" y="5676043"/>
                </a:lnTo>
                <a:lnTo>
                  <a:pt x="863253" y="5712803"/>
                </a:lnTo>
                <a:lnTo>
                  <a:pt x="848686" y="5749256"/>
                </a:lnTo>
                <a:lnTo>
                  <a:pt x="833909" y="5785398"/>
                </a:lnTo>
                <a:lnTo>
                  <a:pt x="818926" y="5821227"/>
                </a:lnTo>
                <a:lnTo>
                  <a:pt x="803742" y="5856738"/>
                </a:lnTo>
                <a:lnTo>
                  <a:pt x="788361" y="5891930"/>
                </a:lnTo>
                <a:lnTo>
                  <a:pt x="772785" y="5926800"/>
                </a:lnTo>
                <a:lnTo>
                  <a:pt x="741068" y="5995560"/>
                </a:lnTo>
                <a:lnTo>
                  <a:pt x="708622" y="6062996"/>
                </a:lnTo>
                <a:lnTo>
                  <a:pt x="675477" y="6129082"/>
                </a:lnTo>
                <a:lnTo>
                  <a:pt x="641663" y="6193797"/>
                </a:lnTo>
                <a:lnTo>
                  <a:pt x="607212" y="6257116"/>
                </a:lnTo>
                <a:lnTo>
                  <a:pt x="572155" y="6319017"/>
                </a:lnTo>
                <a:lnTo>
                  <a:pt x="536521" y="6379475"/>
                </a:lnTo>
                <a:lnTo>
                  <a:pt x="500341" y="6438468"/>
                </a:lnTo>
                <a:lnTo>
                  <a:pt x="463647" y="6495971"/>
                </a:lnTo>
                <a:lnTo>
                  <a:pt x="426469" y="6551962"/>
                </a:lnTo>
                <a:lnTo>
                  <a:pt x="388836" y="6606417"/>
                </a:lnTo>
                <a:lnTo>
                  <a:pt x="350781" y="6659313"/>
                </a:lnTo>
                <a:lnTo>
                  <a:pt x="312334" y="6710625"/>
                </a:lnTo>
                <a:lnTo>
                  <a:pt x="273525" y="6760331"/>
                </a:lnTo>
                <a:lnTo>
                  <a:pt x="234385" y="6808408"/>
                </a:lnTo>
                <a:lnTo>
                  <a:pt x="194945" y="6854831"/>
                </a:lnTo>
                <a:lnTo>
                  <a:pt x="1828800" y="6857999"/>
                </a:lnTo>
                <a:lnTo>
                  <a:pt x="1828800" y="14224"/>
                </a:lnTo>
                <a:lnTo>
                  <a:pt x="0" y="0"/>
                </a:lnTo>
                <a:close/>
              </a:path>
            </a:pathLst>
          </a:custGeom>
          <a:solidFill>
            <a:srgbClr val="585858">
              <a:alpha val="39999"/>
            </a:srgbClr>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2065" rIns="0" bIns="0" rtlCol="0">
            <a:spAutoFit/>
          </a:bodyPr>
          <a:lstStyle/>
          <a:p>
            <a:pPr marL="776605">
              <a:lnSpc>
                <a:spcPct val="100000"/>
              </a:lnSpc>
              <a:spcBef>
                <a:spcPts val="95"/>
              </a:spcBef>
            </a:pPr>
            <a:r>
              <a:rPr spc="-5" dirty="0"/>
              <a:t>Hand</a:t>
            </a:r>
            <a:r>
              <a:rPr spc="-40" dirty="0"/>
              <a:t> </a:t>
            </a:r>
            <a:r>
              <a:rPr spc="-5" dirty="0"/>
              <a:t>Protection</a:t>
            </a:r>
          </a:p>
        </p:txBody>
      </p:sp>
      <p:sp>
        <p:nvSpPr>
          <p:cNvPr id="7" name="object 7"/>
          <p:cNvSpPr/>
          <p:nvPr/>
        </p:nvSpPr>
        <p:spPr>
          <a:xfrm>
            <a:off x="1143000" y="1828800"/>
            <a:ext cx="3200400" cy="3581400"/>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5556884" y="1697177"/>
            <a:ext cx="2994660" cy="3040380"/>
          </a:xfrm>
          <a:prstGeom prst="rect">
            <a:avLst/>
          </a:prstGeom>
        </p:spPr>
        <p:txBody>
          <a:bodyPr vert="horz" wrap="square" lIns="0" tIns="12700" rIns="0" bIns="0" rtlCol="0">
            <a:spAutoFit/>
          </a:bodyPr>
          <a:lstStyle/>
          <a:p>
            <a:pPr marL="287020" marR="641350" indent="-274320" algn="just">
              <a:lnSpc>
                <a:spcPct val="100000"/>
              </a:lnSpc>
              <a:spcBef>
                <a:spcPts val="100"/>
              </a:spcBef>
              <a:buClr>
                <a:srgbClr val="6D9FAF"/>
              </a:buClr>
              <a:buSzPct val="90277"/>
              <a:buFont typeface="Wingdings 2"/>
              <a:buChar char=""/>
              <a:tabLst>
                <a:tab pos="287020" algn="l"/>
              </a:tabLst>
            </a:pPr>
            <a:r>
              <a:rPr sz="3600" b="1" spc="-15" dirty="0">
                <a:solidFill>
                  <a:srgbClr val="FFFF00"/>
                </a:solidFill>
                <a:latin typeface="Arial"/>
                <a:cs typeface="Arial"/>
              </a:rPr>
              <a:t>Vinyl </a:t>
            </a:r>
            <a:r>
              <a:rPr sz="3600" b="1" dirty="0">
                <a:solidFill>
                  <a:srgbClr val="FFFF00"/>
                </a:solidFill>
                <a:latin typeface="Arial"/>
                <a:cs typeface="Arial"/>
              </a:rPr>
              <a:t>and  </a:t>
            </a:r>
            <a:r>
              <a:rPr sz="3600" b="1" spc="-5" dirty="0">
                <a:solidFill>
                  <a:srgbClr val="FFFF00"/>
                </a:solidFill>
                <a:latin typeface="Arial"/>
                <a:cs typeface="Arial"/>
              </a:rPr>
              <a:t>neoprene  gloves</a:t>
            </a:r>
            <a:endParaRPr sz="3600">
              <a:latin typeface="Arial"/>
              <a:cs typeface="Arial"/>
            </a:endParaRPr>
          </a:p>
          <a:p>
            <a:pPr marL="570230" marR="5080" lvl="1" indent="-255904">
              <a:lnSpc>
                <a:spcPct val="100000"/>
              </a:lnSpc>
              <a:spcBef>
                <a:spcPts val="695"/>
              </a:spcBef>
              <a:buClr>
                <a:srgbClr val="CCAE09"/>
              </a:buClr>
              <a:buSzPct val="83928"/>
              <a:buChar char="○"/>
              <a:tabLst>
                <a:tab pos="570865" algn="l"/>
              </a:tabLst>
            </a:pPr>
            <a:r>
              <a:rPr sz="2800" dirty="0">
                <a:solidFill>
                  <a:srgbClr val="FFFFFF"/>
                </a:solidFill>
                <a:latin typeface="Arial"/>
                <a:cs typeface="Arial"/>
              </a:rPr>
              <a:t>protect </a:t>
            </a:r>
            <a:r>
              <a:rPr sz="2800" spc="-5" dirty="0">
                <a:solidFill>
                  <a:srgbClr val="FFFFFF"/>
                </a:solidFill>
                <a:latin typeface="Arial"/>
                <a:cs typeface="Arial"/>
              </a:rPr>
              <a:t>your  hands </a:t>
            </a:r>
            <a:r>
              <a:rPr sz="2800" dirty="0">
                <a:solidFill>
                  <a:srgbClr val="FFFFFF"/>
                </a:solidFill>
                <a:latin typeface="Arial"/>
                <a:cs typeface="Arial"/>
              </a:rPr>
              <a:t>against  toxic</a:t>
            </a:r>
            <a:r>
              <a:rPr sz="2800" spc="-105" dirty="0">
                <a:solidFill>
                  <a:srgbClr val="FFFFFF"/>
                </a:solidFill>
                <a:latin typeface="Arial"/>
                <a:cs typeface="Arial"/>
              </a:rPr>
              <a:t> </a:t>
            </a:r>
            <a:r>
              <a:rPr sz="2800" dirty="0">
                <a:solidFill>
                  <a:srgbClr val="FFFFFF"/>
                </a:solidFill>
                <a:latin typeface="Arial"/>
                <a:cs typeface="Arial"/>
              </a:rPr>
              <a:t>chemicals</a:t>
            </a:r>
            <a:endParaRPr sz="2800">
              <a:latin typeface="Arial"/>
              <a:cs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654294"/>
            <a:ext cx="9144000" cy="220370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4751832"/>
            <a:ext cx="9144000" cy="2106295"/>
          </a:xfrm>
          <a:custGeom>
            <a:avLst/>
            <a:gdLst/>
            <a:ahLst/>
            <a:cxnLst/>
            <a:rect l="l" t="t" r="r" b="b"/>
            <a:pathLst>
              <a:path w="9144000" h="2106295">
                <a:moveTo>
                  <a:pt x="0" y="1692935"/>
                </a:moveTo>
                <a:lnTo>
                  <a:pt x="0" y="2106166"/>
                </a:lnTo>
                <a:lnTo>
                  <a:pt x="9144000" y="2106166"/>
                </a:lnTo>
                <a:lnTo>
                  <a:pt x="9144000" y="1751575"/>
                </a:lnTo>
                <a:lnTo>
                  <a:pt x="2266828" y="1751575"/>
                </a:lnTo>
                <a:lnTo>
                  <a:pt x="1613553" y="1744157"/>
                </a:lnTo>
                <a:lnTo>
                  <a:pt x="0" y="1692935"/>
                </a:lnTo>
                <a:close/>
              </a:path>
              <a:path w="9144000" h="2106295">
                <a:moveTo>
                  <a:pt x="9144000" y="0"/>
                </a:moveTo>
                <a:lnTo>
                  <a:pt x="8953853" y="89691"/>
                </a:lnTo>
                <a:lnTo>
                  <a:pt x="8464392" y="314371"/>
                </a:lnTo>
                <a:lnTo>
                  <a:pt x="8055839" y="494221"/>
                </a:lnTo>
                <a:lnTo>
                  <a:pt x="7664254" y="659074"/>
                </a:lnTo>
                <a:lnTo>
                  <a:pt x="7341069" y="788898"/>
                </a:lnTo>
                <a:lnTo>
                  <a:pt x="7028467" y="908526"/>
                </a:lnTo>
                <a:lnTo>
                  <a:pt x="6775423" y="1000703"/>
                </a:lnTo>
                <a:lnTo>
                  <a:pt x="6528624" y="1086284"/>
                </a:lnTo>
                <a:lnTo>
                  <a:pt x="6287566" y="1165488"/>
                </a:lnTo>
                <a:lnTo>
                  <a:pt x="6051747" y="1238535"/>
                </a:lnTo>
                <a:lnTo>
                  <a:pt x="5820664" y="1305646"/>
                </a:lnTo>
                <a:lnTo>
                  <a:pt x="5593815" y="1367040"/>
                </a:lnTo>
                <a:lnTo>
                  <a:pt x="5415046" y="1412187"/>
                </a:lnTo>
                <a:lnTo>
                  <a:pt x="5238407" y="1453928"/>
                </a:lnTo>
                <a:lnTo>
                  <a:pt x="5063642" y="1492375"/>
                </a:lnTo>
                <a:lnTo>
                  <a:pt x="4890493" y="1527643"/>
                </a:lnTo>
                <a:lnTo>
                  <a:pt x="4718701" y="1559842"/>
                </a:lnTo>
                <a:lnTo>
                  <a:pt x="4548012" y="1589086"/>
                </a:lnTo>
                <a:lnTo>
                  <a:pt x="4335806" y="1621657"/>
                </a:lnTo>
                <a:lnTo>
                  <a:pt x="4124415" y="1650005"/>
                </a:lnTo>
                <a:lnTo>
                  <a:pt x="3913339" y="1674351"/>
                </a:lnTo>
                <a:lnTo>
                  <a:pt x="3702072" y="1694915"/>
                </a:lnTo>
                <a:lnTo>
                  <a:pt x="3490114" y="1711916"/>
                </a:lnTo>
                <a:lnTo>
                  <a:pt x="3234143" y="1727924"/>
                </a:lnTo>
                <a:lnTo>
                  <a:pt x="2975583" y="1739498"/>
                </a:lnTo>
                <a:lnTo>
                  <a:pt x="2669499" y="1747904"/>
                </a:lnTo>
                <a:lnTo>
                  <a:pt x="2266828" y="1751575"/>
                </a:lnTo>
                <a:lnTo>
                  <a:pt x="9144000" y="1751575"/>
                </a:lnTo>
                <a:lnTo>
                  <a:pt x="9144000" y="0"/>
                </a:lnTo>
                <a:close/>
              </a:path>
            </a:pathLst>
          </a:custGeom>
          <a:solidFill>
            <a:srgbClr val="7B7B7B">
              <a:alpha val="45097"/>
            </a:srgbClr>
          </a:solidFill>
        </p:spPr>
        <p:txBody>
          <a:bodyPr wrap="square" lIns="0" tIns="0" rIns="0" bIns="0" rtlCol="0"/>
          <a:lstStyle/>
          <a:p>
            <a:endParaRPr/>
          </a:p>
        </p:txBody>
      </p:sp>
      <p:sp>
        <p:nvSpPr>
          <p:cNvPr id="4" name="object 4"/>
          <p:cNvSpPr/>
          <p:nvPr/>
        </p:nvSpPr>
        <p:spPr>
          <a:xfrm>
            <a:off x="7211568" y="0"/>
            <a:ext cx="1932431" cy="685799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315200" y="0"/>
            <a:ext cx="1828800" cy="6858000"/>
          </a:xfrm>
          <a:custGeom>
            <a:avLst/>
            <a:gdLst/>
            <a:ahLst/>
            <a:cxnLst/>
            <a:rect l="l" t="t" r="r" b="b"/>
            <a:pathLst>
              <a:path w="1828800" h="6858000">
                <a:moveTo>
                  <a:pt x="0" y="0"/>
                </a:moveTo>
                <a:lnTo>
                  <a:pt x="37678" y="52510"/>
                </a:lnTo>
                <a:lnTo>
                  <a:pt x="74692" y="105059"/>
                </a:lnTo>
                <a:lnTo>
                  <a:pt x="111045" y="157642"/>
                </a:lnTo>
                <a:lnTo>
                  <a:pt x="146740" y="210258"/>
                </a:lnTo>
                <a:lnTo>
                  <a:pt x="181781" y="262903"/>
                </a:lnTo>
                <a:lnTo>
                  <a:pt x="216173" y="315574"/>
                </a:lnTo>
                <a:lnTo>
                  <a:pt x="249918" y="368268"/>
                </a:lnTo>
                <a:lnTo>
                  <a:pt x="283022" y="420982"/>
                </a:lnTo>
                <a:lnTo>
                  <a:pt x="315488" y="473715"/>
                </a:lnTo>
                <a:lnTo>
                  <a:pt x="347319" y="526461"/>
                </a:lnTo>
                <a:lnTo>
                  <a:pt x="378519" y="579219"/>
                </a:lnTo>
                <a:lnTo>
                  <a:pt x="409092" y="631986"/>
                </a:lnTo>
                <a:lnTo>
                  <a:pt x="439043" y="684758"/>
                </a:lnTo>
                <a:lnTo>
                  <a:pt x="468375" y="737534"/>
                </a:lnTo>
                <a:lnTo>
                  <a:pt x="497091" y="790309"/>
                </a:lnTo>
                <a:lnTo>
                  <a:pt x="525196" y="843081"/>
                </a:lnTo>
                <a:lnTo>
                  <a:pt x="552693" y="895847"/>
                </a:lnTo>
                <a:lnTo>
                  <a:pt x="579586" y="948604"/>
                </a:lnTo>
                <a:lnTo>
                  <a:pt x="605880" y="1001349"/>
                </a:lnTo>
                <a:lnTo>
                  <a:pt x="631577" y="1054080"/>
                </a:lnTo>
                <a:lnTo>
                  <a:pt x="656682" y="1106792"/>
                </a:lnTo>
                <a:lnTo>
                  <a:pt x="681198" y="1159484"/>
                </a:lnTo>
                <a:lnTo>
                  <a:pt x="705130" y="1212153"/>
                </a:lnTo>
                <a:lnTo>
                  <a:pt x="728481" y="1264795"/>
                </a:lnTo>
                <a:lnTo>
                  <a:pt x="751256" y="1317407"/>
                </a:lnTo>
                <a:lnTo>
                  <a:pt x="773457" y="1369987"/>
                </a:lnTo>
                <a:lnTo>
                  <a:pt x="795088" y="1422532"/>
                </a:lnTo>
                <a:lnTo>
                  <a:pt x="816155" y="1475038"/>
                </a:lnTo>
                <a:lnTo>
                  <a:pt x="836659" y="1527504"/>
                </a:lnTo>
                <a:lnTo>
                  <a:pt x="856606" y="1579925"/>
                </a:lnTo>
                <a:lnTo>
                  <a:pt x="875999" y="1632299"/>
                </a:lnTo>
                <a:lnTo>
                  <a:pt x="894841" y="1684623"/>
                </a:lnTo>
                <a:lnTo>
                  <a:pt x="913138" y="1736895"/>
                </a:lnTo>
                <a:lnTo>
                  <a:pt x="930891" y="1789110"/>
                </a:lnTo>
                <a:lnTo>
                  <a:pt x="948107" y="1841267"/>
                </a:lnTo>
                <a:lnTo>
                  <a:pt x="964787" y="1893362"/>
                </a:lnTo>
                <a:lnTo>
                  <a:pt x="980936" y="1945392"/>
                </a:lnTo>
                <a:lnTo>
                  <a:pt x="996558" y="1997355"/>
                </a:lnTo>
                <a:lnTo>
                  <a:pt x="1011657" y="2049248"/>
                </a:lnTo>
                <a:lnTo>
                  <a:pt x="1026237" y="2101067"/>
                </a:lnTo>
                <a:lnTo>
                  <a:pt x="1040300" y="2152809"/>
                </a:lnTo>
                <a:lnTo>
                  <a:pt x="1053852" y="2204473"/>
                </a:lnTo>
                <a:lnTo>
                  <a:pt x="1066896" y="2256054"/>
                </a:lnTo>
                <a:lnTo>
                  <a:pt x="1079436" y="2307550"/>
                </a:lnTo>
                <a:lnTo>
                  <a:pt x="1091475" y="2358958"/>
                </a:lnTo>
                <a:lnTo>
                  <a:pt x="1103018" y="2410275"/>
                </a:lnTo>
                <a:lnTo>
                  <a:pt x="1114068" y="2461498"/>
                </a:lnTo>
                <a:lnTo>
                  <a:pt x="1124629" y="2512625"/>
                </a:lnTo>
                <a:lnTo>
                  <a:pt x="1134705" y="2563651"/>
                </a:lnTo>
                <a:lnTo>
                  <a:pt x="1144300" y="2614575"/>
                </a:lnTo>
                <a:lnTo>
                  <a:pt x="1153418" y="2665393"/>
                </a:lnTo>
                <a:lnTo>
                  <a:pt x="1162062" y="2716103"/>
                </a:lnTo>
                <a:lnTo>
                  <a:pt x="1170236" y="2766701"/>
                </a:lnTo>
                <a:lnTo>
                  <a:pt x="1177945" y="2817185"/>
                </a:lnTo>
                <a:lnTo>
                  <a:pt x="1185192" y="2867551"/>
                </a:lnTo>
                <a:lnTo>
                  <a:pt x="1191980" y="2917797"/>
                </a:lnTo>
                <a:lnTo>
                  <a:pt x="1198314" y="2967920"/>
                </a:lnTo>
                <a:lnTo>
                  <a:pt x="1204197" y="3017916"/>
                </a:lnTo>
                <a:lnTo>
                  <a:pt x="1209634" y="3067784"/>
                </a:lnTo>
                <a:lnTo>
                  <a:pt x="1214628" y="3117520"/>
                </a:lnTo>
                <a:lnTo>
                  <a:pt x="1219183" y="3167120"/>
                </a:lnTo>
                <a:lnTo>
                  <a:pt x="1223302" y="3216583"/>
                </a:lnTo>
                <a:lnTo>
                  <a:pt x="1226990" y="3265905"/>
                </a:lnTo>
                <a:lnTo>
                  <a:pt x="1230251" y="3315083"/>
                </a:lnTo>
                <a:lnTo>
                  <a:pt x="1233088" y="3364115"/>
                </a:lnTo>
                <a:lnTo>
                  <a:pt x="1235505" y="3412997"/>
                </a:lnTo>
                <a:lnTo>
                  <a:pt x="1237506" y="3461726"/>
                </a:lnTo>
                <a:lnTo>
                  <a:pt x="1239095" y="3510300"/>
                </a:lnTo>
                <a:lnTo>
                  <a:pt x="1240275" y="3558716"/>
                </a:lnTo>
                <a:lnTo>
                  <a:pt x="1241051" y="3606970"/>
                </a:lnTo>
                <a:lnTo>
                  <a:pt x="1241426" y="3655060"/>
                </a:lnTo>
                <a:lnTo>
                  <a:pt x="1241404" y="3702983"/>
                </a:lnTo>
                <a:lnTo>
                  <a:pt x="1240989" y="3750736"/>
                </a:lnTo>
                <a:lnTo>
                  <a:pt x="1240185" y="3798316"/>
                </a:lnTo>
                <a:lnTo>
                  <a:pt x="1238995" y="3845719"/>
                </a:lnTo>
                <a:lnTo>
                  <a:pt x="1237424" y="3892944"/>
                </a:lnTo>
                <a:lnTo>
                  <a:pt x="1235475" y="3939987"/>
                </a:lnTo>
                <a:lnTo>
                  <a:pt x="1233152" y="3986846"/>
                </a:lnTo>
                <a:lnTo>
                  <a:pt x="1230459" y="4033516"/>
                </a:lnTo>
                <a:lnTo>
                  <a:pt x="1227400" y="4079996"/>
                </a:lnTo>
                <a:lnTo>
                  <a:pt x="1223979" y="4126283"/>
                </a:lnTo>
                <a:lnTo>
                  <a:pt x="1220198" y="4172373"/>
                </a:lnTo>
                <a:lnTo>
                  <a:pt x="1216063" y="4218264"/>
                </a:lnTo>
                <a:lnTo>
                  <a:pt x="1211578" y="4263952"/>
                </a:lnTo>
                <a:lnTo>
                  <a:pt x="1206745" y="4309435"/>
                </a:lnTo>
                <a:lnTo>
                  <a:pt x="1201568" y="4354710"/>
                </a:lnTo>
                <a:lnTo>
                  <a:pt x="1196053" y="4399773"/>
                </a:lnTo>
                <a:lnTo>
                  <a:pt x="1190201" y="4444623"/>
                </a:lnTo>
                <a:lnTo>
                  <a:pt x="1184018" y="4489256"/>
                </a:lnTo>
                <a:lnTo>
                  <a:pt x="1177507" y="4533668"/>
                </a:lnTo>
                <a:lnTo>
                  <a:pt x="1170672" y="4577858"/>
                </a:lnTo>
                <a:lnTo>
                  <a:pt x="1163517" y="4621822"/>
                </a:lnTo>
                <a:lnTo>
                  <a:pt x="1156045" y="4665558"/>
                </a:lnTo>
                <a:lnTo>
                  <a:pt x="1148260" y="4709062"/>
                </a:lnTo>
                <a:lnTo>
                  <a:pt x="1140167" y="4752331"/>
                </a:lnTo>
                <a:lnTo>
                  <a:pt x="1131769" y="4795362"/>
                </a:lnTo>
                <a:lnTo>
                  <a:pt x="1123069" y="4838154"/>
                </a:lnTo>
                <a:lnTo>
                  <a:pt x="1114073" y="4880702"/>
                </a:lnTo>
                <a:lnTo>
                  <a:pt x="1104783" y="4923003"/>
                </a:lnTo>
                <a:lnTo>
                  <a:pt x="1095203" y="4965056"/>
                </a:lnTo>
                <a:lnTo>
                  <a:pt x="1085337" y="5006856"/>
                </a:lnTo>
                <a:lnTo>
                  <a:pt x="1075190" y="5048401"/>
                </a:lnTo>
                <a:lnTo>
                  <a:pt x="1064764" y="5089688"/>
                </a:lnTo>
                <a:lnTo>
                  <a:pt x="1054064" y="5130715"/>
                </a:lnTo>
                <a:lnTo>
                  <a:pt x="1043094" y="5171477"/>
                </a:lnTo>
                <a:lnTo>
                  <a:pt x="1031857" y="5211973"/>
                </a:lnTo>
                <a:lnTo>
                  <a:pt x="1020357" y="5252199"/>
                </a:lnTo>
                <a:lnTo>
                  <a:pt x="1008598" y="5292152"/>
                </a:lnTo>
                <a:lnTo>
                  <a:pt x="996584" y="5331829"/>
                </a:lnTo>
                <a:lnTo>
                  <a:pt x="984319" y="5371228"/>
                </a:lnTo>
                <a:lnTo>
                  <a:pt x="971806" y="5410346"/>
                </a:lnTo>
                <a:lnTo>
                  <a:pt x="959049" y="5449179"/>
                </a:lnTo>
                <a:lnTo>
                  <a:pt x="946053" y="5487725"/>
                </a:lnTo>
                <a:lnTo>
                  <a:pt x="932821" y="5525981"/>
                </a:lnTo>
                <a:lnTo>
                  <a:pt x="919356" y="5563944"/>
                </a:lnTo>
                <a:lnTo>
                  <a:pt x="905664" y="5601610"/>
                </a:lnTo>
                <a:lnTo>
                  <a:pt x="891746" y="5638977"/>
                </a:lnTo>
                <a:lnTo>
                  <a:pt x="877608" y="5676043"/>
                </a:lnTo>
                <a:lnTo>
                  <a:pt x="863253" y="5712803"/>
                </a:lnTo>
                <a:lnTo>
                  <a:pt x="848686" y="5749256"/>
                </a:lnTo>
                <a:lnTo>
                  <a:pt x="833909" y="5785398"/>
                </a:lnTo>
                <a:lnTo>
                  <a:pt x="818926" y="5821227"/>
                </a:lnTo>
                <a:lnTo>
                  <a:pt x="803742" y="5856738"/>
                </a:lnTo>
                <a:lnTo>
                  <a:pt x="788361" y="5891930"/>
                </a:lnTo>
                <a:lnTo>
                  <a:pt x="772785" y="5926800"/>
                </a:lnTo>
                <a:lnTo>
                  <a:pt x="741068" y="5995560"/>
                </a:lnTo>
                <a:lnTo>
                  <a:pt x="708622" y="6062996"/>
                </a:lnTo>
                <a:lnTo>
                  <a:pt x="675477" y="6129082"/>
                </a:lnTo>
                <a:lnTo>
                  <a:pt x="641663" y="6193797"/>
                </a:lnTo>
                <a:lnTo>
                  <a:pt x="607212" y="6257116"/>
                </a:lnTo>
                <a:lnTo>
                  <a:pt x="572155" y="6319017"/>
                </a:lnTo>
                <a:lnTo>
                  <a:pt x="536521" y="6379475"/>
                </a:lnTo>
                <a:lnTo>
                  <a:pt x="500341" y="6438468"/>
                </a:lnTo>
                <a:lnTo>
                  <a:pt x="463647" y="6495971"/>
                </a:lnTo>
                <a:lnTo>
                  <a:pt x="426469" y="6551962"/>
                </a:lnTo>
                <a:lnTo>
                  <a:pt x="388836" y="6606417"/>
                </a:lnTo>
                <a:lnTo>
                  <a:pt x="350781" y="6659313"/>
                </a:lnTo>
                <a:lnTo>
                  <a:pt x="312334" y="6710625"/>
                </a:lnTo>
                <a:lnTo>
                  <a:pt x="273525" y="6760331"/>
                </a:lnTo>
                <a:lnTo>
                  <a:pt x="234385" y="6808408"/>
                </a:lnTo>
                <a:lnTo>
                  <a:pt x="194945" y="6854831"/>
                </a:lnTo>
                <a:lnTo>
                  <a:pt x="1828800" y="6857999"/>
                </a:lnTo>
                <a:lnTo>
                  <a:pt x="1828800" y="14224"/>
                </a:lnTo>
                <a:lnTo>
                  <a:pt x="0" y="0"/>
                </a:lnTo>
                <a:close/>
              </a:path>
            </a:pathLst>
          </a:custGeom>
          <a:solidFill>
            <a:srgbClr val="585858">
              <a:alpha val="39999"/>
            </a:srgbClr>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2065" rIns="0" bIns="0" rtlCol="0">
            <a:spAutoFit/>
          </a:bodyPr>
          <a:lstStyle/>
          <a:p>
            <a:pPr marL="776605">
              <a:lnSpc>
                <a:spcPct val="100000"/>
              </a:lnSpc>
              <a:spcBef>
                <a:spcPts val="95"/>
              </a:spcBef>
            </a:pPr>
            <a:r>
              <a:rPr spc="-5" dirty="0"/>
              <a:t>Hand</a:t>
            </a:r>
            <a:r>
              <a:rPr spc="-40" dirty="0"/>
              <a:t> </a:t>
            </a:r>
            <a:r>
              <a:rPr spc="-5" dirty="0"/>
              <a:t>Protection</a:t>
            </a:r>
          </a:p>
        </p:txBody>
      </p:sp>
      <p:sp>
        <p:nvSpPr>
          <p:cNvPr id="7" name="object 7"/>
          <p:cNvSpPr/>
          <p:nvPr/>
        </p:nvSpPr>
        <p:spPr>
          <a:xfrm>
            <a:off x="1295400" y="1905000"/>
            <a:ext cx="3048000" cy="3657600"/>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5556884" y="1697177"/>
            <a:ext cx="2759075" cy="2918460"/>
          </a:xfrm>
          <a:prstGeom prst="rect">
            <a:avLst/>
          </a:prstGeom>
        </p:spPr>
        <p:txBody>
          <a:bodyPr vert="horz" wrap="square" lIns="0" tIns="12700" rIns="0" bIns="0" rtlCol="0">
            <a:spAutoFit/>
          </a:bodyPr>
          <a:lstStyle/>
          <a:p>
            <a:pPr marL="287020" marR="864235" indent="-274320">
              <a:lnSpc>
                <a:spcPct val="100000"/>
              </a:lnSpc>
              <a:spcBef>
                <a:spcPts val="100"/>
              </a:spcBef>
              <a:buClr>
                <a:srgbClr val="6D9FAF"/>
              </a:buClr>
              <a:buSzPct val="90277"/>
              <a:buFont typeface="Wingdings 2"/>
              <a:buChar char=""/>
              <a:tabLst>
                <a:tab pos="287020" algn="l"/>
              </a:tabLst>
            </a:pPr>
            <a:r>
              <a:rPr sz="3600" b="1" dirty="0">
                <a:solidFill>
                  <a:srgbClr val="FFFF00"/>
                </a:solidFill>
                <a:latin typeface="Arial"/>
                <a:cs typeface="Arial"/>
              </a:rPr>
              <a:t>Rub</a:t>
            </a:r>
            <a:r>
              <a:rPr sz="3600" b="1" spc="-15" dirty="0">
                <a:solidFill>
                  <a:srgbClr val="FFFF00"/>
                </a:solidFill>
                <a:latin typeface="Arial"/>
                <a:cs typeface="Arial"/>
              </a:rPr>
              <a:t>b</a:t>
            </a:r>
            <a:r>
              <a:rPr sz="3600" b="1" dirty="0">
                <a:solidFill>
                  <a:srgbClr val="FFFF00"/>
                </a:solidFill>
                <a:latin typeface="Arial"/>
                <a:cs typeface="Arial"/>
              </a:rPr>
              <a:t>er  </a:t>
            </a:r>
            <a:r>
              <a:rPr sz="3600" b="1" spc="-5" dirty="0">
                <a:solidFill>
                  <a:srgbClr val="FFFF00"/>
                </a:solidFill>
                <a:latin typeface="Arial"/>
                <a:cs typeface="Arial"/>
              </a:rPr>
              <a:t>gloves</a:t>
            </a:r>
            <a:endParaRPr sz="3600">
              <a:latin typeface="Arial"/>
              <a:cs typeface="Arial"/>
            </a:endParaRPr>
          </a:p>
          <a:p>
            <a:pPr marL="570230" marR="5080" lvl="1" indent="-255904">
              <a:lnSpc>
                <a:spcPct val="100000"/>
              </a:lnSpc>
              <a:spcBef>
                <a:spcPts val="695"/>
              </a:spcBef>
              <a:buClr>
                <a:srgbClr val="CCAE09"/>
              </a:buClr>
              <a:buSzPct val="83928"/>
              <a:buChar char="○"/>
              <a:tabLst>
                <a:tab pos="570865" algn="l"/>
              </a:tabLst>
            </a:pPr>
            <a:r>
              <a:rPr sz="2800" dirty="0">
                <a:solidFill>
                  <a:srgbClr val="FFFFFF"/>
                </a:solidFill>
                <a:latin typeface="Arial"/>
                <a:cs typeface="Arial"/>
              </a:rPr>
              <a:t>protect </a:t>
            </a:r>
            <a:r>
              <a:rPr sz="2800" spc="-5" dirty="0">
                <a:solidFill>
                  <a:srgbClr val="FFFFFF"/>
                </a:solidFill>
                <a:latin typeface="Arial"/>
                <a:cs typeface="Arial"/>
              </a:rPr>
              <a:t>you  when</a:t>
            </a:r>
            <a:r>
              <a:rPr sz="2800" spc="-40" dirty="0">
                <a:solidFill>
                  <a:srgbClr val="FFFFFF"/>
                </a:solidFill>
                <a:latin typeface="Arial"/>
                <a:cs typeface="Arial"/>
              </a:rPr>
              <a:t> </a:t>
            </a:r>
            <a:r>
              <a:rPr sz="2800" spc="-5" dirty="0">
                <a:solidFill>
                  <a:srgbClr val="FFFFFF"/>
                </a:solidFill>
                <a:latin typeface="Arial"/>
                <a:cs typeface="Arial"/>
              </a:rPr>
              <a:t>working  </a:t>
            </a:r>
            <a:r>
              <a:rPr sz="2800" dirty="0">
                <a:solidFill>
                  <a:srgbClr val="FFFFFF"/>
                </a:solidFill>
                <a:latin typeface="Arial"/>
                <a:cs typeface="Arial"/>
              </a:rPr>
              <a:t>around  electricity</a:t>
            </a:r>
            <a:endParaRPr sz="2800">
              <a:latin typeface="Arial"/>
              <a:cs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654294"/>
            <a:ext cx="9144000" cy="220370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4751832"/>
            <a:ext cx="9144000" cy="2106295"/>
          </a:xfrm>
          <a:custGeom>
            <a:avLst/>
            <a:gdLst/>
            <a:ahLst/>
            <a:cxnLst/>
            <a:rect l="l" t="t" r="r" b="b"/>
            <a:pathLst>
              <a:path w="9144000" h="2106295">
                <a:moveTo>
                  <a:pt x="0" y="1692935"/>
                </a:moveTo>
                <a:lnTo>
                  <a:pt x="0" y="2106166"/>
                </a:lnTo>
                <a:lnTo>
                  <a:pt x="9144000" y="2106166"/>
                </a:lnTo>
                <a:lnTo>
                  <a:pt x="9144000" y="1751575"/>
                </a:lnTo>
                <a:lnTo>
                  <a:pt x="2266828" y="1751575"/>
                </a:lnTo>
                <a:lnTo>
                  <a:pt x="1613553" y="1744157"/>
                </a:lnTo>
                <a:lnTo>
                  <a:pt x="0" y="1692935"/>
                </a:lnTo>
                <a:close/>
              </a:path>
              <a:path w="9144000" h="2106295">
                <a:moveTo>
                  <a:pt x="9144000" y="0"/>
                </a:moveTo>
                <a:lnTo>
                  <a:pt x="8953853" y="89691"/>
                </a:lnTo>
                <a:lnTo>
                  <a:pt x="8464392" y="314371"/>
                </a:lnTo>
                <a:lnTo>
                  <a:pt x="8055839" y="494221"/>
                </a:lnTo>
                <a:lnTo>
                  <a:pt x="7664254" y="659074"/>
                </a:lnTo>
                <a:lnTo>
                  <a:pt x="7341069" y="788898"/>
                </a:lnTo>
                <a:lnTo>
                  <a:pt x="7028467" y="908526"/>
                </a:lnTo>
                <a:lnTo>
                  <a:pt x="6775423" y="1000703"/>
                </a:lnTo>
                <a:lnTo>
                  <a:pt x="6528624" y="1086284"/>
                </a:lnTo>
                <a:lnTo>
                  <a:pt x="6287566" y="1165488"/>
                </a:lnTo>
                <a:lnTo>
                  <a:pt x="6051747" y="1238535"/>
                </a:lnTo>
                <a:lnTo>
                  <a:pt x="5820664" y="1305646"/>
                </a:lnTo>
                <a:lnTo>
                  <a:pt x="5593815" y="1367040"/>
                </a:lnTo>
                <a:lnTo>
                  <a:pt x="5415046" y="1412187"/>
                </a:lnTo>
                <a:lnTo>
                  <a:pt x="5238407" y="1453928"/>
                </a:lnTo>
                <a:lnTo>
                  <a:pt x="5063642" y="1492375"/>
                </a:lnTo>
                <a:lnTo>
                  <a:pt x="4890493" y="1527643"/>
                </a:lnTo>
                <a:lnTo>
                  <a:pt x="4718701" y="1559842"/>
                </a:lnTo>
                <a:lnTo>
                  <a:pt x="4548012" y="1589086"/>
                </a:lnTo>
                <a:lnTo>
                  <a:pt x="4335806" y="1621657"/>
                </a:lnTo>
                <a:lnTo>
                  <a:pt x="4124415" y="1650005"/>
                </a:lnTo>
                <a:lnTo>
                  <a:pt x="3913339" y="1674351"/>
                </a:lnTo>
                <a:lnTo>
                  <a:pt x="3702072" y="1694915"/>
                </a:lnTo>
                <a:lnTo>
                  <a:pt x="3490114" y="1711916"/>
                </a:lnTo>
                <a:lnTo>
                  <a:pt x="3234143" y="1727924"/>
                </a:lnTo>
                <a:lnTo>
                  <a:pt x="2975583" y="1739498"/>
                </a:lnTo>
                <a:lnTo>
                  <a:pt x="2669499" y="1747904"/>
                </a:lnTo>
                <a:lnTo>
                  <a:pt x="2266828" y="1751575"/>
                </a:lnTo>
                <a:lnTo>
                  <a:pt x="9144000" y="1751575"/>
                </a:lnTo>
                <a:lnTo>
                  <a:pt x="9144000" y="0"/>
                </a:lnTo>
                <a:close/>
              </a:path>
            </a:pathLst>
          </a:custGeom>
          <a:solidFill>
            <a:srgbClr val="7B7B7B">
              <a:alpha val="45097"/>
            </a:srgbClr>
          </a:solidFill>
        </p:spPr>
        <p:txBody>
          <a:bodyPr wrap="square" lIns="0" tIns="0" rIns="0" bIns="0" rtlCol="0"/>
          <a:lstStyle/>
          <a:p>
            <a:endParaRPr/>
          </a:p>
        </p:txBody>
      </p:sp>
      <p:sp>
        <p:nvSpPr>
          <p:cNvPr id="4" name="object 4"/>
          <p:cNvSpPr/>
          <p:nvPr/>
        </p:nvSpPr>
        <p:spPr>
          <a:xfrm>
            <a:off x="7211568" y="0"/>
            <a:ext cx="1932431" cy="685799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315200" y="0"/>
            <a:ext cx="1828800" cy="6858000"/>
          </a:xfrm>
          <a:custGeom>
            <a:avLst/>
            <a:gdLst/>
            <a:ahLst/>
            <a:cxnLst/>
            <a:rect l="l" t="t" r="r" b="b"/>
            <a:pathLst>
              <a:path w="1828800" h="6858000">
                <a:moveTo>
                  <a:pt x="0" y="0"/>
                </a:moveTo>
                <a:lnTo>
                  <a:pt x="37678" y="52510"/>
                </a:lnTo>
                <a:lnTo>
                  <a:pt x="74692" y="105059"/>
                </a:lnTo>
                <a:lnTo>
                  <a:pt x="111045" y="157642"/>
                </a:lnTo>
                <a:lnTo>
                  <a:pt x="146740" y="210258"/>
                </a:lnTo>
                <a:lnTo>
                  <a:pt x="181781" y="262903"/>
                </a:lnTo>
                <a:lnTo>
                  <a:pt x="216173" y="315574"/>
                </a:lnTo>
                <a:lnTo>
                  <a:pt x="249918" y="368268"/>
                </a:lnTo>
                <a:lnTo>
                  <a:pt x="283022" y="420982"/>
                </a:lnTo>
                <a:lnTo>
                  <a:pt x="315488" y="473715"/>
                </a:lnTo>
                <a:lnTo>
                  <a:pt x="347319" y="526461"/>
                </a:lnTo>
                <a:lnTo>
                  <a:pt x="378519" y="579219"/>
                </a:lnTo>
                <a:lnTo>
                  <a:pt x="409092" y="631986"/>
                </a:lnTo>
                <a:lnTo>
                  <a:pt x="439043" y="684758"/>
                </a:lnTo>
                <a:lnTo>
                  <a:pt x="468375" y="737534"/>
                </a:lnTo>
                <a:lnTo>
                  <a:pt x="497091" y="790309"/>
                </a:lnTo>
                <a:lnTo>
                  <a:pt x="525196" y="843081"/>
                </a:lnTo>
                <a:lnTo>
                  <a:pt x="552693" y="895847"/>
                </a:lnTo>
                <a:lnTo>
                  <a:pt x="579586" y="948604"/>
                </a:lnTo>
                <a:lnTo>
                  <a:pt x="605880" y="1001349"/>
                </a:lnTo>
                <a:lnTo>
                  <a:pt x="631577" y="1054080"/>
                </a:lnTo>
                <a:lnTo>
                  <a:pt x="656682" y="1106792"/>
                </a:lnTo>
                <a:lnTo>
                  <a:pt x="681198" y="1159484"/>
                </a:lnTo>
                <a:lnTo>
                  <a:pt x="705130" y="1212153"/>
                </a:lnTo>
                <a:lnTo>
                  <a:pt x="728481" y="1264795"/>
                </a:lnTo>
                <a:lnTo>
                  <a:pt x="751256" y="1317407"/>
                </a:lnTo>
                <a:lnTo>
                  <a:pt x="773457" y="1369987"/>
                </a:lnTo>
                <a:lnTo>
                  <a:pt x="795088" y="1422532"/>
                </a:lnTo>
                <a:lnTo>
                  <a:pt x="816155" y="1475038"/>
                </a:lnTo>
                <a:lnTo>
                  <a:pt x="836659" y="1527504"/>
                </a:lnTo>
                <a:lnTo>
                  <a:pt x="856606" y="1579925"/>
                </a:lnTo>
                <a:lnTo>
                  <a:pt x="875999" y="1632299"/>
                </a:lnTo>
                <a:lnTo>
                  <a:pt x="894841" y="1684623"/>
                </a:lnTo>
                <a:lnTo>
                  <a:pt x="913138" y="1736895"/>
                </a:lnTo>
                <a:lnTo>
                  <a:pt x="930891" y="1789110"/>
                </a:lnTo>
                <a:lnTo>
                  <a:pt x="948107" y="1841267"/>
                </a:lnTo>
                <a:lnTo>
                  <a:pt x="964787" y="1893362"/>
                </a:lnTo>
                <a:lnTo>
                  <a:pt x="980936" y="1945392"/>
                </a:lnTo>
                <a:lnTo>
                  <a:pt x="996558" y="1997355"/>
                </a:lnTo>
                <a:lnTo>
                  <a:pt x="1011657" y="2049248"/>
                </a:lnTo>
                <a:lnTo>
                  <a:pt x="1026237" y="2101067"/>
                </a:lnTo>
                <a:lnTo>
                  <a:pt x="1040300" y="2152809"/>
                </a:lnTo>
                <a:lnTo>
                  <a:pt x="1053852" y="2204473"/>
                </a:lnTo>
                <a:lnTo>
                  <a:pt x="1066896" y="2256054"/>
                </a:lnTo>
                <a:lnTo>
                  <a:pt x="1079436" y="2307550"/>
                </a:lnTo>
                <a:lnTo>
                  <a:pt x="1091475" y="2358958"/>
                </a:lnTo>
                <a:lnTo>
                  <a:pt x="1103018" y="2410275"/>
                </a:lnTo>
                <a:lnTo>
                  <a:pt x="1114068" y="2461498"/>
                </a:lnTo>
                <a:lnTo>
                  <a:pt x="1124629" y="2512625"/>
                </a:lnTo>
                <a:lnTo>
                  <a:pt x="1134705" y="2563651"/>
                </a:lnTo>
                <a:lnTo>
                  <a:pt x="1144300" y="2614575"/>
                </a:lnTo>
                <a:lnTo>
                  <a:pt x="1153418" y="2665393"/>
                </a:lnTo>
                <a:lnTo>
                  <a:pt x="1162062" y="2716103"/>
                </a:lnTo>
                <a:lnTo>
                  <a:pt x="1170236" y="2766701"/>
                </a:lnTo>
                <a:lnTo>
                  <a:pt x="1177945" y="2817185"/>
                </a:lnTo>
                <a:lnTo>
                  <a:pt x="1185192" y="2867551"/>
                </a:lnTo>
                <a:lnTo>
                  <a:pt x="1191980" y="2917797"/>
                </a:lnTo>
                <a:lnTo>
                  <a:pt x="1198314" y="2967920"/>
                </a:lnTo>
                <a:lnTo>
                  <a:pt x="1204197" y="3017916"/>
                </a:lnTo>
                <a:lnTo>
                  <a:pt x="1209634" y="3067784"/>
                </a:lnTo>
                <a:lnTo>
                  <a:pt x="1214628" y="3117520"/>
                </a:lnTo>
                <a:lnTo>
                  <a:pt x="1219183" y="3167120"/>
                </a:lnTo>
                <a:lnTo>
                  <a:pt x="1223302" y="3216583"/>
                </a:lnTo>
                <a:lnTo>
                  <a:pt x="1226990" y="3265905"/>
                </a:lnTo>
                <a:lnTo>
                  <a:pt x="1230251" y="3315083"/>
                </a:lnTo>
                <a:lnTo>
                  <a:pt x="1233088" y="3364115"/>
                </a:lnTo>
                <a:lnTo>
                  <a:pt x="1235505" y="3412997"/>
                </a:lnTo>
                <a:lnTo>
                  <a:pt x="1237506" y="3461726"/>
                </a:lnTo>
                <a:lnTo>
                  <a:pt x="1239095" y="3510300"/>
                </a:lnTo>
                <a:lnTo>
                  <a:pt x="1240275" y="3558716"/>
                </a:lnTo>
                <a:lnTo>
                  <a:pt x="1241051" y="3606970"/>
                </a:lnTo>
                <a:lnTo>
                  <a:pt x="1241426" y="3655060"/>
                </a:lnTo>
                <a:lnTo>
                  <a:pt x="1241404" y="3702983"/>
                </a:lnTo>
                <a:lnTo>
                  <a:pt x="1240989" y="3750736"/>
                </a:lnTo>
                <a:lnTo>
                  <a:pt x="1240185" y="3798316"/>
                </a:lnTo>
                <a:lnTo>
                  <a:pt x="1238995" y="3845719"/>
                </a:lnTo>
                <a:lnTo>
                  <a:pt x="1237424" y="3892944"/>
                </a:lnTo>
                <a:lnTo>
                  <a:pt x="1235475" y="3939987"/>
                </a:lnTo>
                <a:lnTo>
                  <a:pt x="1233152" y="3986846"/>
                </a:lnTo>
                <a:lnTo>
                  <a:pt x="1230459" y="4033516"/>
                </a:lnTo>
                <a:lnTo>
                  <a:pt x="1227400" y="4079996"/>
                </a:lnTo>
                <a:lnTo>
                  <a:pt x="1223979" y="4126283"/>
                </a:lnTo>
                <a:lnTo>
                  <a:pt x="1220198" y="4172373"/>
                </a:lnTo>
                <a:lnTo>
                  <a:pt x="1216063" y="4218264"/>
                </a:lnTo>
                <a:lnTo>
                  <a:pt x="1211578" y="4263952"/>
                </a:lnTo>
                <a:lnTo>
                  <a:pt x="1206745" y="4309435"/>
                </a:lnTo>
                <a:lnTo>
                  <a:pt x="1201568" y="4354710"/>
                </a:lnTo>
                <a:lnTo>
                  <a:pt x="1196053" y="4399773"/>
                </a:lnTo>
                <a:lnTo>
                  <a:pt x="1190201" y="4444623"/>
                </a:lnTo>
                <a:lnTo>
                  <a:pt x="1184018" y="4489256"/>
                </a:lnTo>
                <a:lnTo>
                  <a:pt x="1177507" y="4533668"/>
                </a:lnTo>
                <a:lnTo>
                  <a:pt x="1170672" y="4577858"/>
                </a:lnTo>
                <a:lnTo>
                  <a:pt x="1163517" y="4621822"/>
                </a:lnTo>
                <a:lnTo>
                  <a:pt x="1156045" y="4665558"/>
                </a:lnTo>
                <a:lnTo>
                  <a:pt x="1148260" y="4709062"/>
                </a:lnTo>
                <a:lnTo>
                  <a:pt x="1140167" y="4752331"/>
                </a:lnTo>
                <a:lnTo>
                  <a:pt x="1131769" y="4795362"/>
                </a:lnTo>
                <a:lnTo>
                  <a:pt x="1123069" y="4838154"/>
                </a:lnTo>
                <a:lnTo>
                  <a:pt x="1114073" y="4880702"/>
                </a:lnTo>
                <a:lnTo>
                  <a:pt x="1104783" y="4923003"/>
                </a:lnTo>
                <a:lnTo>
                  <a:pt x="1095203" y="4965056"/>
                </a:lnTo>
                <a:lnTo>
                  <a:pt x="1085337" y="5006856"/>
                </a:lnTo>
                <a:lnTo>
                  <a:pt x="1075190" y="5048401"/>
                </a:lnTo>
                <a:lnTo>
                  <a:pt x="1064764" y="5089688"/>
                </a:lnTo>
                <a:lnTo>
                  <a:pt x="1054064" y="5130715"/>
                </a:lnTo>
                <a:lnTo>
                  <a:pt x="1043094" y="5171477"/>
                </a:lnTo>
                <a:lnTo>
                  <a:pt x="1031857" y="5211973"/>
                </a:lnTo>
                <a:lnTo>
                  <a:pt x="1020357" y="5252199"/>
                </a:lnTo>
                <a:lnTo>
                  <a:pt x="1008598" y="5292152"/>
                </a:lnTo>
                <a:lnTo>
                  <a:pt x="996584" y="5331829"/>
                </a:lnTo>
                <a:lnTo>
                  <a:pt x="984319" y="5371228"/>
                </a:lnTo>
                <a:lnTo>
                  <a:pt x="971806" y="5410346"/>
                </a:lnTo>
                <a:lnTo>
                  <a:pt x="959049" y="5449179"/>
                </a:lnTo>
                <a:lnTo>
                  <a:pt x="946053" y="5487725"/>
                </a:lnTo>
                <a:lnTo>
                  <a:pt x="932821" y="5525981"/>
                </a:lnTo>
                <a:lnTo>
                  <a:pt x="919356" y="5563944"/>
                </a:lnTo>
                <a:lnTo>
                  <a:pt x="905664" y="5601610"/>
                </a:lnTo>
                <a:lnTo>
                  <a:pt x="891746" y="5638977"/>
                </a:lnTo>
                <a:lnTo>
                  <a:pt x="877608" y="5676043"/>
                </a:lnTo>
                <a:lnTo>
                  <a:pt x="863253" y="5712803"/>
                </a:lnTo>
                <a:lnTo>
                  <a:pt x="848686" y="5749256"/>
                </a:lnTo>
                <a:lnTo>
                  <a:pt x="833909" y="5785398"/>
                </a:lnTo>
                <a:lnTo>
                  <a:pt x="818926" y="5821227"/>
                </a:lnTo>
                <a:lnTo>
                  <a:pt x="803742" y="5856738"/>
                </a:lnTo>
                <a:lnTo>
                  <a:pt x="788361" y="5891930"/>
                </a:lnTo>
                <a:lnTo>
                  <a:pt x="772785" y="5926800"/>
                </a:lnTo>
                <a:lnTo>
                  <a:pt x="741068" y="5995560"/>
                </a:lnTo>
                <a:lnTo>
                  <a:pt x="708622" y="6062996"/>
                </a:lnTo>
                <a:lnTo>
                  <a:pt x="675477" y="6129082"/>
                </a:lnTo>
                <a:lnTo>
                  <a:pt x="641663" y="6193797"/>
                </a:lnTo>
                <a:lnTo>
                  <a:pt x="607212" y="6257116"/>
                </a:lnTo>
                <a:lnTo>
                  <a:pt x="572155" y="6319017"/>
                </a:lnTo>
                <a:lnTo>
                  <a:pt x="536521" y="6379475"/>
                </a:lnTo>
                <a:lnTo>
                  <a:pt x="500341" y="6438468"/>
                </a:lnTo>
                <a:lnTo>
                  <a:pt x="463647" y="6495971"/>
                </a:lnTo>
                <a:lnTo>
                  <a:pt x="426469" y="6551962"/>
                </a:lnTo>
                <a:lnTo>
                  <a:pt x="388836" y="6606417"/>
                </a:lnTo>
                <a:lnTo>
                  <a:pt x="350781" y="6659313"/>
                </a:lnTo>
                <a:lnTo>
                  <a:pt x="312334" y="6710625"/>
                </a:lnTo>
                <a:lnTo>
                  <a:pt x="273525" y="6760331"/>
                </a:lnTo>
                <a:lnTo>
                  <a:pt x="234385" y="6808408"/>
                </a:lnTo>
                <a:lnTo>
                  <a:pt x="194945" y="6854831"/>
                </a:lnTo>
                <a:lnTo>
                  <a:pt x="1828800" y="6857999"/>
                </a:lnTo>
                <a:lnTo>
                  <a:pt x="1828800" y="14224"/>
                </a:lnTo>
                <a:lnTo>
                  <a:pt x="0" y="0"/>
                </a:lnTo>
                <a:close/>
              </a:path>
            </a:pathLst>
          </a:custGeom>
          <a:solidFill>
            <a:srgbClr val="585858">
              <a:alpha val="39999"/>
            </a:srgbClr>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2065" rIns="0" bIns="0" rtlCol="0">
            <a:spAutoFit/>
          </a:bodyPr>
          <a:lstStyle/>
          <a:p>
            <a:pPr marL="776605">
              <a:lnSpc>
                <a:spcPct val="100000"/>
              </a:lnSpc>
              <a:spcBef>
                <a:spcPts val="95"/>
              </a:spcBef>
            </a:pPr>
            <a:r>
              <a:rPr spc="-5" dirty="0"/>
              <a:t>Hand</a:t>
            </a:r>
            <a:r>
              <a:rPr spc="-40" dirty="0"/>
              <a:t> </a:t>
            </a:r>
            <a:r>
              <a:rPr spc="-5" dirty="0"/>
              <a:t>Protection</a:t>
            </a:r>
          </a:p>
        </p:txBody>
      </p:sp>
      <p:sp>
        <p:nvSpPr>
          <p:cNvPr id="7" name="object 7"/>
          <p:cNvSpPr/>
          <p:nvPr/>
        </p:nvSpPr>
        <p:spPr>
          <a:xfrm>
            <a:off x="990600" y="2209800"/>
            <a:ext cx="3276600" cy="3505200"/>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5633084" y="2017903"/>
            <a:ext cx="3074035" cy="3076575"/>
          </a:xfrm>
          <a:prstGeom prst="rect">
            <a:avLst/>
          </a:prstGeom>
        </p:spPr>
        <p:txBody>
          <a:bodyPr vert="horz" wrap="square" lIns="0" tIns="74295" rIns="0" bIns="0" rtlCol="0">
            <a:spAutoFit/>
          </a:bodyPr>
          <a:lstStyle/>
          <a:p>
            <a:pPr marL="286385" marR="181610" indent="-274320">
              <a:lnSpc>
                <a:spcPts val="3890"/>
              </a:lnSpc>
              <a:spcBef>
                <a:spcPts val="585"/>
              </a:spcBef>
            </a:pPr>
            <a:r>
              <a:rPr sz="3600" b="1" spc="-5" dirty="0">
                <a:solidFill>
                  <a:srgbClr val="FFFF00"/>
                </a:solidFill>
                <a:latin typeface="Arial"/>
                <a:cs typeface="Arial"/>
              </a:rPr>
              <a:t>Padded</a:t>
            </a:r>
            <a:r>
              <a:rPr sz="3600" b="1" spc="-45" dirty="0">
                <a:solidFill>
                  <a:srgbClr val="FFFF00"/>
                </a:solidFill>
                <a:latin typeface="Arial"/>
                <a:cs typeface="Arial"/>
              </a:rPr>
              <a:t> </a:t>
            </a:r>
            <a:r>
              <a:rPr sz="3600" b="1" spc="-5" dirty="0">
                <a:solidFill>
                  <a:srgbClr val="FFFF00"/>
                </a:solidFill>
                <a:latin typeface="Arial"/>
                <a:cs typeface="Arial"/>
              </a:rPr>
              <a:t>cloth  gloves</a:t>
            </a:r>
            <a:endParaRPr sz="3600">
              <a:latin typeface="Arial"/>
              <a:cs typeface="Arial"/>
            </a:endParaRPr>
          </a:p>
          <a:p>
            <a:pPr marL="570230" marR="5080" indent="-255904">
              <a:lnSpc>
                <a:spcPct val="90000"/>
              </a:lnSpc>
              <a:spcBef>
                <a:spcPts val="635"/>
              </a:spcBef>
              <a:buClr>
                <a:srgbClr val="CCAE09"/>
              </a:buClr>
              <a:buSzPct val="83928"/>
              <a:buChar char="○"/>
              <a:tabLst>
                <a:tab pos="570865" algn="l"/>
              </a:tabLst>
            </a:pPr>
            <a:r>
              <a:rPr sz="2800" dirty="0">
                <a:solidFill>
                  <a:srgbClr val="FFFFFF"/>
                </a:solidFill>
                <a:latin typeface="Arial"/>
                <a:cs typeface="Arial"/>
              </a:rPr>
              <a:t>protect </a:t>
            </a:r>
            <a:r>
              <a:rPr sz="2800" spc="-5" dirty="0">
                <a:solidFill>
                  <a:srgbClr val="FFFFFF"/>
                </a:solidFill>
                <a:latin typeface="Arial"/>
                <a:cs typeface="Arial"/>
              </a:rPr>
              <a:t>your  hands </a:t>
            </a:r>
            <a:r>
              <a:rPr sz="2800" dirty="0">
                <a:solidFill>
                  <a:srgbClr val="FFFFFF"/>
                </a:solidFill>
                <a:latin typeface="Arial"/>
                <a:cs typeface="Arial"/>
              </a:rPr>
              <a:t>from  </a:t>
            </a:r>
            <a:r>
              <a:rPr sz="2800" spc="-5" dirty="0">
                <a:solidFill>
                  <a:srgbClr val="FFFFFF"/>
                </a:solidFill>
                <a:latin typeface="Arial"/>
                <a:cs typeface="Arial"/>
              </a:rPr>
              <a:t>sharp </a:t>
            </a:r>
            <a:r>
              <a:rPr sz="2800" dirty="0">
                <a:solidFill>
                  <a:srgbClr val="FFFFFF"/>
                </a:solidFill>
                <a:latin typeface="Arial"/>
                <a:cs typeface="Arial"/>
              </a:rPr>
              <a:t>edges,  silvers, </a:t>
            </a:r>
            <a:r>
              <a:rPr sz="2800" spc="-5" dirty="0">
                <a:solidFill>
                  <a:srgbClr val="FFFFFF"/>
                </a:solidFill>
                <a:latin typeface="Arial"/>
                <a:cs typeface="Arial"/>
              </a:rPr>
              <a:t>dirt,</a:t>
            </a:r>
            <a:r>
              <a:rPr sz="2800" spc="-75" dirty="0">
                <a:solidFill>
                  <a:srgbClr val="FFFFFF"/>
                </a:solidFill>
                <a:latin typeface="Arial"/>
                <a:cs typeface="Arial"/>
              </a:rPr>
              <a:t> </a:t>
            </a:r>
            <a:r>
              <a:rPr sz="2800" spc="-5" dirty="0">
                <a:solidFill>
                  <a:srgbClr val="FFFFFF"/>
                </a:solidFill>
                <a:latin typeface="Arial"/>
                <a:cs typeface="Arial"/>
              </a:rPr>
              <a:t>and  </a:t>
            </a:r>
            <a:r>
              <a:rPr sz="2800" dirty="0">
                <a:solidFill>
                  <a:srgbClr val="FFFFFF"/>
                </a:solidFill>
                <a:latin typeface="Arial"/>
                <a:cs typeface="Arial"/>
              </a:rPr>
              <a:t>vibration.</a:t>
            </a:r>
            <a:endParaRPr sz="2800">
              <a:latin typeface="Arial"/>
              <a:cs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654294"/>
            <a:ext cx="9144000" cy="220370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4751832"/>
            <a:ext cx="9144000" cy="2106295"/>
          </a:xfrm>
          <a:custGeom>
            <a:avLst/>
            <a:gdLst/>
            <a:ahLst/>
            <a:cxnLst/>
            <a:rect l="l" t="t" r="r" b="b"/>
            <a:pathLst>
              <a:path w="9144000" h="2106295">
                <a:moveTo>
                  <a:pt x="0" y="1692935"/>
                </a:moveTo>
                <a:lnTo>
                  <a:pt x="0" y="2106166"/>
                </a:lnTo>
                <a:lnTo>
                  <a:pt x="9144000" y="2106166"/>
                </a:lnTo>
                <a:lnTo>
                  <a:pt x="9144000" y="1751575"/>
                </a:lnTo>
                <a:lnTo>
                  <a:pt x="2266828" y="1751575"/>
                </a:lnTo>
                <a:lnTo>
                  <a:pt x="1613553" y="1744157"/>
                </a:lnTo>
                <a:lnTo>
                  <a:pt x="0" y="1692935"/>
                </a:lnTo>
                <a:close/>
              </a:path>
              <a:path w="9144000" h="2106295">
                <a:moveTo>
                  <a:pt x="9144000" y="0"/>
                </a:moveTo>
                <a:lnTo>
                  <a:pt x="8953853" y="89691"/>
                </a:lnTo>
                <a:lnTo>
                  <a:pt x="8464392" y="314371"/>
                </a:lnTo>
                <a:lnTo>
                  <a:pt x="8055839" y="494221"/>
                </a:lnTo>
                <a:lnTo>
                  <a:pt x="7664254" y="659074"/>
                </a:lnTo>
                <a:lnTo>
                  <a:pt x="7341069" y="788898"/>
                </a:lnTo>
                <a:lnTo>
                  <a:pt x="7028467" y="908526"/>
                </a:lnTo>
                <a:lnTo>
                  <a:pt x="6775423" y="1000703"/>
                </a:lnTo>
                <a:lnTo>
                  <a:pt x="6528624" y="1086284"/>
                </a:lnTo>
                <a:lnTo>
                  <a:pt x="6287566" y="1165488"/>
                </a:lnTo>
                <a:lnTo>
                  <a:pt x="6051747" y="1238535"/>
                </a:lnTo>
                <a:lnTo>
                  <a:pt x="5820664" y="1305646"/>
                </a:lnTo>
                <a:lnTo>
                  <a:pt x="5593815" y="1367040"/>
                </a:lnTo>
                <a:lnTo>
                  <a:pt x="5415046" y="1412187"/>
                </a:lnTo>
                <a:lnTo>
                  <a:pt x="5238407" y="1453928"/>
                </a:lnTo>
                <a:lnTo>
                  <a:pt x="5063642" y="1492375"/>
                </a:lnTo>
                <a:lnTo>
                  <a:pt x="4890493" y="1527643"/>
                </a:lnTo>
                <a:lnTo>
                  <a:pt x="4718701" y="1559842"/>
                </a:lnTo>
                <a:lnTo>
                  <a:pt x="4548012" y="1589086"/>
                </a:lnTo>
                <a:lnTo>
                  <a:pt x="4335806" y="1621657"/>
                </a:lnTo>
                <a:lnTo>
                  <a:pt x="4124415" y="1650005"/>
                </a:lnTo>
                <a:lnTo>
                  <a:pt x="3913339" y="1674351"/>
                </a:lnTo>
                <a:lnTo>
                  <a:pt x="3702072" y="1694915"/>
                </a:lnTo>
                <a:lnTo>
                  <a:pt x="3490114" y="1711916"/>
                </a:lnTo>
                <a:lnTo>
                  <a:pt x="3234143" y="1727924"/>
                </a:lnTo>
                <a:lnTo>
                  <a:pt x="2975583" y="1739498"/>
                </a:lnTo>
                <a:lnTo>
                  <a:pt x="2669499" y="1747904"/>
                </a:lnTo>
                <a:lnTo>
                  <a:pt x="2266828" y="1751575"/>
                </a:lnTo>
                <a:lnTo>
                  <a:pt x="9144000" y="1751575"/>
                </a:lnTo>
                <a:lnTo>
                  <a:pt x="9144000" y="0"/>
                </a:lnTo>
                <a:close/>
              </a:path>
            </a:pathLst>
          </a:custGeom>
          <a:solidFill>
            <a:srgbClr val="7B7B7B">
              <a:alpha val="45097"/>
            </a:srgbClr>
          </a:solidFill>
        </p:spPr>
        <p:txBody>
          <a:bodyPr wrap="square" lIns="0" tIns="0" rIns="0" bIns="0" rtlCol="0"/>
          <a:lstStyle/>
          <a:p>
            <a:endParaRPr/>
          </a:p>
        </p:txBody>
      </p:sp>
      <p:sp>
        <p:nvSpPr>
          <p:cNvPr id="4" name="object 4"/>
          <p:cNvSpPr/>
          <p:nvPr/>
        </p:nvSpPr>
        <p:spPr>
          <a:xfrm>
            <a:off x="7211568" y="0"/>
            <a:ext cx="1932431" cy="685799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315200" y="0"/>
            <a:ext cx="1828800" cy="6858000"/>
          </a:xfrm>
          <a:custGeom>
            <a:avLst/>
            <a:gdLst/>
            <a:ahLst/>
            <a:cxnLst/>
            <a:rect l="l" t="t" r="r" b="b"/>
            <a:pathLst>
              <a:path w="1828800" h="6858000">
                <a:moveTo>
                  <a:pt x="0" y="0"/>
                </a:moveTo>
                <a:lnTo>
                  <a:pt x="37678" y="52510"/>
                </a:lnTo>
                <a:lnTo>
                  <a:pt x="74692" y="105059"/>
                </a:lnTo>
                <a:lnTo>
                  <a:pt x="111045" y="157642"/>
                </a:lnTo>
                <a:lnTo>
                  <a:pt x="146740" y="210258"/>
                </a:lnTo>
                <a:lnTo>
                  <a:pt x="181781" y="262903"/>
                </a:lnTo>
                <a:lnTo>
                  <a:pt x="216173" y="315574"/>
                </a:lnTo>
                <a:lnTo>
                  <a:pt x="249918" y="368268"/>
                </a:lnTo>
                <a:lnTo>
                  <a:pt x="283022" y="420982"/>
                </a:lnTo>
                <a:lnTo>
                  <a:pt x="315488" y="473715"/>
                </a:lnTo>
                <a:lnTo>
                  <a:pt x="347319" y="526461"/>
                </a:lnTo>
                <a:lnTo>
                  <a:pt x="378519" y="579219"/>
                </a:lnTo>
                <a:lnTo>
                  <a:pt x="409092" y="631986"/>
                </a:lnTo>
                <a:lnTo>
                  <a:pt x="439043" y="684758"/>
                </a:lnTo>
                <a:lnTo>
                  <a:pt x="468375" y="737534"/>
                </a:lnTo>
                <a:lnTo>
                  <a:pt x="497091" y="790309"/>
                </a:lnTo>
                <a:lnTo>
                  <a:pt x="525196" y="843081"/>
                </a:lnTo>
                <a:lnTo>
                  <a:pt x="552693" y="895847"/>
                </a:lnTo>
                <a:lnTo>
                  <a:pt x="579586" y="948604"/>
                </a:lnTo>
                <a:lnTo>
                  <a:pt x="605880" y="1001349"/>
                </a:lnTo>
                <a:lnTo>
                  <a:pt x="631577" y="1054080"/>
                </a:lnTo>
                <a:lnTo>
                  <a:pt x="656682" y="1106792"/>
                </a:lnTo>
                <a:lnTo>
                  <a:pt x="681198" y="1159484"/>
                </a:lnTo>
                <a:lnTo>
                  <a:pt x="705130" y="1212153"/>
                </a:lnTo>
                <a:lnTo>
                  <a:pt x="728481" y="1264795"/>
                </a:lnTo>
                <a:lnTo>
                  <a:pt x="751256" y="1317407"/>
                </a:lnTo>
                <a:lnTo>
                  <a:pt x="773457" y="1369987"/>
                </a:lnTo>
                <a:lnTo>
                  <a:pt x="795088" y="1422532"/>
                </a:lnTo>
                <a:lnTo>
                  <a:pt x="816155" y="1475038"/>
                </a:lnTo>
                <a:lnTo>
                  <a:pt x="836659" y="1527504"/>
                </a:lnTo>
                <a:lnTo>
                  <a:pt x="856606" y="1579925"/>
                </a:lnTo>
                <a:lnTo>
                  <a:pt x="875999" y="1632299"/>
                </a:lnTo>
                <a:lnTo>
                  <a:pt x="894841" y="1684623"/>
                </a:lnTo>
                <a:lnTo>
                  <a:pt x="913138" y="1736895"/>
                </a:lnTo>
                <a:lnTo>
                  <a:pt x="930891" y="1789110"/>
                </a:lnTo>
                <a:lnTo>
                  <a:pt x="948107" y="1841267"/>
                </a:lnTo>
                <a:lnTo>
                  <a:pt x="964787" y="1893362"/>
                </a:lnTo>
                <a:lnTo>
                  <a:pt x="980936" y="1945392"/>
                </a:lnTo>
                <a:lnTo>
                  <a:pt x="996558" y="1997355"/>
                </a:lnTo>
                <a:lnTo>
                  <a:pt x="1011657" y="2049248"/>
                </a:lnTo>
                <a:lnTo>
                  <a:pt x="1026237" y="2101067"/>
                </a:lnTo>
                <a:lnTo>
                  <a:pt x="1040300" y="2152809"/>
                </a:lnTo>
                <a:lnTo>
                  <a:pt x="1053852" y="2204473"/>
                </a:lnTo>
                <a:lnTo>
                  <a:pt x="1066896" y="2256054"/>
                </a:lnTo>
                <a:lnTo>
                  <a:pt x="1079436" y="2307550"/>
                </a:lnTo>
                <a:lnTo>
                  <a:pt x="1091475" y="2358958"/>
                </a:lnTo>
                <a:lnTo>
                  <a:pt x="1103018" y="2410275"/>
                </a:lnTo>
                <a:lnTo>
                  <a:pt x="1114068" y="2461498"/>
                </a:lnTo>
                <a:lnTo>
                  <a:pt x="1124629" y="2512625"/>
                </a:lnTo>
                <a:lnTo>
                  <a:pt x="1134705" y="2563651"/>
                </a:lnTo>
                <a:lnTo>
                  <a:pt x="1144300" y="2614575"/>
                </a:lnTo>
                <a:lnTo>
                  <a:pt x="1153418" y="2665393"/>
                </a:lnTo>
                <a:lnTo>
                  <a:pt x="1162062" y="2716103"/>
                </a:lnTo>
                <a:lnTo>
                  <a:pt x="1170236" y="2766701"/>
                </a:lnTo>
                <a:lnTo>
                  <a:pt x="1177945" y="2817185"/>
                </a:lnTo>
                <a:lnTo>
                  <a:pt x="1185192" y="2867551"/>
                </a:lnTo>
                <a:lnTo>
                  <a:pt x="1191980" y="2917797"/>
                </a:lnTo>
                <a:lnTo>
                  <a:pt x="1198314" y="2967920"/>
                </a:lnTo>
                <a:lnTo>
                  <a:pt x="1204197" y="3017916"/>
                </a:lnTo>
                <a:lnTo>
                  <a:pt x="1209634" y="3067784"/>
                </a:lnTo>
                <a:lnTo>
                  <a:pt x="1214628" y="3117520"/>
                </a:lnTo>
                <a:lnTo>
                  <a:pt x="1219183" y="3167120"/>
                </a:lnTo>
                <a:lnTo>
                  <a:pt x="1223302" y="3216583"/>
                </a:lnTo>
                <a:lnTo>
                  <a:pt x="1226990" y="3265905"/>
                </a:lnTo>
                <a:lnTo>
                  <a:pt x="1230251" y="3315083"/>
                </a:lnTo>
                <a:lnTo>
                  <a:pt x="1233088" y="3364115"/>
                </a:lnTo>
                <a:lnTo>
                  <a:pt x="1235505" y="3412997"/>
                </a:lnTo>
                <a:lnTo>
                  <a:pt x="1237506" y="3461726"/>
                </a:lnTo>
                <a:lnTo>
                  <a:pt x="1239095" y="3510300"/>
                </a:lnTo>
                <a:lnTo>
                  <a:pt x="1240275" y="3558716"/>
                </a:lnTo>
                <a:lnTo>
                  <a:pt x="1241051" y="3606970"/>
                </a:lnTo>
                <a:lnTo>
                  <a:pt x="1241426" y="3655060"/>
                </a:lnTo>
                <a:lnTo>
                  <a:pt x="1241404" y="3702983"/>
                </a:lnTo>
                <a:lnTo>
                  <a:pt x="1240989" y="3750736"/>
                </a:lnTo>
                <a:lnTo>
                  <a:pt x="1240185" y="3798316"/>
                </a:lnTo>
                <a:lnTo>
                  <a:pt x="1238995" y="3845719"/>
                </a:lnTo>
                <a:lnTo>
                  <a:pt x="1237424" y="3892944"/>
                </a:lnTo>
                <a:lnTo>
                  <a:pt x="1235475" y="3939987"/>
                </a:lnTo>
                <a:lnTo>
                  <a:pt x="1233152" y="3986846"/>
                </a:lnTo>
                <a:lnTo>
                  <a:pt x="1230459" y="4033516"/>
                </a:lnTo>
                <a:lnTo>
                  <a:pt x="1227400" y="4079996"/>
                </a:lnTo>
                <a:lnTo>
                  <a:pt x="1223979" y="4126283"/>
                </a:lnTo>
                <a:lnTo>
                  <a:pt x="1220198" y="4172373"/>
                </a:lnTo>
                <a:lnTo>
                  <a:pt x="1216063" y="4218264"/>
                </a:lnTo>
                <a:lnTo>
                  <a:pt x="1211578" y="4263952"/>
                </a:lnTo>
                <a:lnTo>
                  <a:pt x="1206745" y="4309435"/>
                </a:lnTo>
                <a:lnTo>
                  <a:pt x="1201568" y="4354710"/>
                </a:lnTo>
                <a:lnTo>
                  <a:pt x="1196053" y="4399773"/>
                </a:lnTo>
                <a:lnTo>
                  <a:pt x="1190201" y="4444623"/>
                </a:lnTo>
                <a:lnTo>
                  <a:pt x="1184018" y="4489256"/>
                </a:lnTo>
                <a:lnTo>
                  <a:pt x="1177507" y="4533668"/>
                </a:lnTo>
                <a:lnTo>
                  <a:pt x="1170672" y="4577858"/>
                </a:lnTo>
                <a:lnTo>
                  <a:pt x="1163517" y="4621822"/>
                </a:lnTo>
                <a:lnTo>
                  <a:pt x="1156045" y="4665558"/>
                </a:lnTo>
                <a:lnTo>
                  <a:pt x="1148260" y="4709062"/>
                </a:lnTo>
                <a:lnTo>
                  <a:pt x="1140167" y="4752331"/>
                </a:lnTo>
                <a:lnTo>
                  <a:pt x="1131769" y="4795362"/>
                </a:lnTo>
                <a:lnTo>
                  <a:pt x="1123069" y="4838154"/>
                </a:lnTo>
                <a:lnTo>
                  <a:pt x="1114073" y="4880702"/>
                </a:lnTo>
                <a:lnTo>
                  <a:pt x="1104783" y="4923003"/>
                </a:lnTo>
                <a:lnTo>
                  <a:pt x="1095203" y="4965056"/>
                </a:lnTo>
                <a:lnTo>
                  <a:pt x="1085337" y="5006856"/>
                </a:lnTo>
                <a:lnTo>
                  <a:pt x="1075190" y="5048401"/>
                </a:lnTo>
                <a:lnTo>
                  <a:pt x="1064764" y="5089688"/>
                </a:lnTo>
                <a:lnTo>
                  <a:pt x="1054064" y="5130715"/>
                </a:lnTo>
                <a:lnTo>
                  <a:pt x="1043094" y="5171477"/>
                </a:lnTo>
                <a:lnTo>
                  <a:pt x="1031857" y="5211973"/>
                </a:lnTo>
                <a:lnTo>
                  <a:pt x="1020357" y="5252199"/>
                </a:lnTo>
                <a:lnTo>
                  <a:pt x="1008598" y="5292152"/>
                </a:lnTo>
                <a:lnTo>
                  <a:pt x="996584" y="5331829"/>
                </a:lnTo>
                <a:lnTo>
                  <a:pt x="984319" y="5371228"/>
                </a:lnTo>
                <a:lnTo>
                  <a:pt x="971806" y="5410346"/>
                </a:lnTo>
                <a:lnTo>
                  <a:pt x="959049" y="5449179"/>
                </a:lnTo>
                <a:lnTo>
                  <a:pt x="946053" y="5487725"/>
                </a:lnTo>
                <a:lnTo>
                  <a:pt x="932821" y="5525981"/>
                </a:lnTo>
                <a:lnTo>
                  <a:pt x="919356" y="5563944"/>
                </a:lnTo>
                <a:lnTo>
                  <a:pt x="905664" y="5601610"/>
                </a:lnTo>
                <a:lnTo>
                  <a:pt x="891746" y="5638977"/>
                </a:lnTo>
                <a:lnTo>
                  <a:pt x="877608" y="5676043"/>
                </a:lnTo>
                <a:lnTo>
                  <a:pt x="863253" y="5712803"/>
                </a:lnTo>
                <a:lnTo>
                  <a:pt x="848686" y="5749256"/>
                </a:lnTo>
                <a:lnTo>
                  <a:pt x="833909" y="5785398"/>
                </a:lnTo>
                <a:lnTo>
                  <a:pt x="818926" y="5821227"/>
                </a:lnTo>
                <a:lnTo>
                  <a:pt x="803742" y="5856738"/>
                </a:lnTo>
                <a:lnTo>
                  <a:pt x="788361" y="5891930"/>
                </a:lnTo>
                <a:lnTo>
                  <a:pt x="772785" y="5926800"/>
                </a:lnTo>
                <a:lnTo>
                  <a:pt x="741068" y="5995560"/>
                </a:lnTo>
                <a:lnTo>
                  <a:pt x="708622" y="6062996"/>
                </a:lnTo>
                <a:lnTo>
                  <a:pt x="675477" y="6129082"/>
                </a:lnTo>
                <a:lnTo>
                  <a:pt x="641663" y="6193797"/>
                </a:lnTo>
                <a:lnTo>
                  <a:pt x="607212" y="6257116"/>
                </a:lnTo>
                <a:lnTo>
                  <a:pt x="572155" y="6319017"/>
                </a:lnTo>
                <a:lnTo>
                  <a:pt x="536521" y="6379475"/>
                </a:lnTo>
                <a:lnTo>
                  <a:pt x="500341" y="6438468"/>
                </a:lnTo>
                <a:lnTo>
                  <a:pt x="463647" y="6495971"/>
                </a:lnTo>
                <a:lnTo>
                  <a:pt x="426469" y="6551962"/>
                </a:lnTo>
                <a:lnTo>
                  <a:pt x="388836" y="6606417"/>
                </a:lnTo>
                <a:lnTo>
                  <a:pt x="350781" y="6659313"/>
                </a:lnTo>
                <a:lnTo>
                  <a:pt x="312334" y="6710625"/>
                </a:lnTo>
                <a:lnTo>
                  <a:pt x="273525" y="6760331"/>
                </a:lnTo>
                <a:lnTo>
                  <a:pt x="234385" y="6808408"/>
                </a:lnTo>
                <a:lnTo>
                  <a:pt x="194945" y="6854831"/>
                </a:lnTo>
                <a:lnTo>
                  <a:pt x="1828800" y="6857999"/>
                </a:lnTo>
                <a:lnTo>
                  <a:pt x="1828800" y="14224"/>
                </a:lnTo>
                <a:lnTo>
                  <a:pt x="0" y="0"/>
                </a:lnTo>
                <a:close/>
              </a:path>
            </a:pathLst>
          </a:custGeom>
          <a:solidFill>
            <a:srgbClr val="585858">
              <a:alpha val="39999"/>
            </a:srgbClr>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2065" rIns="0" bIns="0" rtlCol="0">
            <a:spAutoFit/>
          </a:bodyPr>
          <a:lstStyle/>
          <a:p>
            <a:pPr marL="776605">
              <a:lnSpc>
                <a:spcPct val="100000"/>
              </a:lnSpc>
              <a:spcBef>
                <a:spcPts val="95"/>
              </a:spcBef>
            </a:pPr>
            <a:r>
              <a:rPr spc="-5" dirty="0"/>
              <a:t>Hand</a:t>
            </a:r>
            <a:r>
              <a:rPr spc="-40" dirty="0"/>
              <a:t> </a:t>
            </a:r>
            <a:r>
              <a:rPr spc="-5" dirty="0"/>
              <a:t>Protection</a:t>
            </a:r>
          </a:p>
        </p:txBody>
      </p:sp>
      <p:sp>
        <p:nvSpPr>
          <p:cNvPr id="7" name="object 7"/>
          <p:cNvSpPr/>
          <p:nvPr/>
        </p:nvSpPr>
        <p:spPr>
          <a:xfrm>
            <a:off x="1371600" y="1905000"/>
            <a:ext cx="2895600" cy="4191000"/>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5556884" y="1642313"/>
            <a:ext cx="3154680" cy="2802890"/>
          </a:xfrm>
          <a:prstGeom prst="rect">
            <a:avLst/>
          </a:prstGeom>
        </p:spPr>
        <p:txBody>
          <a:bodyPr vert="horz" wrap="square" lIns="0" tIns="67945" rIns="0" bIns="0" rtlCol="0">
            <a:spAutoFit/>
          </a:bodyPr>
          <a:lstStyle/>
          <a:p>
            <a:pPr marL="287020" marR="953769" indent="-274320">
              <a:lnSpc>
                <a:spcPct val="90000"/>
              </a:lnSpc>
              <a:spcBef>
                <a:spcPts val="535"/>
              </a:spcBef>
              <a:buClr>
                <a:srgbClr val="6D9FAF"/>
              </a:buClr>
              <a:buSzPct val="90277"/>
              <a:buFont typeface="Wingdings 2"/>
              <a:buChar char=""/>
              <a:tabLst>
                <a:tab pos="287020" algn="l"/>
              </a:tabLst>
            </a:pPr>
            <a:r>
              <a:rPr sz="3600" b="1" dirty="0">
                <a:solidFill>
                  <a:srgbClr val="FFFF00"/>
                </a:solidFill>
                <a:latin typeface="Arial"/>
                <a:cs typeface="Arial"/>
              </a:rPr>
              <a:t>Heat  </a:t>
            </a:r>
            <a:r>
              <a:rPr sz="3600" b="1" spc="-5" dirty="0">
                <a:solidFill>
                  <a:srgbClr val="FFFF00"/>
                </a:solidFill>
                <a:latin typeface="Arial"/>
                <a:cs typeface="Arial"/>
              </a:rPr>
              <a:t>resistant  gloves</a:t>
            </a:r>
            <a:endParaRPr sz="3600">
              <a:latin typeface="Arial"/>
              <a:cs typeface="Arial"/>
            </a:endParaRPr>
          </a:p>
          <a:p>
            <a:pPr marL="570230" marR="5080" lvl="1" indent="-255904">
              <a:lnSpc>
                <a:spcPts val="3020"/>
              </a:lnSpc>
              <a:spcBef>
                <a:spcPts val="740"/>
              </a:spcBef>
              <a:buClr>
                <a:srgbClr val="CCAE09"/>
              </a:buClr>
              <a:buSzPct val="83928"/>
              <a:buChar char="○"/>
              <a:tabLst>
                <a:tab pos="570865" algn="l"/>
              </a:tabLst>
            </a:pPr>
            <a:r>
              <a:rPr sz="2800" dirty="0">
                <a:solidFill>
                  <a:srgbClr val="FFFFFF"/>
                </a:solidFill>
                <a:latin typeface="Arial"/>
                <a:cs typeface="Arial"/>
              </a:rPr>
              <a:t>protect </a:t>
            </a:r>
            <a:r>
              <a:rPr sz="2800" spc="-5" dirty="0">
                <a:solidFill>
                  <a:srgbClr val="FFFFFF"/>
                </a:solidFill>
                <a:latin typeface="Arial"/>
                <a:cs typeface="Arial"/>
              </a:rPr>
              <a:t>your  hands </a:t>
            </a:r>
            <a:r>
              <a:rPr sz="2800" dirty="0">
                <a:solidFill>
                  <a:srgbClr val="FFFFFF"/>
                </a:solidFill>
                <a:latin typeface="Arial"/>
                <a:cs typeface="Arial"/>
              </a:rPr>
              <a:t>from</a:t>
            </a:r>
            <a:r>
              <a:rPr sz="2800" spc="-55" dirty="0">
                <a:solidFill>
                  <a:srgbClr val="FFFFFF"/>
                </a:solidFill>
                <a:latin typeface="Arial"/>
                <a:cs typeface="Arial"/>
              </a:rPr>
              <a:t> </a:t>
            </a:r>
            <a:r>
              <a:rPr sz="2800" spc="-5" dirty="0">
                <a:solidFill>
                  <a:srgbClr val="FFFFFF"/>
                </a:solidFill>
                <a:latin typeface="Arial"/>
                <a:cs typeface="Arial"/>
              </a:rPr>
              <a:t>heat  and</a:t>
            </a:r>
            <a:r>
              <a:rPr sz="2800" spc="-15" dirty="0">
                <a:solidFill>
                  <a:srgbClr val="FFFFFF"/>
                </a:solidFill>
                <a:latin typeface="Arial"/>
                <a:cs typeface="Arial"/>
              </a:rPr>
              <a:t> </a:t>
            </a:r>
            <a:r>
              <a:rPr sz="2800" dirty="0">
                <a:solidFill>
                  <a:srgbClr val="FFFFFF"/>
                </a:solidFill>
                <a:latin typeface="Arial"/>
                <a:cs typeface="Arial"/>
              </a:rPr>
              <a:t>flame</a:t>
            </a:r>
            <a:r>
              <a:rPr sz="2000" dirty="0">
                <a:solidFill>
                  <a:srgbClr val="FFFFFF"/>
                </a:solidFill>
                <a:latin typeface="Arial"/>
                <a:cs typeface="Arial"/>
              </a:rPr>
              <a:t>s</a:t>
            </a:r>
            <a:endParaRPr sz="2000">
              <a:latin typeface="Arial"/>
              <a:cs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654294"/>
            <a:ext cx="9144000" cy="220370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4751832"/>
            <a:ext cx="9144000" cy="2106295"/>
          </a:xfrm>
          <a:custGeom>
            <a:avLst/>
            <a:gdLst/>
            <a:ahLst/>
            <a:cxnLst/>
            <a:rect l="l" t="t" r="r" b="b"/>
            <a:pathLst>
              <a:path w="9144000" h="2106295">
                <a:moveTo>
                  <a:pt x="0" y="1692935"/>
                </a:moveTo>
                <a:lnTo>
                  <a:pt x="0" y="2106166"/>
                </a:lnTo>
                <a:lnTo>
                  <a:pt x="9144000" y="2106166"/>
                </a:lnTo>
                <a:lnTo>
                  <a:pt x="9144000" y="1751575"/>
                </a:lnTo>
                <a:lnTo>
                  <a:pt x="2266828" y="1751575"/>
                </a:lnTo>
                <a:lnTo>
                  <a:pt x="1613553" y="1744157"/>
                </a:lnTo>
                <a:lnTo>
                  <a:pt x="0" y="1692935"/>
                </a:lnTo>
                <a:close/>
              </a:path>
              <a:path w="9144000" h="2106295">
                <a:moveTo>
                  <a:pt x="9144000" y="0"/>
                </a:moveTo>
                <a:lnTo>
                  <a:pt x="8953853" y="89691"/>
                </a:lnTo>
                <a:lnTo>
                  <a:pt x="8464392" y="314371"/>
                </a:lnTo>
                <a:lnTo>
                  <a:pt x="8055839" y="494221"/>
                </a:lnTo>
                <a:lnTo>
                  <a:pt x="7664254" y="659074"/>
                </a:lnTo>
                <a:lnTo>
                  <a:pt x="7341069" y="788898"/>
                </a:lnTo>
                <a:lnTo>
                  <a:pt x="7028467" y="908526"/>
                </a:lnTo>
                <a:lnTo>
                  <a:pt x="6775423" y="1000703"/>
                </a:lnTo>
                <a:lnTo>
                  <a:pt x="6528624" y="1086284"/>
                </a:lnTo>
                <a:lnTo>
                  <a:pt x="6287566" y="1165488"/>
                </a:lnTo>
                <a:lnTo>
                  <a:pt x="6051747" y="1238535"/>
                </a:lnTo>
                <a:lnTo>
                  <a:pt x="5820664" y="1305646"/>
                </a:lnTo>
                <a:lnTo>
                  <a:pt x="5593815" y="1367040"/>
                </a:lnTo>
                <a:lnTo>
                  <a:pt x="5415046" y="1412187"/>
                </a:lnTo>
                <a:lnTo>
                  <a:pt x="5238407" y="1453928"/>
                </a:lnTo>
                <a:lnTo>
                  <a:pt x="5063642" y="1492375"/>
                </a:lnTo>
                <a:lnTo>
                  <a:pt x="4890493" y="1527643"/>
                </a:lnTo>
                <a:lnTo>
                  <a:pt x="4718701" y="1559842"/>
                </a:lnTo>
                <a:lnTo>
                  <a:pt x="4548012" y="1589086"/>
                </a:lnTo>
                <a:lnTo>
                  <a:pt x="4335806" y="1621657"/>
                </a:lnTo>
                <a:lnTo>
                  <a:pt x="4124415" y="1650005"/>
                </a:lnTo>
                <a:lnTo>
                  <a:pt x="3913339" y="1674351"/>
                </a:lnTo>
                <a:lnTo>
                  <a:pt x="3702072" y="1694915"/>
                </a:lnTo>
                <a:lnTo>
                  <a:pt x="3490114" y="1711916"/>
                </a:lnTo>
                <a:lnTo>
                  <a:pt x="3234143" y="1727924"/>
                </a:lnTo>
                <a:lnTo>
                  <a:pt x="2975583" y="1739498"/>
                </a:lnTo>
                <a:lnTo>
                  <a:pt x="2669499" y="1747904"/>
                </a:lnTo>
                <a:lnTo>
                  <a:pt x="2266828" y="1751575"/>
                </a:lnTo>
                <a:lnTo>
                  <a:pt x="9144000" y="1751575"/>
                </a:lnTo>
                <a:lnTo>
                  <a:pt x="9144000" y="0"/>
                </a:lnTo>
                <a:close/>
              </a:path>
            </a:pathLst>
          </a:custGeom>
          <a:solidFill>
            <a:srgbClr val="7B7B7B">
              <a:alpha val="45097"/>
            </a:srgbClr>
          </a:solidFill>
        </p:spPr>
        <p:txBody>
          <a:bodyPr wrap="square" lIns="0" tIns="0" rIns="0" bIns="0" rtlCol="0"/>
          <a:lstStyle/>
          <a:p>
            <a:endParaRPr/>
          </a:p>
        </p:txBody>
      </p:sp>
      <p:sp>
        <p:nvSpPr>
          <p:cNvPr id="4" name="object 4"/>
          <p:cNvSpPr/>
          <p:nvPr/>
        </p:nvSpPr>
        <p:spPr>
          <a:xfrm>
            <a:off x="7211568" y="0"/>
            <a:ext cx="1932431" cy="685799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315200" y="0"/>
            <a:ext cx="1828800" cy="6858000"/>
          </a:xfrm>
          <a:custGeom>
            <a:avLst/>
            <a:gdLst/>
            <a:ahLst/>
            <a:cxnLst/>
            <a:rect l="l" t="t" r="r" b="b"/>
            <a:pathLst>
              <a:path w="1828800" h="6858000">
                <a:moveTo>
                  <a:pt x="0" y="0"/>
                </a:moveTo>
                <a:lnTo>
                  <a:pt x="37678" y="52510"/>
                </a:lnTo>
                <a:lnTo>
                  <a:pt x="74692" y="105059"/>
                </a:lnTo>
                <a:lnTo>
                  <a:pt x="111045" y="157642"/>
                </a:lnTo>
                <a:lnTo>
                  <a:pt x="146740" y="210258"/>
                </a:lnTo>
                <a:lnTo>
                  <a:pt x="181781" y="262903"/>
                </a:lnTo>
                <a:lnTo>
                  <a:pt x="216173" y="315574"/>
                </a:lnTo>
                <a:lnTo>
                  <a:pt x="249918" y="368268"/>
                </a:lnTo>
                <a:lnTo>
                  <a:pt x="283022" y="420982"/>
                </a:lnTo>
                <a:lnTo>
                  <a:pt x="315488" y="473715"/>
                </a:lnTo>
                <a:lnTo>
                  <a:pt x="347319" y="526461"/>
                </a:lnTo>
                <a:lnTo>
                  <a:pt x="378519" y="579219"/>
                </a:lnTo>
                <a:lnTo>
                  <a:pt x="409092" y="631986"/>
                </a:lnTo>
                <a:lnTo>
                  <a:pt x="439043" y="684758"/>
                </a:lnTo>
                <a:lnTo>
                  <a:pt x="468375" y="737534"/>
                </a:lnTo>
                <a:lnTo>
                  <a:pt x="497091" y="790309"/>
                </a:lnTo>
                <a:lnTo>
                  <a:pt x="525196" y="843081"/>
                </a:lnTo>
                <a:lnTo>
                  <a:pt x="552693" y="895847"/>
                </a:lnTo>
                <a:lnTo>
                  <a:pt x="579586" y="948604"/>
                </a:lnTo>
                <a:lnTo>
                  <a:pt x="605880" y="1001349"/>
                </a:lnTo>
                <a:lnTo>
                  <a:pt x="631577" y="1054080"/>
                </a:lnTo>
                <a:lnTo>
                  <a:pt x="656682" y="1106792"/>
                </a:lnTo>
                <a:lnTo>
                  <a:pt x="681198" y="1159484"/>
                </a:lnTo>
                <a:lnTo>
                  <a:pt x="705130" y="1212153"/>
                </a:lnTo>
                <a:lnTo>
                  <a:pt x="728481" y="1264795"/>
                </a:lnTo>
                <a:lnTo>
                  <a:pt x="751256" y="1317407"/>
                </a:lnTo>
                <a:lnTo>
                  <a:pt x="773457" y="1369987"/>
                </a:lnTo>
                <a:lnTo>
                  <a:pt x="795088" y="1422532"/>
                </a:lnTo>
                <a:lnTo>
                  <a:pt x="816155" y="1475038"/>
                </a:lnTo>
                <a:lnTo>
                  <a:pt x="836659" y="1527504"/>
                </a:lnTo>
                <a:lnTo>
                  <a:pt x="856606" y="1579925"/>
                </a:lnTo>
                <a:lnTo>
                  <a:pt x="875999" y="1632299"/>
                </a:lnTo>
                <a:lnTo>
                  <a:pt x="894841" y="1684623"/>
                </a:lnTo>
                <a:lnTo>
                  <a:pt x="913138" y="1736895"/>
                </a:lnTo>
                <a:lnTo>
                  <a:pt x="930891" y="1789110"/>
                </a:lnTo>
                <a:lnTo>
                  <a:pt x="948107" y="1841267"/>
                </a:lnTo>
                <a:lnTo>
                  <a:pt x="964787" y="1893362"/>
                </a:lnTo>
                <a:lnTo>
                  <a:pt x="980936" y="1945392"/>
                </a:lnTo>
                <a:lnTo>
                  <a:pt x="996558" y="1997355"/>
                </a:lnTo>
                <a:lnTo>
                  <a:pt x="1011657" y="2049248"/>
                </a:lnTo>
                <a:lnTo>
                  <a:pt x="1026237" y="2101067"/>
                </a:lnTo>
                <a:lnTo>
                  <a:pt x="1040300" y="2152809"/>
                </a:lnTo>
                <a:lnTo>
                  <a:pt x="1053852" y="2204473"/>
                </a:lnTo>
                <a:lnTo>
                  <a:pt x="1066896" y="2256054"/>
                </a:lnTo>
                <a:lnTo>
                  <a:pt x="1079436" y="2307550"/>
                </a:lnTo>
                <a:lnTo>
                  <a:pt x="1091475" y="2358958"/>
                </a:lnTo>
                <a:lnTo>
                  <a:pt x="1103018" y="2410275"/>
                </a:lnTo>
                <a:lnTo>
                  <a:pt x="1114068" y="2461498"/>
                </a:lnTo>
                <a:lnTo>
                  <a:pt x="1124629" y="2512625"/>
                </a:lnTo>
                <a:lnTo>
                  <a:pt x="1134705" y="2563651"/>
                </a:lnTo>
                <a:lnTo>
                  <a:pt x="1144300" y="2614575"/>
                </a:lnTo>
                <a:lnTo>
                  <a:pt x="1153418" y="2665393"/>
                </a:lnTo>
                <a:lnTo>
                  <a:pt x="1162062" y="2716103"/>
                </a:lnTo>
                <a:lnTo>
                  <a:pt x="1170236" y="2766701"/>
                </a:lnTo>
                <a:lnTo>
                  <a:pt x="1177945" y="2817185"/>
                </a:lnTo>
                <a:lnTo>
                  <a:pt x="1185192" y="2867551"/>
                </a:lnTo>
                <a:lnTo>
                  <a:pt x="1191980" y="2917797"/>
                </a:lnTo>
                <a:lnTo>
                  <a:pt x="1198314" y="2967920"/>
                </a:lnTo>
                <a:lnTo>
                  <a:pt x="1204197" y="3017916"/>
                </a:lnTo>
                <a:lnTo>
                  <a:pt x="1209634" y="3067784"/>
                </a:lnTo>
                <a:lnTo>
                  <a:pt x="1214628" y="3117520"/>
                </a:lnTo>
                <a:lnTo>
                  <a:pt x="1219183" y="3167120"/>
                </a:lnTo>
                <a:lnTo>
                  <a:pt x="1223302" y="3216583"/>
                </a:lnTo>
                <a:lnTo>
                  <a:pt x="1226990" y="3265905"/>
                </a:lnTo>
                <a:lnTo>
                  <a:pt x="1230251" y="3315083"/>
                </a:lnTo>
                <a:lnTo>
                  <a:pt x="1233088" y="3364115"/>
                </a:lnTo>
                <a:lnTo>
                  <a:pt x="1235505" y="3412997"/>
                </a:lnTo>
                <a:lnTo>
                  <a:pt x="1237506" y="3461726"/>
                </a:lnTo>
                <a:lnTo>
                  <a:pt x="1239095" y="3510300"/>
                </a:lnTo>
                <a:lnTo>
                  <a:pt x="1240275" y="3558716"/>
                </a:lnTo>
                <a:lnTo>
                  <a:pt x="1241051" y="3606970"/>
                </a:lnTo>
                <a:lnTo>
                  <a:pt x="1241426" y="3655060"/>
                </a:lnTo>
                <a:lnTo>
                  <a:pt x="1241404" y="3702983"/>
                </a:lnTo>
                <a:lnTo>
                  <a:pt x="1240989" y="3750736"/>
                </a:lnTo>
                <a:lnTo>
                  <a:pt x="1240185" y="3798316"/>
                </a:lnTo>
                <a:lnTo>
                  <a:pt x="1238995" y="3845719"/>
                </a:lnTo>
                <a:lnTo>
                  <a:pt x="1237424" y="3892944"/>
                </a:lnTo>
                <a:lnTo>
                  <a:pt x="1235475" y="3939987"/>
                </a:lnTo>
                <a:lnTo>
                  <a:pt x="1233152" y="3986846"/>
                </a:lnTo>
                <a:lnTo>
                  <a:pt x="1230459" y="4033516"/>
                </a:lnTo>
                <a:lnTo>
                  <a:pt x="1227400" y="4079996"/>
                </a:lnTo>
                <a:lnTo>
                  <a:pt x="1223979" y="4126283"/>
                </a:lnTo>
                <a:lnTo>
                  <a:pt x="1220198" y="4172373"/>
                </a:lnTo>
                <a:lnTo>
                  <a:pt x="1216063" y="4218264"/>
                </a:lnTo>
                <a:lnTo>
                  <a:pt x="1211578" y="4263952"/>
                </a:lnTo>
                <a:lnTo>
                  <a:pt x="1206745" y="4309435"/>
                </a:lnTo>
                <a:lnTo>
                  <a:pt x="1201568" y="4354710"/>
                </a:lnTo>
                <a:lnTo>
                  <a:pt x="1196053" y="4399773"/>
                </a:lnTo>
                <a:lnTo>
                  <a:pt x="1190201" y="4444623"/>
                </a:lnTo>
                <a:lnTo>
                  <a:pt x="1184018" y="4489256"/>
                </a:lnTo>
                <a:lnTo>
                  <a:pt x="1177507" y="4533668"/>
                </a:lnTo>
                <a:lnTo>
                  <a:pt x="1170672" y="4577858"/>
                </a:lnTo>
                <a:lnTo>
                  <a:pt x="1163517" y="4621822"/>
                </a:lnTo>
                <a:lnTo>
                  <a:pt x="1156045" y="4665558"/>
                </a:lnTo>
                <a:lnTo>
                  <a:pt x="1148260" y="4709062"/>
                </a:lnTo>
                <a:lnTo>
                  <a:pt x="1140167" y="4752331"/>
                </a:lnTo>
                <a:lnTo>
                  <a:pt x="1131769" y="4795362"/>
                </a:lnTo>
                <a:lnTo>
                  <a:pt x="1123069" y="4838154"/>
                </a:lnTo>
                <a:lnTo>
                  <a:pt x="1114073" y="4880702"/>
                </a:lnTo>
                <a:lnTo>
                  <a:pt x="1104783" y="4923003"/>
                </a:lnTo>
                <a:lnTo>
                  <a:pt x="1095203" y="4965056"/>
                </a:lnTo>
                <a:lnTo>
                  <a:pt x="1085337" y="5006856"/>
                </a:lnTo>
                <a:lnTo>
                  <a:pt x="1075190" y="5048401"/>
                </a:lnTo>
                <a:lnTo>
                  <a:pt x="1064764" y="5089688"/>
                </a:lnTo>
                <a:lnTo>
                  <a:pt x="1054064" y="5130715"/>
                </a:lnTo>
                <a:lnTo>
                  <a:pt x="1043094" y="5171477"/>
                </a:lnTo>
                <a:lnTo>
                  <a:pt x="1031857" y="5211973"/>
                </a:lnTo>
                <a:lnTo>
                  <a:pt x="1020357" y="5252199"/>
                </a:lnTo>
                <a:lnTo>
                  <a:pt x="1008598" y="5292152"/>
                </a:lnTo>
                <a:lnTo>
                  <a:pt x="996584" y="5331829"/>
                </a:lnTo>
                <a:lnTo>
                  <a:pt x="984319" y="5371228"/>
                </a:lnTo>
                <a:lnTo>
                  <a:pt x="971806" y="5410346"/>
                </a:lnTo>
                <a:lnTo>
                  <a:pt x="959049" y="5449179"/>
                </a:lnTo>
                <a:lnTo>
                  <a:pt x="946053" y="5487725"/>
                </a:lnTo>
                <a:lnTo>
                  <a:pt x="932821" y="5525981"/>
                </a:lnTo>
                <a:lnTo>
                  <a:pt x="919356" y="5563944"/>
                </a:lnTo>
                <a:lnTo>
                  <a:pt x="905664" y="5601610"/>
                </a:lnTo>
                <a:lnTo>
                  <a:pt x="891746" y="5638977"/>
                </a:lnTo>
                <a:lnTo>
                  <a:pt x="877608" y="5676043"/>
                </a:lnTo>
                <a:lnTo>
                  <a:pt x="863253" y="5712803"/>
                </a:lnTo>
                <a:lnTo>
                  <a:pt x="848686" y="5749256"/>
                </a:lnTo>
                <a:lnTo>
                  <a:pt x="833909" y="5785398"/>
                </a:lnTo>
                <a:lnTo>
                  <a:pt x="818926" y="5821227"/>
                </a:lnTo>
                <a:lnTo>
                  <a:pt x="803742" y="5856738"/>
                </a:lnTo>
                <a:lnTo>
                  <a:pt x="788361" y="5891930"/>
                </a:lnTo>
                <a:lnTo>
                  <a:pt x="772785" y="5926800"/>
                </a:lnTo>
                <a:lnTo>
                  <a:pt x="741068" y="5995560"/>
                </a:lnTo>
                <a:lnTo>
                  <a:pt x="708622" y="6062996"/>
                </a:lnTo>
                <a:lnTo>
                  <a:pt x="675477" y="6129082"/>
                </a:lnTo>
                <a:lnTo>
                  <a:pt x="641663" y="6193797"/>
                </a:lnTo>
                <a:lnTo>
                  <a:pt x="607212" y="6257116"/>
                </a:lnTo>
                <a:lnTo>
                  <a:pt x="572155" y="6319017"/>
                </a:lnTo>
                <a:lnTo>
                  <a:pt x="536521" y="6379475"/>
                </a:lnTo>
                <a:lnTo>
                  <a:pt x="500341" y="6438468"/>
                </a:lnTo>
                <a:lnTo>
                  <a:pt x="463647" y="6495971"/>
                </a:lnTo>
                <a:lnTo>
                  <a:pt x="426469" y="6551962"/>
                </a:lnTo>
                <a:lnTo>
                  <a:pt x="388836" y="6606417"/>
                </a:lnTo>
                <a:lnTo>
                  <a:pt x="350781" y="6659313"/>
                </a:lnTo>
                <a:lnTo>
                  <a:pt x="312334" y="6710625"/>
                </a:lnTo>
                <a:lnTo>
                  <a:pt x="273525" y="6760331"/>
                </a:lnTo>
                <a:lnTo>
                  <a:pt x="234385" y="6808408"/>
                </a:lnTo>
                <a:lnTo>
                  <a:pt x="194945" y="6854831"/>
                </a:lnTo>
                <a:lnTo>
                  <a:pt x="1828800" y="6857999"/>
                </a:lnTo>
                <a:lnTo>
                  <a:pt x="1828800" y="14224"/>
                </a:lnTo>
                <a:lnTo>
                  <a:pt x="0" y="0"/>
                </a:lnTo>
                <a:close/>
              </a:path>
            </a:pathLst>
          </a:custGeom>
          <a:solidFill>
            <a:srgbClr val="585858">
              <a:alpha val="39999"/>
            </a:srgbClr>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2065" rIns="0" bIns="0" rtlCol="0">
            <a:spAutoFit/>
          </a:bodyPr>
          <a:lstStyle/>
          <a:p>
            <a:pPr marL="776605">
              <a:lnSpc>
                <a:spcPct val="100000"/>
              </a:lnSpc>
              <a:spcBef>
                <a:spcPts val="95"/>
              </a:spcBef>
            </a:pPr>
            <a:r>
              <a:rPr spc="-5" dirty="0"/>
              <a:t>Hand</a:t>
            </a:r>
            <a:r>
              <a:rPr spc="-40" dirty="0"/>
              <a:t> </a:t>
            </a:r>
            <a:r>
              <a:rPr spc="-5" dirty="0"/>
              <a:t>Protection</a:t>
            </a:r>
          </a:p>
        </p:txBody>
      </p:sp>
      <p:sp>
        <p:nvSpPr>
          <p:cNvPr id="7" name="object 7"/>
          <p:cNvSpPr/>
          <p:nvPr/>
        </p:nvSpPr>
        <p:spPr>
          <a:xfrm>
            <a:off x="1066800" y="1676400"/>
            <a:ext cx="2743200" cy="3810000"/>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5556884" y="1642313"/>
            <a:ext cx="3155950" cy="3187065"/>
          </a:xfrm>
          <a:prstGeom prst="rect">
            <a:avLst/>
          </a:prstGeom>
        </p:spPr>
        <p:txBody>
          <a:bodyPr vert="horz" wrap="square" lIns="0" tIns="67945" rIns="0" bIns="0" rtlCol="0">
            <a:spAutoFit/>
          </a:bodyPr>
          <a:lstStyle/>
          <a:p>
            <a:pPr marL="287020" marR="474345" indent="-274320">
              <a:lnSpc>
                <a:spcPct val="90000"/>
              </a:lnSpc>
              <a:spcBef>
                <a:spcPts val="535"/>
              </a:spcBef>
              <a:buClr>
                <a:srgbClr val="6D9FAF"/>
              </a:buClr>
              <a:buSzPct val="90277"/>
              <a:buFont typeface="Wingdings 2"/>
              <a:buChar char=""/>
              <a:tabLst>
                <a:tab pos="287020" algn="l"/>
              </a:tabLst>
            </a:pPr>
            <a:r>
              <a:rPr sz="3600" b="1" dirty="0">
                <a:solidFill>
                  <a:srgbClr val="FFFF00"/>
                </a:solidFill>
                <a:latin typeface="Arial"/>
                <a:cs typeface="Arial"/>
              </a:rPr>
              <a:t>Latex  </a:t>
            </a:r>
            <a:r>
              <a:rPr sz="3600" b="1" spc="-5" dirty="0">
                <a:solidFill>
                  <a:srgbClr val="FFFF00"/>
                </a:solidFill>
                <a:latin typeface="Arial"/>
                <a:cs typeface="Arial"/>
              </a:rPr>
              <a:t>disp</a:t>
            </a:r>
            <a:r>
              <a:rPr sz="3600" b="1" spc="-20" dirty="0">
                <a:solidFill>
                  <a:srgbClr val="FFFF00"/>
                </a:solidFill>
                <a:latin typeface="Arial"/>
                <a:cs typeface="Arial"/>
              </a:rPr>
              <a:t>o</a:t>
            </a:r>
            <a:r>
              <a:rPr sz="3600" b="1" spc="-5" dirty="0">
                <a:solidFill>
                  <a:srgbClr val="FFFF00"/>
                </a:solidFill>
                <a:latin typeface="Arial"/>
                <a:cs typeface="Arial"/>
              </a:rPr>
              <a:t>sable  gloves</a:t>
            </a:r>
            <a:endParaRPr sz="3600">
              <a:latin typeface="Arial"/>
              <a:cs typeface="Arial"/>
            </a:endParaRPr>
          </a:p>
          <a:p>
            <a:pPr marL="570230" marR="5080" lvl="1" indent="-255904">
              <a:lnSpc>
                <a:spcPct val="90000"/>
              </a:lnSpc>
              <a:spcBef>
                <a:spcPts val="690"/>
              </a:spcBef>
              <a:buClr>
                <a:srgbClr val="CCAE09"/>
              </a:buClr>
              <a:buSzPct val="83928"/>
              <a:buChar char="○"/>
              <a:tabLst>
                <a:tab pos="570865" algn="l"/>
              </a:tabLst>
            </a:pPr>
            <a:r>
              <a:rPr sz="2800" dirty="0">
                <a:solidFill>
                  <a:srgbClr val="FFFFFF"/>
                </a:solidFill>
                <a:latin typeface="Arial"/>
                <a:cs typeface="Arial"/>
              </a:rPr>
              <a:t>used </a:t>
            </a:r>
            <a:r>
              <a:rPr sz="2800" spc="-5" dirty="0">
                <a:solidFill>
                  <a:srgbClr val="FFFFFF"/>
                </a:solidFill>
                <a:latin typeface="Arial"/>
                <a:cs typeface="Arial"/>
              </a:rPr>
              <a:t>to </a:t>
            </a:r>
            <a:r>
              <a:rPr sz="2800" dirty="0">
                <a:solidFill>
                  <a:srgbClr val="FFFFFF"/>
                </a:solidFill>
                <a:latin typeface="Arial"/>
                <a:cs typeface="Arial"/>
              </a:rPr>
              <a:t>protect  </a:t>
            </a:r>
            <a:r>
              <a:rPr sz="2800" spc="-5" dirty="0">
                <a:solidFill>
                  <a:srgbClr val="FFFFFF"/>
                </a:solidFill>
                <a:latin typeface="Arial"/>
                <a:cs typeface="Arial"/>
              </a:rPr>
              <a:t>your </a:t>
            </a:r>
            <a:r>
              <a:rPr sz="2800" dirty="0">
                <a:solidFill>
                  <a:srgbClr val="FFFFFF"/>
                </a:solidFill>
                <a:latin typeface="Arial"/>
                <a:cs typeface="Arial"/>
              </a:rPr>
              <a:t>hands</a:t>
            </a:r>
            <a:r>
              <a:rPr sz="2800" spc="-65" dirty="0">
                <a:solidFill>
                  <a:srgbClr val="FFFFFF"/>
                </a:solidFill>
                <a:latin typeface="Arial"/>
                <a:cs typeface="Arial"/>
              </a:rPr>
              <a:t> </a:t>
            </a:r>
            <a:r>
              <a:rPr sz="2800" dirty="0">
                <a:solidFill>
                  <a:srgbClr val="FFFFFF"/>
                </a:solidFill>
                <a:latin typeface="Arial"/>
                <a:cs typeface="Arial"/>
              </a:rPr>
              <a:t>from  </a:t>
            </a:r>
            <a:r>
              <a:rPr sz="2800" spc="-5" dirty="0">
                <a:solidFill>
                  <a:srgbClr val="FFFFFF"/>
                </a:solidFill>
                <a:latin typeface="Arial"/>
                <a:cs typeface="Arial"/>
              </a:rPr>
              <a:t>germs and  bacteria</a:t>
            </a:r>
            <a:endParaRPr sz="2800">
              <a:latin typeface="Arial"/>
              <a:cs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654294"/>
            <a:ext cx="9144000" cy="220370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4751832"/>
            <a:ext cx="9144000" cy="2106295"/>
          </a:xfrm>
          <a:custGeom>
            <a:avLst/>
            <a:gdLst/>
            <a:ahLst/>
            <a:cxnLst/>
            <a:rect l="l" t="t" r="r" b="b"/>
            <a:pathLst>
              <a:path w="9144000" h="2106295">
                <a:moveTo>
                  <a:pt x="0" y="1692935"/>
                </a:moveTo>
                <a:lnTo>
                  <a:pt x="0" y="2106166"/>
                </a:lnTo>
                <a:lnTo>
                  <a:pt x="9144000" y="2106166"/>
                </a:lnTo>
                <a:lnTo>
                  <a:pt x="9144000" y="1751575"/>
                </a:lnTo>
                <a:lnTo>
                  <a:pt x="2266828" y="1751575"/>
                </a:lnTo>
                <a:lnTo>
                  <a:pt x="1613553" y="1744157"/>
                </a:lnTo>
                <a:lnTo>
                  <a:pt x="0" y="1692935"/>
                </a:lnTo>
                <a:close/>
              </a:path>
              <a:path w="9144000" h="2106295">
                <a:moveTo>
                  <a:pt x="9144000" y="0"/>
                </a:moveTo>
                <a:lnTo>
                  <a:pt x="8953853" y="89691"/>
                </a:lnTo>
                <a:lnTo>
                  <a:pt x="8464392" y="314371"/>
                </a:lnTo>
                <a:lnTo>
                  <a:pt x="8055839" y="494221"/>
                </a:lnTo>
                <a:lnTo>
                  <a:pt x="7664254" y="659074"/>
                </a:lnTo>
                <a:lnTo>
                  <a:pt x="7341069" y="788898"/>
                </a:lnTo>
                <a:lnTo>
                  <a:pt x="7028467" y="908526"/>
                </a:lnTo>
                <a:lnTo>
                  <a:pt x="6775423" y="1000703"/>
                </a:lnTo>
                <a:lnTo>
                  <a:pt x="6528624" y="1086284"/>
                </a:lnTo>
                <a:lnTo>
                  <a:pt x="6287566" y="1165488"/>
                </a:lnTo>
                <a:lnTo>
                  <a:pt x="6051747" y="1238535"/>
                </a:lnTo>
                <a:lnTo>
                  <a:pt x="5820664" y="1305646"/>
                </a:lnTo>
                <a:lnTo>
                  <a:pt x="5593815" y="1367040"/>
                </a:lnTo>
                <a:lnTo>
                  <a:pt x="5415046" y="1412187"/>
                </a:lnTo>
                <a:lnTo>
                  <a:pt x="5238407" y="1453928"/>
                </a:lnTo>
                <a:lnTo>
                  <a:pt x="5063642" y="1492375"/>
                </a:lnTo>
                <a:lnTo>
                  <a:pt x="4890493" y="1527643"/>
                </a:lnTo>
                <a:lnTo>
                  <a:pt x="4718701" y="1559842"/>
                </a:lnTo>
                <a:lnTo>
                  <a:pt x="4548012" y="1589086"/>
                </a:lnTo>
                <a:lnTo>
                  <a:pt x="4335806" y="1621657"/>
                </a:lnTo>
                <a:lnTo>
                  <a:pt x="4124415" y="1650005"/>
                </a:lnTo>
                <a:lnTo>
                  <a:pt x="3913339" y="1674351"/>
                </a:lnTo>
                <a:lnTo>
                  <a:pt x="3702072" y="1694915"/>
                </a:lnTo>
                <a:lnTo>
                  <a:pt x="3490114" y="1711916"/>
                </a:lnTo>
                <a:lnTo>
                  <a:pt x="3234143" y="1727924"/>
                </a:lnTo>
                <a:lnTo>
                  <a:pt x="2975583" y="1739498"/>
                </a:lnTo>
                <a:lnTo>
                  <a:pt x="2669499" y="1747904"/>
                </a:lnTo>
                <a:lnTo>
                  <a:pt x="2266828" y="1751575"/>
                </a:lnTo>
                <a:lnTo>
                  <a:pt x="9144000" y="1751575"/>
                </a:lnTo>
                <a:lnTo>
                  <a:pt x="9144000" y="0"/>
                </a:lnTo>
                <a:close/>
              </a:path>
            </a:pathLst>
          </a:custGeom>
          <a:solidFill>
            <a:srgbClr val="7B7B7B">
              <a:alpha val="45097"/>
            </a:srgbClr>
          </a:solidFill>
        </p:spPr>
        <p:txBody>
          <a:bodyPr wrap="square" lIns="0" tIns="0" rIns="0" bIns="0" rtlCol="0"/>
          <a:lstStyle/>
          <a:p>
            <a:endParaRPr/>
          </a:p>
        </p:txBody>
      </p:sp>
      <p:sp>
        <p:nvSpPr>
          <p:cNvPr id="4" name="object 4"/>
          <p:cNvSpPr/>
          <p:nvPr/>
        </p:nvSpPr>
        <p:spPr>
          <a:xfrm>
            <a:off x="7211568" y="0"/>
            <a:ext cx="1932431" cy="685799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315200" y="0"/>
            <a:ext cx="1828800" cy="6858000"/>
          </a:xfrm>
          <a:custGeom>
            <a:avLst/>
            <a:gdLst/>
            <a:ahLst/>
            <a:cxnLst/>
            <a:rect l="l" t="t" r="r" b="b"/>
            <a:pathLst>
              <a:path w="1828800" h="6858000">
                <a:moveTo>
                  <a:pt x="0" y="0"/>
                </a:moveTo>
                <a:lnTo>
                  <a:pt x="37678" y="52510"/>
                </a:lnTo>
                <a:lnTo>
                  <a:pt x="74692" y="105059"/>
                </a:lnTo>
                <a:lnTo>
                  <a:pt x="111045" y="157642"/>
                </a:lnTo>
                <a:lnTo>
                  <a:pt x="146740" y="210258"/>
                </a:lnTo>
                <a:lnTo>
                  <a:pt x="181781" y="262903"/>
                </a:lnTo>
                <a:lnTo>
                  <a:pt x="216173" y="315574"/>
                </a:lnTo>
                <a:lnTo>
                  <a:pt x="249918" y="368268"/>
                </a:lnTo>
                <a:lnTo>
                  <a:pt x="283022" y="420982"/>
                </a:lnTo>
                <a:lnTo>
                  <a:pt x="315488" y="473715"/>
                </a:lnTo>
                <a:lnTo>
                  <a:pt x="347319" y="526461"/>
                </a:lnTo>
                <a:lnTo>
                  <a:pt x="378519" y="579219"/>
                </a:lnTo>
                <a:lnTo>
                  <a:pt x="409092" y="631986"/>
                </a:lnTo>
                <a:lnTo>
                  <a:pt x="439043" y="684758"/>
                </a:lnTo>
                <a:lnTo>
                  <a:pt x="468375" y="737534"/>
                </a:lnTo>
                <a:lnTo>
                  <a:pt x="497091" y="790309"/>
                </a:lnTo>
                <a:lnTo>
                  <a:pt x="525196" y="843081"/>
                </a:lnTo>
                <a:lnTo>
                  <a:pt x="552693" y="895847"/>
                </a:lnTo>
                <a:lnTo>
                  <a:pt x="579586" y="948604"/>
                </a:lnTo>
                <a:lnTo>
                  <a:pt x="605880" y="1001349"/>
                </a:lnTo>
                <a:lnTo>
                  <a:pt x="631577" y="1054080"/>
                </a:lnTo>
                <a:lnTo>
                  <a:pt x="656682" y="1106792"/>
                </a:lnTo>
                <a:lnTo>
                  <a:pt x="681198" y="1159484"/>
                </a:lnTo>
                <a:lnTo>
                  <a:pt x="705130" y="1212153"/>
                </a:lnTo>
                <a:lnTo>
                  <a:pt x="728481" y="1264795"/>
                </a:lnTo>
                <a:lnTo>
                  <a:pt x="751256" y="1317407"/>
                </a:lnTo>
                <a:lnTo>
                  <a:pt x="773457" y="1369987"/>
                </a:lnTo>
                <a:lnTo>
                  <a:pt x="795088" y="1422532"/>
                </a:lnTo>
                <a:lnTo>
                  <a:pt x="816155" y="1475038"/>
                </a:lnTo>
                <a:lnTo>
                  <a:pt x="836659" y="1527504"/>
                </a:lnTo>
                <a:lnTo>
                  <a:pt x="856606" y="1579925"/>
                </a:lnTo>
                <a:lnTo>
                  <a:pt x="875999" y="1632299"/>
                </a:lnTo>
                <a:lnTo>
                  <a:pt x="894841" y="1684623"/>
                </a:lnTo>
                <a:lnTo>
                  <a:pt x="913138" y="1736895"/>
                </a:lnTo>
                <a:lnTo>
                  <a:pt x="930891" y="1789110"/>
                </a:lnTo>
                <a:lnTo>
                  <a:pt x="948107" y="1841267"/>
                </a:lnTo>
                <a:lnTo>
                  <a:pt x="964787" y="1893362"/>
                </a:lnTo>
                <a:lnTo>
                  <a:pt x="980936" y="1945392"/>
                </a:lnTo>
                <a:lnTo>
                  <a:pt x="996558" y="1997355"/>
                </a:lnTo>
                <a:lnTo>
                  <a:pt x="1011657" y="2049248"/>
                </a:lnTo>
                <a:lnTo>
                  <a:pt x="1026237" y="2101067"/>
                </a:lnTo>
                <a:lnTo>
                  <a:pt x="1040300" y="2152809"/>
                </a:lnTo>
                <a:lnTo>
                  <a:pt x="1053852" y="2204473"/>
                </a:lnTo>
                <a:lnTo>
                  <a:pt x="1066896" y="2256054"/>
                </a:lnTo>
                <a:lnTo>
                  <a:pt x="1079436" y="2307550"/>
                </a:lnTo>
                <a:lnTo>
                  <a:pt x="1091475" y="2358958"/>
                </a:lnTo>
                <a:lnTo>
                  <a:pt x="1103018" y="2410275"/>
                </a:lnTo>
                <a:lnTo>
                  <a:pt x="1114068" y="2461498"/>
                </a:lnTo>
                <a:lnTo>
                  <a:pt x="1124629" y="2512625"/>
                </a:lnTo>
                <a:lnTo>
                  <a:pt x="1134705" y="2563651"/>
                </a:lnTo>
                <a:lnTo>
                  <a:pt x="1144300" y="2614575"/>
                </a:lnTo>
                <a:lnTo>
                  <a:pt x="1153418" y="2665393"/>
                </a:lnTo>
                <a:lnTo>
                  <a:pt x="1162062" y="2716103"/>
                </a:lnTo>
                <a:lnTo>
                  <a:pt x="1170236" y="2766701"/>
                </a:lnTo>
                <a:lnTo>
                  <a:pt x="1177945" y="2817185"/>
                </a:lnTo>
                <a:lnTo>
                  <a:pt x="1185192" y="2867551"/>
                </a:lnTo>
                <a:lnTo>
                  <a:pt x="1191980" y="2917797"/>
                </a:lnTo>
                <a:lnTo>
                  <a:pt x="1198314" y="2967920"/>
                </a:lnTo>
                <a:lnTo>
                  <a:pt x="1204197" y="3017916"/>
                </a:lnTo>
                <a:lnTo>
                  <a:pt x="1209634" y="3067784"/>
                </a:lnTo>
                <a:lnTo>
                  <a:pt x="1214628" y="3117520"/>
                </a:lnTo>
                <a:lnTo>
                  <a:pt x="1219183" y="3167120"/>
                </a:lnTo>
                <a:lnTo>
                  <a:pt x="1223302" y="3216583"/>
                </a:lnTo>
                <a:lnTo>
                  <a:pt x="1226990" y="3265905"/>
                </a:lnTo>
                <a:lnTo>
                  <a:pt x="1230251" y="3315083"/>
                </a:lnTo>
                <a:lnTo>
                  <a:pt x="1233088" y="3364115"/>
                </a:lnTo>
                <a:lnTo>
                  <a:pt x="1235505" y="3412997"/>
                </a:lnTo>
                <a:lnTo>
                  <a:pt x="1237506" y="3461726"/>
                </a:lnTo>
                <a:lnTo>
                  <a:pt x="1239095" y="3510300"/>
                </a:lnTo>
                <a:lnTo>
                  <a:pt x="1240275" y="3558716"/>
                </a:lnTo>
                <a:lnTo>
                  <a:pt x="1241051" y="3606970"/>
                </a:lnTo>
                <a:lnTo>
                  <a:pt x="1241426" y="3655060"/>
                </a:lnTo>
                <a:lnTo>
                  <a:pt x="1241404" y="3702983"/>
                </a:lnTo>
                <a:lnTo>
                  <a:pt x="1240989" y="3750736"/>
                </a:lnTo>
                <a:lnTo>
                  <a:pt x="1240185" y="3798316"/>
                </a:lnTo>
                <a:lnTo>
                  <a:pt x="1238995" y="3845719"/>
                </a:lnTo>
                <a:lnTo>
                  <a:pt x="1237424" y="3892944"/>
                </a:lnTo>
                <a:lnTo>
                  <a:pt x="1235475" y="3939987"/>
                </a:lnTo>
                <a:lnTo>
                  <a:pt x="1233152" y="3986846"/>
                </a:lnTo>
                <a:lnTo>
                  <a:pt x="1230459" y="4033516"/>
                </a:lnTo>
                <a:lnTo>
                  <a:pt x="1227400" y="4079996"/>
                </a:lnTo>
                <a:lnTo>
                  <a:pt x="1223979" y="4126283"/>
                </a:lnTo>
                <a:lnTo>
                  <a:pt x="1220198" y="4172373"/>
                </a:lnTo>
                <a:lnTo>
                  <a:pt x="1216063" y="4218264"/>
                </a:lnTo>
                <a:lnTo>
                  <a:pt x="1211578" y="4263952"/>
                </a:lnTo>
                <a:lnTo>
                  <a:pt x="1206745" y="4309435"/>
                </a:lnTo>
                <a:lnTo>
                  <a:pt x="1201568" y="4354710"/>
                </a:lnTo>
                <a:lnTo>
                  <a:pt x="1196053" y="4399773"/>
                </a:lnTo>
                <a:lnTo>
                  <a:pt x="1190201" y="4444623"/>
                </a:lnTo>
                <a:lnTo>
                  <a:pt x="1184018" y="4489256"/>
                </a:lnTo>
                <a:lnTo>
                  <a:pt x="1177507" y="4533668"/>
                </a:lnTo>
                <a:lnTo>
                  <a:pt x="1170672" y="4577858"/>
                </a:lnTo>
                <a:lnTo>
                  <a:pt x="1163517" y="4621822"/>
                </a:lnTo>
                <a:lnTo>
                  <a:pt x="1156045" y="4665558"/>
                </a:lnTo>
                <a:lnTo>
                  <a:pt x="1148260" y="4709062"/>
                </a:lnTo>
                <a:lnTo>
                  <a:pt x="1140167" y="4752331"/>
                </a:lnTo>
                <a:lnTo>
                  <a:pt x="1131769" y="4795362"/>
                </a:lnTo>
                <a:lnTo>
                  <a:pt x="1123069" y="4838154"/>
                </a:lnTo>
                <a:lnTo>
                  <a:pt x="1114073" y="4880702"/>
                </a:lnTo>
                <a:lnTo>
                  <a:pt x="1104783" y="4923003"/>
                </a:lnTo>
                <a:lnTo>
                  <a:pt x="1095203" y="4965056"/>
                </a:lnTo>
                <a:lnTo>
                  <a:pt x="1085337" y="5006856"/>
                </a:lnTo>
                <a:lnTo>
                  <a:pt x="1075190" y="5048401"/>
                </a:lnTo>
                <a:lnTo>
                  <a:pt x="1064764" y="5089688"/>
                </a:lnTo>
                <a:lnTo>
                  <a:pt x="1054064" y="5130715"/>
                </a:lnTo>
                <a:lnTo>
                  <a:pt x="1043094" y="5171477"/>
                </a:lnTo>
                <a:lnTo>
                  <a:pt x="1031857" y="5211973"/>
                </a:lnTo>
                <a:lnTo>
                  <a:pt x="1020357" y="5252199"/>
                </a:lnTo>
                <a:lnTo>
                  <a:pt x="1008598" y="5292152"/>
                </a:lnTo>
                <a:lnTo>
                  <a:pt x="996584" y="5331829"/>
                </a:lnTo>
                <a:lnTo>
                  <a:pt x="984319" y="5371228"/>
                </a:lnTo>
                <a:lnTo>
                  <a:pt x="971806" y="5410346"/>
                </a:lnTo>
                <a:lnTo>
                  <a:pt x="959049" y="5449179"/>
                </a:lnTo>
                <a:lnTo>
                  <a:pt x="946053" y="5487725"/>
                </a:lnTo>
                <a:lnTo>
                  <a:pt x="932821" y="5525981"/>
                </a:lnTo>
                <a:lnTo>
                  <a:pt x="919356" y="5563944"/>
                </a:lnTo>
                <a:lnTo>
                  <a:pt x="905664" y="5601610"/>
                </a:lnTo>
                <a:lnTo>
                  <a:pt x="891746" y="5638977"/>
                </a:lnTo>
                <a:lnTo>
                  <a:pt x="877608" y="5676043"/>
                </a:lnTo>
                <a:lnTo>
                  <a:pt x="863253" y="5712803"/>
                </a:lnTo>
                <a:lnTo>
                  <a:pt x="848686" y="5749256"/>
                </a:lnTo>
                <a:lnTo>
                  <a:pt x="833909" y="5785398"/>
                </a:lnTo>
                <a:lnTo>
                  <a:pt x="818926" y="5821227"/>
                </a:lnTo>
                <a:lnTo>
                  <a:pt x="803742" y="5856738"/>
                </a:lnTo>
                <a:lnTo>
                  <a:pt x="788361" y="5891930"/>
                </a:lnTo>
                <a:lnTo>
                  <a:pt x="772785" y="5926800"/>
                </a:lnTo>
                <a:lnTo>
                  <a:pt x="741068" y="5995560"/>
                </a:lnTo>
                <a:lnTo>
                  <a:pt x="708622" y="6062996"/>
                </a:lnTo>
                <a:lnTo>
                  <a:pt x="675477" y="6129082"/>
                </a:lnTo>
                <a:lnTo>
                  <a:pt x="641663" y="6193797"/>
                </a:lnTo>
                <a:lnTo>
                  <a:pt x="607212" y="6257116"/>
                </a:lnTo>
                <a:lnTo>
                  <a:pt x="572155" y="6319017"/>
                </a:lnTo>
                <a:lnTo>
                  <a:pt x="536521" y="6379475"/>
                </a:lnTo>
                <a:lnTo>
                  <a:pt x="500341" y="6438468"/>
                </a:lnTo>
                <a:lnTo>
                  <a:pt x="463647" y="6495971"/>
                </a:lnTo>
                <a:lnTo>
                  <a:pt x="426469" y="6551962"/>
                </a:lnTo>
                <a:lnTo>
                  <a:pt x="388836" y="6606417"/>
                </a:lnTo>
                <a:lnTo>
                  <a:pt x="350781" y="6659313"/>
                </a:lnTo>
                <a:lnTo>
                  <a:pt x="312334" y="6710625"/>
                </a:lnTo>
                <a:lnTo>
                  <a:pt x="273525" y="6760331"/>
                </a:lnTo>
                <a:lnTo>
                  <a:pt x="234385" y="6808408"/>
                </a:lnTo>
                <a:lnTo>
                  <a:pt x="194945" y="6854831"/>
                </a:lnTo>
                <a:lnTo>
                  <a:pt x="1828800" y="6857999"/>
                </a:lnTo>
                <a:lnTo>
                  <a:pt x="1828800" y="14224"/>
                </a:lnTo>
                <a:lnTo>
                  <a:pt x="0" y="0"/>
                </a:lnTo>
                <a:close/>
              </a:path>
            </a:pathLst>
          </a:custGeom>
          <a:solidFill>
            <a:srgbClr val="585858">
              <a:alpha val="39999"/>
            </a:srgbClr>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2065" rIns="0" bIns="0" rtlCol="0">
            <a:spAutoFit/>
          </a:bodyPr>
          <a:lstStyle/>
          <a:p>
            <a:pPr marL="776605">
              <a:lnSpc>
                <a:spcPct val="100000"/>
              </a:lnSpc>
              <a:spcBef>
                <a:spcPts val="95"/>
              </a:spcBef>
            </a:pPr>
            <a:r>
              <a:rPr spc="-5" dirty="0"/>
              <a:t>Hand</a:t>
            </a:r>
            <a:r>
              <a:rPr spc="-40" dirty="0"/>
              <a:t> </a:t>
            </a:r>
            <a:r>
              <a:rPr spc="-5" dirty="0"/>
              <a:t>Protection</a:t>
            </a:r>
          </a:p>
        </p:txBody>
      </p:sp>
      <p:sp>
        <p:nvSpPr>
          <p:cNvPr id="7" name="object 7"/>
          <p:cNvSpPr/>
          <p:nvPr/>
        </p:nvSpPr>
        <p:spPr>
          <a:xfrm>
            <a:off x="1524000" y="1981200"/>
            <a:ext cx="2819400" cy="3581400"/>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5556884" y="1642313"/>
            <a:ext cx="3155950" cy="2693035"/>
          </a:xfrm>
          <a:prstGeom prst="rect">
            <a:avLst/>
          </a:prstGeom>
        </p:spPr>
        <p:txBody>
          <a:bodyPr vert="horz" wrap="square" lIns="0" tIns="74930" rIns="0" bIns="0" rtlCol="0">
            <a:spAutoFit/>
          </a:bodyPr>
          <a:lstStyle/>
          <a:p>
            <a:pPr marL="287020" marR="573405" indent="-274320">
              <a:lnSpc>
                <a:spcPts val="3890"/>
              </a:lnSpc>
              <a:spcBef>
                <a:spcPts val="590"/>
              </a:spcBef>
              <a:buClr>
                <a:srgbClr val="6D9FAF"/>
              </a:buClr>
              <a:buSzPct val="90277"/>
              <a:buFont typeface="Wingdings 2"/>
              <a:buChar char=""/>
              <a:tabLst>
                <a:tab pos="287020" algn="l"/>
              </a:tabLst>
            </a:pPr>
            <a:r>
              <a:rPr sz="3600" b="1" dirty="0">
                <a:solidFill>
                  <a:srgbClr val="FFFF00"/>
                </a:solidFill>
                <a:latin typeface="Arial"/>
                <a:cs typeface="Arial"/>
              </a:rPr>
              <a:t>Lea</a:t>
            </a:r>
            <a:r>
              <a:rPr sz="3600" b="1" spc="-10" dirty="0">
                <a:solidFill>
                  <a:srgbClr val="FFFF00"/>
                </a:solidFill>
                <a:latin typeface="Arial"/>
                <a:cs typeface="Arial"/>
              </a:rPr>
              <a:t>d</a:t>
            </a:r>
            <a:r>
              <a:rPr sz="3600" b="1" dirty="0">
                <a:solidFill>
                  <a:srgbClr val="FFFF00"/>
                </a:solidFill>
                <a:latin typeface="Arial"/>
                <a:cs typeface="Arial"/>
              </a:rPr>
              <a:t>-lined  </a:t>
            </a:r>
            <a:r>
              <a:rPr sz="3600" b="1" spc="-5" dirty="0">
                <a:solidFill>
                  <a:srgbClr val="FFFF00"/>
                </a:solidFill>
                <a:latin typeface="Arial"/>
                <a:cs typeface="Arial"/>
              </a:rPr>
              <a:t>gloves</a:t>
            </a:r>
            <a:endParaRPr sz="3600">
              <a:latin typeface="Arial"/>
              <a:cs typeface="Arial"/>
            </a:endParaRPr>
          </a:p>
          <a:p>
            <a:pPr marL="570230" marR="5080" lvl="1" indent="-255904">
              <a:lnSpc>
                <a:spcPct val="90000"/>
              </a:lnSpc>
              <a:spcBef>
                <a:spcPts val="635"/>
              </a:spcBef>
              <a:buClr>
                <a:srgbClr val="CCAE09"/>
              </a:buClr>
              <a:buSzPct val="83928"/>
              <a:buChar char="○"/>
              <a:tabLst>
                <a:tab pos="570865" algn="l"/>
              </a:tabLst>
            </a:pPr>
            <a:r>
              <a:rPr sz="2800" spc="-5" dirty="0">
                <a:solidFill>
                  <a:srgbClr val="FFFFFF"/>
                </a:solidFill>
                <a:latin typeface="Arial"/>
                <a:cs typeface="Arial"/>
              </a:rPr>
              <a:t>used to </a:t>
            </a:r>
            <a:r>
              <a:rPr sz="2800" dirty="0">
                <a:solidFill>
                  <a:srgbClr val="FFFFFF"/>
                </a:solidFill>
                <a:latin typeface="Arial"/>
                <a:cs typeface="Arial"/>
              </a:rPr>
              <a:t>protect  your </a:t>
            </a:r>
            <a:r>
              <a:rPr sz="2800" spc="-5" dirty="0">
                <a:solidFill>
                  <a:srgbClr val="FFFFFF"/>
                </a:solidFill>
                <a:latin typeface="Arial"/>
                <a:cs typeface="Arial"/>
              </a:rPr>
              <a:t>hands</a:t>
            </a:r>
            <a:r>
              <a:rPr sz="2800" spc="-65" dirty="0">
                <a:solidFill>
                  <a:srgbClr val="FFFFFF"/>
                </a:solidFill>
                <a:latin typeface="Arial"/>
                <a:cs typeface="Arial"/>
              </a:rPr>
              <a:t> </a:t>
            </a:r>
            <a:r>
              <a:rPr sz="2800" dirty="0">
                <a:solidFill>
                  <a:srgbClr val="FFFFFF"/>
                </a:solidFill>
                <a:latin typeface="Arial"/>
                <a:cs typeface="Arial"/>
              </a:rPr>
              <a:t>from  </a:t>
            </a:r>
            <a:r>
              <a:rPr sz="2800" spc="-5" dirty="0">
                <a:solidFill>
                  <a:srgbClr val="FFFFFF"/>
                </a:solidFill>
                <a:latin typeface="Arial"/>
                <a:cs typeface="Arial"/>
              </a:rPr>
              <a:t>radiation  </a:t>
            </a:r>
            <a:r>
              <a:rPr sz="2800" dirty="0">
                <a:solidFill>
                  <a:srgbClr val="FFFFFF"/>
                </a:solidFill>
                <a:latin typeface="Arial"/>
                <a:cs typeface="Arial"/>
              </a:rPr>
              <a:t>sources</a:t>
            </a:r>
            <a:endParaRPr sz="2800">
              <a:latin typeface="Arial"/>
              <a:cs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654294"/>
            <a:ext cx="9144000" cy="220370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4751832"/>
            <a:ext cx="9144000" cy="2106295"/>
          </a:xfrm>
          <a:custGeom>
            <a:avLst/>
            <a:gdLst/>
            <a:ahLst/>
            <a:cxnLst/>
            <a:rect l="l" t="t" r="r" b="b"/>
            <a:pathLst>
              <a:path w="9144000" h="2106295">
                <a:moveTo>
                  <a:pt x="0" y="1692935"/>
                </a:moveTo>
                <a:lnTo>
                  <a:pt x="0" y="2106166"/>
                </a:lnTo>
                <a:lnTo>
                  <a:pt x="9144000" y="2106166"/>
                </a:lnTo>
                <a:lnTo>
                  <a:pt x="9144000" y="1751575"/>
                </a:lnTo>
                <a:lnTo>
                  <a:pt x="2266828" y="1751575"/>
                </a:lnTo>
                <a:lnTo>
                  <a:pt x="1613553" y="1744157"/>
                </a:lnTo>
                <a:lnTo>
                  <a:pt x="0" y="1692935"/>
                </a:lnTo>
                <a:close/>
              </a:path>
              <a:path w="9144000" h="2106295">
                <a:moveTo>
                  <a:pt x="9144000" y="0"/>
                </a:moveTo>
                <a:lnTo>
                  <a:pt x="8953853" y="89691"/>
                </a:lnTo>
                <a:lnTo>
                  <a:pt x="8464392" y="314371"/>
                </a:lnTo>
                <a:lnTo>
                  <a:pt x="8055839" y="494221"/>
                </a:lnTo>
                <a:lnTo>
                  <a:pt x="7664254" y="659074"/>
                </a:lnTo>
                <a:lnTo>
                  <a:pt x="7341069" y="788898"/>
                </a:lnTo>
                <a:lnTo>
                  <a:pt x="7028467" y="908526"/>
                </a:lnTo>
                <a:lnTo>
                  <a:pt x="6775423" y="1000703"/>
                </a:lnTo>
                <a:lnTo>
                  <a:pt x="6528624" y="1086284"/>
                </a:lnTo>
                <a:lnTo>
                  <a:pt x="6287566" y="1165488"/>
                </a:lnTo>
                <a:lnTo>
                  <a:pt x="6051747" y="1238535"/>
                </a:lnTo>
                <a:lnTo>
                  <a:pt x="5820664" y="1305646"/>
                </a:lnTo>
                <a:lnTo>
                  <a:pt x="5593815" y="1367040"/>
                </a:lnTo>
                <a:lnTo>
                  <a:pt x="5415046" y="1412187"/>
                </a:lnTo>
                <a:lnTo>
                  <a:pt x="5238407" y="1453928"/>
                </a:lnTo>
                <a:lnTo>
                  <a:pt x="5063642" y="1492375"/>
                </a:lnTo>
                <a:lnTo>
                  <a:pt x="4890493" y="1527643"/>
                </a:lnTo>
                <a:lnTo>
                  <a:pt x="4718701" y="1559842"/>
                </a:lnTo>
                <a:lnTo>
                  <a:pt x="4548012" y="1589086"/>
                </a:lnTo>
                <a:lnTo>
                  <a:pt x="4335806" y="1621657"/>
                </a:lnTo>
                <a:lnTo>
                  <a:pt x="4124415" y="1650005"/>
                </a:lnTo>
                <a:lnTo>
                  <a:pt x="3913339" y="1674351"/>
                </a:lnTo>
                <a:lnTo>
                  <a:pt x="3702072" y="1694915"/>
                </a:lnTo>
                <a:lnTo>
                  <a:pt x="3490114" y="1711916"/>
                </a:lnTo>
                <a:lnTo>
                  <a:pt x="3234143" y="1727924"/>
                </a:lnTo>
                <a:lnTo>
                  <a:pt x="2975583" y="1739498"/>
                </a:lnTo>
                <a:lnTo>
                  <a:pt x="2669499" y="1747904"/>
                </a:lnTo>
                <a:lnTo>
                  <a:pt x="2266828" y="1751575"/>
                </a:lnTo>
                <a:lnTo>
                  <a:pt x="9144000" y="1751575"/>
                </a:lnTo>
                <a:lnTo>
                  <a:pt x="9144000" y="0"/>
                </a:lnTo>
                <a:close/>
              </a:path>
            </a:pathLst>
          </a:custGeom>
          <a:solidFill>
            <a:srgbClr val="7B7B7B">
              <a:alpha val="45097"/>
            </a:srgbClr>
          </a:solidFill>
        </p:spPr>
        <p:txBody>
          <a:bodyPr wrap="square" lIns="0" tIns="0" rIns="0" bIns="0" rtlCol="0"/>
          <a:lstStyle/>
          <a:p>
            <a:endParaRPr/>
          </a:p>
        </p:txBody>
      </p:sp>
      <p:sp>
        <p:nvSpPr>
          <p:cNvPr id="4" name="object 4"/>
          <p:cNvSpPr/>
          <p:nvPr/>
        </p:nvSpPr>
        <p:spPr>
          <a:xfrm>
            <a:off x="7211568" y="0"/>
            <a:ext cx="1932431" cy="685799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315200" y="0"/>
            <a:ext cx="1828800" cy="6858000"/>
          </a:xfrm>
          <a:custGeom>
            <a:avLst/>
            <a:gdLst/>
            <a:ahLst/>
            <a:cxnLst/>
            <a:rect l="l" t="t" r="r" b="b"/>
            <a:pathLst>
              <a:path w="1828800" h="6858000">
                <a:moveTo>
                  <a:pt x="0" y="0"/>
                </a:moveTo>
                <a:lnTo>
                  <a:pt x="37678" y="52510"/>
                </a:lnTo>
                <a:lnTo>
                  <a:pt x="74692" y="105059"/>
                </a:lnTo>
                <a:lnTo>
                  <a:pt x="111045" y="157642"/>
                </a:lnTo>
                <a:lnTo>
                  <a:pt x="146740" y="210258"/>
                </a:lnTo>
                <a:lnTo>
                  <a:pt x="181781" y="262903"/>
                </a:lnTo>
                <a:lnTo>
                  <a:pt x="216173" y="315574"/>
                </a:lnTo>
                <a:lnTo>
                  <a:pt x="249918" y="368268"/>
                </a:lnTo>
                <a:lnTo>
                  <a:pt x="283022" y="420982"/>
                </a:lnTo>
                <a:lnTo>
                  <a:pt x="315488" y="473715"/>
                </a:lnTo>
                <a:lnTo>
                  <a:pt x="347319" y="526461"/>
                </a:lnTo>
                <a:lnTo>
                  <a:pt x="378519" y="579219"/>
                </a:lnTo>
                <a:lnTo>
                  <a:pt x="409092" y="631986"/>
                </a:lnTo>
                <a:lnTo>
                  <a:pt x="439043" y="684758"/>
                </a:lnTo>
                <a:lnTo>
                  <a:pt x="468375" y="737534"/>
                </a:lnTo>
                <a:lnTo>
                  <a:pt x="497091" y="790309"/>
                </a:lnTo>
                <a:lnTo>
                  <a:pt x="525196" y="843081"/>
                </a:lnTo>
                <a:lnTo>
                  <a:pt x="552693" y="895847"/>
                </a:lnTo>
                <a:lnTo>
                  <a:pt x="579586" y="948604"/>
                </a:lnTo>
                <a:lnTo>
                  <a:pt x="605880" y="1001349"/>
                </a:lnTo>
                <a:lnTo>
                  <a:pt x="631577" y="1054080"/>
                </a:lnTo>
                <a:lnTo>
                  <a:pt x="656682" y="1106792"/>
                </a:lnTo>
                <a:lnTo>
                  <a:pt x="681198" y="1159484"/>
                </a:lnTo>
                <a:lnTo>
                  <a:pt x="705130" y="1212153"/>
                </a:lnTo>
                <a:lnTo>
                  <a:pt x="728481" y="1264795"/>
                </a:lnTo>
                <a:lnTo>
                  <a:pt x="751256" y="1317407"/>
                </a:lnTo>
                <a:lnTo>
                  <a:pt x="773457" y="1369987"/>
                </a:lnTo>
                <a:lnTo>
                  <a:pt x="795088" y="1422532"/>
                </a:lnTo>
                <a:lnTo>
                  <a:pt x="816155" y="1475038"/>
                </a:lnTo>
                <a:lnTo>
                  <a:pt x="836659" y="1527504"/>
                </a:lnTo>
                <a:lnTo>
                  <a:pt x="856606" y="1579925"/>
                </a:lnTo>
                <a:lnTo>
                  <a:pt x="875999" y="1632299"/>
                </a:lnTo>
                <a:lnTo>
                  <a:pt x="894841" y="1684623"/>
                </a:lnTo>
                <a:lnTo>
                  <a:pt x="913138" y="1736895"/>
                </a:lnTo>
                <a:lnTo>
                  <a:pt x="930891" y="1789110"/>
                </a:lnTo>
                <a:lnTo>
                  <a:pt x="948107" y="1841267"/>
                </a:lnTo>
                <a:lnTo>
                  <a:pt x="964787" y="1893362"/>
                </a:lnTo>
                <a:lnTo>
                  <a:pt x="980936" y="1945392"/>
                </a:lnTo>
                <a:lnTo>
                  <a:pt x="996558" y="1997355"/>
                </a:lnTo>
                <a:lnTo>
                  <a:pt x="1011657" y="2049248"/>
                </a:lnTo>
                <a:lnTo>
                  <a:pt x="1026237" y="2101067"/>
                </a:lnTo>
                <a:lnTo>
                  <a:pt x="1040300" y="2152809"/>
                </a:lnTo>
                <a:lnTo>
                  <a:pt x="1053852" y="2204473"/>
                </a:lnTo>
                <a:lnTo>
                  <a:pt x="1066896" y="2256054"/>
                </a:lnTo>
                <a:lnTo>
                  <a:pt x="1079436" y="2307550"/>
                </a:lnTo>
                <a:lnTo>
                  <a:pt x="1091475" y="2358958"/>
                </a:lnTo>
                <a:lnTo>
                  <a:pt x="1103018" y="2410275"/>
                </a:lnTo>
                <a:lnTo>
                  <a:pt x="1114068" y="2461498"/>
                </a:lnTo>
                <a:lnTo>
                  <a:pt x="1124629" y="2512625"/>
                </a:lnTo>
                <a:lnTo>
                  <a:pt x="1134705" y="2563651"/>
                </a:lnTo>
                <a:lnTo>
                  <a:pt x="1144300" y="2614575"/>
                </a:lnTo>
                <a:lnTo>
                  <a:pt x="1153418" y="2665393"/>
                </a:lnTo>
                <a:lnTo>
                  <a:pt x="1162062" y="2716103"/>
                </a:lnTo>
                <a:lnTo>
                  <a:pt x="1170236" y="2766701"/>
                </a:lnTo>
                <a:lnTo>
                  <a:pt x="1177945" y="2817185"/>
                </a:lnTo>
                <a:lnTo>
                  <a:pt x="1185192" y="2867551"/>
                </a:lnTo>
                <a:lnTo>
                  <a:pt x="1191980" y="2917797"/>
                </a:lnTo>
                <a:lnTo>
                  <a:pt x="1198314" y="2967920"/>
                </a:lnTo>
                <a:lnTo>
                  <a:pt x="1204197" y="3017916"/>
                </a:lnTo>
                <a:lnTo>
                  <a:pt x="1209634" y="3067784"/>
                </a:lnTo>
                <a:lnTo>
                  <a:pt x="1214628" y="3117520"/>
                </a:lnTo>
                <a:lnTo>
                  <a:pt x="1219183" y="3167120"/>
                </a:lnTo>
                <a:lnTo>
                  <a:pt x="1223302" y="3216583"/>
                </a:lnTo>
                <a:lnTo>
                  <a:pt x="1226990" y="3265905"/>
                </a:lnTo>
                <a:lnTo>
                  <a:pt x="1230251" y="3315083"/>
                </a:lnTo>
                <a:lnTo>
                  <a:pt x="1233088" y="3364115"/>
                </a:lnTo>
                <a:lnTo>
                  <a:pt x="1235505" y="3412997"/>
                </a:lnTo>
                <a:lnTo>
                  <a:pt x="1237506" y="3461726"/>
                </a:lnTo>
                <a:lnTo>
                  <a:pt x="1239095" y="3510300"/>
                </a:lnTo>
                <a:lnTo>
                  <a:pt x="1240275" y="3558716"/>
                </a:lnTo>
                <a:lnTo>
                  <a:pt x="1241051" y="3606970"/>
                </a:lnTo>
                <a:lnTo>
                  <a:pt x="1241426" y="3655060"/>
                </a:lnTo>
                <a:lnTo>
                  <a:pt x="1241404" y="3702983"/>
                </a:lnTo>
                <a:lnTo>
                  <a:pt x="1240989" y="3750736"/>
                </a:lnTo>
                <a:lnTo>
                  <a:pt x="1240185" y="3798316"/>
                </a:lnTo>
                <a:lnTo>
                  <a:pt x="1238995" y="3845719"/>
                </a:lnTo>
                <a:lnTo>
                  <a:pt x="1237424" y="3892944"/>
                </a:lnTo>
                <a:lnTo>
                  <a:pt x="1235475" y="3939987"/>
                </a:lnTo>
                <a:lnTo>
                  <a:pt x="1233152" y="3986846"/>
                </a:lnTo>
                <a:lnTo>
                  <a:pt x="1230459" y="4033516"/>
                </a:lnTo>
                <a:lnTo>
                  <a:pt x="1227400" y="4079996"/>
                </a:lnTo>
                <a:lnTo>
                  <a:pt x="1223979" y="4126283"/>
                </a:lnTo>
                <a:lnTo>
                  <a:pt x="1220198" y="4172373"/>
                </a:lnTo>
                <a:lnTo>
                  <a:pt x="1216063" y="4218264"/>
                </a:lnTo>
                <a:lnTo>
                  <a:pt x="1211578" y="4263952"/>
                </a:lnTo>
                <a:lnTo>
                  <a:pt x="1206745" y="4309435"/>
                </a:lnTo>
                <a:lnTo>
                  <a:pt x="1201568" y="4354710"/>
                </a:lnTo>
                <a:lnTo>
                  <a:pt x="1196053" y="4399773"/>
                </a:lnTo>
                <a:lnTo>
                  <a:pt x="1190201" y="4444623"/>
                </a:lnTo>
                <a:lnTo>
                  <a:pt x="1184018" y="4489256"/>
                </a:lnTo>
                <a:lnTo>
                  <a:pt x="1177507" y="4533668"/>
                </a:lnTo>
                <a:lnTo>
                  <a:pt x="1170672" y="4577858"/>
                </a:lnTo>
                <a:lnTo>
                  <a:pt x="1163517" y="4621822"/>
                </a:lnTo>
                <a:lnTo>
                  <a:pt x="1156045" y="4665558"/>
                </a:lnTo>
                <a:lnTo>
                  <a:pt x="1148260" y="4709062"/>
                </a:lnTo>
                <a:lnTo>
                  <a:pt x="1140167" y="4752331"/>
                </a:lnTo>
                <a:lnTo>
                  <a:pt x="1131769" y="4795362"/>
                </a:lnTo>
                <a:lnTo>
                  <a:pt x="1123069" y="4838154"/>
                </a:lnTo>
                <a:lnTo>
                  <a:pt x="1114073" y="4880702"/>
                </a:lnTo>
                <a:lnTo>
                  <a:pt x="1104783" y="4923003"/>
                </a:lnTo>
                <a:lnTo>
                  <a:pt x="1095203" y="4965056"/>
                </a:lnTo>
                <a:lnTo>
                  <a:pt x="1085337" y="5006856"/>
                </a:lnTo>
                <a:lnTo>
                  <a:pt x="1075190" y="5048401"/>
                </a:lnTo>
                <a:lnTo>
                  <a:pt x="1064764" y="5089688"/>
                </a:lnTo>
                <a:lnTo>
                  <a:pt x="1054064" y="5130715"/>
                </a:lnTo>
                <a:lnTo>
                  <a:pt x="1043094" y="5171477"/>
                </a:lnTo>
                <a:lnTo>
                  <a:pt x="1031857" y="5211973"/>
                </a:lnTo>
                <a:lnTo>
                  <a:pt x="1020357" y="5252199"/>
                </a:lnTo>
                <a:lnTo>
                  <a:pt x="1008598" y="5292152"/>
                </a:lnTo>
                <a:lnTo>
                  <a:pt x="996584" y="5331829"/>
                </a:lnTo>
                <a:lnTo>
                  <a:pt x="984319" y="5371228"/>
                </a:lnTo>
                <a:lnTo>
                  <a:pt x="971806" y="5410346"/>
                </a:lnTo>
                <a:lnTo>
                  <a:pt x="959049" y="5449179"/>
                </a:lnTo>
                <a:lnTo>
                  <a:pt x="946053" y="5487725"/>
                </a:lnTo>
                <a:lnTo>
                  <a:pt x="932821" y="5525981"/>
                </a:lnTo>
                <a:lnTo>
                  <a:pt x="919356" y="5563944"/>
                </a:lnTo>
                <a:lnTo>
                  <a:pt x="905664" y="5601610"/>
                </a:lnTo>
                <a:lnTo>
                  <a:pt x="891746" y="5638977"/>
                </a:lnTo>
                <a:lnTo>
                  <a:pt x="877608" y="5676043"/>
                </a:lnTo>
                <a:lnTo>
                  <a:pt x="863253" y="5712803"/>
                </a:lnTo>
                <a:lnTo>
                  <a:pt x="848686" y="5749256"/>
                </a:lnTo>
                <a:lnTo>
                  <a:pt x="833909" y="5785398"/>
                </a:lnTo>
                <a:lnTo>
                  <a:pt x="818926" y="5821227"/>
                </a:lnTo>
                <a:lnTo>
                  <a:pt x="803742" y="5856738"/>
                </a:lnTo>
                <a:lnTo>
                  <a:pt x="788361" y="5891930"/>
                </a:lnTo>
                <a:lnTo>
                  <a:pt x="772785" y="5926800"/>
                </a:lnTo>
                <a:lnTo>
                  <a:pt x="741068" y="5995560"/>
                </a:lnTo>
                <a:lnTo>
                  <a:pt x="708622" y="6062996"/>
                </a:lnTo>
                <a:lnTo>
                  <a:pt x="675477" y="6129082"/>
                </a:lnTo>
                <a:lnTo>
                  <a:pt x="641663" y="6193797"/>
                </a:lnTo>
                <a:lnTo>
                  <a:pt x="607212" y="6257116"/>
                </a:lnTo>
                <a:lnTo>
                  <a:pt x="572155" y="6319017"/>
                </a:lnTo>
                <a:lnTo>
                  <a:pt x="536521" y="6379475"/>
                </a:lnTo>
                <a:lnTo>
                  <a:pt x="500341" y="6438468"/>
                </a:lnTo>
                <a:lnTo>
                  <a:pt x="463647" y="6495971"/>
                </a:lnTo>
                <a:lnTo>
                  <a:pt x="426469" y="6551962"/>
                </a:lnTo>
                <a:lnTo>
                  <a:pt x="388836" y="6606417"/>
                </a:lnTo>
                <a:lnTo>
                  <a:pt x="350781" y="6659313"/>
                </a:lnTo>
                <a:lnTo>
                  <a:pt x="312334" y="6710625"/>
                </a:lnTo>
                <a:lnTo>
                  <a:pt x="273525" y="6760331"/>
                </a:lnTo>
                <a:lnTo>
                  <a:pt x="234385" y="6808408"/>
                </a:lnTo>
                <a:lnTo>
                  <a:pt x="194945" y="6854831"/>
                </a:lnTo>
                <a:lnTo>
                  <a:pt x="1828800" y="6857999"/>
                </a:lnTo>
                <a:lnTo>
                  <a:pt x="1828800" y="14224"/>
                </a:lnTo>
                <a:lnTo>
                  <a:pt x="0" y="0"/>
                </a:lnTo>
                <a:close/>
              </a:path>
            </a:pathLst>
          </a:custGeom>
          <a:solidFill>
            <a:srgbClr val="585858">
              <a:alpha val="39999"/>
            </a:srgbClr>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2065" rIns="0" bIns="0" rtlCol="0">
            <a:spAutoFit/>
          </a:bodyPr>
          <a:lstStyle/>
          <a:p>
            <a:pPr marL="776605">
              <a:lnSpc>
                <a:spcPct val="100000"/>
              </a:lnSpc>
              <a:spcBef>
                <a:spcPts val="95"/>
              </a:spcBef>
            </a:pPr>
            <a:r>
              <a:rPr spc="-5" dirty="0"/>
              <a:t>Hand</a:t>
            </a:r>
            <a:r>
              <a:rPr spc="-40" dirty="0"/>
              <a:t> </a:t>
            </a:r>
            <a:r>
              <a:rPr spc="-5" dirty="0"/>
              <a:t>Protection</a:t>
            </a:r>
          </a:p>
        </p:txBody>
      </p:sp>
      <p:sp>
        <p:nvSpPr>
          <p:cNvPr id="7" name="object 7"/>
          <p:cNvSpPr txBox="1"/>
          <p:nvPr/>
        </p:nvSpPr>
        <p:spPr>
          <a:xfrm>
            <a:off x="1182420" y="1628519"/>
            <a:ext cx="3982720" cy="4678680"/>
          </a:xfrm>
          <a:prstGeom prst="rect">
            <a:avLst/>
          </a:prstGeom>
        </p:spPr>
        <p:txBody>
          <a:bodyPr vert="horz" wrap="square" lIns="0" tIns="49530" rIns="0" bIns="0" rtlCol="0">
            <a:spAutoFit/>
          </a:bodyPr>
          <a:lstStyle/>
          <a:p>
            <a:pPr marL="396240" indent="-383540">
              <a:lnSpc>
                <a:spcPct val="100000"/>
              </a:lnSpc>
              <a:spcBef>
                <a:spcPts val="390"/>
              </a:spcBef>
              <a:buClr>
                <a:srgbClr val="6D9FAF"/>
              </a:buClr>
              <a:buSzPct val="79166"/>
              <a:buFont typeface="Wingdings 2"/>
              <a:buChar char=""/>
              <a:tabLst>
                <a:tab pos="396240" algn="l"/>
                <a:tab pos="396875" algn="l"/>
              </a:tabLst>
            </a:pPr>
            <a:r>
              <a:rPr sz="2400" dirty="0">
                <a:solidFill>
                  <a:srgbClr val="FFFF00"/>
                </a:solidFill>
                <a:latin typeface="Arial"/>
                <a:cs typeface="Arial"/>
              </a:rPr>
              <a:t>Forearm</a:t>
            </a:r>
            <a:r>
              <a:rPr sz="2400" spc="-10" dirty="0">
                <a:solidFill>
                  <a:srgbClr val="FFFF00"/>
                </a:solidFill>
                <a:latin typeface="Arial"/>
                <a:cs typeface="Arial"/>
              </a:rPr>
              <a:t> Cuffs</a:t>
            </a:r>
            <a:endParaRPr sz="2400">
              <a:latin typeface="Arial"/>
              <a:cs typeface="Arial"/>
            </a:endParaRPr>
          </a:p>
          <a:p>
            <a:pPr marL="697865" lvl="1" indent="-274320">
              <a:lnSpc>
                <a:spcPct val="100000"/>
              </a:lnSpc>
              <a:spcBef>
                <a:spcPts val="245"/>
              </a:spcBef>
              <a:buClr>
                <a:srgbClr val="6D9FAF"/>
              </a:buClr>
              <a:buSzPct val="90000"/>
              <a:buFont typeface="Wingdings 2"/>
              <a:buChar char=""/>
              <a:tabLst>
                <a:tab pos="697865" algn="l"/>
                <a:tab pos="698500" algn="l"/>
              </a:tabLst>
            </a:pPr>
            <a:r>
              <a:rPr sz="2000" dirty="0">
                <a:solidFill>
                  <a:srgbClr val="FFFFFF"/>
                </a:solidFill>
                <a:latin typeface="Arial"/>
                <a:cs typeface="Arial"/>
              </a:rPr>
              <a:t>used to protect your</a:t>
            </a:r>
            <a:r>
              <a:rPr sz="2000" spc="-125" dirty="0">
                <a:solidFill>
                  <a:srgbClr val="FFFFFF"/>
                </a:solidFill>
                <a:latin typeface="Arial"/>
                <a:cs typeface="Arial"/>
              </a:rPr>
              <a:t> </a:t>
            </a:r>
            <a:r>
              <a:rPr sz="2000" dirty="0">
                <a:solidFill>
                  <a:srgbClr val="FFFFFF"/>
                </a:solidFill>
                <a:latin typeface="Arial"/>
                <a:cs typeface="Arial"/>
              </a:rPr>
              <a:t>forearm</a:t>
            </a:r>
            <a:endParaRPr sz="2000">
              <a:latin typeface="Arial"/>
              <a:cs typeface="Arial"/>
            </a:endParaRPr>
          </a:p>
          <a:p>
            <a:pPr marL="396240" marR="5080" indent="-383540">
              <a:lnSpc>
                <a:spcPts val="2590"/>
              </a:lnSpc>
              <a:spcBef>
                <a:spcPts val="615"/>
              </a:spcBef>
              <a:buClr>
                <a:srgbClr val="6D9FAF"/>
              </a:buClr>
              <a:buSzPct val="79166"/>
              <a:buFont typeface="Wingdings 2"/>
              <a:buChar char=""/>
              <a:tabLst>
                <a:tab pos="396240" algn="l"/>
                <a:tab pos="396875" algn="l"/>
              </a:tabLst>
            </a:pPr>
            <a:r>
              <a:rPr sz="2400" spc="-5" dirty="0">
                <a:solidFill>
                  <a:srgbClr val="FFFF00"/>
                </a:solidFill>
                <a:latin typeface="Arial"/>
                <a:cs typeface="Arial"/>
              </a:rPr>
              <a:t>Thumb </a:t>
            </a:r>
            <a:r>
              <a:rPr sz="2400" dirty="0">
                <a:solidFill>
                  <a:srgbClr val="FFFF00"/>
                </a:solidFill>
                <a:latin typeface="Arial"/>
                <a:cs typeface="Arial"/>
              </a:rPr>
              <a:t>Guards </a:t>
            </a:r>
            <a:r>
              <a:rPr sz="2400" spc="-5" dirty="0">
                <a:solidFill>
                  <a:srgbClr val="FFFF00"/>
                </a:solidFill>
                <a:latin typeface="Arial"/>
                <a:cs typeface="Arial"/>
              </a:rPr>
              <a:t>and</a:t>
            </a:r>
            <a:r>
              <a:rPr sz="2400" spc="-50" dirty="0">
                <a:solidFill>
                  <a:srgbClr val="FFFF00"/>
                </a:solidFill>
                <a:latin typeface="Arial"/>
                <a:cs typeface="Arial"/>
              </a:rPr>
              <a:t> </a:t>
            </a:r>
            <a:r>
              <a:rPr sz="2400" spc="-5" dirty="0">
                <a:solidFill>
                  <a:srgbClr val="FFFF00"/>
                </a:solidFill>
                <a:latin typeface="Arial"/>
                <a:cs typeface="Arial"/>
              </a:rPr>
              <a:t>Finger  Cots</a:t>
            </a:r>
            <a:endParaRPr sz="2400">
              <a:latin typeface="Arial"/>
              <a:cs typeface="Arial"/>
            </a:endParaRPr>
          </a:p>
          <a:p>
            <a:pPr marL="697865" lvl="1" indent="-274320">
              <a:lnSpc>
                <a:spcPts val="2280"/>
              </a:lnSpc>
              <a:spcBef>
                <a:spcPts val="204"/>
              </a:spcBef>
              <a:buClr>
                <a:srgbClr val="6D9FAF"/>
              </a:buClr>
              <a:buSzPct val="90000"/>
              <a:buFont typeface="Wingdings 2"/>
              <a:buChar char=""/>
              <a:tabLst>
                <a:tab pos="697865" algn="l"/>
                <a:tab pos="698500" algn="l"/>
              </a:tabLst>
            </a:pPr>
            <a:r>
              <a:rPr sz="2000" dirty="0">
                <a:solidFill>
                  <a:srgbClr val="FFFFFF"/>
                </a:solidFill>
                <a:latin typeface="Arial"/>
                <a:cs typeface="Arial"/>
              </a:rPr>
              <a:t>protect only your thumb</a:t>
            </a:r>
            <a:r>
              <a:rPr sz="2000" spc="-130" dirty="0">
                <a:solidFill>
                  <a:srgbClr val="FFFFFF"/>
                </a:solidFill>
                <a:latin typeface="Arial"/>
                <a:cs typeface="Arial"/>
              </a:rPr>
              <a:t> </a:t>
            </a:r>
            <a:r>
              <a:rPr sz="2000" dirty="0">
                <a:solidFill>
                  <a:srgbClr val="FFFFFF"/>
                </a:solidFill>
                <a:latin typeface="Arial"/>
                <a:cs typeface="Arial"/>
              </a:rPr>
              <a:t>or</a:t>
            </a:r>
            <a:endParaRPr sz="2000">
              <a:latin typeface="Arial"/>
              <a:cs typeface="Arial"/>
            </a:endParaRPr>
          </a:p>
          <a:p>
            <a:pPr marL="697865">
              <a:lnSpc>
                <a:spcPts val="2280"/>
              </a:lnSpc>
            </a:pPr>
            <a:r>
              <a:rPr sz="2000" dirty="0">
                <a:solidFill>
                  <a:srgbClr val="FFFFFF"/>
                </a:solidFill>
                <a:latin typeface="Arial"/>
                <a:cs typeface="Arial"/>
              </a:rPr>
              <a:t>fingers</a:t>
            </a:r>
            <a:endParaRPr sz="2000">
              <a:latin typeface="Arial"/>
              <a:cs typeface="Arial"/>
            </a:endParaRPr>
          </a:p>
          <a:p>
            <a:pPr marL="396240" indent="-383540">
              <a:lnSpc>
                <a:spcPct val="100000"/>
              </a:lnSpc>
              <a:spcBef>
                <a:spcPts val="290"/>
              </a:spcBef>
              <a:buClr>
                <a:srgbClr val="6D9FAF"/>
              </a:buClr>
              <a:buSzPct val="79166"/>
              <a:buFont typeface="Wingdings 2"/>
              <a:buChar char=""/>
              <a:tabLst>
                <a:tab pos="396240" algn="l"/>
                <a:tab pos="396875" algn="l"/>
              </a:tabLst>
            </a:pPr>
            <a:r>
              <a:rPr sz="2400" dirty="0">
                <a:solidFill>
                  <a:srgbClr val="FFFF00"/>
                </a:solidFill>
                <a:latin typeface="Arial"/>
                <a:cs typeface="Arial"/>
              </a:rPr>
              <a:t>Mittens</a:t>
            </a:r>
            <a:endParaRPr sz="2400">
              <a:latin typeface="Arial"/>
              <a:cs typeface="Arial"/>
            </a:endParaRPr>
          </a:p>
          <a:p>
            <a:pPr marL="697865" marR="157480" lvl="1" indent="-274320">
              <a:lnSpc>
                <a:spcPts val="2160"/>
              </a:lnSpc>
              <a:spcBef>
                <a:spcPts val="515"/>
              </a:spcBef>
              <a:buClr>
                <a:srgbClr val="6D9FAF"/>
              </a:buClr>
              <a:buSzPct val="90000"/>
              <a:buFont typeface="Wingdings 2"/>
              <a:buChar char=""/>
              <a:tabLst>
                <a:tab pos="697865" algn="l"/>
                <a:tab pos="698500" algn="l"/>
              </a:tabLst>
            </a:pPr>
            <a:r>
              <a:rPr sz="2000" dirty="0">
                <a:solidFill>
                  <a:srgbClr val="FFFFFF"/>
                </a:solidFill>
                <a:latin typeface="Arial"/>
                <a:cs typeface="Arial"/>
              </a:rPr>
              <a:t>protect your hands while  working around very cold</a:t>
            </a:r>
            <a:r>
              <a:rPr sz="2000" spc="-130" dirty="0">
                <a:solidFill>
                  <a:srgbClr val="FFFFFF"/>
                </a:solidFill>
                <a:latin typeface="Arial"/>
                <a:cs typeface="Arial"/>
              </a:rPr>
              <a:t> </a:t>
            </a:r>
            <a:r>
              <a:rPr sz="2000" dirty="0">
                <a:solidFill>
                  <a:srgbClr val="FFFFFF"/>
                </a:solidFill>
                <a:latin typeface="Arial"/>
                <a:cs typeface="Arial"/>
              </a:rPr>
              <a:t>or  hot</a:t>
            </a:r>
            <a:r>
              <a:rPr sz="2000" spc="-25" dirty="0">
                <a:solidFill>
                  <a:srgbClr val="FFFFFF"/>
                </a:solidFill>
                <a:latin typeface="Arial"/>
                <a:cs typeface="Arial"/>
              </a:rPr>
              <a:t> </a:t>
            </a:r>
            <a:r>
              <a:rPr sz="2000" dirty="0">
                <a:solidFill>
                  <a:srgbClr val="FFFFFF"/>
                </a:solidFill>
                <a:latin typeface="Arial"/>
                <a:cs typeface="Arial"/>
              </a:rPr>
              <a:t>materials</a:t>
            </a:r>
            <a:endParaRPr sz="2000">
              <a:latin typeface="Arial"/>
              <a:cs typeface="Arial"/>
            </a:endParaRPr>
          </a:p>
          <a:p>
            <a:pPr marL="396240" indent="-383540">
              <a:lnSpc>
                <a:spcPct val="100000"/>
              </a:lnSpc>
              <a:spcBef>
                <a:spcPts val="250"/>
              </a:spcBef>
              <a:buClr>
                <a:srgbClr val="6D9FAF"/>
              </a:buClr>
              <a:buSzPct val="79166"/>
              <a:buFont typeface="Wingdings 2"/>
              <a:buChar char=""/>
              <a:tabLst>
                <a:tab pos="396240" algn="l"/>
                <a:tab pos="396875" algn="l"/>
              </a:tabLst>
            </a:pPr>
            <a:r>
              <a:rPr sz="2400" spc="-5" dirty="0">
                <a:solidFill>
                  <a:srgbClr val="FFFF00"/>
                </a:solidFill>
                <a:latin typeface="Arial"/>
                <a:cs typeface="Arial"/>
              </a:rPr>
              <a:t>Hand</a:t>
            </a:r>
            <a:r>
              <a:rPr sz="2400" dirty="0">
                <a:solidFill>
                  <a:srgbClr val="FFFF00"/>
                </a:solidFill>
                <a:latin typeface="Arial"/>
                <a:cs typeface="Arial"/>
              </a:rPr>
              <a:t> </a:t>
            </a:r>
            <a:r>
              <a:rPr sz="2400" spc="-5" dirty="0">
                <a:solidFill>
                  <a:srgbClr val="FFFF00"/>
                </a:solidFill>
                <a:latin typeface="Arial"/>
                <a:cs typeface="Arial"/>
              </a:rPr>
              <a:t>Pads</a:t>
            </a:r>
            <a:endParaRPr sz="2400">
              <a:latin typeface="Arial"/>
              <a:cs typeface="Arial"/>
            </a:endParaRPr>
          </a:p>
          <a:p>
            <a:pPr marL="697865" marR="125095" lvl="1" indent="-274320">
              <a:lnSpc>
                <a:spcPts val="2160"/>
              </a:lnSpc>
              <a:spcBef>
                <a:spcPts val="520"/>
              </a:spcBef>
              <a:buClr>
                <a:srgbClr val="6D9FAF"/>
              </a:buClr>
              <a:buSzPct val="90000"/>
              <a:buFont typeface="Wingdings 2"/>
              <a:buChar char=""/>
              <a:tabLst>
                <a:tab pos="697865" algn="l"/>
                <a:tab pos="698500" algn="l"/>
              </a:tabLst>
            </a:pPr>
            <a:r>
              <a:rPr sz="2000" dirty="0">
                <a:solidFill>
                  <a:srgbClr val="FFFFFF"/>
                </a:solidFill>
                <a:latin typeface="Arial"/>
                <a:cs typeface="Arial"/>
              </a:rPr>
              <a:t>Hand pads protect your  hands while working</a:t>
            </a:r>
            <a:r>
              <a:rPr sz="2000" spc="-114" dirty="0">
                <a:solidFill>
                  <a:srgbClr val="FFFFFF"/>
                </a:solidFill>
                <a:latin typeface="Arial"/>
                <a:cs typeface="Arial"/>
              </a:rPr>
              <a:t> </a:t>
            </a:r>
            <a:r>
              <a:rPr sz="2000" dirty="0">
                <a:solidFill>
                  <a:srgbClr val="FFFFFF"/>
                </a:solidFill>
                <a:latin typeface="Arial"/>
                <a:cs typeface="Arial"/>
              </a:rPr>
              <a:t>around  very hot</a:t>
            </a:r>
            <a:r>
              <a:rPr sz="2000" spc="-55" dirty="0">
                <a:solidFill>
                  <a:srgbClr val="FFFFFF"/>
                </a:solidFill>
                <a:latin typeface="Arial"/>
                <a:cs typeface="Arial"/>
              </a:rPr>
              <a:t> </a:t>
            </a:r>
            <a:r>
              <a:rPr sz="2000" dirty="0">
                <a:solidFill>
                  <a:srgbClr val="FFFFFF"/>
                </a:solidFill>
                <a:latin typeface="Arial"/>
                <a:cs typeface="Arial"/>
              </a:rPr>
              <a:t>materials</a:t>
            </a:r>
            <a:endParaRPr sz="2000">
              <a:latin typeface="Arial"/>
              <a:cs typeface="Arial"/>
            </a:endParaRPr>
          </a:p>
        </p:txBody>
      </p:sp>
      <p:sp>
        <p:nvSpPr>
          <p:cNvPr id="8" name="object 8"/>
          <p:cNvSpPr/>
          <p:nvPr/>
        </p:nvSpPr>
        <p:spPr>
          <a:xfrm>
            <a:off x="5486400" y="2209800"/>
            <a:ext cx="3276600" cy="2667000"/>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04874" y="466471"/>
            <a:ext cx="5311775" cy="726440"/>
          </a:xfrm>
          <a:prstGeom prst="rect">
            <a:avLst/>
          </a:prstGeom>
        </p:spPr>
        <p:txBody>
          <a:bodyPr vert="horz" wrap="square" lIns="0" tIns="12065" rIns="0" bIns="0" rtlCol="0">
            <a:spAutoFit/>
          </a:bodyPr>
          <a:lstStyle/>
          <a:p>
            <a:pPr marL="12700">
              <a:lnSpc>
                <a:spcPct val="100000"/>
              </a:lnSpc>
              <a:spcBef>
                <a:spcPts val="95"/>
              </a:spcBef>
            </a:pPr>
            <a:r>
              <a:rPr spc="-5" dirty="0"/>
              <a:t>ARM</a:t>
            </a:r>
            <a:r>
              <a:rPr spc="-70" dirty="0"/>
              <a:t> </a:t>
            </a:r>
            <a:r>
              <a:rPr spc="-5" dirty="0"/>
              <a:t>PROTECTION</a:t>
            </a:r>
          </a:p>
        </p:txBody>
      </p:sp>
      <p:sp>
        <p:nvSpPr>
          <p:cNvPr id="3" name="object 3"/>
          <p:cNvSpPr txBox="1"/>
          <p:nvPr/>
        </p:nvSpPr>
        <p:spPr>
          <a:xfrm>
            <a:off x="4724527" y="5482539"/>
            <a:ext cx="3667760" cy="605155"/>
          </a:xfrm>
          <a:prstGeom prst="rect">
            <a:avLst/>
          </a:prstGeom>
        </p:spPr>
        <p:txBody>
          <a:bodyPr vert="horz" wrap="square" lIns="0" tIns="47625" rIns="0" bIns="0" rtlCol="0">
            <a:spAutoFit/>
          </a:bodyPr>
          <a:lstStyle/>
          <a:p>
            <a:pPr marL="12700" marR="5080">
              <a:lnSpc>
                <a:spcPts val="2160"/>
              </a:lnSpc>
              <a:spcBef>
                <a:spcPts val="375"/>
              </a:spcBef>
            </a:pPr>
            <a:r>
              <a:rPr sz="2000" b="1" dirty="0">
                <a:solidFill>
                  <a:srgbClr val="FFFF00"/>
                </a:solidFill>
                <a:latin typeface="Arial"/>
                <a:cs typeface="Arial"/>
              </a:rPr>
              <a:t>GAUNTLETS – </a:t>
            </a:r>
            <a:r>
              <a:rPr sz="2000" b="1" spc="-5" dirty="0">
                <a:solidFill>
                  <a:srgbClr val="FFFF00"/>
                </a:solidFill>
                <a:latin typeface="Arial"/>
                <a:cs typeface="Arial"/>
              </a:rPr>
              <a:t>gloves, </a:t>
            </a:r>
            <a:r>
              <a:rPr sz="2000" b="1" spc="15" dirty="0">
                <a:solidFill>
                  <a:srgbClr val="FFFF00"/>
                </a:solidFill>
                <a:latin typeface="Arial"/>
                <a:cs typeface="Arial"/>
              </a:rPr>
              <a:t>w/c</a:t>
            </a:r>
            <a:r>
              <a:rPr sz="2000" b="1" spc="-120" dirty="0">
                <a:solidFill>
                  <a:srgbClr val="FFFF00"/>
                </a:solidFill>
                <a:latin typeface="Arial"/>
                <a:cs typeface="Arial"/>
              </a:rPr>
              <a:t> </a:t>
            </a:r>
            <a:r>
              <a:rPr sz="2000" b="1" dirty="0">
                <a:solidFill>
                  <a:srgbClr val="FFFF00"/>
                </a:solidFill>
                <a:latin typeface="Arial"/>
                <a:cs typeface="Arial"/>
              </a:rPr>
              <a:t>are  closed-fittings to the</a:t>
            </a:r>
            <a:r>
              <a:rPr sz="2000" b="1" spc="-110" dirty="0">
                <a:solidFill>
                  <a:srgbClr val="FFFF00"/>
                </a:solidFill>
                <a:latin typeface="Arial"/>
                <a:cs typeface="Arial"/>
              </a:rPr>
              <a:t> </a:t>
            </a:r>
            <a:r>
              <a:rPr sz="2000" b="1" dirty="0">
                <a:solidFill>
                  <a:srgbClr val="FFFF00"/>
                </a:solidFill>
                <a:latin typeface="Arial"/>
                <a:cs typeface="Arial"/>
              </a:rPr>
              <a:t>hands</a:t>
            </a:r>
            <a:endParaRPr sz="2000">
              <a:latin typeface="Arial"/>
              <a:cs typeface="Arial"/>
            </a:endParaRPr>
          </a:p>
        </p:txBody>
      </p:sp>
      <p:sp>
        <p:nvSpPr>
          <p:cNvPr id="4" name="object 4"/>
          <p:cNvSpPr txBox="1"/>
          <p:nvPr/>
        </p:nvSpPr>
        <p:spPr>
          <a:xfrm>
            <a:off x="572516" y="1246378"/>
            <a:ext cx="3825875" cy="1671955"/>
          </a:xfrm>
          <a:prstGeom prst="rect">
            <a:avLst/>
          </a:prstGeom>
        </p:spPr>
        <p:txBody>
          <a:bodyPr vert="horz" wrap="square" lIns="0" tIns="12700" rIns="0" bIns="0" rtlCol="0">
            <a:spAutoFit/>
          </a:bodyPr>
          <a:lstStyle/>
          <a:p>
            <a:pPr marL="396875" marR="5080" indent="-384175">
              <a:lnSpc>
                <a:spcPct val="100000"/>
              </a:lnSpc>
              <a:spcBef>
                <a:spcPts val="100"/>
              </a:spcBef>
              <a:buClr>
                <a:srgbClr val="6D9FAF"/>
              </a:buClr>
              <a:buSzPct val="80555"/>
              <a:buFont typeface="Wingdings 2"/>
              <a:buChar char=""/>
              <a:tabLst>
                <a:tab pos="396875" algn="l"/>
                <a:tab pos="397510" algn="l"/>
              </a:tabLst>
            </a:pPr>
            <a:r>
              <a:rPr sz="1800" spc="-5" dirty="0">
                <a:solidFill>
                  <a:srgbClr val="FFFFFF"/>
                </a:solidFill>
                <a:latin typeface="Arial"/>
                <a:cs typeface="Arial"/>
              </a:rPr>
              <a:t>Gauntlets </a:t>
            </a:r>
            <a:r>
              <a:rPr sz="1800" dirty="0">
                <a:solidFill>
                  <a:srgbClr val="FFFFFF"/>
                </a:solidFill>
                <a:latin typeface="Arial"/>
                <a:cs typeface="Arial"/>
              </a:rPr>
              <a:t>for </a:t>
            </a:r>
            <a:r>
              <a:rPr sz="1800" spc="-10" dirty="0">
                <a:solidFill>
                  <a:srgbClr val="FFFFFF"/>
                </a:solidFill>
                <a:latin typeface="Arial"/>
                <a:cs typeface="Arial"/>
              </a:rPr>
              <a:t>workers </a:t>
            </a:r>
            <a:r>
              <a:rPr sz="1800" spc="-5" dirty="0">
                <a:solidFill>
                  <a:srgbClr val="FFFFFF"/>
                </a:solidFill>
                <a:latin typeface="Arial"/>
                <a:cs typeface="Arial"/>
              </a:rPr>
              <a:t>handling  corrosive substances, such as  acids and caustics, shall be made  </a:t>
            </a:r>
            <a:r>
              <a:rPr sz="1800" dirty="0">
                <a:solidFill>
                  <a:srgbClr val="FFFFFF"/>
                </a:solidFill>
                <a:latin typeface="Arial"/>
                <a:cs typeface="Arial"/>
              </a:rPr>
              <a:t>of </a:t>
            </a:r>
            <a:r>
              <a:rPr sz="1800" spc="-5" dirty="0">
                <a:solidFill>
                  <a:srgbClr val="FFFFFF"/>
                </a:solidFill>
                <a:latin typeface="Arial"/>
                <a:cs typeface="Arial"/>
              </a:rPr>
              <a:t>natural </a:t>
            </a:r>
            <a:r>
              <a:rPr sz="1800" spc="-20" dirty="0">
                <a:solidFill>
                  <a:srgbClr val="FFFFFF"/>
                </a:solidFill>
                <a:latin typeface="Arial"/>
                <a:cs typeface="Arial"/>
              </a:rPr>
              <a:t>rubber, </a:t>
            </a:r>
            <a:r>
              <a:rPr sz="1800" spc="-5" dirty="0">
                <a:solidFill>
                  <a:srgbClr val="FFFFFF"/>
                </a:solidFill>
                <a:latin typeface="Arial"/>
                <a:cs typeface="Arial"/>
              </a:rPr>
              <a:t>synthetic rubber  or pliable plastic material  resistant </a:t>
            </a:r>
            <a:r>
              <a:rPr sz="1800" dirty="0">
                <a:solidFill>
                  <a:srgbClr val="FFFFFF"/>
                </a:solidFill>
                <a:latin typeface="Arial"/>
                <a:cs typeface="Arial"/>
              </a:rPr>
              <a:t>to</a:t>
            </a:r>
            <a:r>
              <a:rPr sz="1800" spc="5" dirty="0">
                <a:solidFill>
                  <a:srgbClr val="FFFFFF"/>
                </a:solidFill>
                <a:latin typeface="Arial"/>
                <a:cs typeface="Arial"/>
              </a:rPr>
              <a:t> </a:t>
            </a:r>
            <a:r>
              <a:rPr sz="1800" spc="-5" dirty="0">
                <a:solidFill>
                  <a:srgbClr val="FFFFFF"/>
                </a:solidFill>
                <a:latin typeface="Arial"/>
                <a:cs typeface="Arial"/>
              </a:rPr>
              <a:t>corrosion.</a:t>
            </a:r>
            <a:endParaRPr sz="1800">
              <a:latin typeface="Arial"/>
              <a:cs typeface="Arial"/>
            </a:endParaRPr>
          </a:p>
        </p:txBody>
      </p:sp>
      <p:sp>
        <p:nvSpPr>
          <p:cNvPr id="5" name="object 5"/>
          <p:cNvSpPr txBox="1"/>
          <p:nvPr/>
        </p:nvSpPr>
        <p:spPr>
          <a:xfrm>
            <a:off x="572516" y="3276727"/>
            <a:ext cx="3735704" cy="3208655"/>
          </a:xfrm>
          <a:prstGeom prst="rect">
            <a:avLst/>
          </a:prstGeom>
        </p:spPr>
        <p:txBody>
          <a:bodyPr vert="horz" wrap="square" lIns="0" tIns="12700" rIns="0" bIns="0" rtlCol="0">
            <a:spAutoFit/>
          </a:bodyPr>
          <a:lstStyle/>
          <a:p>
            <a:pPr marL="396875" marR="5080" indent="-384175">
              <a:lnSpc>
                <a:spcPct val="100000"/>
              </a:lnSpc>
              <a:spcBef>
                <a:spcPts val="100"/>
              </a:spcBef>
              <a:buClr>
                <a:srgbClr val="6D9FAF"/>
              </a:buClr>
              <a:buSzPct val="80555"/>
              <a:buFont typeface="Wingdings 2"/>
              <a:buChar char=""/>
              <a:tabLst>
                <a:tab pos="396875" algn="l"/>
                <a:tab pos="397510" algn="l"/>
              </a:tabLst>
            </a:pPr>
            <a:r>
              <a:rPr sz="1800" spc="-5" dirty="0">
                <a:solidFill>
                  <a:srgbClr val="FFFFFF"/>
                </a:solidFill>
                <a:latin typeface="Arial"/>
                <a:cs typeface="Arial"/>
              </a:rPr>
              <a:t>Gauntlets </a:t>
            </a:r>
            <a:r>
              <a:rPr sz="1800" dirty="0">
                <a:solidFill>
                  <a:srgbClr val="FFFFFF"/>
                </a:solidFill>
                <a:latin typeface="Arial"/>
                <a:cs typeface="Arial"/>
              </a:rPr>
              <a:t>for </a:t>
            </a:r>
            <a:r>
              <a:rPr sz="1800" spc="-5" dirty="0">
                <a:solidFill>
                  <a:srgbClr val="FFFFFF"/>
                </a:solidFill>
                <a:latin typeface="Arial"/>
                <a:cs typeface="Arial"/>
              </a:rPr>
              <a:t>protecting </a:t>
            </a:r>
            <a:r>
              <a:rPr sz="1800" spc="-10" dirty="0">
                <a:solidFill>
                  <a:srgbClr val="FFFFFF"/>
                </a:solidFill>
                <a:latin typeface="Arial"/>
                <a:cs typeface="Arial"/>
              </a:rPr>
              <a:t>workers  against </a:t>
            </a:r>
            <a:r>
              <a:rPr sz="1800" dirty="0">
                <a:solidFill>
                  <a:srgbClr val="FFFFFF"/>
                </a:solidFill>
                <a:latin typeface="Arial"/>
                <a:cs typeface="Arial"/>
              </a:rPr>
              <a:t>the </a:t>
            </a:r>
            <a:r>
              <a:rPr sz="1800" spc="-5" dirty="0">
                <a:solidFill>
                  <a:srgbClr val="FFFFFF"/>
                </a:solidFill>
                <a:latin typeface="Arial"/>
                <a:cs typeface="Arial"/>
              </a:rPr>
              <a:t>action of toxic,  irritating or infectious substances  shall:</a:t>
            </a:r>
            <a:endParaRPr sz="1800">
              <a:latin typeface="Arial"/>
              <a:cs typeface="Arial"/>
            </a:endParaRPr>
          </a:p>
          <a:p>
            <a:pPr marL="396875" marR="398780" lvl="1" indent="493395">
              <a:lnSpc>
                <a:spcPct val="100000"/>
              </a:lnSpc>
              <a:spcBef>
                <a:spcPts val="430"/>
              </a:spcBef>
              <a:buAutoNum type="arabicParenBoth"/>
              <a:tabLst>
                <a:tab pos="1233805" algn="l"/>
              </a:tabLst>
            </a:pPr>
            <a:r>
              <a:rPr sz="1800" spc="-5" dirty="0">
                <a:solidFill>
                  <a:srgbClr val="FFFFFF"/>
                </a:solidFill>
                <a:latin typeface="Arial"/>
                <a:cs typeface="Arial"/>
              </a:rPr>
              <a:t>cover </a:t>
            </a:r>
            <a:r>
              <a:rPr sz="1800" dirty="0">
                <a:solidFill>
                  <a:srgbClr val="FFFFFF"/>
                </a:solidFill>
                <a:latin typeface="Arial"/>
                <a:cs typeface="Arial"/>
              </a:rPr>
              <a:t>the </a:t>
            </a:r>
            <a:r>
              <a:rPr sz="1800" spc="-5" dirty="0">
                <a:solidFill>
                  <a:srgbClr val="FFFFFF"/>
                </a:solidFill>
                <a:latin typeface="Arial"/>
                <a:cs typeface="Arial"/>
              </a:rPr>
              <a:t>forearm</a:t>
            </a:r>
            <a:r>
              <a:rPr sz="1800" spc="-40" dirty="0">
                <a:solidFill>
                  <a:srgbClr val="FFFFFF"/>
                </a:solidFill>
                <a:latin typeface="Arial"/>
                <a:cs typeface="Arial"/>
              </a:rPr>
              <a:t> </a:t>
            </a:r>
            <a:r>
              <a:rPr sz="1800" spc="-5" dirty="0">
                <a:solidFill>
                  <a:srgbClr val="FFFFFF"/>
                </a:solidFill>
                <a:latin typeface="Arial"/>
                <a:cs typeface="Arial"/>
              </a:rPr>
              <a:t>as  much as</a:t>
            </a:r>
            <a:r>
              <a:rPr sz="1800" spc="-15" dirty="0">
                <a:solidFill>
                  <a:srgbClr val="FFFFFF"/>
                </a:solidFill>
                <a:latin typeface="Arial"/>
                <a:cs typeface="Arial"/>
              </a:rPr>
              <a:t> </a:t>
            </a:r>
            <a:r>
              <a:rPr sz="1800" spc="-5" dirty="0">
                <a:solidFill>
                  <a:srgbClr val="FFFFFF"/>
                </a:solidFill>
                <a:latin typeface="Arial"/>
                <a:cs typeface="Arial"/>
              </a:rPr>
              <a:t>possible,</a:t>
            </a:r>
            <a:endParaRPr sz="1800">
              <a:latin typeface="Arial"/>
              <a:cs typeface="Arial"/>
            </a:endParaRPr>
          </a:p>
          <a:p>
            <a:pPr marL="1233170" lvl="1" indent="-342900">
              <a:lnSpc>
                <a:spcPct val="100000"/>
              </a:lnSpc>
              <a:spcBef>
                <a:spcPts val="434"/>
              </a:spcBef>
              <a:buAutoNum type="arabicParenBoth"/>
              <a:tabLst>
                <a:tab pos="1233805" algn="l"/>
              </a:tabLst>
            </a:pPr>
            <a:r>
              <a:rPr sz="1800" spc="-5" dirty="0">
                <a:solidFill>
                  <a:srgbClr val="FFFFFF"/>
                </a:solidFill>
                <a:latin typeface="Arial"/>
                <a:cs typeface="Arial"/>
              </a:rPr>
              <a:t>have </a:t>
            </a:r>
            <a:r>
              <a:rPr sz="1800" dirty="0">
                <a:solidFill>
                  <a:srgbClr val="FFFFFF"/>
                </a:solidFill>
                <a:latin typeface="Arial"/>
                <a:cs typeface="Arial"/>
              </a:rPr>
              <a:t>a </a:t>
            </a:r>
            <a:r>
              <a:rPr sz="1800" spc="-5" dirty="0">
                <a:solidFill>
                  <a:srgbClr val="FFFFFF"/>
                </a:solidFill>
                <a:latin typeface="Arial"/>
                <a:cs typeface="Arial"/>
              </a:rPr>
              <a:t>close </a:t>
            </a:r>
            <a:r>
              <a:rPr sz="1800" dirty="0">
                <a:solidFill>
                  <a:srgbClr val="FFFFFF"/>
                </a:solidFill>
                <a:latin typeface="Arial"/>
                <a:cs typeface="Arial"/>
              </a:rPr>
              <a:t>fit at</a:t>
            </a:r>
            <a:r>
              <a:rPr sz="1800" spc="-40" dirty="0">
                <a:solidFill>
                  <a:srgbClr val="FFFFFF"/>
                </a:solidFill>
                <a:latin typeface="Arial"/>
                <a:cs typeface="Arial"/>
              </a:rPr>
              <a:t> </a:t>
            </a:r>
            <a:r>
              <a:rPr sz="1800" dirty="0">
                <a:solidFill>
                  <a:srgbClr val="FFFFFF"/>
                </a:solidFill>
                <a:latin typeface="Arial"/>
                <a:cs typeface="Arial"/>
              </a:rPr>
              <a:t>the</a:t>
            </a:r>
            <a:endParaRPr sz="1800">
              <a:latin typeface="Arial"/>
              <a:cs typeface="Arial"/>
            </a:endParaRPr>
          </a:p>
          <a:p>
            <a:pPr marL="396875">
              <a:lnSpc>
                <a:spcPct val="100000"/>
              </a:lnSpc>
            </a:pPr>
            <a:r>
              <a:rPr sz="1800" spc="-5" dirty="0">
                <a:solidFill>
                  <a:srgbClr val="FFFFFF"/>
                </a:solidFill>
                <a:latin typeface="Arial"/>
                <a:cs typeface="Arial"/>
              </a:rPr>
              <a:t>upper end</a:t>
            </a:r>
            <a:r>
              <a:rPr sz="1800" spc="10" dirty="0">
                <a:solidFill>
                  <a:srgbClr val="FFFFFF"/>
                </a:solidFill>
                <a:latin typeface="Arial"/>
                <a:cs typeface="Arial"/>
              </a:rPr>
              <a:t> </a:t>
            </a:r>
            <a:r>
              <a:rPr sz="1800" spc="-5" dirty="0">
                <a:solidFill>
                  <a:srgbClr val="FFFFFF"/>
                </a:solidFill>
                <a:latin typeface="Arial"/>
                <a:cs typeface="Arial"/>
              </a:rPr>
              <a:t>and</a:t>
            </a:r>
            <a:endParaRPr sz="1800">
              <a:latin typeface="Arial"/>
              <a:cs typeface="Arial"/>
            </a:endParaRPr>
          </a:p>
          <a:p>
            <a:pPr marL="396875" marR="323215" lvl="1" indent="493395" algn="just">
              <a:lnSpc>
                <a:spcPct val="100000"/>
              </a:lnSpc>
              <a:spcBef>
                <a:spcPts val="434"/>
              </a:spcBef>
              <a:buAutoNum type="arabicParenBoth" startAt="3"/>
              <a:tabLst>
                <a:tab pos="1233805" algn="l"/>
              </a:tabLst>
            </a:pPr>
            <a:r>
              <a:rPr sz="1800" spc="-5" dirty="0">
                <a:solidFill>
                  <a:srgbClr val="FFFFFF"/>
                </a:solidFill>
                <a:latin typeface="Arial"/>
                <a:cs typeface="Arial"/>
              </a:rPr>
              <a:t>not have </a:t>
            </a:r>
            <a:r>
              <a:rPr sz="1800" dirty="0">
                <a:solidFill>
                  <a:srgbClr val="FFFFFF"/>
                </a:solidFill>
                <a:latin typeface="Arial"/>
                <a:cs typeface="Arial"/>
              </a:rPr>
              <a:t>the </a:t>
            </a:r>
            <a:r>
              <a:rPr sz="1800" spc="-5" dirty="0">
                <a:solidFill>
                  <a:srgbClr val="FFFFFF"/>
                </a:solidFill>
                <a:latin typeface="Arial"/>
                <a:cs typeface="Arial"/>
              </a:rPr>
              <a:t>slightest  break. Gloves </a:t>
            </a:r>
            <a:r>
              <a:rPr sz="1800" dirty="0">
                <a:solidFill>
                  <a:srgbClr val="FFFFFF"/>
                </a:solidFill>
                <a:latin typeface="Arial"/>
                <a:cs typeface="Arial"/>
              </a:rPr>
              <a:t>torn </a:t>
            </a:r>
            <a:r>
              <a:rPr sz="1800" spc="-5" dirty="0">
                <a:solidFill>
                  <a:srgbClr val="FFFFFF"/>
                </a:solidFill>
                <a:latin typeface="Arial"/>
                <a:cs typeface="Arial"/>
              </a:rPr>
              <a:t>during use  shall be replaced</a:t>
            </a:r>
            <a:r>
              <a:rPr sz="1800" spc="-15" dirty="0">
                <a:solidFill>
                  <a:srgbClr val="FFFFFF"/>
                </a:solidFill>
                <a:latin typeface="Arial"/>
                <a:cs typeface="Arial"/>
              </a:rPr>
              <a:t> </a:t>
            </a:r>
            <a:r>
              <a:rPr sz="1800" spc="-5" dirty="0">
                <a:solidFill>
                  <a:srgbClr val="FFFFFF"/>
                </a:solidFill>
                <a:latin typeface="Arial"/>
                <a:cs typeface="Arial"/>
              </a:rPr>
              <a:t>immediately</a:t>
            </a:r>
            <a:endParaRPr sz="1800">
              <a:latin typeface="Arial"/>
              <a:cs typeface="Arial"/>
            </a:endParaRPr>
          </a:p>
        </p:txBody>
      </p:sp>
      <p:sp>
        <p:nvSpPr>
          <p:cNvPr id="6" name="object 6"/>
          <p:cNvSpPr/>
          <p:nvPr/>
        </p:nvSpPr>
        <p:spPr>
          <a:xfrm>
            <a:off x="4800600" y="1447800"/>
            <a:ext cx="3810000" cy="39624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654294"/>
            <a:ext cx="9144000" cy="220370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4751832"/>
            <a:ext cx="9144000" cy="2106295"/>
          </a:xfrm>
          <a:custGeom>
            <a:avLst/>
            <a:gdLst/>
            <a:ahLst/>
            <a:cxnLst/>
            <a:rect l="l" t="t" r="r" b="b"/>
            <a:pathLst>
              <a:path w="9144000" h="2106295">
                <a:moveTo>
                  <a:pt x="0" y="1692935"/>
                </a:moveTo>
                <a:lnTo>
                  <a:pt x="0" y="2106166"/>
                </a:lnTo>
                <a:lnTo>
                  <a:pt x="9144000" y="2106166"/>
                </a:lnTo>
                <a:lnTo>
                  <a:pt x="9144000" y="1751575"/>
                </a:lnTo>
                <a:lnTo>
                  <a:pt x="2266828" y="1751575"/>
                </a:lnTo>
                <a:lnTo>
                  <a:pt x="1613553" y="1744157"/>
                </a:lnTo>
                <a:lnTo>
                  <a:pt x="0" y="1692935"/>
                </a:lnTo>
                <a:close/>
              </a:path>
              <a:path w="9144000" h="2106295">
                <a:moveTo>
                  <a:pt x="9144000" y="0"/>
                </a:moveTo>
                <a:lnTo>
                  <a:pt x="8953853" y="89691"/>
                </a:lnTo>
                <a:lnTo>
                  <a:pt x="8464392" y="314371"/>
                </a:lnTo>
                <a:lnTo>
                  <a:pt x="8055839" y="494221"/>
                </a:lnTo>
                <a:lnTo>
                  <a:pt x="7664254" y="659074"/>
                </a:lnTo>
                <a:lnTo>
                  <a:pt x="7341069" y="788898"/>
                </a:lnTo>
                <a:lnTo>
                  <a:pt x="7028467" y="908526"/>
                </a:lnTo>
                <a:lnTo>
                  <a:pt x="6775423" y="1000703"/>
                </a:lnTo>
                <a:lnTo>
                  <a:pt x="6528624" y="1086284"/>
                </a:lnTo>
                <a:lnTo>
                  <a:pt x="6287566" y="1165488"/>
                </a:lnTo>
                <a:lnTo>
                  <a:pt x="6051747" y="1238535"/>
                </a:lnTo>
                <a:lnTo>
                  <a:pt x="5820664" y="1305646"/>
                </a:lnTo>
                <a:lnTo>
                  <a:pt x="5593815" y="1367040"/>
                </a:lnTo>
                <a:lnTo>
                  <a:pt x="5415046" y="1412187"/>
                </a:lnTo>
                <a:lnTo>
                  <a:pt x="5238407" y="1453928"/>
                </a:lnTo>
                <a:lnTo>
                  <a:pt x="5063642" y="1492375"/>
                </a:lnTo>
                <a:lnTo>
                  <a:pt x="4890493" y="1527643"/>
                </a:lnTo>
                <a:lnTo>
                  <a:pt x="4718701" y="1559842"/>
                </a:lnTo>
                <a:lnTo>
                  <a:pt x="4548012" y="1589086"/>
                </a:lnTo>
                <a:lnTo>
                  <a:pt x="4335806" y="1621657"/>
                </a:lnTo>
                <a:lnTo>
                  <a:pt x="4124415" y="1650005"/>
                </a:lnTo>
                <a:lnTo>
                  <a:pt x="3913339" y="1674351"/>
                </a:lnTo>
                <a:lnTo>
                  <a:pt x="3702072" y="1694915"/>
                </a:lnTo>
                <a:lnTo>
                  <a:pt x="3490114" y="1711916"/>
                </a:lnTo>
                <a:lnTo>
                  <a:pt x="3234143" y="1727924"/>
                </a:lnTo>
                <a:lnTo>
                  <a:pt x="2975583" y="1739498"/>
                </a:lnTo>
                <a:lnTo>
                  <a:pt x="2669499" y="1747904"/>
                </a:lnTo>
                <a:lnTo>
                  <a:pt x="2266828" y="1751575"/>
                </a:lnTo>
                <a:lnTo>
                  <a:pt x="9144000" y="1751575"/>
                </a:lnTo>
                <a:lnTo>
                  <a:pt x="9144000" y="0"/>
                </a:lnTo>
                <a:close/>
              </a:path>
            </a:pathLst>
          </a:custGeom>
          <a:solidFill>
            <a:srgbClr val="7B7B7B">
              <a:alpha val="45097"/>
            </a:srgbClr>
          </a:solidFill>
        </p:spPr>
        <p:txBody>
          <a:bodyPr wrap="square" lIns="0" tIns="0" rIns="0" bIns="0" rtlCol="0"/>
          <a:lstStyle/>
          <a:p>
            <a:endParaRPr/>
          </a:p>
        </p:txBody>
      </p:sp>
      <p:sp>
        <p:nvSpPr>
          <p:cNvPr id="4" name="object 4"/>
          <p:cNvSpPr/>
          <p:nvPr/>
        </p:nvSpPr>
        <p:spPr>
          <a:xfrm>
            <a:off x="7211568" y="0"/>
            <a:ext cx="1932431" cy="685799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315200" y="0"/>
            <a:ext cx="1828800" cy="6858000"/>
          </a:xfrm>
          <a:custGeom>
            <a:avLst/>
            <a:gdLst/>
            <a:ahLst/>
            <a:cxnLst/>
            <a:rect l="l" t="t" r="r" b="b"/>
            <a:pathLst>
              <a:path w="1828800" h="6858000">
                <a:moveTo>
                  <a:pt x="0" y="0"/>
                </a:moveTo>
                <a:lnTo>
                  <a:pt x="37678" y="52510"/>
                </a:lnTo>
                <a:lnTo>
                  <a:pt x="74692" y="105059"/>
                </a:lnTo>
                <a:lnTo>
                  <a:pt x="111045" y="157642"/>
                </a:lnTo>
                <a:lnTo>
                  <a:pt x="146740" y="210258"/>
                </a:lnTo>
                <a:lnTo>
                  <a:pt x="181781" y="262903"/>
                </a:lnTo>
                <a:lnTo>
                  <a:pt x="216173" y="315574"/>
                </a:lnTo>
                <a:lnTo>
                  <a:pt x="249918" y="368268"/>
                </a:lnTo>
                <a:lnTo>
                  <a:pt x="283022" y="420982"/>
                </a:lnTo>
                <a:lnTo>
                  <a:pt x="315488" y="473715"/>
                </a:lnTo>
                <a:lnTo>
                  <a:pt x="347319" y="526461"/>
                </a:lnTo>
                <a:lnTo>
                  <a:pt x="378519" y="579219"/>
                </a:lnTo>
                <a:lnTo>
                  <a:pt x="409092" y="631986"/>
                </a:lnTo>
                <a:lnTo>
                  <a:pt x="439043" y="684758"/>
                </a:lnTo>
                <a:lnTo>
                  <a:pt x="468375" y="737534"/>
                </a:lnTo>
                <a:lnTo>
                  <a:pt x="497091" y="790309"/>
                </a:lnTo>
                <a:lnTo>
                  <a:pt x="525196" y="843081"/>
                </a:lnTo>
                <a:lnTo>
                  <a:pt x="552693" y="895847"/>
                </a:lnTo>
                <a:lnTo>
                  <a:pt x="579586" y="948604"/>
                </a:lnTo>
                <a:lnTo>
                  <a:pt x="605880" y="1001349"/>
                </a:lnTo>
                <a:lnTo>
                  <a:pt x="631577" y="1054080"/>
                </a:lnTo>
                <a:lnTo>
                  <a:pt x="656682" y="1106792"/>
                </a:lnTo>
                <a:lnTo>
                  <a:pt x="681198" y="1159484"/>
                </a:lnTo>
                <a:lnTo>
                  <a:pt x="705130" y="1212153"/>
                </a:lnTo>
                <a:lnTo>
                  <a:pt x="728481" y="1264795"/>
                </a:lnTo>
                <a:lnTo>
                  <a:pt x="751256" y="1317407"/>
                </a:lnTo>
                <a:lnTo>
                  <a:pt x="773457" y="1369987"/>
                </a:lnTo>
                <a:lnTo>
                  <a:pt x="795088" y="1422532"/>
                </a:lnTo>
                <a:lnTo>
                  <a:pt x="816155" y="1475038"/>
                </a:lnTo>
                <a:lnTo>
                  <a:pt x="836659" y="1527504"/>
                </a:lnTo>
                <a:lnTo>
                  <a:pt x="856606" y="1579925"/>
                </a:lnTo>
                <a:lnTo>
                  <a:pt x="875999" y="1632299"/>
                </a:lnTo>
                <a:lnTo>
                  <a:pt x="894841" y="1684623"/>
                </a:lnTo>
                <a:lnTo>
                  <a:pt x="913138" y="1736895"/>
                </a:lnTo>
                <a:lnTo>
                  <a:pt x="930891" y="1789110"/>
                </a:lnTo>
                <a:lnTo>
                  <a:pt x="948107" y="1841267"/>
                </a:lnTo>
                <a:lnTo>
                  <a:pt x="964787" y="1893362"/>
                </a:lnTo>
                <a:lnTo>
                  <a:pt x="980936" y="1945392"/>
                </a:lnTo>
                <a:lnTo>
                  <a:pt x="996558" y="1997355"/>
                </a:lnTo>
                <a:lnTo>
                  <a:pt x="1011657" y="2049248"/>
                </a:lnTo>
                <a:lnTo>
                  <a:pt x="1026237" y="2101067"/>
                </a:lnTo>
                <a:lnTo>
                  <a:pt x="1040300" y="2152809"/>
                </a:lnTo>
                <a:lnTo>
                  <a:pt x="1053852" y="2204473"/>
                </a:lnTo>
                <a:lnTo>
                  <a:pt x="1066896" y="2256054"/>
                </a:lnTo>
                <a:lnTo>
                  <a:pt x="1079436" y="2307550"/>
                </a:lnTo>
                <a:lnTo>
                  <a:pt x="1091475" y="2358958"/>
                </a:lnTo>
                <a:lnTo>
                  <a:pt x="1103018" y="2410275"/>
                </a:lnTo>
                <a:lnTo>
                  <a:pt x="1114068" y="2461498"/>
                </a:lnTo>
                <a:lnTo>
                  <a:pt x="1124629" y="2512625"/>
                </a:lnTo>
                <a:lnTo>
                  <a:pt x="1134705" y="2563651"/>
                </a:lnTo>
                <a:lnTo>
                  <a:pt x="1144300" y="2614575"/>
                </a:lnTo>
                <a:lnTo>
                  <a:pt x="1153418" y="2665393"/>
                </a:lnTo>
                <a:lnTo>
                  <a:pt x="1162062" y="2716103"/>
                </a:lnTo>
                <a:lnTo>
                  <a:pt x="1170236" y="2766701"/>
                </a:lnTo>
                <a:lnTo>
                  <a:pt x="1177945" y="2817185"/>
                </a:lnTo>
                <a:lnTo>
                  <a:pt x="1185192" y="2867551"/>
                </a:lnTo>
                <a:lnTo>
                  <a:pt x="1191980" y="2917797"/>
                </a:lnTo>
                <a:lnTo>
                  <a:pt x="1198314" y="2967920"/>
                </a:lnTo>
                <a:lnTo>
                  <a:pt x="1204197" y="3017916"/>
                </a:lnTo>
                <a:lnTo>
                  <a:pt x="1209634" y="3067784"/>
                </a:lnTo>
                <a:lnTo>
                  <a:pt x="1214628" y="3117520"/>
                </a:lnTo>
                <a:lnTo>
                  <a:pt x="1219183" y="3167120"/>
                </a:lnTo>
                <a:lnTo>
                  <a:pt x="1223302" y="3216583"/>
                </a:lnTo>
                <a:lnTo>
                  <a:pt x="1226990" y="3265905"/>
                </a:lnTo>
                <a:lnTo>
                  <a:pt x="1230251" y="3315083"/>
                </a:lnTo>
                <a:lnTo>
                  <a:pt x="1233088" y="3364115"/>
                </a:lnTo>
                <a:lnTo>
                  <a:pt x="1235505" y="3412997"/>
                </a:lnTo>
                <a:lnTo>
                  <a:pt x="1237506" y="3461726"/>
                </a:lnTo>
                <a:lnTo>
                  <a:pt x="1239095" y="3510300"/>
                </a:lnTo>
                <a:lnTo>
                  <a:pt x="1240275" y="3558716"/>
                </a:lnTo>
                <a:lnTo>
                  <a:pt x="1241051" y="3606970"/>
                </a:lnTo>
                <a:lnTo>
                  <a:pt x="1241426" y="3655060"/>
                </a:lnTo>
                <a:lnTo>
                  <a:pt x="1241404" y="3702983"/>
                </a:lnTo>
                <a:lnTo>
                  <a:pt x="1240989" y="3750736"/>
                </a:lnTo>
                <a:lnTo>
                  <a:pt x="1240185" y="3798316"/>
                </a:lnTo>
                <a:lnTo>
                  <a:pt x="1238995" y="3845719"/>
                </a:lnTo>
                <a:lnTo>
                  <a:pt x="1237424" y="3892944"/>
                </a:lnTo>
                <a:lnTo>
                  <a:pt x="1235475" y="3939987"/>
                </a:lnTo>
                <a:lnTo>
                  <a:pt x="1233152" y="3986846"/>
                </a:lnTo>
                <a:lnTo>
                  <a:pt x="1230459" y="4033516"/>
                </a:lnTo>
                <a:lnTo>
                  <a:pt x="1227400" y="4079996"/>
                </a:lnTo>
                <a:lnTo>
                  <a:pt x="1223979" y="4126283"/>
                </a:lnTo>
                <a:lnTo>
                  <a:pt x="1220198" y="4172373"/>
                </a:lnTo>
                <a:lnTo>
                  <a:pt x="1216063" y="4218264"/>
                </a:lnTo>
                <a:lnTo>
                  <a:pt x="1211578" y="4263952"/>
                </a:lnTo>
                <a:lnTo>
                  <a:pt x="1206745" y="4309435"/>
                </a:lnTo>
                <a:lnTo>
                  <a:pt x="1201568" y="4354710"/>
                </a:lnTo>
                <a:lnTo>
                  <a:pt x="1196053" y="4399773"/>
                </a:lnTo>
                <a:lnTo>
                  <a:pt x="1190201" y="4444623"/>
                </a:lnTo>
                <a:lnTo>
                  <a:pt x="1184018" y="4489256"/>
                </a:lnTo>
                <a:lnTo>
                  <a:pt x="1177507" y="4533668"/>
                </a:lnTo>
                <a:lnTo>
                  <a:pt x="1170672" y="4577858"/>
                </a:lnTo>
                <a:lnTo>
                  <a:pt x="1163517" y="4621822"/>
                </a:lnTo>
                <a:lnTo>
                  <a:pt x="1156045" y="4665558"/>
                </a:lnTo>
                <a:lnTo>
                  <a:pt x="1148260" y="4709062"/>
                </a:lnTo>
                <a:lnTo>
                  <a:pt x="1140167" y="4752331"/>
                </a:lnTo>
                <a:lnTo>
                  <a:pt x="1131769" y="4795362"/>
                </a:lnTo>
                <a:lnTo>
                  <a:pt x="1123069" y="4838154"/>
                </a:lnTo>
                <a:lnTo>
                  <a:pt x="1114073" y="4880702"/>
                </a:lnTo>
                <a:lnTo>
                  <a:pt x="1104783" y="4923003"/>
                </a:lnTo>
                <a:lnTo>
                  <a:pt x="1095203" y="4965056"/>
                </a:lnTo>
                <a:lnTo>
                  <a:pt x="1085337" y="5006856"/>
                </a:lnTo>
                <a:lnTo>
                  <a:pt x="1075190" y="5048401"/>
                </a:lnTo>
                <a:lnTo>
                  <a:pt x="1064764" y="5089688"/>
                </a:lnTo>
                <a:lnTo>
                  <a:pt x="1054064" y="5130715"/>
                </a:lnTo>
                <a:lnTo>
                  <a:pt x="1043094" y="5171477"/>
                </a:lnTo>
                <a:lnTo>
                  <a:pt x="1031857" y="5211973"/>
                </a:lnTo>
                <a:lnTo>
                  <a:pt x="1020357" y="5252199"/>
                </a:lnTo>
                <a:lnTo>
                  <a:pt x="1008598" y="5292152"/>
                </a:lnTo>
                <a:lnTo>
                  <a:pt x="996584" y="5331829"/>
                </a:lnTo>
                <a:lnTo>
                  <a:pt x="984319" y="5371228"/>
                </a:lnTo>
                <a:lnTo>
                  <a:pt x="971806" y="5410346"/>
                </a:lnTo>
                <a:lnTo>
                  <a:pt x="959049" y="5449179"/>
                </a:lnTo>
                <a:lnTo>
                  <a:pt x="946053" y="5487725"/>
                </a:lnTo>
                <a:lnTo>
                  <a:pt x="932821" y="5525981"/>
                </a:lnTo>
                <a:lnTo>
                  <a:pt x="919356" y="5563944"/>
                </a:lnTo>
                <a:lnTo>
                  <a:pt x="905664" y="5601610"/>
                </a:lnTo>
                <a:lnTo>
                  <a:pt x="891746" y="5638977"/>
                </a:lnTo>
                <a:lnTo>
                  <a:pt x="877608" y="5676043"/>
                </a:lnTo>
                <a:lnTo>
                  <a:pt x="863253" y="5712803"/>
                </a:lnTo>
                <a:lnTo>
                  <a:pt x="848686" y="5749256"/>
                </a:lnTo>
                <a:lnTo>
                  <a:pt x="833909" y="5785398"/>
                </a:lnTo>
                <a:lnTo>
                  <a:pt x="818926" y="5821227"/>
                </a:lnTo>
                <a:lnTo>
                  <a:pt x="803742" y="5856738"/>
                </a:lnTo>
                <a:lnTo>
                  <a:pt x="788361" y="5891930"/>
                </a:lnTo>
                <a:lnTo>
                  <a:pt x="772785" y="5926800"/>
                </a:lnTo>
                <a:lnTo>
                  <a:pt x="741068" y="5995560"/>
                </a:lnTo>
                <a:lnTo>
                  <a:pt x="708622" y="6062996"/>
                </a:lnTo>
                <a:lnTo>
                  <a:pt x="675477" y="6129082"/>
                </a:lnTo>
                <a:lnTo>
                  <a:pt x="641663" y="6193797"/>
                </a:lnTo>
                <a:lnTo>
                  <a:pt x="607212" y="6257116"/>
                </a:lnTo>
                <a:lnTo>
                  <a:pt x="572155" y="6319017"/>
                </a:lnTo>
                <a:lnTo>
                  <a:pt x="536521" y="6379475"/>
                </a:lnTo>
                <a:lnTo>
                  <a:pt x="500341" y="6438468"/>
                </a:lnTo>
                <a:lnTo>
                  <a:pt x="463647" y="6495971"/>
                </a:lnTo>
                <a:lnTo>
                  <a:pt x="426469" y="6551962"/>
                </a:lnTo>
                <a:lnTo>
                  <a:pt x="388836" y="6606417"/>
                </a:lnTo>
                <a:lnTo>
                  <a:pt x="350781" y="6659313"/>
                </a:lnTo>
                <a:lnTo>
                  <a:pt x="312334" y="6710625"/>
                </a:lnTo>
                <a:lnTo>
                  <a:pt x="273525" y="6760331"/>
                </a:lnTo>
                <a:lnTo>
                  <a:pt x="234385" y="6808408"/>
                </a:lnTo>
                <a:lnTo>
                  <a:pt x="194945" y="6854831"/>
                </a:lnTo>
                <a:lnTo>
                  <a:pt x="1828800" y="6857999"/>
                </a:lnTo>
                <a:lnTo>
                  <a:pt x="1828800" y="14224"/>
                </a:lnTo>
                <a:lnTo>
                  <a:pt x="0" y="0"/>
                </a:lnTo>
                <a:close/>
              </a:path>
            </a:pathLst>
          </a:custGeom>
          <a:solidFill>
            <a:srgbClr val="585858">
              <a:alpha val="39999"/>
            </a:srgbClr>
          </a:solidFill>
        </p:spPr>
        <p:txBody>
          <a:bodyPr wrap="square" lIns="0" tIns="0" rIns="0" bIns="0" rtlCol="0"/>
          <a:lstStyle/>
          <a:p>
            <a:endParaRPr/>
          </a:p>
        </p:txBody>
      </p:sp>
      <p:sp>
        <p:nvSpPr>
          <p:cNvPr id="6" name="object 6"/>
          <p:cNvSpPr txBox="1">
            <a:spLocks noGrp="1"/>
          </p:cNvSpPr>
          <p:nvPr>
            <p:ph type="title"/>
          </p:nvPr>
        </p:nvSpPr>
        <p:spPr>
          <a:xfrm>
            <a:off x="606348" y="506095"/>
            <a:ext cx="7171690" cy="650875"/>
          </a:xfrm>
          <a:prstGeom prst="rect">
            <a:avLst/>
          </a:prstGeom>
        </p:spPr>
        <p:txBody>
          <a:bodyPr vert="horz" wrap="square" lIns="0" tIns="13335" rIns="0" bIns="0" rtlCol="0">
            <a:spAutoFit/>
          </a:bodyPr>
          <a:lstStyle/>
          <a:p>
            <a:pPr marL="12700">
              <a:lnSpc>
                <a:spcPct val="100000"/>
              </a:lnSpc>
              <a:spcBef>
                <a:spcPts val="105"/>
              </a:spcBef>
            </a:pPr>
            <a:r>
              <a:rPr sz="4100" dirty="0"/>
              <a:t>Personal Protective</a:t>
            </a:r>
            <a:r>
              <a:rPr sz="4100" spc="-125" dirty="0"/>
              <a:t> </a:t>
            </a:r>
            <a:r>
              <a:rPr sz="4100" dirty="0"/>
              <a:t>Equipment</a:t>
            </a:r>
            <a:endParaRPr sz="4100"/>
          </a:p>
        </p:txBody>
      </p:sp>
      <p:sp>
        <p:nvSpPr>
          <p:cNvPr id="7" name="object 7"/>
          <p:cNvSpPr txBox="1"/>
          <p:nvPr/>
        </p:nvSpPr>
        <p:spPr>
          <a:xfrm>
            <a:off x="3011551" y="1606867"/>
            <a:ext cx="4197985" cy="2770505"/>
          </a:xfrm>
          <a:prstGeom prst="rect">
            <a:avLst/>
          </a:prstGeom>
        </p:spPr>
        <p:txBody>
          <a:bodyPr vert="horz" wrap="square" lIns="0" tIns="104775" rIns="0" bIns="0" rtlCol="0">
            <a:spAutoFit/>
          </a:bodyPr>
          <a:lstStyle/>
          <a:p>
            <a:pPr marL="396240" indent="-383540">
              <a:lnSpc>
                <a:spcPct val="100000"/>
              </a:lnSpc>
              <a:spcBef>
                <a:spcPts val="825"/>
              </a:spcBef>
              <a:buClr>
                <a:srgbClr val="6D9FAF"/>
              </a:buClr>
              <a:buSzPct val="80000"/>
              <a:buFont typeface="Wingdings 2"/>
              <a:buChar char=""/>
              <a:tabLst>
                <a:tab pos="396875" algn="l"/>
              </a:tabLst>
            </a:pPr>
            <a:r>
              <a:rPr sz="3000" dirty="0">
                <a:solidFill>
                  <a:srgbClr val="FFFFFF"/>
                </a:solidFill>
                <a:latin typeface="Arial"/>
                <a:cs typeface="Arial"/>
              </a:rPr>
              <a:t>Eye &amp; Face</a:t>
            </a:r>
            <a:r>
              <a:rPr sz="3000" spc="-75" dirty="0">
                <a:solidFill>
                  <a:srgbClr val="FFFFFF"/>
                </a:solidFill>
                <a:latin typeface="Arial"/>
                <a:cs typeface="Arial"/>
              </a:rPr>
              <a:t> </a:t>
            </a:r>
            <a:r>
              <a:rPr sz="3000" spc="-5" dirty="0">
                <a:solidFill>
                  <a:srgbClr val="FFFFFF"/>
                </a:solidFill>
                <a:latin typeface="Arial"/>
                <a:cs typeface="Arial"/>
              </a:rPr>
              <a:t>Protection</a:t>
            </a:r>
            <a:endParaRPr sz="3000">
              <a:latin typeface="Arial"/>
              <a:cs typeface="Arial"/>
            </a:endParaRPr>
          </a:p>
          <a:p>
            <a:pPr marL="396240" indent="-383540">
              <a:lnSpc>
                <a:spcPct val="100000"/>
              </a:lnSpc>
              <a:spcBef>
                <a:spcPts val="720"/>
              </a:spcBef>
              <a:buClr>
                <a:srgbClr val="6D9FAF"/>
              </a:buClr>
              <a:buSzPct val="80000"/>
              <a:buFont typeface="Wingdings 2"/>
              <a:buChar char=""/>
              <a:tabLst>
                <a:tab pos="396875" algn="l"/>
              </a:tabLst>
            </a:pPr>
            <a:r>
              <a:rPr sz="3000" spc="-5" dirty="0">
                <a:solidFill>
                  <a:srgbClr val="FFFFFF"/>
                </a:solidFill>
                <a:latin typeface="Arial"/>
                <a:cs typeface="Arial"/>
              </a:rPr>
              <a:t>Head</a:t>
            </a:r>
            <a:r>
              <a:rPr sz="3000" spc="-65" dirty="0">
                <a:solidFill>
                  <a:srgbClr val="FFFFFF"/>
                </a:solidFill>
                <a:latin typeface="Arial"/>
                <a:cs typeface="Arial"/>
              </a:rPr>
              <a:t> </a:t>
            </a:r>
            <a:r>
              <a:rPr sz="3000" spc="-5" dirty="0">
                <a:solidFill>
                  <a:srgbClr val="FFFFFF"/>
                </a:solidFill>
                <a:latin typeface="Arial"/>
                <a:cs typeface="Arial"/>
              </a:rPr>
              <a:t>Protection</a:t>
            </a:r>
            <a:endParaRPr sz="3000">
              <a:latin typeface="Arial"/>
              <a:cs typeface="Arial"/>
            </a:endParaRPr>
          </a:p>
          <a:p>
            <a:pPr marL="396240" indent="-383540">
              <a:lnSpc>
                <a:spcPct val="100000"/>
              </a:lnSpc>
              <a:spcBef>
                <a:spcPts val="720"/>
              </a:spcBef>
              <a:buClr>
                <a:srgbClr val="6D9FAF"/>
              </a:buClr>
              <a:buSzPct val="80000"/>
              <a:buFont typeface="Wingdings 2"/>
              <a:buChar char=""/>
              <a:tabLst>
                <a:tab pos="396875" algn="l"/>
              </a:tabLst>
            </a:pPr>
            <a:r>
              <a:rPr sz="3000" spc="-5" dirty="0">
                <a:solidFill>
                  <a:srgbClr val="FFFFFF"/>
                </a:solidFill>
                <a:latin typeface="Arial"/>
                <a:cs typeface="Arial"/>
              </a:rPr>
              <a:t>Hand</a:t>
            </a:r>
            <a:r>
              <a:rPr sz="3000" spc="-65" dirty="0">
                <a:solidFill>
                  <a:srgbClr val="FFFFFF"/>
                </a:solidFill>
                <a:latin typeface="Arial"/>
                <a:cs typeface="Arial"/>
              </a:rPr>
              <a:t> </a:t>
            </a:r>
            <a:r>
              <a:rPr sz="3000" spc="-5" dirty="0">
                <a:solidFill>
                  <a:srgbClr val="FFFFFF"/>
                </a:solidFill>
                <a:latin typeface="Arial"/>
                <a:cs typeface="Arial"/>
              </a:rPr>
              <a:t>Protection</a:t>
            </a:r>
            <a:endParaRPr sz="3000">
              <a:latin typeface="Arial"/>
              <a:cs typeface="Arial"/>
            </a:endParaRPr>
          </a:p>
          <a:p>
            <a:pPr marL="396240" indent="-383540">
              <a:lnSpc>
                <a:spcPct val="100000"/>
              </a:lnSpc>
              <a:spcBef>
                <a:spcPts val="720"/>
              </a:spcBef>
              <a:buClr>
                <a:srgbClr val="6D9FAF"/>
              </a:buClr>
              <a:buSzPct val="80000"/>
              <a:buFont typeface="Wingdings 2"/>
              <a:buChar char=""/>
              <a:tabLst>
                <a:tab pos="396875" algn="l"/>
              </a:tabLst>
            </a:pPr>
            <a:r>
              <a:rPr sz="3000" dirty="0">
                <a:solidFill>
                  <a:srgbClr val="FFFFFF"/>
                </a:solidFill>
                <a:latin typeface="Arial"/>
                <a:cs typeface="Arial"/>
              </a:rPr>
              <a:t>Foot</a:t>
            </a:r>
            <a:r>
              <a:rPr sz="3000" spc="-5" dirty="0">
                <a:solidFill>
                  <a:srgbClr val="FFFFFF"/>
                </a:solidFill>
                <a:latin typeface="Arial"/>
                <a:cs typeface="Arial"/>
              </a:rPr>
              <a:t> Protection</a:t>
            </a:r>
            <a:endParaRPr sz="3000">
              <a:latin typeface="Arial"/>
              <a:cs typeface="Arial"/>
            </a:endParaRPr>
          </a:p>
          <a:p>
            <a:pPr marL="396240" indent="-383540">
              <a:lnSpc>
                <a:spcPct val="100000"/>
              </a:lnSpc>
              <a:spcBef>
                <a:spcPts val="725"/>
              </a:spcBef>
              <a:buClr>
                <a:srgbClr val="6D9FAF"/>
              </a:buClr>
              <a:buSzPct val="80000"/>
              <a:buFont typeface="Wingdings 2"/>
              <a:buChar char=""/>
              <a:tabLst>
                <a:tab pos="396875" algn="l"/>
              </a:tabLst>
            </a:pPr>
            <a:r>
              <a:rPr sz="3000" spc="-5" dirty="0">
                <a:solidFill>
                  <a:srgbClr val="FFFFFF"/>
                </a:solidFill>
                <a:latin typeface="Arial"/>
                <a:cs typeface="Arial"/>
              </a:rPr>
              <a:t>Body</a:t>
            </a:r>
            <a:r>
              <a:rPr sz="3000" spc="-10" dirty="0">
                <a:solidFill>
                  <a:srgbClr val="FFFFFF"/>
                </a:solidFill>
                <a:latin typeface="Arial"/>
                <a:cs typeface="Arial"/>
              </a:rPr>
              <a:t> </a:t>
            </a:r>
            <a:r>
              <a:rPr sz="3000" spc="-5" dirty="0">
                <a:solidFill>
                  <a:srgbClr val="FFFFFF"/>
                </a:solidFill>
                <a:latin typeface="Arial"/>
                <a:cs typeface="Arial"/>
              </a:rPr>
              <a:t>Protection</a:t>
            </a:r>
            <a:endParaRPr sz="3000">
              <a:latin typeface="Arial"/>
              <a:cs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654294"/>
            <a:ext cx="9144000" cy="220370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4751832"/>
            <a:ext cx="9144000" cy="2106295"/>
          </a:xfrm>
          <a:custGeom>
            <a:avLst/>
            <a:gdLst/>
            <a:ahLst/>
            <a:cxnLst/>
            <a:rect l="l" t="t" r="r" b="b"/>
            <a:pathLst>
              <a:path w="9144000" h="2106295">
                <a:moveTo>
                  <a:pt x="0" y="1692935"/>
                </a:moveTo>
                <a:lnTo>
                  <a:pt x="0" y="2106166"/>
                </a:lnTo>
                <a:lnTo>
                  <a:pt x="9144000" y="2106166"/>
                </a:lnTo>
                <a:lnTo>
                  <a:pt x="9144000" y="1751575"/>
                </a:lnTo>
                <a:lnTo>
                  <a:pt x="2266828" y="1751575"/>
                </a:lnTo>
                <a:lnTo>
                  <a:pt x="1613553" y="1744157"/>
                </a:lnTo>
                <a:lnTo>
                  <a:pt x="0" y="1692935"/>
                </a:lnTo>
                <a:close/>
              </a:path>
              <a:path w="9144000" h="2106295">
                <a:moveTo>
                  <a:pt x="9144000" y="0"/>
                </a:moveTo>
                <a:lnTo>
                  <a:pt x="8953853" y="89691"/>
                </a:lnTo>
                <a:lnTo>
                  <a:pt x="8464392" y="314371"/>
                </a:lnTo>
                <a:lnTo>
                  <a:pt x="8055839" y="494221"/>
                </a:lnTo>
                <a:lnTo>
                  <a:pt x="7664254" y="659074"/>
                </a:lnTo>
                <a:lnTo>
                  <a:pt x="7341069" y="788898"/>
                </a:lnTo>
                <a:lnTo>
                  <a:pt x="7028467" y="908526"/>
                </a:lnTo>
                <a:lnTo>
                  <a:pt x="6775423" y="1000703"/>
                </a:lnTo>
                <a:lnTo>
                  <a:pt x="6528624" y="1086284"/>
                </a:lnTo>
                <a:lnTo>
                  <a:pt x="6287566" y="1165488"/>
                </a:lnTo>
                <a:lnTo>
                  <a:pt x="6051747" y="1238535"/>
                </a:lnTo>
                <a:lnTo>
                  <a:pt x="5820664" y="1305646"/>
                </a:lnTo>
                <a:lnTo>
                  <a:pt x="5593815" y="1367040"/>
                </a:lnTo>
                <a:lnTo>
                  <a:pt x="5415046" y="1412187"/>
                </a:lnTo>
                <a:lnTo>
                  <a:pt x="5238407" y="1453928"/>
                </a:lnTo>
                <a:lnTo>
                  <a:pt x="5063642" y="1492375"/>
                </a:lnTo>
                <a:lnTo>
                  <a:pt x="4890493" y="1527643"/>
                </a:lnTo>
                <a:lnTo>
                  <a:pt x="4718701" y="1559842"/>
                </a:lnTo>
                <a:lnTo>
                  <a:pt x="4548012" y="1589086"/>
                </a:lnTo>
                <a:lnTo>
                  <a:pt x="4335806" y="1621657"/>
                </a:lnTo>
                <a:lnTo>
                  <a:pt x="4124415" y="1650005"/>
                </a:lnTo>
                <a:lnTo>
                  <a:pt x="3913339" y="1674351"/>
                </a:lnTo>
                <a:lnTo>
                  <a:pt x="3702072" y="1694915"/>
                </a:lnTo>
                <a:lnTo>
                  <a:pt x="3490114" y="1711916"/>
                </a:lnTo>
                <a:lnTo>
                  <a:pt x="3234143" y="1727924"/>
                </a:lnTo>
                <a:lnTo>
                  <a:pt x="2975583" y="1739498"/>
                </a:lnTo>
                <a:lnTo>
                  <a:pt x="2669499" y="1747904"/>
                </a:lnTo>
                <a:lnTo>
                  <a:pt x="2266828" y="1751575"/>
                </a:lnTo>
                <a:lnTo>
                  <a:pt x="9144000" y="1751575"/>
                </a:lnTo>
                <a:lnTo>
                  <a:pt x="9144000" y="0"/>
                </a:lnTo>
                <a:close/>
              </a:path>
            </a:pathLst>
          </a:custGeom>
          <a:solidFill>
            <a:srgbClr val="7B7B7B">
              <a:alpha val="45097"/>
            </a:srgbClr>
          </a:solidFill>
        </p:spPr>
        <p:txBody>
          <a:bodyPr wrap="square" lIns="0" tIns="0" rIns="0" bIns="0" rtlCol="0"/>
          <a:lstStyle/>
          <a:p>
            <a:endParaRPr/>
          </a:p>
        </p:txBody>
      </p:sp>
      <p:sp>
        <p:nvSpPr>
          <p:cNvPr id="4" name="object 4"/>
          <p:cNvSpPr/>
          <p:nvPr/>
        </p:nvSpPr>
        <p:spPr>
          <a:xfrm>
            <a:off x="7211568" y="0"/>
            <a:ext cx="1932431" cy="685799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315200" y="0"/>
            <a:ext cx="1828800" cy="6858000"/>
          </a:xfrm>
          <a:custGeom>
            <a:avLst/>
            <a:gdLst/>
            <a:ahLst/>
            <a:cxnLst/>
            <a:rect l="l" t="t" r="r" b="b"/>
            <a:pathLst>
              <a:path w="1828800" h="6858000">
                <a:moveTo>
                  <a:pt x="0" y="0"/>
                </a:moveTo>
                <a:lnTo>
                  <a:pt x="37678" y="52510"/>
                </a:lnTo>
                <a:lnTo>
                  <a:pt x="74692" y="105059"/>
                </a:lnTo>
                <a:lnTo>
                  <a:pt x="111045" y="157642"/>
                </a:lnTo>
                <a:lnTo>
                  <a:pt x="146740" y="210258"/>
                </a:lnTo>
                <a:lnTo>
                  <a:pt x="181781" y="262903"/>
                </a:lnTo>
                <a:lnTo>
                  <a:pt x="216173" y="315574"/>
                </a:lnTo>
                <a:lnTo>
                  <a:pt x="249918" y="368268"/>
                </a:lnTo>
                <a:lnTo>
                  <a:pt x="283022" y="420982"/>
                </a:lnTo>
                <a:lnTo>
                  <a:pt x="315488" y="473715"/>
                </a:lnTo>
                <a:lnTo>
                  <a:pt x="347319" y="526461"/>
                </a:lnTo>
                <a:lnTo>
                  <a:pt x="378519" y="579219"/>
                </a:lnTo>
                <a:lnTo>
                  <a:pt x="409092" y="631986"/>
                </a:lnTo>
                <a:lnTo>
                  <a:pt x="439043" y="684758"/>
                </a:lnTo>
                <a:lnTo>
                  <a:pt x="468375" y="737534"/>
                </a:lnTo>
                <a:lnTo>
                  <a:pt x="497091" y="790309"/>
                </a:lnTo>
                <a:lnTo>
                  <a:pt x="525196" y="843081"/>
                </a:lnTo>
                <a:lnTo>
                  <a:pt x="552693" y="895847"/>
                </a:lnTo>
                <a:lnTo>
                  <a:pt x="579586" y="948604"/>
                </a:lnTo>
                <a:lnTo>
                  <a:pt x="605880" y="1001349"/>
                </a:lnTo>
                <a:lnTo>
                  <a:pt x="631577" y="1054080"/>
                </a:lnTo>
                <a:lnTo>
                  <a:pt x="656682" y="1106792"/>
                </a:lnTo>
                <a:lnTo>
                  <a:pt x="681198" y="1159484"/>
                </a:lnTo>
                <a:lnTo>
                  <a:pt x="705130" y="1212153"/>
                </a:lnTo>
                <a:lnTo>
                  <a:pt x="728481" y="1264795"/>
                </a:lnTo>
                <a:lnTo>
                  <a:pt x="751256" y="1317407"/>
                </a:lnTo>
                <a:lnTo>
                  <a:pt x="773457" y="1369987"/>
                </a:lnTo>
                <a:lnTo>
                  <a:pt x="795088" y="1422532"/>
                </a:lnTo>
                <a:lnTo>
                  <a:pt x="816155" y="1475038"/>
                </a:lnTo>
                <a:lnTo>
                  <a:pt x="836659" y="1527504"/>
                </a:lnTo>
                <a:lnTo>
                  <a:pt x="856606" y="1579925"/>
                </a:lnTo>
                <a:lnTo>
                  <a:pt x="875999" y="1632299"/>
                </a:lnTo>
                <a:lnTo>
                  <a:pt x="894841" y="1684623"/>
                </a:lnTo>
                <a:lnTo>
                  <a:pt x="913138" y="1736895"/>
                </a:lnTo>
                <a:lnTo>
                  <a:pt x="930891" y="1789110"/>
                </a:lnTo>
                <a:lnTo>
                  <a:pt x="948107" y="1841267"/>
                </a:lnTo>
                <a:lnTo>
                  <a:pt x="964787" y="1893362"/>
                </a:lnTo>
                <a:lnTo>
                  <a:pt x="980936" y="1945392"/>
                </a:lnTo>
                <a:lnTo>
                  <a:pt x="996558" y="1997355"/>
                </a:lnTo>
                <a:lnTo>
                  <a:pt x="1011657" y="2049248"/>
                </a:lnTo>
                <a:lnTo>
                  <a:pt x="1026237" y="2101067"/>
                </a:lnTo>
                <a:lnTo>
                  <a:pt x="1040300" y="2152809"/>
                </a:lnTo>
                <a:lnTo>
                  <a:pt x="1053852" y="2204473"/>
                </a:lnTo>
                <a:lnTo>
                  <a:pt x="1066896" y="2256054"/>
                </a:lnTo>
                <a:lnTo>
                  <a:pt x="1079436" y="2307550"/>
                </a:lnTo>
                <a:lnTo>
                  <a:pt x="1091475" y="2358958"/>
                </a:lnTo>
                <a:lnTo>
                  <a:pt x="1103018" y="2410275"/>
                </a:lnTo>
                <a:lnTo>
                  <a:pt x="1114068" y="2461498"/>
                </a:lnTo>
                <a:lnTo>
                  <a:pt x="1124629" y="2512625"/>
                </a:lnTo>
                <a:lnTo>
                  <a:pt x="1134705" y="2563651"/>
                </a:lnTo>
                <a:lnTo>
                  <a:pt x="1144300" y="2614575"/>
                </a:lnTo>
                <a:lnTo>
                  <a:pt x="1153418" y="2665393"/>
                </a:lnTo>
                <a:lnTo>
                  <a:pt x="1162062" y="2716103"/>
                </a:lnTo>
                <a:lnTo>
                  <a:pt x="1170236" y="2766701"/>
                </a:lnTo>
                <a:lnTo>
                  <a:pt x="1177945" y="2817185"/>
                </a:lnTo>
                <a:lnTo>
                  <a:pt x="1185192" y="2867551"/>
                </a:lnTo>
                <a:lnTo>
                  <a:pt x="1191980" y="2917797"/>
                </a:lnTo>
                <a:lnTo>
                  <a:pt x="1198314" y="2967920"/>
                </a:lnTo>
                <a:lnTo>
                  <a:pt x="1204197" y="3017916"/>
                </a:lnTo>
                <a:lnTo>
                  <a:pt x="1209634" y="3067784"/>
                </a:lnTo>
                <a:lnTo>
                  <a:pt x="1214628" y="3117520"/>
                </a:lnTo>
                <a:lnTo>
                  <a:pt x="1219183" y="3167120"/>
                </a:lnTo>
                <a:lnTo>
                  <a:pt x="1223302" y="3216583"/>
                </a:lnTo>
                <a:lnTo>
                  <a:pt x="1226990" y="3265905"/>
                </a:lnTo>
                <a:lnTo>
                  <a:pt x="1230251" y="3315083"/>
                </a:lnTo>
                <a:lnTo>
                  <a:pt x="1233088" y="3364115"/>
                </a:lnTo>
                <a:lnTo>
                  <a:pt x="1235505" y="3412997"/>
                </a:lnTo>
                <a:lnTo>
                  <a:pt x="1237506" y="3461726"/>
                </a:lnTo>
                <a:lnTo>
                  <a:pt x="1239095" y="3510300"/>
                </a:lnTo>
                <a:lnTo>
                  <a:pt x="1240275" y="3558716"/>
                </a:lnTo>
                <a:lnTo>
                  <a:pt x="1241051" y="3606970"/>
                </a:lnTo>
                <a:lnTo>
                  <a:pt x="1241426" y="3655060"/>
                </a:lnTo>
                <a:lnTo>
                  <a:pt x="1241404" y="3702983"/>
                </a:lnTo>
                <a:lnTo>
                  <a:pt x="1240989" y="3750736"/>
                </a:lnTo>
                <a:lnTo>
                  <a:pt x="1240185" y="3798316"/>
                </a:lnTo>
                <a:lnTo>
                  <a:pt x="1238995" y="3845719"/>
                </a:lnTo>
                <a:lnTo>
                  <a:pt x="1237424" y="3892944"/>
                </a:lnTo>
                <a:lnTo>
                  <a:pt x="1235475" y="3939987"/>
                </a:lnTo>
                <a:lnTo>
                  <a:pt x="1233152" y="3986846"/>
                </a:lnTo>
                <a:lnTo>
                  <a:pt x="1230459" y="4033516"/>
                </a:lnTo>
                <a:lnTo>
                  <a:pt x="1227400" y="4079996"/>
                </a:lnTo>
                <a:lnTo>
                  <a:pt x="1223979" y="4126283"/>
                </a:lnTo>
                <a:lnTo>
                  <a:pt x="1220198" y="4172373"/>
                </a:lnTo>
                <a:lnTo>
                  <a:pt x="1216063" y="4218264"/>
                </a:lnTo>
                <a:lnTo>
                  <a:pt x="1211578" y="4263952"/>
                </a:lnTo>
                <a:lnTo>
                  <a:pt x="1206745" y="4309435"/>
                </a:lnTo>
                <a:lnTo>
                  <a:pt x="1201568" y="4354710"/>
                </a:lnTo>
                <a:lnTo>
                  <a:pt x="1196053" y="4399773"/>
                </a:lnTo>
                <a:lnTo>
                  <a:pt x="1190201" y="4444623"/>
                </a:lnTo>
                <a:lnTo>
                  <a:pt x="1184018" y="4489256"/>
                </a:lnTo>
                <a:lnTo>
                  <a:pt x="1177507" y="4533668"/>
                </a:lnTo>
                <a:lnTo>
                  <a:pt x="1170672" y="4577858"/>
                </a:lnTo>
                <a:lnTo>
                  <a:pt x="1163517" y="4621822"/>
                </a:lnTo>
                <a:lnTo>
                  <a:pt x="1156045" y="4665558"/>
                </a:lnTo>
                <a:lnTo>
                  <a:pt x="1148260" y="4709062"/>
                </a:lnTo>
                <a:lnTo>
                  <a:pt x="1140167" y="4752331"/>
                </a:lnTo>
                <a:lnTo>
                  <a:pt x="1131769" y="4795362"/>
                </a:lnTo>
                <a:lnTo>
                  <a:pt x="1123069" y="4838154"/>
                </a:lnTo>
                <a:lnTo>
                  <a:pt x="1114073" y="4880702"/>
                </a:lnTo>
                <a:lnTo>
                  <a:pt x="1104783" y="4923003"/>
                </a:lnTo>
                <a:lnTo>
                  <a:pt x="1095203" y="4965056"/>
                </a:lnTo>
                <a:lnTo>
                  <a:pt x="1085337" y="5006856"/>
                </a:lnTo>
                <a:lnTo>
                  <a:pt x="1075190" y="5048401"/>
                </a:lnTo>
                <a:lnTo>
                  <a:pt x="1064764" y="5089688"/>
                </a:lnTo>
                <a:lnTo>
                  <a:pt x="1054064" y="5130715"/>
                </a:lnTo>
                <a:lnTo>
                  <a:pt x="1043094" y="5171477"/>
                </a:lnTo>
                <a:lnTo>
                  <a:pt x="1031857" y="5211973"/>
                </a:lnTo>
                <a:lnTo>
                  <a:pt x="1020357" y="5252199"/>
                </a:lnTo>
                <a:lnTo>
                  <a:pt x="1008598" y="5292152"/>
                </a:lnTo>
                <a:lnTo>
                  <a:pt x="996584" y="5331829"/>
                </a:lnTo>
                <a:lnTo>
                  <a:pt x="984319" y="5371228"/>
                </a:lnTo>
                <a:lnTo>
                  <a:pt x="971806" y="5410346"/>
                </a:lnTo>
                <a:lnTo>
                  <a:pt x="959049" y="5449179"/>
                </a:lnTo>
                <a:lnTo>
                  <a:pt x="946053" y="5487725"/>
                </a:lnTo>
                <a:lnTo>
                  <a:pt x="932821" y="5525981"/>
                </a:lnTo>
                <a:lnTo>
                  <a:pt x="919356" y="5563944"/>
                </a:lnTo>
                <a:lnTo>
                  <a:pt x="905664" y="5601610"/>
                </a:lnTo>
                <a:lnTo>
                  <a:pt x="891746" y="5638977"/>
                </a:lnTo>
                <a:lnTo>
                  <a:pt x="877608" y="5676043"/>
                </a:lnTo>
                <a:lnTo>
                  <a:pt x="863253" y="5712803"/>
                </a:lnTo>
                <a:lnTo>
                  <a:pt x="848686" y="5749256"/>
                </a:lnTo>
                <a:lnTo>
                  <a:pt x="833909" y="5785398"/>
                </a:lnTo>
                <a:lnTo>
                  <a:pt x="818926" y="5821227"/>
                </a:lnTo>
                <a:lnTo>
                  <a:pt x="803742" y="5856738"/>
                </a:lnTo>
                <a:lnTo>
                  <a:pt x="788361" y="5891930"/>
                </a:lnTo>
                <a:lnTo>
                  <a:pt x="772785" y="5926800"/>
                </a:lnTo>
                <a:lnTo>
                  <a:pt x="741068" y="5995560"/>
                </a:lnTo>
                <a:lnTo>
                  <a:pt x="708622" y="6062996"/>
                </a:lnTo>
                <a:lnTo>
                  <a:pt x="675477" y="6129082"/>
                </a:lnTo>
                <a:lnTo>
                  <a:pt x="641663" y="6193797"/>
                </a:lnTo>
                <a:lnTo>
                  <a:pt x="607212" y="6257116"/>
                </a:lnTo>
                <a:lnTo>
                  <a:pt x="572155" y="6319017"/>
                </a:lnTo>
                <a:lnTo>
                  <a:pt x="536521" y="6379475"/>
                </a:lnTo>
                <a:lnTo>
                  <a:pt x="500341" y="6438468"/>
                </a:lnTo>
                <a:lnTo>
                  <a:pt x="463647" y="6495971"/>
                </a:lnTo>
                <a:lnTo>
                  <a:pt x="426469" y="6551962"/>
                </a:lnTo>
                <a:lnTo>
                  <a:pt x="388836" y="6606417"/>
                </a:lnTo>
                <a:lnTo>
                  <a:pt x="350781" y="6659313"/>
                </a:lnTo>
                <a:lnTo>
                  <a:pt x="312334" y="6710625"/>
                </a:lnTo>
                <a:lnTo>
                  <a:pt x="273525" y="6760331"/>
                </a:lnTo>
                <a:lnTo>
                  <a:pt x="234385" y="6808408"/>
                </a:lnTo>
                <a:lnTo>
                  <a:pt x="194945" y="6854831"/>
                </a:lnTo>
                <a:lnTo>
                  <a:pt x="1828800" y="6857999"/>
                </a:lnTo>
                <a:lnTo>
                  <a:pt x="1828800" y="14224"/>
                </a:lnTo>
                <a:lnTo>
                  <a:pt x="0" y="0"/>
                </a:lnTo>
                <a:close/>
              </a:path>
            </a:pathLst>
          </a:custGeom>
          <a:solidFill>
            <a:srgbClr val="585858">
              <a:alpha val="39999"/>
            </a:srgbClr>
          </a:solidFill>
        </p:spPr>
        <p:txBody>
          <a:bodyPr wrap="square" lIns="0" tIns="0" rIns="0" bIns="0" rtlCol="0"/>
          <a:lstStyle/>
          <a:p>
            <a:endParaRPr/>
          </a:p>
        </p:txBody>
      </p:sp>
      <p:sp>
        <p:nvSpPr>
          <p:cNvPr id="6" name="object 6"/>
          <p:cNvSpPr txBox="1">
            <a:spLocks noGrp="1"/>
          </p:cNvSpPr>
          <p:nvPr>
            <p:ph type="title"/>
          </p:nvPr>
        </p:nvSpPr>
        <p:spPr>
          <a:xfrm>
            <a:off x="490219" y="56133"/>
            <a:ext cx="6788150" cy="1276350"/>
          </a:xfrm>
          <a:prstGeom prst="rect">
            <a:avLst/>
          </a:prstGeom>
        </p:spPr>
        <p:txBody>
          <a:bodyPr vert="horz" wrap="square" lIns="0" tIns="12700" rIns="0" bIns="0" rtlCol="0">
            <a:spAutoFit/>
          </a:bodyPr>
          <a:lstStyle/>
          <a:p>
            <a:pPr marL="12700" marR="5080">
              <a:lnSpc>
                <a:spcPct val="100000"/>
              </a:lnSpc>
              <a:spcBef>
                <a:spcPts val="100"/>
              </a:spcBef>
            </a:pPr>
            <a:r>
              <a:rPr sz="4100" b="1" dirty="0">
                <a:latin typeface="Arial"/>
                <a:cs typeface="Arial"/>
              </a:rPr>
              <a:t>Safety Belts, Life Lines</a:t>
            </a:r>
            <a:r>
              <a:rPr sz="4100" b="1" spc="-185" dirty="0">
                <a:latin typeface="Arial"/>
                <a:cs typeface="Arial"/>
              </a:rPr>
              <a:t> </a:t>
            </a:r>
            <a:r>
              <a:rPr sz="4100" b="1" dirty="0">
                <a:latin typeface="Arial"/>
                <a:cs typeface="Arial"/>
              </a:rPr>
              <a:t>and  Safety</a:t>
            </a:r>
            <a:r>
              <a:rPr sz="4100" b="1" spc="-40" dirty="0">
                <a:latin typeface="Arial"/>
                <a:cs typeface="Arial"/>
              </a:rPr>
              <a:t> </a:t>
            </a:r>
            <a:r>
              <a:rPr sz="4100" b="1" dirty="0">
                <a:latin typeface="Arial"/>
                <a:cs typeface="Arial"/>
              </a:rPr>
              <a:t>Nets</a:t>
            </a:r>
            <a:endParaRPr sz="4100">
              <a:latin typeface="Arial"/>
              <a:cs typeface="Arial"/>
            </a:endParaRPr>
          </a:p>
        </p:txBody>
      </p:sp>
      <p:sp>
        <p:nvSpPr>
          <p:cNvPr id="7" name="object 7"/>
          <p:cNvSpPr txBox="1"/>
          <p:nvPr/>
        </p:nvSpPr>
        <p:spPr>
          <a:xfrm>
            <a:off x="724916" y="1321054"/>
            <a:ext cx="7162165" cy="5457825"/>
          </a:xfrm>
          <a:prstGeom prst="rect">
            <a:avLst/>
          </a:prstGeom>
        </p:spPr>
        <p:txBody>
          <a:bodyPr vert="horz" wrap="square" lIns="0" tIns="12065" rIns="0" bIns="0" rtlCol="0">
            <a:spAutoFit/>
          </a:bodyPr>
          <a:lstStyle/>
          <a:p>
            <a:pPr marL="527685" marR="5080" indent="-514984">
              <a:lnSpc>
                <a:spcPct val="100000"/>
              </a:lnSpc>
              <a:spcBef>
                <a:spcPts val="95"/>
              </a:spcBef>
              <a:buClr>
                <a:srgbClr val="6D9FAF"/>
              </a:buClr>
              <a:buSzPct val="79545"/>
              <a:buAutoNum type="arabicParenR"/>
              <a:tabLst>
                <a:tab pos="527685" algn="l"/>
                <a:tab pos="528320" algn="l"/>
              </a:tabLst>
            </a:pPr>
            <a:r>
              <a:rPr sz="2200" spc="-10" dirty="0">
                <a:solidFill>
                  <a:srgbClr val="FFFFFF"/>
                </a:solidFill>
                <a:latin typeface="Arial"/>
                <a:cs typeface="Arial"/>
              </a:rPr>
              <a:t>Workmen </a:t>
            </a:r>
            <a:r>
              <a:rPr sz="2200" spc="-5" dirty="0">
                <a:solidFill>
                  <a:srgbClr val="FFFFFF"/>
                </a:solidFill>
                <a:latin typeface="Arial"/>
                <a:cs typeface="Arial"/>
              </a:rPr>
              <a:t>working in unguarded surface above open  pits or tanks, steep slopes, moving machinery and  similar locations, or working from unguarded surfaces  six (6) meters (20 ft.) or more above water or ground,  temporary or permanent floor platform, scaffold  construction or where otherwise exposed to the  </a:t>
            </a:r>
            <a:r>
              <a:rPr sz="2200" dirty="0">
                <a:solidFill>
                  <a:srgbClr val="FFFFFF"/>
                </a:solidFill>
                <a:latin typeface="Arial"/>
                <a:cs typeface="Arial"/>
              </a:rPr>
              <a:t>possibility </a:t>
            </a:r>
            <a:r>
              <a:rPr sz="2200" spc="-5" dirty="0">
                <a:solidFill>
                  <a:srgbClr val="FFFFFF"/>
                </a:solidFill>
                <a:latin typeface="Arial"/>
                <a:cs typeface="Arial"/>
              </a:rPr>
              <a:t>of </a:t>
            </a:r>
            <a:r>
              <a:rPr sz="2200" dirty="0">
                <a:solidFill>
                  <a:srgbClr val="FFFFFF"/>
                </a:solidFill>
                <a:latin typeface="Arial"/>
                <a:cs typeface="Arial"/>
              </a:rPr>
              <a:t>falls </a:t>
            </a:r>
            <a:r>
              <a:rPr sz="2200" spc="-5" dirty="0">
                <a:solidFill>
                  <a:srgbClr val="FFFFFF"/>
                </a:solidFill>
                <a:latin typeface="Arial"/>
                <a:cs typeface="Arial"/>
              </a:rPr>
              <a:t>hazardous to </a:t>
            </a:r>
            <a:r>
              <a:rPr sz="2200" dirty="0">
                <a:solidFill>
                  <a:srgbClr val="FFFFFF"/>
                </a:solidFill>
                <a:latin typeface="Arial"/>
                <a:cs typeface="Arial"/>
              </a:rPr>
              <a:t>life </a:t>
            </a:r>
            <a:r>
              <a:rPr sz="2200" spc="-5" dirty="0">
                <a:solidFill>
                  <a:srgbClr val="FFFFFF"/>
                </a:solidFill>
                <a:latin typeface="Arial"/>
                <a:cs typeface="Arial"/>
              </a:rPr>
              <a:t>or limb, </a:t>
            </a:r>
            <a:r>
              <a:rPr sz="2200" dirty="0">
                <a:solidFill>
                  <a:srgbClr val="FFFFFF"/>
                </a:solidFill>
                <a:latin typeface="Arial"/>
                <a:cs typeface="Arial"/>
              </a:rPr>
              <a:t>shall </a:t>
            </a:r>
            <a:r>
              <a:rPr sz="2200" spc="-5" dirty="0">
                <a:solidFill>
                  <a:srgbClr val="FFFFFF"/>
                </a:solidFill>
                <a:latin typeface="Arial"/>
                <a:cs typeface="Arial"/>
              </a:rPr>
              <a:t>be  secured by safety belts and life lines. In situations  where safety belts and life lines in guarded platforms  and </a:t>
            </a:r>
            <a:r>
              <a:rPr sz="2200" spc="-10" dirty="0">
                <a:solidFill>
                  <a:srgbClr val="FFFFFF"/>
                </a:solidFill>
                <a:latin typeface="Arial"/>
                <a:cs typeface="Arial"/>
              </a:rPr>
              <a:t>scaffolds </a:t>
            </a:r>
            <a:r>
              <a:rPr sz="2200" spc="-5" dirty="0">
                <a:solidFill>
                  <a:srgbClr val="FFFFFF"/>
                </a:solidFill>
                <a:latin typeface="Arial"/>
                <a:cs typeface="Arial"/>
              </a:rPr>
              <a:t>or temporary floors are not feasible,  safety nets shall be provided and</a:t>
            </a:r>
            <a:r>
              <a:rPr sz="2200" spc="45" dirty="0">
                <a:solidFill>
                  <a:srgbClr val="FFFFFF"/>
                </a:solidFill>
                <a:latin typeface="Arial"/>
                <a:cs typeface="Arial"/>
              </a:rPr>
              <a:t> </a:t>
            </a:r>
            <a:r>
              <a:rPr sz="2200" spc="-5" dirty="0">
                <a:solidFill>
                  <a:srgbClr val="FFFFFF"/>
                </a:solidFill>
                <a:latin typeface="Arial"/>
                <a:cs typeface="Arial"/>
              </a:rPr>
              <a:t>installed.</a:t>
            </a:r>
            <a:endParaRPr sz="2200">
              <a:latin typeface="Arial"/>
              <a:cs typeface="Arial"/>
            </a:endParaRPr>
          </a:p>
          <a:p>
            <a:pPr marL="527685" marR="5080" indent="-514984">
              <a:lnSpc>
                <a:spcPct val="100000"/>
              </a:lnSpc>
              <a:spcBef>
                <a:spcPts val="530"/>
              </a:spcBef>
              <a:buClr>
                <a:srgbClr val="6D9FAF"/>
              </a:buClr>
              <a:buSzPct val="79545"/>
              <a:buAutoNum type="arabicParenR"/>
              <a:tabLst>
                <a:tab pos="527685" algn="l"/>
                <a:tab pos="528320" algn="l"/>
              </a:tabLst>
            </a:pPr>
            <a:r>
              <a:rPr sz="2200" spc="-5" dirty="0">
                <a:solidFill>
                  <a:srgbClr val="FFFFFF"/>
                </a:solidFill>
                <a:latin typeface="Arial"/>
                <a:cs typeface="Arial"/>
              </a:rPr>
              <a:t>Window washers or cleaners working outside  buildings six (6) meters (20 ft.) or more above the  ground or other surfaces unless protected from falling  by other means, shall use safety belts attached to  </a:t>
            </a:r>
            <a:r>
              <a:rPr sz="2200" dirty="0">
                <a:solidFill>
                  <a:srgbClr val="FFFFFF"/>
                </a:solidFill>
                <a:latin typeface="Arial"/>
                <a:cs typeface="Arial"/>
              </a:rPr>
              <a:t>suitable</a:t>
            </a:r>
            <a:r>
              <a:rPr sz="2200" spc="-15" dirty="0">
                <a:solidFill>
                  <a:srgbClr val="FFFFFF"/>
                </a:solidFill>
                <a:latin typeface="Arial"/>
                <a:cs typeface="Arial"/>
              </a:rPr>
              <a:t> </a:t>
            </a:r>
            <a:r>
              <a:rPr sz="2200" dirty="0">
                <a:solidFill>
                  <a:srgbClr val="FFFFFF"/>
                </a:solidFill>
                <a:latin typeface="Arial"/>
                <a:cs typeface="Arial"/>
              </a:rPr>
              <a:t>anchors.</a:t>
            </a:r>
            <a:endParaRPr sz="2200">
              <a:latin typeface="Arial"/>
              <a:cs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77316" y="932434"/>
            <a:ext cx="7229475" cy="4140835"/>
          </a:xfrm>
          <a:prstGeom prst="rect">
            <a:avLst/>
          </a:prstGeom>
        </p:spPr>
        <p:txBody>
          <a:bodyPr vert="horz" wrap="square" lIns="0" tIns="94615" rIns="0" bIns="0" rtlCol="0">
            <a:spAutoFit/>
          </a:bodyPr>
          <a:lstStyle/>
          <a:p>
            <a:pPr marL="527685" marR="215265" indent="-515620">
              <a:lnSpc>
                <a:spcPct val="80000"/>
              </a:lnSpc>
              <a:spcBef>
                <a:spcPts val="745"/>
              </a:spcBef>
            </a:pPr>
            <a:r>
              <a:rPr sz="2700" dirty="0">
                <a:solidFill>
                  <a:srgbClr val="FFFFFF"/>
                </a:solidFill>
                <a:latin typeface="Arial"/>
                <a:cs typeface="Arial"/>
              </a:rPr>
              <a:t>3.) </a:t>
            </a:r>
            <a:r>
              <a:rPr sz="2700" spc="-10" dirty="0">
                <a:solidFill>
                  <a:srgbClr val="FFFFFF"/>
                </a:solidFill>
                <a:latin typeface="Arial"/>
                <a:cs typeface="Arial"/>
              </a:rPr>
              <a:t>Workmen </a:t>
            </a:r>
            <a:r>
              <a:rPr sz="2700" spc="-5" dirty="0">
                <a:solidFill>
                  <a:srgbClr val="FFFFFF"/>
                </a:solidFill>
                <a:latin typeface="Arial"/>
                <a:cs typeface="Arial"/>
              </a:rPr>
              <a:t>entering a </a:t>
            </a:r>
            <a:r>
              <a:rPr sz="2700" spc="-30" dirty="0">
                <a:solidFill>
                  <a:srgbClr val="FFFFFF"/>
                </a:solidFill>
                <a:latin typeface="Arial"/>
                <a:cs typeface="Arial"/>
              </a:rPr>
              <a:t>sewer, </a:t>
            </a:r>
            <a:r>
              <a:rPr sz="2700" dirty="0">
                <a:solidFill>
                  <a:srgbClr val="FFFFFF"/>
                </a:solidFill>
                <a:latin typeface="Arial"/>
                <a:cs typeface="Arial"/>
              </a:rPr>
              <a:t>flue, duct, </a:t>
            </a:r>
            <a:r>
              <a:rPr sz="2700" spc="-5" dirty="0">
                <a:solidFill>
                  <a:srgbClr val="FFFFFF"/>
                </a:solidFill>
                <a:latin typeface="Arial"/>
                <a:cs typeface="Arial"/>
              </a:rPr>
              <a:t>or  other similarly </a:t>
            </a:r>
            <a:r>
              <a:rPr sz="2700" dirty="0">
                <a:solidFill>
                  <a:srgbClr val="FFFFFF"/>
                </a:solidFill>
                <a:latin typeface="Arial"/>
                <a:cs typeface="Arial"/>
              </a:rPr>
              <a:t>confined </a:t>
            </a:r>
            <a:r>
              <a:rPr sz="2700" spc="-5" dirty="0">
                <a:solidFill>
                  <a:srgbClr val="FFFFFF"/>
                </a:solidFill>
                <a:latin typeface="Arial"/>
                <a:cs typeface="Arial"/>
              </a:rPr>
              <a:t>places shall be  </a:t>
            </a:r>
            <a:r>
              <a:rPr sz="2700" dirty="0">
                <a:solidFill>
                  <a:srgbClr val="FFFFFF"/>
                </a:solidFill>
                <a:latin typeface="Arial"/>
                <a:cs typeface="Arial"/>
              </a:rPr>
              <a:t>provided and </a:t>
            </a:r>
            <a:r>
              <a:rPr sz="2700" spc="-5" dirty="0">
                <a:solidFill>
                  <a:srgbClr val="FFFFFF"/>
                </a:solidFill>
                <a:latin typeface="Arial"/>
                <a:cs typeface="Arial"/>
              </a:rPr>
              <a:t>required </a:t>
            </a:r>
            <a:r>
              <a:rPr sz="2700" dirty="0">
                <a:solidFill>
                  <a:srgbClr val="FFFFFF"/>
                </a:solidFill>
                <a:latin typeface="Arial"/>
                <a:cs typeface="Arial"/>
              </a:rPr>
              <a:t>to </a:t>
            </a:r>
            <a:r>
              <a:rPr sz="2700" spc="-5" dirty="0">
                <a:solidFill>
                  <a:srgbClr val="FFFFFF"/>
                </a:solidFill>
                <a:latin typeface="Arial"/>
                <a:cs typeface="Arial"/>
              </a:rPr>
              <a:t>wear </a:t>
            </a:r>
            <a:r>
              <a:rPr sz="2700" dirty="0">
                <a:solidFill>
                  <a:srgbClr val="FFFFFF"/>
                </a:solidFill>
                <a:latin typeface="Arial"/>
                <a:cs typeface="Arial"/>
              </a:rPr>
              <a:t>safety belts  with life </a:t>
            </a:r>
            <a:r>
              <a:rPr sz="2700" spc="-5" dirty="0">
                <a:solidFill>
                  <a:srgbClr val="FFFFFF"/>
                </a:solidFill>
                <a:latin typeface="Arial"/>
                <a:cs typeface="Arial"/>
              </a:rPr>
              <a:t>lines </a:t>
            </a:r>
            <a:r>
              <a:rPr sz="2700" dirty="0">
                <a:solidFill>
                  <a:srgbClr val="FFFFFF"/>
                </a:solidFill>
                <a:latin typeface="Arial"/>
                <a:cs typeface="Arial"/>
              </a:rPr>
              <a:t>attached and held by</a:t>
            </a:r>
            <a:r>
              <a:rPr sz="2700" spc="-85" dirty="0">
                <a:solidFill>
                  <a:srgbClr val="FFFFFF"/>
                </a:solidFill>
                <a:latin typeface="Arial"/>
                <a:cs typeface="Arial"/>
              </a:rPr>
              <a:t> </a:t>
            </a:r>
            <a:r>
              <a:rPr sz="2700" spc="-5" dirty="0">
                <a:solidFill>
                  <a:srgbClr val="FFFFFF"/>
                </a:solidFill>
                <a:latin typeface="Arial"/>
                <a:cs typeface="Arial"/>
              </a:rPr>
              <a:t>another  person </a:t>
            </a:r>
            <a:r>
              <a:rPr sz="2700" dirty="0">
                <a:solidFill>
                  <a:srgbClr val="FFFFFF"/>
                </a:solidFill>
                <a:latin typeface="Arial"/>
                <a:cs typeface="Arial"/>
              </a:rPr>
              <a:t>stationed at the </a:t>
            </a:r>
            <a:r>
              <a:rPr sz="2700" spc="-5" dirty="0">
                <a:solidFill>
                  <a:srgbClr val="FFFFFF"/>
                </a:solidFill>
                <a:latin typeface="Arial"/>
                <a:cs typeface="Arial"/>
              </a:rPr>
              <a:t>opening ready </a:t>
            </a:r>
            <a:r>
              <a:rPr sz="2700" dirty="0">
                <a:solidFill>
                  <a:srgbClr val="FFFFFF"/>
                </a:solidFill>
                <a:latin typeface="Arial"/>
                <a:cs typeface="Arial"/>
              </a:rPr>
              <a:t>to  </a:t>
            </a:r>
            <a:r>
              <a:rPr sz="2700" spc="-5" dirty="0">
                <a:solidFill>
                  <a:srgbClr val="FFFFFF"/>
                </a:solidFill>
                <a:latin typeface="Arial"/>
                <a:cs typeface="Arial"/>
              </a:rPr>
              <a:t>respond </a:t>
            </a:r>
            <a:r>
              <a:rPr sz="2700" dirty="0">
                <a:solidFill>
                  <a:srgbClr val="FFFFFF"/>
                </a:solidFill>
                <a:latin typeface="Arial"/>
                <a:cs typeface="Arial"/>
              </a:rPr>
              <a:t>to </a:t>
            </a:r>
            <a:r>
              <a:rPr sz="2700" spc="-5" dirty="0">
                <a:solidFill>
                  <a:srgbClr val="FFFFFF"/>
                </a:solidFill>
                <a:latin typeface="Arial"/>
                <a:cs typeface="Arial"/>
              </a:rPr>
              <a:t>agreed</a:t>
            </a:r>
            <a:r>
              <a:rPr sz="2700" dirty="0">
                <a:solidFill>
                  <a:srgbClr val="FFFFFF"/>
                </a:solidFill>
                <a:latin typeface="Arial"/>
                <a:cs typeface="Arial"/>
              </a:rPr>
              <a:t> signals.</a:t>
            </a:r>
            <a:endParaRPr sz="2700">
              <a:latin typeface="Arial"/>
              <a:cs typeface="Arial"/>
            </a:endParaRPr>
          </a:p>
          <a:p>
            <a:pPr marL="527685" marR="5080" indent="-515620">
              <a:lnSpc>
                <a:spcPct val="80000"/>
              </a:lnSpc>
              <a:spcBef>
                <a:spcPts val="650"/>
              </a:spcBef>
            </a:pPr>
            <a:r>
              <a:rPr sz="2700" dirty="0">
                <a:solidFill>
                  <a:srgbClr val="FFFFFF"/>
                </a:solidFill>
                <a:latin typeface="Arial"/>
                <a:cs typeface="Arial"/>
              </a:rPr>
              <a:t>4.) </a:t>
            </a:r>
            <a:r>
              <a:rPr sz="2700" spc="-10" dirty="0">
                <a:solidFill>
                  <a:srgbClr val="FFFFFF"/>
                </a:solidFill>
                <a:latin typeface="Arial"/>
                <a:cs typeface="Arial"/>
              </a:rPr>
              <a:t>Workers </a:t>
            </a:r>
            <a:r>
              <a:rPr sz="2700" spc="-5" dirty="0">
                <a:solidFill>
                  <a:srgbClr val="FFFFFF"/>
                </a:solidFill>
                <a:latin typeface="Arial"/>
                <a:cs typeface="Arial"/>
              </a:rPr>
              <a:t>who are </a:t>
            </a:r>
            <a:r>
              <a:rPr sz="2700" dirty="0">
                <a:solidFill>
                  <a:srgbClr val="FFFFFF"/>
                </a:solidFill>
                <a:latin typeface="Arial"/>
                <a:cs typeface="Arial"/>
              </a:rPr>
              <a:t>required to climb </a:t>
            </a:r>
            <a:r>
              <a:rPr sz="2700" spc="-5" dirty="0">
                <a:solidFill>
                  <a:srgbClr val="FFFFFF"/>
                </a:solidFill>
                <a:latin typeface="Arial"/>
                <a:cs typeface="Arial"/>
              </a:rPr>
              <a:t>and work  </a:t>
            </a:r>
            <a:r>
              <a:rPr sz="2700" dirty="0">
                <a:solidFill>
                  <a:srgbClr val="FFFFFF"/>
                </a:solidFill>
                <a:latin typeface="Arial"/>
                <a:cs typeface="Arial"/>
              </a:rPr>
              <a:t>on top </a:t>
            </a:r>
            <a:r>
              <a:rPr sz="2700" spc="-10" dirty="0">
                <a:solidFill>
                  <a:srgbClr val="FFFFFF"/>
                </a:solidFill>
                <a:latin typeface="Arial"/>
                <a:cs typeface="Arial"/>
              </a:rPr>
              <a:t>of </a:t>
            </a:r>
            <a:r>
              <a:rPr sz="2700" spc="-5" dirty="0">
                <a:solidFill>
                  <a:srgbClr val="FFFFFF"/>
                </a:solidFill>
                <a:latin typeface="Arial"/>
                <a:cs typeface="Arial"/>
              </a:rPr>
              <a:t>poles </a:t>
            </a:r>
            <a:r>
              <a:rPr sz="2700" dirty="0">
                <a:solidFill>
                  <a:srgbClr val="FFFFFF"/>
                </a:solidFill>
                <a:latin typeface="Arial"/>
                <a:cs typeface="Arial"/>
              </a:rPr>
              <a:t>six (6) meters </a:t>
            </a:r>
            <a:r>
              <a:rPr sz="2700" spc="-10" dirty="0">
                <a:solidFill>
                  <a:srgbClr val="FFFFFF"/>
                </a:solidFill>
                <a:latin typeface="Arial"/>
                <a:cs typeface="Arial"/>
              </a:rPr>
              <a:t>or </a:t>
            </a:r>
            <a:r>
              <a:rPr sz="2700" spc="-5" dirty="0">
                <a:solidFill>
                  <a:srgbClr val="FFFFFF"/>
                </a:solidFill>
                <a:latin typeface="Arial"/>
                <a:cs typeface="Arial"/>
              </a:rPr>
              <a:t>more </a:t>
            </a:r>
            <a:r>
              <a:rPr sz="2700" dirty="0">
                <a:solidFill>
                  <a:srgbClr val="FFFFFF"/>
                </a:solidFill>
                <a:latin typeface="Arial"/>
                <a:cs typeface="Arial"/>
              </a:rPr>
              <a:t>shall  </a:t>
            </a:r>
            <a:r>
              <a:rPr sz="2700" spc="-5" dirty="0">
                <a:solidFill>
                  <a:srgbClr val="FFFFFF"/>
                </a:solidFill>
                <a:latin typeface="Arial"/>
                <a:cs typeface="Arial"/>
              </a:rPr>
              <a:t>use </a:t>
            </a:r>
            <a:r>
              <a:rPr sz="2700" dirty="0">
                <a:solidFill>
                  <a:srgbClr val="FFFFFF"/>
                </a:solidFill>
                <a:latin typeface="Arial"/>
                <a:cs typeface="Arial"/>
              </a:rPr>
              <a:t>safety belts. On top of structures </a:t>
            </a:r>
            <a:r>
              <a:rPr sz="2700" spc="-5" dirty="0">
                <a:solidFill>
                  <a:srgbClr val="FFFFFF"/>
                </a:solidFill>
                <a:latin typeface="Arial"/>
                <a:cs typeface="Arial"/>
              </a:rPr>
              <a:t>where  there is no place </a:t>
            </a:r>
            <a:r>
              <a:rPr sz="2700" dirty="0">
                <a:solidFill>
                  <a:srgbClr val="FFFFFF"/>
                </a:solidFill>
                <a:latin typeface="Arial"/>
                <a:cs typeface="Arial"/>
              </a:rPr>
              <a:t>to strap </a:t>
            </a:r>
            <a:r>
              <a:rPr sz="2700" spc="-5" dirty="0">
                <a:solidFill>
                  <a:srgbClr val="FFFFFF"/>
                </a:solidFill>
                <a:latin typeface="Arial"/>
                <a:cs typeface="Arial"/>
              </a:rPr>
              <a:t>a </a:t>
            </a:r>
            <a:r>
              <a:rPr sz="2700" dirty="0">
                <a:solidFill>
                  <a:srgbClr val="FFFFFF"/>
                </a:solidFill>
                <a:latin typeface="Arial"/>
                <a:cs typeface="Arial"/>
              </a:rPr>
              <a:t>safety belt, </a:t>
            </a:r>
            <a:r>
              <a:rPr sz="2700" spc="-5" dirty="0">
                <a:solidFill>
                  <a:srgbClr val="FFFFFF"/>
                </a:solidFill>
                <a:latin typeface="Arial"/>
                <a:cs typeface="Arial"/>
              </a:rPr>
              <a:t>a  messenger line shall be </a:t>
            </a:r>
            <a:r>
              <a:rPr sz="2700" dirty="0">
                <a:solidFill>
                  <a:srgbClr val="FFFFFF"/>
                </a:solidFill>
                <a:latin typeface="Arial"/>
                <a:cs typeface="Arial"/>
              </a:rPr>
              <a:t>installed for  strapping the safety </a:t>
            </a:r>
            <a:r>
              <a:rPr sz="2700" spc="-5" dirty="0">
                <a:solidFill>
                  <a:srgbClr val="FFFFFF"/>
                </a:solidFill>
                <a:latin typeface="Arial"/>
                <a:cs typeface="Arial"/>
              </a:rPr>
              <a:t>belt or </a:t>
            </a:r>
            <a:r>
              <a:rPr sz="2700" dirty="0">
                <a:solidFill>
                  <a:srgbClr val="FFFFFF"/>
                </a:solidFill>
                <a:latin typeface="Arial"/>
                <a:cs typeface="Arial"/>
              </a:rPr>
              <a:t>life</a:t>
            </a:r>
            <a:r>
              <a:rPr sz="2700" spc="-50" dirty="0">
                <a:solidFill>
                  <a:srgbClr val="FFFFFF"/>
                </a:solidFill>
                <a:latin typeface="Arial"/>
                <a:cs typeface="Arial"/>
              </a:rPr>
              <a:t> </a:t>
            </a:r>
            <a:r>
              <a:rPr sz="2700" spc="-5" dirty="0">
                <a:solidFill>
                  <a:srgbClr val="FFFFFF"/>
                </a:solidFill>
                <a:latin typeface="Arial"/>
                <a:cs typeface="Arial"/>
              </a:rPr>
              <a:t>line.</a:t>
            </a:r>
            <a:endParaRPr sz="2700">
              <a:latin typeface="Arial"/>
              <a:cs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654294"/>
            <a:ext cx="9144000" cy="220370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4751832"/>
            <a:ext cx="9144000" cy="2106295"/>
          </a:xfrm>
          <a:custGeom>
            <a:avLst/>
            <a:gdLst/>
            <a:ahLst/>
            <a:cxnLst/>
            <a:rect l="l" t="t" r="r" b="b"/>
            <a:pathLst>
              <a:path w="9144000" h="2106295">
                <a:moveTo>
                  <a:pt x="0" y="1692935"/>
                </a:moveTo>
                <a:lnTo>
                  <a:pt x="0" y="2106166"/>
                </a:lnTo>
                <a:lnTo>
                  <a:pt x="9144000" y="2106166"/>
                </a:lnTo>
                <a:lnTo>
                  <a:pt x="9144000" y="1751575"/>
                </a:lnTo>
                <a:lnTo>
                  <a:pt x="2266828" y="1751575"/>
                </a:lnTo>
                <a:lnTo>
                  <a:pt x="1613553" y="1744157"/>
                </a:lnTo>
                <a:lnTo>
                  <a:pt x="0" y="1692935"/>
                </a:lnTo>
                <a:close/>
              </a:path>
              <a:path w="9144000" h="2106295">
                <a:moveTo>
                  <a:pt x="9144000" y="0"/>
                </a:moveTo>
                <a:lnTo>
                  <a:pt x="8953853" y="89691"/>
                </a:lnTo>
                <a:lnTo>
                  <a:pt x="8464392" y="314371"/>
                </a:lnTo>
                <a:lnTo>
                  <a:pt x="8055839" y="494221"/>
                </a:lnTo>
                <a:lnTo>
                  <a:pt x="7664254" y="659074"/>
                </a:lnTo>
                <a:lnTo>
                  <a:pt x="7341069" y="788898"/>
                </a:lnTo>
                <a:lnTo>
                  <a:pt x="7028467" y="908526"/>
                </a:lnTo>
                <a:lnTo>
                  <a:pt x="6775423" y="1000703"/>
                </a:lnTo>
                <a:lnTo>
                  <a:pt x="6528624" y="1086284"/>
                </a:lnTo>
                <a:lnTo>
                  <a:pt x="6287566" y="1165488"/>
                </a:lnTo>
                <a:lnTo>
                  <a:pt x="6051747" y="1238535"/>
                </a:lnTo>
                <a:lnTo>
                  <a:pt x="5820664" y="1305646"/>
                </a:lnTo>
                <a:lnTo>
                  <a:pt x="5593815" y="1367040"/>
                </a:lnTo>
                <a:lnTo>
                  <a:pt x="5415046" y="1412187"/>
                </a:lnTo>
                <a:lnTo>
                  <a:pt x="5238407" y="1453928"/>
                </a:lnTo>
                <a:lnTo>
                  <a:pt x="5063642" y="1492375"/>
                </a:lnTo>
                <a:lnTo>
                  <a:pt x="4890493" y="1527643"/>
                </a:lnTo>
                <a:lnTo>
                  <a:pt x="4718701" y="1559842"/>
                </a:lnTo>
                <a:lnTo>
                  <a:pt x="4548012" y="1589086"/>
                </a:lnTo>
                <a:lnTo>
                  <a:pt x="4335806" y="1621657"/>
                </a:lnTo>
                <a:lnTo>
                  <a:pt x="4124415" y="1650005"/>
                </a:lnTo>
                <a:lnTo>
                  <a:pt x="3913339" y="1674351"/>
                </a:lnTo>
                <a:lnTo>
                  <a:pt x="3702072" y="1694915"/>
                </a:lnTo>
                <a:lnTo>
                  <a:pt x="3490114" y="1711916"/>
                </a:lnTo>
                <a:lnTo>
                  <a:pt x="3234143" y="1727924"/>
                </a:lnTo>
                <a:lnTo>
                  <a:pt x="2975583" y="1739498"/>
                </a:lnTo>
                <a:lnTo>
                  <a:pt x="2669499" y="1747904"/>
                </a:lnTo>
                <a:lnTo>
                  <a:pt x="2266828" y="1751575"/>
                </a:lnTo>
                <a:lnTo>
                  <a:pt x="9144000" y="1751575"/>
                </a:lnTo>
                <a:lnTo>
                  <a:pt x="9144000" y="0"/>
                </a:lnTo>
                <a:close/>
              </a:path>
            </a:pathLst>
          </a:custGeom>
          <a:solidFill>
            <a:srgbClr val="7B7B7B">
              <a:alpha val="45097"/>
            </a:srgbClr>
          </a:solidFill>
        </p:spPr>
        <p:txBody>
          <a:bodyPr wrap="square" lIns="0" tIns="0" rIns="0" bIns="0" rtlCol="0"/>
          <a:lstStyle/>
          <a:p>
            <a:endParaRPr/>
          </a:p>
        </p:txBody>
      </p:sp>
      <p:sp>
        <p:nvSpPr>
          <p:cNvPr id="4" name="object 4"/>
          <p:cNvSpPr/>
          <p:nvPr/>
        </p:nvSpPr>
        <p:spPr>
          <a:xfrm>
            <a:off x="7211568" y="0"/>
            <a:ext cx="1932431" cy="685799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315200" y="0"/>
            <a:ext cx="1828800" cy="6858000"/>
          </a:xfrm>
          <a:custGeom>
            <a:avLst/>
            <a:gdLst/>
            <a:ahLst/>
            <a:cxnLst/>
            <a:rect l="l" t="t" r="r" b="b"/>
            <a:pathLst>
              <a:path w="1828800" h="6858000">
                <a:moveTo>
                  <a:pt x="0" y="0"/>
                </a:moveTo>
                <a:lnTo>
                  <a:pt x="37678" y="52510"/>
                </a:lnTo>
                <a:lnTo>
                  <a:pt x="74692" y="105059"/>
                </a:lnTo>
                <a:lnTo>
                  <a:pt x="111045" y="157642"/>
                </a:lnTo>
                <a:lnTo>
                  <a:pt x="146740" y="210258"/>
                </a:lnTo>
                <a:lnTo>
                  <a:pt x="181781" y="262903"/>
                </a:lnTo>
                <a:lnTo>
                  <a:pt x="216173" y="315574"/>
                </a:lnTo>
                <a:lnTo>
                  <a:pt x="249918" y="368268"/>
                </a:lnTo>
                <a:lnTo>
                  <a:pt x="283022" y="420982"/>
                </a:lnTo>
                <a:lnTo>
                  <a:pt x="315488" y="473715"/>
                </a:lnTo>
                <a:lnTo>
                  <a:pt x="347319" y="526461"/>
                </a:lnTo>
                <a:lnTo>
                  <a:pt x="378519" y="579219"/>
                </a:lnTo>
                <a:lnTo>
                  <a:pt x="409092" y="631986"/>
                </a:lnTo>
                <a:lnTo>
                  <a:pt x="439043" y="684758"/>
                </a:lnTo>
                <a:lnTo>
                  <a:pt x="468375" y="737534"/>
                </a:lnTo>
                <a:lnTo>
                  <a:pt x="497091" y="790309"/>
                </a:lnTo>
                <a:lnTo>
                  <a:pt x="525196" y="843081"/>
                </a:lnTo>
                <a:lnTo>
                  <a:pt x="552693" y="895847"/>
                </a:lnTo>
                <a:lnTo>
                  <a:pt x="579586" y="948604"/>
                </a:lnTo>
                <a:lnTo>
                  <a:pt x="605880" y="1001349"/>
                </a:lnTo>
                <a:lnTo>
                  <a:pt x="631577" y="1054080"/>
                </a:lnTo>
                <a:lnTo>
                  <a:pt x="656682" y="1106792"/>
                </a:lnTo>
                <a:lnTo>
                  <a:pt x="681198" y="1159484"/>
                </a:lnTo>
                <a:lnTo>
                  <a:pt x="705130" y="1212153"/>
                </a:lnTo>
                <a:lnTo>
                  <a:pt x="728481" y="1264795"/>
                </a:lnTo>
                <a:lnTo>
                  <a:pt x="751256" y="1317407"/>
                </a:lnTo>
                <a:lnTo>
                  <a:pt x="773457" y="1369987"/>
                </a:lnTo>
                <a:lnTo>
                  <a:pt x="795088" y="1422532"/>
                </a:lnTo>
                <a:lnTo>
                  <a:pt x="816155" y="1475038"/>
                </a:lnTo>
                <a:lnTo>
                  <a:pt x="836659" y="1527504"/>
                </a:lnTo>
                <a:lnTo>
                  <a:pt x="856606" y="1579925"/>
                </a:lnTo>
                <a:lnTo>
                  <a:pt x="875999" y="1632299"/>
                </a:lnTo>
                <a:lnTo>
                  <a:pt x="894841" y="1684623"/>
                </a:lnTo>
                <a:lnTo>
                  <a:pt x="913138" y="1736895"/>
                </a:lnTo>
                <a:lnTo>
                  <a:pt x="930891" y="1789110"/>
                </a:lnTo>
                <a:lnTo>
                  <a:pt x="948107" y="1841267"/>
                </a:lnTo>
                <a:lnTo>
                  <a:pt x="964787" y="1893362"/>
                </a:lnTo>
                <a:lnTo>
                  <a:pt x="980936" y="1945392"/>
                </a:lnTo>
                <a:lnTo>
                  <a:pt x="996558" y="1997355"/>
                </a:lnTo>
                <a:lnTo>
                  <a:pt x="1011657" y="2049248"/>
                </a:lnTo>
                <a:lnTo>
                  <a:pt x="1026237" y="2101067"/>
                </a:lnTo>
                <a:lnTo>
                  <a:pt x="1040300" y="2152809"/>
                </a:lnTo>
                <a:lnTo>
                  <a:pt x="1053852" y="2204473"/>
                </a:lnTo>
                <a:lnTo>
                  <a:pt x="1066896" y="2256054"/>
                </a:lnTo>
                <a:lnTo>
                  <a:pt x="1079436" y="2307550"/>
                </a:lnTo>
                <a:lnTo>
                  <a:pt x="1091475" y="2358958"/>
                </a:lnTo>
                <a:lnTo>
                  <a:pt x="1103018" y="2410275"/>
                </a:lnTo>
                <a:lnTo>
                  <a:pt x="1114068" y="2461498"/>
                </a:lnTo>
                <a:lnTo>
                  <a:pt x="1124629" y="2512625"/>
                </a:lnTo>
                <a:lnTo>
                  <a:pt x="1134705" y="2563651"/>
                </a:lnTo>
                <a:lnTo>
                  <a:pt x="1144300" y="2614575"/>
                </a:lnTo>
                <a:lnTo>
                  <a:pt x="1153418" y="2665393"/>
                </a:lnTo>
                <a:lnTo>
                  <a:pt x="1162062" y="2716103"/>
                </a:lnTo>
                <a:lnTo>
                  <a:pt x="1170236" y="2766701"/>
                </a:lnTo>
                <a:lnTo>
                  <a:pt x="1177945" y="2817185"/>
                </a:lnTo>
                <a:lnTo>
                  <a:pt x="1185192" y="2867551"/>
                </a:lnTo>
                <a:lnTo>
                  <a:pt x="1191980" y="2917797"/>
                </a:lnTo>
                <a:lnTo>
                  <a:pt x="1198314" y="2967920"/>
                </a:lnTo>
                <a:lnTo>
                  <a:pt x="1204197" y="3017916"/>
                </a:lnTo>
                <a:lnTo>
                  <a:pt x="1209634" y="3067784"/>
                </a:lnTo>
                <a:lnTo>
                  <a:pt x="1214628" y="3117520"/>
                </a:lnTo>
                <a:lnTo>
                  <a:pt x="1219183" y="3167120"/>
                </a:lnTo>
                <a:lnTo>
                  <a:pt x="1223302" y="3216583"/>
                </a:lnTo>
                <a:lnTo>
                  <a:pt x="1226990" y="3265905"/>
                </a:lnTo>
                <a:lnTo>
                  <a:pt x="1230251" y="3315083"/>
                </a:lnTo>
                <a:lnTo>
                  <a:pt x="1233088" y="3364115"/>
                </a:lnTo>
                <a:lnTo>
                  <a:pt x="1235505" y="3412997"/>
                </a:lnTo>
                <a:lnTo>
                  <a:pt x="1237506" y="3461726"/>
                </a:lnTo>
                <a:lnTo>
                  <a:pt x="1239095" y="3510300"/>
                </a:lnTo>
                <a:lnTo>
                  <a:pt x="1240275" y="3558716"/>
                </a:lnTo>
                <a:lnTo>
                  <a:pt x="1241051" y="3606970"/>
                </a:lnTo>
                <a:lnTo>
                  <a:pt x="1241426" y="3655060"/>
                </a:lnTo>
                <a:lnTo>
                  <a:pt x="1241404" y="3702983"/>
                </a:lnTo>
                <a:lnTo>
                  <a:pt x="1240989" y="3750736"/>
                </a:lnTo>
                <a:lnTo>
                  <a:pt x="1240185" y="3798316"/>
                </a:lnTo>
                <a:lnTo>
                  <a:pt x="1238995" y="3845719"/>
                </a:lnTo>
                <a:lnTo>
                  <a:pt x="1237424" y="3892944"/>
                </a:lnTo>
                <a:lnTo>
                  <a:pt x="1235475" y="3939987"/>
                </a:lnTo>
                <a:lnTo>
                  <a:pt x="1233152" y="3986846"/>
                </a:lnTo>
                <a:lnTo>
                  <a:pt x="1230459" y="4033516"/>
                </a:lnTo>
                <a:lnTo>
                  <a:pt x="1227400" y="4079996"/>
                </a:lnTo>
                <a:lnTo>
                  <a:pt x="1223979" y="4126283"/>
                </a:lnTo>
                <a:lnTo>
                  <a:pt x="1220198" y="4172373"/>
                </a:lnTo>
                <a:lnTo>
                  <a:pt x="1216063" y="4218264"/>
                </a:lnTo>
                <a:lnTo>
                  <a:pt x="1211578" y="4263952"/>
                </a:lnTo>
                <a:lnTo>
                  <a:pt x="1206745" y="4309435"/>
                </a:lnTo>
                <a:lnTo>
                  <a:pt x="1201568" y="4354710"/>
                </a:lnTo>
                <a:lnTo>
                  <a:pt x="1196053" y="4399773"/>
                </a:lnTo>
                <a:lnTo>
                  <a:pt x="1190201" y="4444623"/>
                </a:lnTo>
                <a:lnTo>
                  <a:pt x="1184018" y="4489256"/>
                </a:lnTo>
                <a:lnTo>
                  <a:pt x="1177507" y="4533668"/>
                </a:lnTo>
                <a:lnTo>
                  <a:pt x="1170672" y="4577858"/>
                </a:lnTo>
                <a:lnTo>
                  <a:pt x="1163517" y="4621822"/>
                </a:lnTo>
                <a:lnTo>
                  <a:pt x="1156045" y="4665558"/>
                </a:lnTo>
                <a:lnTo>
                  <a:pt x="1148260" y="4709062"/>
                </a:lnTo>
                <a:lnTo>
                  <a:pt x="1140167" y="4752331"/>
                </a:lnTo>
                <a:lnTo>
                  <a:pt x="1131769" y="4795362"/>
                </a:lnTo>
                <a:lnTo>
                  <a:pt x="1123069" y="4838154"/>
                </a:lnTo>
                <a:lnTo>
                  <a:pt x="1114073" y="4880702"/>
                </a:lnTo>
                <a:lnTo>
                  <a:pt x="1104783" y="4923003"/>
                </a:lnTo>
                <a:lnTo>
                  <a:pt x="1095203" y="4965056"/>
                </a:lnTo>
                <a:lnTo>
                  <a:pt x="1085337" y="5006856"/>
                </a:lnTo>
                <a:lnTo>
                  <a:pt x="1075190" y="5048401"/>
                </a:lnTo>
                <a:lnTo>
                  <a:pt x="1064764" y="5089688"/>
                </a:lnTo>
                <a:lnTo>
                  <a:pt x="1054064" y="5130715"/>
                </a:lnTo>
                <a:lnTo>
                  <a:pt x="1043094" y="5171477"/>
                </a:lnTo>
                <a:lnTo>
                  <a:pt x="1031857" y="5211973"/>
                </a:lnTo>
                <a:lnTo>
                  <a:pt x="1020357" y="5252199"/>
                </a:lnTo>
                <a:lnTo>
                  <a:pt x="1008598" y="5292152"/>
                </a:lnTo>
                <a:lnTo>
                  <a:pt x="996584" y="5331829"/>
                </a:lnTo>
                <a:lnTo>
                  <a:pt x="984319" y="5371228"/>
                </a:lnTo>
                <a:lnTo>
                  <a:pt x="971806" y="5410346"/>
                </a:lnTo>
                <a:lnTo>
                  <a:pt x="959049" y="5449179"/>
                </a:lnTo>
                <a:lnTo>
                  <a:pt x="946053" y="5487725"/>
                </a:lnTo>
                <a:lnTo>
                  <a:pt x="932821" y="5525981"/>
                </a:lnTo>
                <a:lnTo>
                  <a:pt x="919356" y="5563944"/>
                </a:lnTo>
                <a:lnTo>
                  <a:pt x="905664" y="5601610"/>
                </a:lnTo>
                <a:lnTo>
                  <a:pt x="891746" y="5638977"/>
                </a:lnTo>
                <a:lnTo>
                  <a:pt x="877608" y="5676043"/>
                </a:lnTo>
                <a:lnTo>
                  <a:pt x="863253" y="5712803"/>
                </a:lnTo>
                <a:lnTo>
                  <a:pt x="848686" y="5749256"/>
                </a:lnTo>
                <a:lnTo>
                  <a:pt x="833909" y="5785398"/>
                </a:lnTo>
                <a:lnTo>
                  <a:pt x="818926" y="5821227"/>
                </a:lnTo>
                <a:lnTo>
                  <a:pt x="803742" y="5856738"/>
                </a:lnTo>
                <a:lnTo>
                  <a:pt x="788361" y="5891930"/>
                </a:lnTo>
                <a:lnTo>
                  <a:pt x="772785" y="5926800"/>
                </a:lnTo>
                <a:lnTo>
                  <a:pt x="741068" y="5995560"/>
                </a:lnTo>
                <a:lnTo>
                  <a:pt x="708622" y="6062996"/>
                </a:lnTo>
                <a:lnTo>
                  <a:pt x="675477" y="6129082"/>
                </a:lnTo>
                <a:lnTo>
                  <a:pt x="641663" y="6193797"/>
                </a:lnTo>
                <a:lnTo>
                  <a:pt x="607212" y="6257116"/>
                </a:lnTo>
                <a:lnTo>
                  <a:pt x="572155" y="6319017"/>
                </a:lnTo>
                <a:lnTo>
                  <a:pt x="536521" y="6379475"/>
                </a:lnTo>
                <a:lnTo>
                  <a:pt x="500341" y="6438468"/>
                </a:lnTo>
                <a:lnTo>
                  <a:pt x="463647" y="6495971"/>
                </a:lnTo>
                <a:lnTo>
                  <a:pt x="426469" y="6551962"/>
                </a:lnTo>
                <a:lnTo>
                  <a:pt x="388836" y="6606417"/>
                </a:lnTo>
                <a:lnTo>
                  <a:pt x="350781" y="6659313"/>
                </a:lnTo>
                <a:lnTo>
                  <a:pt x="312334" y="6710625"/>
                </a:lnTo>
                <a:lnTo>
                  <a:pt x="273525" y="6760331"/>
                </a:lnTo>
                <a:lnTo>
                  <a:pt x="234385" y="6808408"/>
                </a:lnTo>
                <a:lnTo>
                  <a:pt x="194945" y="6854831"/>
                </a:lnTo>
                <a:lnTo>
                  <a:pt x="1828800" y="6857999"/>
                </a:lnTo>
                <a:lnTo>
                  <a:pt x="1828800" y="14224"/>
                </a:lnTo>
                <a:lnTo>
                  <a:pt x="0" y="0"/>
                </a:lnTo>
                <a:close/>
              </a:path>
            </a:pathLst>
          </a:custGeom>
          <a:solidFill>
            <a:srgbClr val="585858">
              <a:alpha val="39999"/>
            </a:srgbClr>
          </a:solidFill>
        </p:spPr>
        <p:txBody>
          <a:bodyPr wrap="square" lIns="0" tIns="0" rIns="0" bIns="0" rtlCol="0"/>
          <a:lstStyle/>
          <a:p>
            <a:endParaRPr/>
          </a:p>
        </p:txBody>
      </p:sp>
      <p:sp>
        <p:nvSpPr>
          <p:cNvPr id="6" name="object 6"/>
          <p:cNvSpPr txBox="1">
            <a:spLocks noGrp="1"/>
          </p:cNvSpPr>
          <p:nvPr>
            <p:ph type="title"/>
          </p:nvPr>
        </p:nvSpPr>
        <p:spPr>
          <a:xfrm>
            <a:off x="2961513" y="498093"/>
            <a:ext cx="3984625" cy="726440"/>
          </a:xfrm>
          <a:prstGeom prst="rect">
            <a:avLst/>
          </a:prstGeom>
        </p:spPr>
        <p:txBody>
          <a:bodyPr vert="horz" wrap="square" lIns="0" tIns="12065" rIns="0" bIns="0" rtlCol="0">
            <a:spAutoFit/>
          </a:bodyPr>
          <a:lstStyle/>
          <a:p>
            <a:pPr marL="12700">
              <a:lnSpc>
                <a:spcPct val="100000"/>
              </a:lnSpc>
              <a:spcBef>
                <a:spcPts val="95"/>
              </a:spcBef>
            </a:pPr>
            <a:r>
              <a:rPr spc="-5" dirty="0"/>
              <a:t>Foot</a:t>
            </a:r>
            <a:r>
              <a:rPr spc="-55" dirty="0"/>
              <a:t> </a:t>
            </a:r>
            <a:r>
              <a:rPr spc="-5" dirty="0"/>
              <a:t>Protection</a:t>
            </a:r>
          </a:p>
        </p:txBody>
      </p:sp>
      <p:sp>
        <p:nvSpPr>
          <p:cNvPr id="7" name="object 7"/>
          <p:cNvSpPr txBox="1"/>
          <p:nvPr/>
        </p:nvSpPr>
        <p:spPr>
          <a:xfrm>
            <a:off x="1182420" y="1665478"/>
            <a:ext cx="3961129" cy="4415790"/>
          </a:xfrm>
          <a:prstGeom prst="rect">
            <a:avLst/>
          </a:prstGeom>
        </p:spPr>
        <p:txBody>
          <a:bodyPr vert="horz" wrap="square" lIns="0" tIns="53975" rIns="0" bIns="0" rtlCol="0">
            <a:spAutoFit/>
          </a:bodyPr>
          <a:lstStyle/>
          <a:p>
            <a:pPr marL="396240" marR="625475" indent="-384175">
              <a:lnSpc>
                <a:spcPts val="2590"/>
              </a:lnSpc>
              <a:spcBef>
                <a:spcPts val="425"/>
              </a:spcBef>
            </a:pPr>
            <a:r>
              <a:rPr sz="2400" b="1" spc="-5" dirty="0">
                <a:solidFill>
                  <a:srgbClr val="FFFFFF"/>
                </a:solidFill>
                <a:latin typeface="Arial"/>
                <a:cs typeface="Arial"/>
              </a:rPr>
              <a:t>Why is Foot</a:t>
            </a:r>
            <a:r>
              <a:rPr sz="2400" b="1" spc="-90" dirty="0">
                <a:solidFill>
                  <a:srgbClr val="FFFFFF"/>
                </a:solidFill>
                <a:latin typeface="Arial"/>
                <a:cs typeface="Arial"/>
              </a:rPr>
              <a:t> </a:t>
            </a:r>
            <a:r>
              <a:rPr sz="2400" b="1" dirty="0">
                <a:solidFill>
                  <a:srgbClr val="FFFFFF"/>
                </a:solidFill>
                <a:latin typeface="Arial"/>
                <a:cs typeface="Arial"/>
              </a:rPr>
              <a:t>Protection  Important</a:t>
            </a:r>
            <a:r>
              <a:rPr sz="2400" dirty="0">
                <a:solidFill>
                  <a:srgbClr val="FFFFFF"/>
                </a:solidFill>
                <a:latin typeface="Arial"/>
                <a:cs typeface="Arial"/>
              </a:rPr>
              <a:t>?</a:t>
            </a:r>
            <a:endParaRPr sz="2400">
              <a:latin typeface="Arial"/>
              <a:cs typeface="Arial"/>
            </a:endParaRPr>
          </a:p>
          <a:p>
            <a:pPr marL="396240" marR="5080" indent="-383540">
              <a:lnSpc>
                <a:spcPct val="90000"/>
              </a:lnSpc>
              <a:spcBef>
                <a:spcPts val="545"/>
              </a:spcBef>
              <a:buClr>
                <a:srgbClr val="6D9FAF"/>
              </a:buClr>
              <a:buSzPct val="79166"/>
              <a:buFont typeface="Wingdings 2"/>
              <a:buChar char=""/>
              <a:tabLst>
                <a:tab pos="396240" algn="l"/>
                <a:tab pos="396875" algn="l"/>
              </a:tabLst>
            </a:pPr>
            <a:r>
              <a:rPr sz="2400" dirty="0">
                <a:solidFill>
                  <a:srgbClr val="FFFFFF"/>
                </a:solidFill>
                <a:latin typeface="Arial"/>
                <a:cs typeface="Arial"/>
              </a:rPr>
              <a:t>The </a:t>
            </a:r>
            <a:r>
              <a:rPr sz="2400" spc="-5" dirty="0">
                <a:solidFill>
                  <a:srgbClr val="FFFFFF"/>
                </a:solidFill>
                <a:latin typeface="Arial"/>
                <a:cs typeface="Arial"/>
              </a:rPr>
              <a:t>human </a:t>
            </a:r>
            <a:r>
              <a:rPr sz="2400" dirty="0">
                <a:solidFill>
                  <a:srgbClr val="FFFFFF"/>
                </a:solidFill>
                <a:latin typeface="Arial"/>
                <a:cs typeface="Arial"/>
              </a:rPr>
              <a:t>foot </a:t>
            </a:r>
            <a:r>
              <a:rPr sz="2400" spc="-5" dirty="0">
                <a:solidFill>
                  <a:srgbClr val="FFFFFF"/>
                </a:solidFill>
                <a:latin typeface="Arial"/>
                <a:cs typeface="Arial"/>
              </a:rPr>
              <a:t>is rigid  enough </a:t>
            </a:r>
            <a:r>
              <a:rPr sz="2400" dirty="0">
                <a:solidFill>
                  <a:srgbClr val="FFFFFF"/>
                </a:solidFill>
                <a:latin typeface="Arial"/>
                <a:cs typeface="Arial"/>
              </a:rPr>
              <a:t>to </a:t>
            </a:r>
            <a:r>
              <a:rPr sz="2400" spc="-5" dirty="0">
                <a:solidFill>
                  <a:srgbClr val="FFFFFF"/>
                </a:solidFill>
                <a:latin typeface="Arial"/>
                <a:cs typeface="Arial"/>
              </a:rPr>
              <a:t>support </a:t>
            </a:r>
            <a:r>
              <a:rPr sz="2400" dirty="0">
                <a:solidFill>
                  <a:srgbClr val="FFFFFF"/>
                </a:solidFill>
                <a:latin typeface="Arial"/>
                <a:cs typeface="Arial"/>
              </a:rPr>
              <a:t>the  </a:t>
            </a:r>
            <a:r>
              <a:rPr sz="2400" spc="-5" dirty="0">
                <a:solidFill>
                  <a:srgbClr val="FFFFFF"/>
                </a:solidFill>
                <a:latin typeface="Arial"/>
                <a:cs typeface="Arial"/>
              </a:rPr>
              <a:t>weight </a:t>
            </a:r>
            <a:r>
              <a:rPr sz="2400" dirty="0">
                <a:solidFill>
                  <a:srgbClr val="FFFFFF"/>
                </a:solidFill>
                <a:latin typeface="Arial"/>
                <a:cs typeface="Arial"/>
              </a:rPr>
              <a:t>of </a:t>
            </a:r>
            <a:r>
              <a:rPr sz="2400" spc="-5" dirty="0">
                <a:solidFill>
                  <a:srgbClr val="FFFFFF"/>
                </a:solidFill>
                <a:latin typeface="Arial"/>
                <a:cs typeface="Arial"/>
              </a:rPr>
              <a:t>your entire </a:t>
            </a:r>
            <a:r>
              <a:rPr sz="2400" spc="-40" dirty="0">
                <a:solidFill>
                  <a:srgbClr val="FFFFFF"/>
                </a:solidFill>
                <a:latin typeface="Arial"/>
                <a:cs typeface="Arial"/>
              </a:rPr>
              <a:t>body,  </a:t>
            </a:r>
            <a:r>
              <a:rPr sz="2400" spc="-5" dirty="0">
                <a:solidFill>
                  <a:srgbClr val="FFFFFF"/>
                </a:solidFill>
                <a:latin typeface="Arial"/>
                <a:cs typeface="Arial"/>
              </a:rPr>
              <a:t>and </a:t>
            </a:r>
            <a:r>
              <a:rPr sz="2400" dirty="0">
                <a:solidFill>
                  <a:srgbClr val="FFFFFF"/>
                </a:solidFill>
                <a:latin typeface="Arial"/>
                <a:cs typeface="Arial"/>
              </a:rPr>
              <a:t>yet </a:t>
            </a:r>
            <a:r>
              <a:rPr sz="2400" spc="-5" dirty="0">
                <a:solidFill>
                  <a:srgbClr val="FFFFFF"/>
                </a:solidFill>
                <a:latin typeface="Arial"/>
                <a:cs typeface="Arial"/>
              </a:rPr>
              <a:t>flexible enough </a:t>
            </a:r>
            <a:r>
              <a:rPr sz="2400" dirty="0">
                <a:solidFill>
                  <a:srgbClr val="FFFFFF"/>
                </a:solidFill>
                <a:latin typeface="Arial"/>
                <a:cs typeface="Arial"/>
              </a:rPr>
              <a:t>to  </a:t>
            </a:r>
            <a:r>
              <a:rPr sz="2400" spc="-5" dirty="0">
                <a:solidFill>
                  <a:srgbClr val="FFFFFF"/>
                </a:solidFill>
                <a:latin typeface="Arial"/>
                <a:cs typeface="Arial"/>
              </a:rPr>
              <a:t>allow you </a:t>
            </a:r>
            <a:r>
              <a:rPr sz="2400" dirty="0">
                <a:solidFill>
                  <a:srgbClr val="FFFFFF"/>
                </a:solidFill>
                <a:latin typeface="Arial"/>
                <a:cs typeface="Arial"/>
              </a:rPr>
              <a:t>to run, </a:t>
            </a:r>
            <a:r>
              <a:rPr sz="2400" spc="-5" dirty="0">
                <a:solidFill>
                  <a:srgbClr val="FFFFFF"/>
                </a:solidFill>
                <a:latin typeface="Arial"/>
                <a:cs typeface="Arial"/>
              </a:rPr>
              <a:t>dance,  play </a:t>
            </a:r>
            <a:r>
              <a:rPr sz="2400" dirty="0">
                <a:solidFill>
                  <a:srgbClr val="FFFFFF"/>
                </a:solidFill>
                <a:latin typeface="Arial"/>
                <a:cs typeface="Arial"/>
              </a:rPr>
              <a:t>sports, </a:t>
            </a:r>
            <a:r>
              <a:rPr sz="2400" spc="-5" dirty="0">
                <a:solidFill>
                  <a:srgbClr val="FFFFFF"/>
                </a:solidFill>
                <a:latin typeface="Arial"/>
                <a:cs typeface="Arial"/>
              </a:rPr>
              <a:t>and </a:t>
            </a:r>
            <a:r>
              <a:rPr sz="2400" dirty="0">
                <a:solidFill>
                  <a:srgbClr val="FFFFFF"/>
                </a:solidFill>
                <a:latin typeface="Arial"/>
                <a:cs typeface="Arial"/>
              </a:rPr>
              <a:t>to take  </a:t>
            </a:r>
            <a:r>
              <a:rPr sz="2400" spc="-5" dirty="0">
                <a:solidFill>
                  <a:srgbClr val="FFFFFF"/>
                </a:solidFill>
                <a:latin typeface="Arial"/>
                <a:cs typeface="Arial"/>
              </a:rPr>
              <a:t>you anywhere you want </a:t>
            </a:r>
            <a:r>
              <a:rPr sz="2400" dirty="0">
                <a:solidFill>
                  <a:srgbClr val="FFFFFF"/>
                </a:solidFill>
                <a:latin typeface="Arial"/>
                <a:cs typeface="Arial"/>
              </a:rPr>
              <a:t>to  go. Without </a:t>
            </a:r>
            <a:r>
              <a:rPr sz="2400" spc="-5" dirty="0">
                <a:solidFill>
                  <a:srgbClr val="FFFFFF"/>
                </a:solidFill>
                <a:latin typeface="Arial"/>
                <a:cs typeface="Arial"/>
              </a:rPr>
              <a:t>your </a:t>
            </a:r>
            <a:r>
              <a:rPr sz="2400" dirty="0">
                <a:solidFill>
                  <a:srgbClr val="FFFFFF"/>
                </a:solidFill>
                <a:latin typeface="Arial"/>
                <a:cs typeface="Arial"/>
              </a:rPr>
              <a:t>feet </a:t>
            </a:r>
            <a:r>
              <a:rPr sz="2400" spc="-5" dirty="0">
                <a:solidFill>
                  <a:srgbClr val="FFFFFF"/>
                </a:solidFill>
                <a:latin typeface="Arial"/>
                <a:cs typeface="Arial"/>
              </a:rPr>
              <a:t>and  </a:t>
            </a:r>
            <a:r>
              <a:rPr sz="2400" dirty="0">
                <a:solidFill>
                  <a:srgbClr val="FFFFFF"/>
                </a:solidFill>
                <a:latin typeface="Arial"/>
                <a:cs typeface="Arial"/>
              </a:rPr>
              <a:t>toes, </a:t>
            </a:r>
            <a:r>
              <a:rPr sz="2400" spc="-5" dirty="0">
                <a:solidFill>
                  <a:srgbClr val="FFFFFF"/>
                </a:solidFill>
                <a:latin typeface="Arial"/>
                <a:cs typeface="Arial"/>
              </a:rPr>
              <a:t>your ability </a:t>
            </a:r>
            <a:r>
              <a:rPr sz="2400" dirty="0">
                <a:solidFill>
                  <a:srgbClr val="FFFFFF"/>
                </a:solidFill>
                <a:latin typeface="Arial"/>
                <a:cs typeface="Arial"/>
              </a:rPr>
              <a:t>to </a:t>
            </a:r>
            <a:r>
              <a:rPr sz="2400" spc="-5" dirty="0">
                <a:solidFill>
                  <a:srgbClr val="FFFFFF"/>
                </a:solidFill>
                <a:latin typeface="Arial"/>
                <a:cs typeface="Arial"/>
              </a:rPr>
              <a:t>work  </a:t>
            </a:r>
            <a:r>
              <a:rPr sz="2400" dirty="0">
                <a:solidFill>
                  <a:srgbClr val="FFFFFF"/>
                </a:solidFill>
                <a:latin typeface="Arial"/>
                <a:cs typeface="Arial"/>
              </a:rPr>
              <a:t>at </a:t>
            </a:r>
            <a:r>
              <a:rPr sz="2400" spc="-5" dirty="0">
                <a:solidFill>
                  <a:srgbClr val="FFFFFF"/>
                </a:solidFill>
                <a:latin typeface="Arial"/>
                <a:cs typeface="Arial"/>
              </a:rPr>
              <a:t>your </a:t>
            </a:r>
            <a:r>
              <a:rPr sz="2400" dirty="0">
                <a:solidFill>
                  <a:srgbClr val="FFFFFF"/>
                </a:solidFill>
                <a:latin typeface="Arial"/>
                <a:cs typeface="Arial"/>
              </a:rPr>
              <a:t>job </a:t>
            </a:r>
            <a:r>
              <a:rPr sz="2400" spc="-5" dirty="0">
                <a:solidFill>
                  <a:srgbClr val="FFFFFF"/>
                </a:solidFill>
                <a:latin typeface="Arial"/>
                <a:cs typeface="Arial"/>
              </a:rPr>
              <a:t>would be  greatly reduced.</a:t>
            </a:r>
            <a:endParaRPr sz="2400">
              <a:latin typeface="Arial"/>
              <a:cs typeface="Arial"/>
            </a:endParaRPr>
          </a:p>
        </p:txBody>
      </p:sp>
      <p:sp>
        <p:nvSpPr>
          <p:cNvPr id="8" name="object 8"/>
          <p:cNvSpPr/>
          <p:nvPr/>
        </p:nvSpPr>
        <p:spPr>
          <a:xfrm>
            <a:off x="5486400" y="2514600"/>
            <a:ext cx="3352800" cy="2078736"/>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654294"/>
            <a:ext cx="9144000" cy="220370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4751832"/>
            <a:ext cx="9144000" cy="2106295"/>
          </a:xfrm>
          <a:custGeom>
            <a:avLst/>
            <a:gdLst/>
            <a:ahLst/>
            <a:cxnLst/>
            <a:rect l="l" t="t" r="r" b="b"/>
            <a:pathLst>
              <a:path w="9144000" h="2106295">
                <a:moveTo>
                  <a:pt x="0" y="1692935"/>
                </a:moveTo>
                <a:lnTo>
                  <a:pt x="0" y="2106166"/>
                </a:lnTo>
                <a:lnTo>
                  <a:pt x="9144000" y="2106166"/>
                </a:lnTo>
                <a:lnTo>
                  <a:pt x="9144000" y="1751575"/>
                </a:lnTo>
                <a:lnTo>
                  <a:pt x="2266828" y="1751575"/>
                </a:lnTo>
                <a:lnTo>
                  <a:pt x="1613553" y="1744157"/>
                </a:lnTo>
                <a:lnTo>
                  <a:pt x="0" y="1692935"/>
                </a:lnTo>
                <a:close/>
              </a:path>
              <a:path w="9144000" h="2106295">
                <a:moveTo>
                  <a:pt x="9144000" y="0"/>
                </a:moveTo>
                <a:lnTo>
                  <a:pt x="8953853" y="89691"/>
                </a:lnTo>
                <a:lnTo>
                  <a:pt x="8464392" y="314371"/>
                </a:lnTo>
                <a:lnTo>
                  <a:pt x="8055839" y="494221"/>
                </a:lnTo>
                <a:lnTo>
                  <a:pt x="7664254" y="659074"/>
                </a:lnTo>
                <a:lnTo>
                  <a:pt x="7341069" y="788898"/>
                </a:lnTo>
                <a:lnTo>
                  <a:pt x="7028467" y="908526"/>
                </a:lnTo>
                <a:lnTo>
                  <a:pt x="6775423" y="1000703"/>
                </a:lnTo>
                <a:lnTo>
                  <a:pt x="6528624" y="1086284"/>
                </a:lnTo>
                <a:lnTo>
                  <a:pt x="6287566" y="1165488"/>
                </a:lnTo>
                <a:lnTo>
                  <a:pt x="6051747" y="1238535"/>
                </a:lnTo>
                <a:lnTo>
                  <a:pt x="5820664" y="1305646"/>
                </a:lnTo>
                <a:lnTo>
                  <a:pt x="5593815" y="1367040"/>
                </a:lnTo>
                <a:lnTo>
                  <a:pt x="5415046" y="1412187"/>
                </a:lnTo>
                <a:lnTo>
                  <a:pt x="5238407" y="1453928"/>
                </a:lnTo>
                <a:lnTo>
                  <a:pt x="5063642" y="1492375"/>
                </a:lnTo>
                <a:lnTo>
                  <a:pt x="4890493" y="1527643"/>
                </a:lnTo>
                <a:lnTo>
                  <a:pt x="4718701" y="1559842"/>
                </a:lnTo>
                <a:lnTo>
                  <a:pt x="4548012" y="1589086"/>
                </a:lnTo>
                <a:lnTo>
                  <a:pt x="4335806" y="1621657"/>
                </a:lnTo>
                <a:lnTo>
                  <a:pt x="4124415" y="1650005"/>
                </a:lnTo>
                <a:lnTo>
                  <a:pt x="3913339" y="1674351"/>
                </a:lnTo>
                <a:lnTo>
                  <a:pt x="3702072" y="1694915"/>
                </a:lnTo>
                <a:lnTo>
                  <a:pt x="3490114" y="1711916"/>
                </a:lnTo>
                <a:lnTo>
                  <a:pt x="3234143" y="1727924"/>
                </a:lnTo>
                <a:lnTo>
                  <a:pt x="2975583" y="1739498"/>
                </a:lnTo>
                <a:lnTo>
                  <a:pt x="2669499" y="1747904"/>
                </a:lnTo>
                <a:lnTo>
                  <a:pt x="2266828" y="1751575"/>
                </a:lnTo>
                <a:lnTo>
                  <a:pt x="9144000" y="1751575"/>
                </a:lnTo>
                <a:lnTo>
                  <a:pt x="9144000" y="0"/>
                </a:lnTo>
                <a:close/>
              </a:path>
            </a:pathLst>
          </a:custGeom>
          <a:solidFill>
            <a:srgbClr val="7B7B7B">
              <a:alpha val="45097"/>
            </a:srgbClr>
          </a:solidFill>
        </p:spPr>
        <p:txBody>
          <a:bodyPr wrap="square" lIns="0" tIns="0" rIns="0" bIns="0" rtlCol="0"/>
          <a:lstStyle/>
          <a:p>
            <a:endParaRPr/>
          </a:p>
        </p:txBody>
      </p:sp>
      <p:sp>
        <p:nvSpPr>
          <p:cNvPr id="4" name="object 4"/>
          <p:cNvSpPr/>
          <p:nvPr/>
        </p:nvSpPr>
        <p:spPr>
          <a:xfrm>
            <a:off x="7211568" y="0"/>
            <a:ext cx="1932431" cy="685799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315200" y="0"/>
            <a:ext cx="1828800" cy="6858000"/>
          </a:xfrm>
          <a:custGeom>
            <a:avLst/>
            <a:gdLst/>
            <a:ahLst/>
            <a:cxnLst/>
            <a:rect l="l" t="t" r="r" b="b"/>
            <a:pathLst>
              <a:path w="1828800" h="6858000">
                <a:moveTo>
                  <a:pt x="0" y="0"/>
                </a:moveTo>
                <a:lnTo>
                  <a:pt x="37678" y="52510"/>
                </a:lnTo>
                <a:lnTo>
                  <a:pt x="74692" y="105059"/>
                </a:lnTo>
                <a:lnTo>
                  <a:pt x="111045" y="157642"/>
                </a:lnTo>
                <a:lnTo>
                  <a:pt x="146740" y="210258"/>
                </a:lnTo>
                <a:lnTo>
                  <a:pt x="181781" y="262903"/>
                </a:lnTo>
                <a:lnTo>
                  <a:pt x="216173" y="315574"/>
                </a:lnTo>
                <a:lnTo>
                  <a:pt x="249918" y="368268"/>
                </a:lnTo>
                <a:lnTo>
                  <a:pt x="283022" y="420982"/>
                </a:lnTo>
                <a:lnTo>
                  <a:pt x="315488" y="473715"/>
                </a:lnTo>
                <a:lnTo>
                  <a:pt x="347319" y="526461"/>
                </a:lnTo>
                <a:lnTo>
                  <a:pt x="378519" y="579219"/>
                </a:lnTo>
                <a:lnTo>
                  <a:pt x="409092" y="631986"/>
                </a:lnTo>
                <a:lnTo>
                  <a:pt x="439043" y="684758"/>
                </a:lnTo>
                <a:lnTo>
                  <a:pt x="468375" y="737534"/>
                </a:lnTo>
                <a:lnTo>
                  <a:pt x="497091" y="790309"/>
                </a:lnTo>
                <a:lnTo>
                  <a:pt x="525196" y="843081"/>
                </a:lnTo>
                <a:lnTo>
                  <a:pt x="552693" y="895847"/>
                </a:lnTo>
                <a:lnTo>
                  <a:pt x="579586" y="948604"/>
                </a:lnTo>
                <a:lnTo>
                  <a:pt x="605880" y="1001349"/>
                </a:lnTo>
                <a:lnTo>
                  <a:pt x="631577" y="1054080"/>
                </a:lnTo>
                <a:lnTo>
                  <a:pt x="656682" y="1106792"/>
                </a:lnTo>
                <a:lnTo>
                  <a:pt x="681198" y="1159484"/>
                </a:lnTo>
                <a:lnTo>
                  <a:pt x="705130" y="1212153"/>
                </a:lnTo>
                <a:lnTo>
                  <a:pt x="728481" y="1264795"/>
                </a:lnTo>
                <a:lnTo>
                  <a:pt x="751256" y="1317407"/>
                </a:lnTo>
                <a:lnTo>
                  <a:pt x="773457" y="1369987"/>
                </a:lnTo>
                <a:lnTo>
                  <a:pt x="795088" y="1422532"/>
                </a:lnTo>
                <a:lnTo>
                  <a:pt x="816155" y="1475038"/>
                </a:lnTo>
                <a:lnTo>
                  <a:pt x="836659" y="1527504"/>
                </a:lnTo>
                <a:lnTo>
                  <a:pt x="856606" y="1579925"/>
                </a:lnTo>
                <a:lnTo>
                  <a:pt x="875999" y="1632299"/>
                </a:lnTo>
                <a:lnTo>
                  <a:pt x="894841" y="1684623"/>
                </a:lnTo>
                <a:lnTo>
                  <a:pt x="913138" y="1736895"/>
                </a:lnTo>
                <a:lnTo>
                  <a:pt x="930891" y="1789110"/>
                </a:lnTo>
                <a:lnTo>
                  <a:pt x="948107" y="1841267"/>
                </a:lnTo>
                <a:lnTo>
                  <a:pt x="964787" y="1893362"/>
                </a:lnTo>
                <a:lnTo>
                  <a:pt x="980936" y="1945392"/>
                </a:lnTo>
                <a:lnTo>
                  <a:pt x="996558" y="1997355"/>
                </a:lnTo>
                <a:lnTo>
                  <a:pt x="1011657" y="2049248"/>
                </a:lnTo>
                <a:lnTo>
                  <a:pt x="1026237" y="2101067"/>
                </a:lnTo>
                <a:lnTo>
                  <a:pt x="1040300" y="2152809"/>
                </a:lnTo>
                <a:lnTo>
                  <a:pt x="1053852" y="2204473"/>
                </a:lnTo>
                <a:lnTo>
                  <a:pt x="1066896" y="2256054"/>
                </a:lnTo>
                <a:lnTo>
                  <a:pt x="1079436" y="2307550"/>
                </a:lnTo>
                <a:lnTo>
                  <a:pt x="1091475" y="2358958"/>
                </a:lnTo>
                <a:lnTo>
                  <a:pt x="1103018" y="2410275"/>
                </a:lnTo>
                <a:lnTo>
                  <a:pt x="1114068" y="2461498"/>
                </a:lnTo>
                <a:lnTo>
                  <a:pt x="1124629" y="2512625"/>
                </a:lnTo>
                <a:lnTo>
                  <a:pt x="1134705" y="2563651"/>
                </a:lnTo>
                <a:lnTo>
                  <a:pt x="1144300" y="2614575"/>
                </a:lnTo>
                <a:lnTo>
                  <a:pt x="1153418" y="2665393"/>
                </a:lnTo>
                <a:lnTo>
                  <a:pt x="1162062" y="2716103"/>
                </a:lnTo>
                <a:lnTo>
                  <a:pt x="1170236" y="2766701"/>
                </a:lnTo>
                <a:lnTo>
                  <a:pt x="1177945" y="2817185"/>
                </a:lnTo>
                <a:lnTo>
                  <a:pt x="1185192" y="2867551"/>
                </a:lnTo>
                <a:lnTo>
                  <a:pt x="1191980" y="2917797"/>
                </a:lnTo>
                <a:lnTo>
                  <a:pt x="1198314" y="2967920"/>
                </a:lnTo>
                <a:lnTo>
                  <a:pt x="1204197" y="3017916"/>
                </a:lnTo>
                <a:lnTo>
                  <a:pt x="1209634" y="3067784"/>
                </a:lnTo>
                <a:lnTo>
                  <a:pt x="1214628" y="3117520"/>
                </a:lnTo>
                <a:lnTo>
                  <a:pt x="1219183" y="3167120"/>
                </a:lnTo>
                <a:lnTo>
                  <a:pt x="1223302" y="3216583"/>
                </a:lnTo>
                <a:lnTo>
                  <a:pt x="1226990" y="3265905"/>
                </a:lnTo>
                <a:lnTo>
                  <a:pt x="1230251" y="3315083"/>
                </a:lnTo>
                <a:lnTo>
                  <a:pt x="1233088" y="3364115"/>
                </a:lnTo>
                <a:lnTo>
                  <a:pt x="1235505" y="3412997"/>
                </a:lnTo>
                <a:lnTo>
                  <a:pt x="1237506" y="3461726"/>
                </a:lnTo>
                <a:lnTo>
                  <a:pt x="1239095" y="3510300"/>
                </a:lnTo>
                <a:lnTo>
                  <a:pt x="1240275" y="3558716"/>
                </a:lnTo>
                <a:lnTo>
                  <a:pt x="1241051" y="3606970"/>
                </a:lnTo>
                <a:lnTo>
                  <a:pt x="1241426" y="3655060"/>
                </a:lnTo>
                <a:lnTo>
                  <a:pt x="1241404" y="3702983"/>
                </a:lnTo>
                <a:lnTo>
                  <a:pt x="1240989" y="3750736"/>
                </a:lnTo>
                <a:lnTo>
                  <a:pt x="1240185" y="3798316"/>
                </a:lnTo>
                <a:lnTo>
                  <a:pt x="1238995" y="3845719"/>
                </a:lnTo>
                <a:lnTo>
                  <a:pt x="1237424" y="3892944"/>
                </a:lnTo>
                <a:lnTo>
                  <a:pt x="1235475" y="3939987"/>
                </a:lnTo>
                <a:lnTo>
                  <a:pt x="1233152" y="3986846"/>
                </a:lnTo>
                <a:lnTo>
                  <a:pt x="1230459" y="4033516"/>
                </a:lnTo>
                <a:lnTo>
                  <a:pt x="1227400" y="4079996"/>
                </a:lnTo>
                <a:lnTo>
                  <a:pt x="1223979" y="4126283"/>
                </a:lnTo>
                <a:lnTo>
                  <a:pt x="1220198" y="4172373"/>
                </a:lnTo>
                <a:lnTo>
                  <a:pt x="1216063" y="4218264"/>
                </a:lnTo>
                <a:lnTo>
                  <a:pt x="1211578" y="4263952"/>
                </a:lnTo>
                <a:lnTo>
                  <a:pt x="1206745" y="4309435"/>
                </a:lnTo>
                <a:lnTo>
                  <a:pt x="1201568" y="4354710"/>
                </a:lnTo>
                <a:lnTo>
                  <a:pt x="1196053" y="4399773"/>
                </a:lnTo>
                <a:lnTo>
                  <a:pt x="1190201" y="4444623"/>
                </a:lnTo>
                <a:lnTo>
                  <a:pt x="1184018" y="4489256"/>
                </a:lnTo>
                <a:lnTo>
                  <a:pt x="1177507" y="4533668"/>
                </a:lnTo>
                <a:lnTo>
                  <a:pt x="1170672" y="4577858"/>
                </a:lnTo>
                <a:lnTo>
                  <a:pt x="1163517" y="4621822"/>
                </a:lnTo>
                <a:lnTo>
                  <a:pt x="1156045" y="4665558"/>
                </a:lnTo>
                <a:lnTo>
                  <a:pt x="1148260" y="4709062"/>
                </a:lnTo>
                <a:lnTo>
                  <a:pt x="1140167" y="4752331"/>
                </a:lnTo>
                <a:lnTo>
                  <a:pt x="1131769" y="4795362"/>
                </a:lnTo>
                <a:lnTo>
                  <a:pt x="1123069" y="4838154"/>
                </a:lnTo>
                <a:lnTo>
                  <a:pt x="1114073" y="4880702"/>
                </a:lnTo>
                <a:lnTo>
                  <a:pt x="1104783" y="4923003"/>
                </a:lnTo>
                <a:lnTo>
                  <a:pt x="1095203" y="4965056"/>
                </a:lnTo>
                <a:lnTo>
                  <a:pt x="1085337" y="5006856"/>
                </a:lnTo>
                <a:lnTo>
                  <a:pt x="1075190" y="5048401"/>
                </a:lnTo>
                <a:lnTo>
                  <a:pt x="1064764" y="5089688"/>
                </a:lnTo>
                <a:lnTo>
                  <a:pt x="1054064" y="5130715"/>
                </a:lnTo>
                <a:lnTo>
                  <a:pt x="1043094" y="5171477"/>
                </a:lnTo>
                <a:lnTo>
                  <a:pt x="1031857" y="5211973"/>
                </a:lnTo>
                <a:lnTo>
                  <a:pt x="1020357" y="5252199"/>
                </a:lnTo>
                <a:lnTo>
                  <a:pt x="1008598" y="5292152"/>
                </a:lnTo>
                <a:lnTo>
                  <a:pt x="996584" y="5331829"/>
                </a:lnTo>
                <a:lnTo>
                  <a:pt x="984319" y="5371228"/>
                </a:lnTo>
                <a:lnTo>
                  <a:pt x="971806" y="5410346"/>
                </a:lnTo>
                <a:lnTo>
                  <a:pt x="959049" y="5449179"/>
                </a:lnTo>
                <a:lnTo>
                  <a:pt x="946053" y="5487725"/>
                </a:lnTo>
                <a:lnTo>
                  <a:pt x="932821" y="5525981"/>
                </a:lnTo>
                <a:lnTo>
                  <a:pt x="919356" y="5563944"/>
                </a:lnTo>
                <a:lnTo>
                  <a:pt x="905664" y="5601610"/>
                </a:lnTo>
                <a:lnTo>
                  <a:pt x="891746" y="5638977"/>
                </a:lnTo>
                <a:lnTo>
                  <a:pt x="877608" y="5676043"/>
                </a:lnTo>
                <a:lnTo>
                  <a:pt x="863253" y="5712803"/>
                </a:lnTo>
                <a:lnTo>
                  <a:pt x="848686" y="5749256"/>
                </a:lnTo>
                <a:lnTo>
                  <a:pt x="833909" y="5785398"/>
                </a:lnTo>
                <a:lnTo>
                  <a:pt x="818926" y="5821227"/>
                </a:lnTo>
                <a:lnTo>
                  <a:pt x="803742" y="5856738"/>
                </a:lnTo>
                <a:lnTo>
                  <a:pt x="788361" y="5891930"/>
                </a:lnTo>
                <a:lnTo>
                  <a:pt x="772785" y="5926800"/>
                </a:lnTo>
                <a:lnTo>
                  <a:pt x="741068" y="5995560"/>
                </a:lnTo>
                <a:lnTo>
                  <a:pt x="708622" y="6062996"/>
                </a:lnTo>
                <a:lnTo>
                  <a:pt x="675477" y="6129082"/>
                </a:lnTo>
                <a:lnTo>
                  <a:pt x="641663" y="6193797"/>
                </a:lnTo>
                <a:lnTo>
                  <a:pt x="607212" y="6257116"/>
                </a:lnTo>
                <a:lnTo>
                  <a:pt x="572155" y="6319017"/>
                </a:lnTo>
                <a:lnTo>
                  <a:pt x="536521" y="6379475"/>
                </a:lnTo>
                <a:lnTo>
                  <a:pt x="500341" y="6438468"/>
                </a:lnTo>
                <a:lnTo>
                  <a:pt x="463647" y="6495971"/>
                </a:lnTo>
                <a:lnTo>
                  <a:pt x="426469" y="6551962"/>
                </a:lnTo>
                <a:lnTo>
                  <a:pt x="388836" y="6606417"/>
                </a:lnTo>
                <a:lnTo>
                  <a:pt x="350781" y="6659313"/>
                </a:lnTo>
                <a:lnTo>
                  <a:pt x="312334" y="6710625"/>
                </a:lnTo>
                <a:lnTo>
                  <a:pt x="273525" y="6760331"/>
                </a:lnTo>
                <a:lnTo>
                  <a:pt x="234385" y="6808408"/>
                </a:lnTo>
                <a:lnTo>
                  <a:pt x="194945" y="6854831"/>
                </a:lnTo>
                <a:lnTo>
                  <a:pt x="1828800" y="6857999"/>
                </a:lnTo>
                <a:lnTo>
                  <a:pt x="1828800" y="14224"/>
                </a:lnTo>
                <a:lnTo>
                  <a:pt x="0" y="0"/>
                </a:lnTo>
                <a:close/>
              </a:path>
            </a:pathLst>
          </a:custGeom>
          <a:solidFill>
            <a:srgbClr val="585858">
              <a:alpha val="39999"/>
            </a:srgbClr>
          </a:solidFill>
        </p:spPr>
        <p:txBody>
          <a:bodyPr wrap="square" lIns="0" tIns="0" rIns="0" bIns="0" rtlCol="0"/>
          <a:lstStyle/>
          <a:p>
            <a:endParaRPr/>
          </a:p>
        </p:txBody>
      </p:sp>
      <p:sp>
        <p:nvSpPr>
          <p:cNvPr id="6" name="object 6"/>
          <p:cNvSpPr txBox="1">
            <a:spLocks noGrp="1"/>
          </p:cNvSpPr>
          <p:nvPr>
            <p:ph type="title"/>
          </p:nvPr>
        </p:nvSpPr>
        <p:spPr>
          <a:xfrm>
            <a:off x="2199258" y="467994"/>
            <a:ext cx="3984625" cy="726440"/>
          </a:xfrm>
          <a:prstGeom prst="rect">
            <a:avLst/>
          </a:prstGeom>
        </p:spPr>
        <p:txBody>
          <a:bodyPr vert="horz" wrap="square" lIns="0" tIns="12065" rIns="0" bIns="0" rtlCol="0">
            <a:spAutoFit/>
          </a:bodyPr>
          <a:lstStyle/>
          <a:p>
            <a:pPr marL="12700">
              <a:lnSpc>
                <a:spcPct val="100000"/>
              </a:lnSpc>
              <a:spcBef>
                <a:spcPts val="95"/>
              </a:spcBef>
            </a:pPr>
            <a:r>
              <a:rPr spc="-5" dirty="0"/>
              <a:t>Foot</a:t>
            </a:r>
            <a:r>
              <a:rPr spc="-55" dirty="0"/>
              <a:t> </a:t>
            </a:r>
            <a:r>
              <a:rPr spc="-5" dirty="0"/>
              <a:t>Protection</a:t>
            </a:r>
          </a:p>
        </p:txBody>
      </p:sp>
      <p:sp>
        <p:nvSpPr>
          <p:cNvPr id="7" name="object 7"/>
          <p:cNvSpPr txBox="1"/>
          <p:nvPr/>
        </p:nvSpPr>
        <p:spPr>
          <a:xfrm>
            <a:off x="572516" y="1530667"/>
            <a:ext cx="7141209" cy="3867785"/>
          </a:xfrm>
          <a:prstGeom prst="rect">
            <a:avLst/>
          </a:prstGeom>
        </p:spPr>
        <p:txBody>
          <a:bodyPr vert="horz" wrap="square" lIns="0" tIns="104775" rIns="0" bIns="0" rtlCol="0">
            <a:spAutoFit/>
          </a:bodyPr>
          <a:lstStyle/>
          <a:p>
            <a:pPr marL="12700">
              <a:lnSpc>
                <a:spcPct val="100000"/>
              </a:lnSpc>
              <a:spcBef>
                <a:spcPts val="825"/>
              </a:spcBef>
            </a:pPr>
            <a:r>
              <a:rPr sz="3000" spc="-35" dirty="0">
                <a:solidFill>
                  <a:srgbClr val="FFFF00"/>
                </a:solidFill>
                <a:latin typeface="Arial"/>
                <a:cs typeface="Arial"/>
              </a:rPr>
              <a:t>Types </a:t>
            </a:r>
            <a:r>
              <a:rPr sz="3000" dirty="0">
                <a:solidFill>
                  <a:srgbClr val="FFFF00"/>
                </a:solidFill>
                <a:latin typeface="Arial"/>
                <a:cs typeface="Arial"/>
              </a:rPr>
              <a:t>of Foot Hazards</a:t>
            </a:r>
            <a:endParaRPr sz="3000">
              <a:latin typeface="Arial"/>
              <a:cs typeface="Arial"/>
            </a:endParaRPr>
          </a:p>
          <a:p>
            <a:pPr marL="396875" indent="-384175">
              <a:lnSpc>
                <a:spcPct val="100000"/>
              </a:lnSpc>
              <a:spcBef>
                <a:spcPts val="720"/>
              </a:spcBef>
              <a:buClr>
                <a:srgbClr val="6D9FAF"/>
              </a:buClr>
              <a:buSzPct val="80000"/>
              <a:buFont typeface="Wingdings 2"/>
              <a:buChar char=""/>
              <a:tabLst>
                <a:tab pos="397510" algn="l"/>
              </a:tabLst>
            </a:pPr>
            <a:r>
              <a:rPr sz="3000" b="1" spc="-5" dirty="0">
                <a:solidFill>
                  <a:srgbClr val="FFFFFF"/>
                </a:solidFill>
                <a:latin typeface="Arial"/>
                <a:cs typeface="Arial"/>
              </a:rPr>
              <a:t>Impact Injuries</a:t>
            </a:r>
            <a:endParaRPr sz="3000">
              <a:latin typeface="Arial"/>
              <a:cs typeface="Arial"/>
            </a:endParaRPr>
          </a:p>
          <a:p>
            <a:pPr marL="396875" indent="-384175">
              <a:lnSpc>
                <a:spcPct val="100000"/>
              </a:lnSpc>
              <a:spcBef>
                <a:spcPts val="720"/>
              </a:spcBef>
              <a:buClr>
                <a:srgbClr val="6D9FAF"/>
              </a:buClr>
              <a:buSzPct val="80000"/>
              <a:buFont typeface="Wingdings 2"/>
              <a:buChar char=""/>
              <a:tabLst>
                <a:tab pos="397510" algn="l"/>
              </a:tabLst>
            </a:pPr>
            <a:r>
              <a:rPr sz="3000" b="1" spc="-5" dirty="0">
                <a:solidFill>
                  <a:srgbClr val="FFFFFF"/>
                </a:solidFill>
                <a:latin typeface="Arial"/>
                <a:cs typeface="Arial"/>
              </a:rPr>
              <a:t>Injuries from Spills </a:t>
            </a:r>
            <a:r>
              <a:rPr sz="3000" b="1" dirty="0">
                <a:solidFill>
                  <a:srgbClr val="FFFFFF"/>
                </a:solidFill>
                <a:latin typeface="Arial"/>
                <a:cs typeface="Arial"/>
              </a:rPr>
              <a:t>and</a:t>
            </a:r>
            <a:r>
              <a:rPr sz="3000" b="1" spc="50" dirty="0">
                <a:solidFill>
                  <a:srgbClr val="FFFFFF"/>
                </a:solidFill>
                <a:latin typeface="Arial"/>
                <a:cs typeface="Arial"/>
              </a:rPr>
              <a:t> </a:t>
            </a:r>
            <a:r>
              <a:rPr sz="3000" b="1" spc="-5" dirty="0">
                <a:solidFill>
                  <a:srgbClr val="FFFFFF"/>
                </a:solidFill>
                <a:latin typeface="Arial"/>
                <a:cs typeface="Arial"/>
              </a:rPr>
              <a:t>Splashes</a:t>
            </a:r>
            <a:endParaRPr sz="3000">
              <a:latin typeface="Arial"/>
              <a:cs typeface="Arial"/>
            </a:endParaRPr>
          </a:p>
          <a:p>
            <a:pPr marL="396875" indent="-384175">
              <a:lnSpc>
                <a:spcPct val="100000"/>
              </a:lnSpc>
              <a:spcBef>
                <a:spcPts val="720"/>
              </a:spcBef>
              <a:buClr>
                <a:srgbClr val="6D9FAF"/>
              </a:buClr>
              <a:buSzPct val="80000"/>
              <a:buFont typeface="Wingdings 2"/>
              <a:buChar char=""/>
              <a:tabLst>
                <a:tab pos="397510" algn="l"/>
              </a:tabLst>
            </a:pPr>
            <a:r>
              <a:rPr sz="3000" b="1" spc="-5" dirty="0">
                <a:solidFill>
                  <a:srgbClr val="FFFFFF"/>
                </a:solidFill>
                <a:latin typeface="Arial"/>
                <a:cs typeface="Arial"/>
              </a:rPr>
              <a:t>Compression Injuries</a:t>
            </a:r>
            <a:endParaRPr sz="3000">
              <a:latin typeface="Arial"/>
              <a:cs typeface="Arial"/>
            </a:endParaRPr>
          </a:p>
          <a:p>
            <a:pPr marL="396875" indent="-384175">
              <a:lnSpc>
                <a:spcPct val="100000"/>
              </a:lnSpc>
              <a:spcBef>
                <a:spcPts val="725"/>
              </a:spcBef>
              <a:buClr>
                <a:srgbClr val="6D9FAF"/>
              </a:buClr>
              <a:buSzPct val="80000"/>
              <a:buFont typeface="Wingdings 2"/>
              <a:buChar char=""/>
              <a:tabLst>
                <a:tab pos="397510" algn="l"/>
              </a:tabLst>
            </a:pPr>
            <a:r>
              <a:rPr sz="3000" b="1" spc="-5" dirty="0">
                <a:solidFill>
                  <a:srgbClr val="FFFFFF"/>
                </a:solidFill>
                <a:latin typeface="Arial"/>
                <a:cs typeface="Arial"/>
              </a:rPr>
              <a:t>Electrical </a:t>
            </a:r>
            <a:r>
              <a:rPr sz="3000" b="1" dirty="0">
                <a:solidFill>
                  <a:srgbClr val="FFFFFF"/>
                </a:solidFill>
                <a:latin typeface="Arial"/>
                <a:cs typeface="Arial"/>
              </a:rPr>
              <a:t>Shocks</a:t>
            </a:r>
            <a:endParaRPr sz="3000">
              <a:latin typeface="Arial"/>
              <a:cs typeface="Arial"/>
            </a:endParaRPr>
          </a:p>
          <a:p>
            <a:pPr marL="396875" indent="-384175">
              <a:lnSpc>
                <a:spcPct val="100000"/>
              </a:lnSpc>
              <a:spcBef>
                <a:spcPts val="720"/>
              </a:spcBef>
              <a:buClr>
                <a:srgbClr val="6D9FAF"/>
              </a:buClr>
              <a:buSzPct val="80000"/>
              <a:buFont typeface="Wingdings 2"/>
              <a:buChar char=""/>
              <a:tabLst>
                <a:tab pos="397510" algn="l"/>
              </a:tabLst>
            </a:pPr>
            <a:r>
              <a:rPr sz="3000" b="1" spc="-5" dirty="0">
                <a:solidFill>
                  <a:srgbClr val="FFFFFF"/>
                </a:solidFill>
                <a:latin typeface="Arial"/>
                <a:cs typeface="Arial"/>
              </a:rPr>
              <a:t>Extremes </a:t>
            </a:r>
            <a:r>
              <a:rPr sz="3000" b="1" dirty="0">
                <a:solidFill>
                  <a:srgbClr val="FFFFFF"/>
                </a:solidFill>
                <a:latin typeface="Arial"/>
                <a:cs typeface="Arial"/>
              </a:rPr>
              <a:t>in Cold, </a:t>
            </a:r>
            <a:r>
              <a:rPr sz="3000" b="1" spc="-5" dirty="0">
                <a:solidFill>
                  <a:srgbClr val="FFFFFF"/>
                </a:solidFill>
                <a:latin typeface="Arial"/>
                <a:cs typeface="Arial"/>
              </a:rPr>
              <a:t>Heat, </a:t>
            </a:r>
            <a:r>
              <a:rPr sz="3000" b="1" dirty="0">
                <a:solidFill>
                  <a:srgbClr val="FFFFFF"/>
                </a:solidFill>
                <a:latin typeface="Arial"/>
                <a:cs typeface="Arial"/>
              </a:rPr>
              <a:t>and</a:t>
            </a:r>
            <a:r>
              <a:rPr sz="3000" b="1" spc="-15" dirty="0">
                <a:solidFill>
                  <a:srgbClr val="FFFFFF"/>
                </a:solidFill>
                <a:latin typeface="Arial"/>
                <a:cs typeface="Arial"/>
              </a:rPr>
              <a:t> </a:t>
            </a:r>
            <a:r>
              <a:rPr sz="3000" b="1" spc="-5" dirty="0">
                <a:solidFill>
                  <a:srgbClr val="FFFFFF"/>
                </a:solidFill>
                <a:latin typeface="Arial"/>
                <a:cs typeface="Arial"/>
              </a:rPr>
              <a:t>Moisture</a:t>
            </a:r>
            <a:endParaRPr sz="3000">
              <a:latin typeface="Arial"/>
              <a:cs typeface="Arial"/>
            </a:endParaRPr>
          </a:p>
          <a:p>
            <a:pPr marL="396875" indent="-384175">
              <a:lnSpc>
                <a:spcPct val="100000"/>
              </a:lnSpc>
              <a:spcBef>
                <a:spcPts val="720"/>
              </a:spcBef>
              <a:buClr>
                <a:srgbClr val="6D9FAF"/>
              </a:buClr>
              <a:buSzPct val="80000"/>
              <a:buFont typeface="Wingdings 2"/>
              <a:buChar char=""/>
              <a:tabLst>
                <a:tab pos="397510" algn="l"/>
              </a:tabLst>
            </a:pPr>
            <a:r>
              <a:rPr sz="3000" b="1" spc="-5" dirty="0">
                <a:solidFill>
                  <a:srgbClr val="FFFFFF"/>
                </a:solidFill>
                <a:latin typeface="Arial"/>
                <a:cs typeface="Arial"/>
              </a:rPr>
              <a:t>Slipping</a:t>
            </a:r>
            <a:endParaRPr sz="3000">
              <a:latin typeface="Arial"/>
              <a:cs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654294"/>
            <a:ext cx="9144000" cy="220370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4751832"/>
            <a:ext cx="9144000" cy="2106295"/>
          </a:xfrm>
          <a:custGeom>
            <a:avLst/>
            <a:gdLst/>
            <a:ahLst/>
            <a:cxnLst/>
            <a:rect l="l" t="t" r="r" b="b"/>
            <a:pathLst>
              <a:path w="9144000" h="2106295">
                <a:moveTo>
                  <a:pt x="0" y="1692935"/>
                </a:moveTo>
                <a:lnTo>
                  <a:pt x="0" y="2106166"/>
                </a:lnTo>
                <a:lnTo>
                  <a:pt x="9144000" y="2106166"/>
                </a:lnTo>
                <a:lnTo>
                  <a:pt x="9144000" y="1751575"/>
                </a:lnTo>
                <a:lnTo>
                  <a:pt x="2266828" y="1751575"/>
                </a:lnTo>
                <a:lnTo>
                  <a:pt x="1613553" y="1744157"/>
                </a:lnTo>
                <a:lnTo>
                  <a:pt x="0" y="1692935"/>
                </a:lnTo>
                <a:close/>
              </a:path>
              <a:path w="9144000" h="2106295">
                <a:moveTo>
                  <a:pt x="9144000" y="0"/>
                </a:moveTo>
                <a:lnTo>
                  <a:pt x="8953853" y="89691"/>
                </a:lnTo>
                <a:lnTo>
                  <a:pt x="8464392" y="314371"/>
                </a:lnTo>
                <a:lnTo>
                  <a:pt x="8055839" y="494221"/>
                </a:lnTo>
                <a:lnTo>
                  <a:pt x="7664254" y="659074"/>
                </a:lnTo>
                <a:lnTo>
                  <a:pt x="7341069" y="788898"/>
                </a:lnTo>
                <a:lnTo>
                  <a:pt x="7028467" y="908526"/>
                </a:lnTo>
                <a:lnTo>
                  <a:pt x="6775423" y="1000703"/>
                </a:lnTo>
                <a:lnTo>
                  <a:pt x="6528624" y="1086284"/>
                </a:lnTo>
                <a:lnTo>
                  <a:pt x="6287566" y="1165488"/>
                </a:lnTo>
                <a:lnTo>
                  <a:pt x="6051747" y="1238535"/>
                </a:lnTo>
                <a:lnTo>
                  <a:pt x="5820664" y="1305646"/>
                </a:lnTo>
                <a:lnTo>
                  <a:pt x="5593815" y="1367040"/>
                </a:lnTo>
                <a:lnTo>
                  <a:pt x="5415046" y="1412187"/>
                </a:lnTo>
                <a:lnTo>
                  <a:pt x="5238407" y="1453928"/>
                </a:lnTo>
                <a:lnTo>
                  <a:pt x="5063642" y="1492375"/>
                </a:lnTo>
                <a:lnTo>
                  <a:pt x="4890493" y="1527643"/>
                </a:lnTo>
                <a:lnTo>
                  <a:pt x="4718701" y="1559842"/>
                </a:lnTo>
                <a:lnTo>
                  <a:pt x="4548012" y="1589086"/>
                </a:lnTo>
                <a:lnTo>
                  <a:pt x="4335806" y="1621657"/>
                </a:lnTo>
                <a:lnTo>
                  <a:pt x="4124415" y="1650005"/>
                </a:lnTo>
                <a:lnTo>
                  <a:pt x="3913339" y="1674351"/>
                </a:lnTo>
                <a:lnTo>
                  <a:pt x="3702072" y="1694915"/>
                </a:lnTo>
                <a:lnTo>
                  <a:pt x="3490114" y="1711916"/>
                </a:lnTo>
                <a:lnTo>
                  <a:pt x="3234143" y="1727924"/>
                </a:lnTo>
                <a:lnTo>
                  <a:pt x="2975583" y="1739498"/>
                </a:lnTo>
                <a:lnTo>
                  <a:pt x="2669499" y="1747904"/>
                </a:lnTo>
                <a:lnTo>
                  <a:pt x="2266828" y="1751575"/>
                </a:lnTo>
                <a:lnTo>
                  <a:pt x="9144000" y="1751575"/>
                </a:lnTo>
                <a:lnTo>
                  <a:pt x="9144000" y="0"/>
                </a:lnTo>
                <a:close/>
              </a:path>
            </a:pathLst>
          </a:custGeom>
          <a:solidFill>
            <a:srgbClr val="7B7B7B">
              <a:alpha val="45097"/>
            </a:srgbClr>
          </a:solidFill>
        </p:spPr>
        <p:txBody>
          <a:bodyPr wrap="square" lIns="0" tIns="0" rIns="0" bIns="0" rtlCol="0"/>
          <a:lstStyle/>
          <a:p>
            <a:endParaRPr/>
          </a:p>
        </p:txBody>
      </p:sp>
      <p:sp>
        <p:nvSpPr>
          <p:cNvPr id="4" name="object 4"/>
          <p:cNvSpPr/>
          <p:nvPr/>
        </p:nvSpPr>
        <p:spPr>
          <a:xfrm>
            <a:off x="7211568" y="0"/>
            <a:ext cx="1932431" cy="685799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315200" y="0"/>
            <a:ext cx="1828800" cy="6858000"/>
          </a:xfrm>
          <a:custGeom>
            <a:avLst/>
            <a:gdLst/>
            <a:ahLst/>
            <a:cxnLst/>
            <a:rect l="l" t="t" r="r" b="b"/>
            <a:pathLst>
              <a:path w="1828800" h="6858000">
                <a:moveTo>
                  <a:pt x="0" y="0"/>
                </a:moveTo>
                <a:lnTo>
                  <a:pt x="37678" y="52510"/>
                </a:lnTo>
                <a:lnTo>
                  <a:pt x="74692" y="105059"/>
                </a:lnTo>
                <a:lnTo>
                  <a:pt x="111045" y="157642"/>
                </a:lnTo>
                <a:lnTo>
                  <a:pt x="146740" y="210258"/>
                </a:lnTo>
                <a:lnTo>
                  <a:pt x="181781" y="262903"/>
                </a:lnTo>
                <a:lnTo>
                  <a:pt x="216173" y="315574"/>
                </a:lnTo>
                <a:lnTo>
                  <a:pt x="249918" y="368268"/>
                </a:lnTo>
                <a:lnTo>
                  <a:pt x="283022" y="420982"/>
                </a:lnTo>
                <a:lnTo>
                  <a:pt x="315488" y="473715"/>
                </a:lnTo>
                <a:lnTo>
                  <a:pt x="347319" y="526461"/>
                </a:lnTo>
                <a:lnTo>
                  <a:pt x="378519" y="579219"/>
                </a:lnTo>
                <a:lnTo>
                  <a:pt x="409092" y="631986"/>
                </a:lnTo>
                <a:lnTo>
                  <a:pt x="439043" y="684758"/>
                </a:lnTo>
                <a:lnTo>
                  <a:pt x="468375" y="737534"/>
                </a:lnTo>
                <a:lnTo>
                  <a:pt x="497091" y="790309"/>
                </a:lnTo>
                <a:lnTo>
                  <a:pt x="525196" y="843081"/>
                </a:lnTo>
                <a:lnTo>
                  <a:pt x="552693" y="895847"/>
                </a:lnTo>
                <a:lnTo>
                  <a:pt x="579586" y="948604"/>
                </a:lnTo>
                <a:lnTo>
                  <a:pt x="605880" y="1001349"/>
                </a:lnTo>
                <a:lnTo>
                  <a:pt x="631577" y="1054080"/>
                </a:lnTo>
                <a:lnTo>
                  <a:pt x="656682" y="1106792"/>
                </a:lnTo>
                <a:lnTo>
                  <a:pt x="681198" y="1159484"/>
                </a:lnTo>
                <a:lnTo>
                  <a:pt x="705130" y="1212153"/>
                </a:lnTo>
                <a:lnTo>
                  <a:pt x="728481" y="1264795"/>
                </a:lnTo>
                <a:lnTo>
                  <a:pt x="751256" y="1317407"/>
                </a:lnTo>
                <a:lnTo>
                  <a:pt x="773457" y="1369987"/>
                </a:lnTo>
                <a:lnTo>
                  <a:pt x="795088" y="1422532"/>
                </a:lnTo>
                <a:lnTo>
                  <a:pt x="816155" y="1475038"/>
                </a:lnTo>
                <a:lnTo>
                  <a:pt x="836659" y="1527504"/>
                </a:lnTo>
                <a:lnTo>
                  <a:pt x="856606" y="1579925"/>
                </a:lnTo>
                <a:lnTo>
                  <a:pt x="875999" y="1632299"/>
                </a:lnTo>
                <a:lnTo>
                  <a:pt x="894841" y="1684623"/>
                </a:lnTo>
                <a:lnTo>
                  <a:pt x="913138" y="1736895"/>
                </a:lnTo>
                <a:lnTo>
                  <a:pt x="930891" y="1789110"/>
                </a:lnTo>
                <a:lnTo>
                  <a:pt x="948107" y="1841267"/>
                </a:lnTo>
                <a:lnTo>
                  <a:pt x="964787" y="1893362"/>
                </a:lnTo>
                <a:lnTo>
                  <a:pt x="980936" y="1945392"/>
                </a:lnTo>
                <a:lnTo>
                  <a:pt x="996558" y="1997355"/>
                </a:lnTo>
                <a:lnTo>
                  <a:pt x="1011657" y="2049248"/>
                </a:lnTo>
                <a:lnTo>
                  <a:pt x="1026237" y="2101067"/>
                </a:lnTo>
                <a:lnTo>
                  <a:pt x="1040300" y="2152809"/>
                </a:lnTo>
                <a:lnTo>
                  <a:pt x="1053852" y="2204473"/>
                </a:lnTo>
                <a:lnTo>
                  <a:pt x="1066896" y="2256054"/>
                </a:lnTo>
                <a:lnTo>
                  <a:pt x="1079436" y="2307550"/>
                </a:lnTo>
                <a:lnTo>
                  <a:pt x="1091475" y="2358958"/>
                </a:lnTo>
                <a:lnTo>
                  <a:pt x="1103018" y="2410275"/>
                </a:lnTo>
                <a:lnTo>
                  <a:pt x="1114068" y="2461498"/>
                </a:lnTo>
                <a:lnTo>
                  <a:pt x="1124629" y="2512625"/>
                </a:lnTo>
                <a:lnTo>
                  <a:pt x="1134705" y="2563651"/>
                </a:lnTo>
                <a:lnTo>
                  <a:pt x="1144300" y="2614575"/>
                </a:lnTo>
                <a:lnTo>
                  <a:pt x="1153418" y="2665393"/>
                </a:lnTo>
                <a:lnTo>
                  <a:pt x="1162062" y="2716103"/>
                </a:lnTo>
                <a:lnTo>
                  <a:pt x="1170236" y="2766701"/>
                </a:lnTo>
                <a:lnTo>
                  <a:pt x="1177945" y="2817185"/>
                </a:lnTo>
                <a:lnTo>
                  <a:pt x="1185192" y="2867551"/>
                </a:lnTo>
                <a:lnTo>
                  <a:pt x="1191980" y="2917797"/>
                </a:lnTo>
                <a:lnTo>
                  <a:pt x="1198314" y="2967920"/>
                </a:lnTo>
                <a:lnTo>
                  <a:pt x="1204197" y="3017916"/>
                </a:lnTo>
                <a:lnTo>
                  <a:pt x="1209634" y="3067784"/>
                </a:lnTo>
                <a:lnTo>
                  <a:pt x="1214628" y="3117520"/>
                </a:lnTo>
                <a:lnTo>
                  <a:pt x="1219183" y="3167120"/>
                </a:lnTo>
                <a:lnTo>
                  <a:pt x="1223302" y="3216583"/>
                </a:lnTo>
                <a:lnTo>
                  <a:pt x="1226990" y="3265905"/>
                </a:lnTo>
                <a:lnTo>
                  <a:pt x="1230251" y="3315083"/>
                </a:lnTo>
                <a:lnTo>
                  <a:pt x="1233088" y="3364115"/>
                </a:lnTo>
                <a:lnTo>
                  <a:pt x="1235505" y="3412997"/>
                </a:lnTo>
                <a:lnTo>
                  <a:pt x="1237506" y="3461726"/>
                </a:lnTo>
                <a:lnTo>
                  <a:pt x="1239095" y="3510300"/>
                </a:lnTo>
                <a:lnTo>
                  <a:pt x="1240275" y="3558716"/>
                </a:lnTo>
                <a:lnTo>
                  <a:pt x="1241051" y="3606970"/>
                </a:lnTo>
                <a:lnTo>
                  <a:pt x="1241426" y="3655060"/>
                </a:lnTo>
                <a:lnTo>
                  <a:pt x="1241404" y="3702983"/>
                </a:lnTo>
                <a:lnTo>
                  <a:pt x="1240989" y="3750736"/>
                </a:lnTo>
                <a:lnTo>
                  <a:pt x="1240185" y="3798316"/>
                </a:lnTo>
                <a:lnTo>
                  <a:pt x="1238995" y="3845719"/>
                </a:lnTo>
                <a:lnTo>
                  <a:pt x="1237424" y="3892944"/>
                </a:lnTo>
                <a:lnTo>
                  <a:pt x="1235475" y="3939987"/>
                </a:lnTo>
                <a:lnTo>
                  <a:pt x="1233152" y="3986846"/>
                </a:lnTo>
                <a:lnTo>
                  <a:pt x="1230459" y="4033516"/>
                </a:lnTo>
                <a:lnTo>
                  <a:pt x="1227400" y="4079996"/>
                </a:lnTo>
                <a:lnTo>
                  <a:pt x="1223979" y="4126283"/>
                </a:lnTo>
                <a:lnTo>
                  <a:pt x="1220198" y="4172373"/>
                </a:lnTo>
                <a:lnTo>
                  <a:pt x="1216063" y="4218264"/>
                </a:lnTo>
                <a:lnTo>
                  <a:pt x="1211578" y="4263952"/>
                </a:lnTo>
                <a:lnTo>
                  <a:pt x="1206745" y="4309435"/>
                </a:lnTo>
                <a:lnTo>
                  <a:pt x="1201568" y="4354710"/>
                </a:lnTo>
                <a:lnTo>
                  <a:pt x="1196053" y="4399773"/>
                </a:lnTo>
                <a:lnTo>
                  <a:pt x="1190201" y="4444623"/>
                </a:lnTo>
                <a:lnTo>
                  <a:pt x="1184018" y="4489256"/>
                </a:lnTo>
                <a:lnTo>
                  <a:pt x="1177507" y="4533668"/>
                </a:lnTo>
                <a:lnTo>
                  <a:pt x="1170672" y="4577858"/>
                </a:lnTo>
                <a:lnTo>
                  <a:pt x="1163517" y="4621822"/>
                </a:lnTo>
                <a:lnTo>
                  <a:pt x="1156045" y="4665558"/>
                </a:lnTo>
                <a:lnTo>
                  <a:pt x="1148260" y="4709062"/>
                </a:lnTo>
                <a:lnTo>
                  <a:pt x="1140167" y="4752331"/>
                </a:lnTo>
                <a:lnTo>
                  <a:pt x="1131769" y="4795362"/>
                </a:lnTo>
                <a:lnTo>
                  <a:pt x="1123069" y="4838154"/>
                </a:lnTo>
                <a:lnTo>
                  <a:pt x="1114073" y="4880702"/>
                </a:lnTo>
                <a:lnTo>
                  <a:pt x="1104783" y="4923003"/>
                </a:lnTo>
                <a:lnTo>
                  <a:pt x="1095203" y="4965056"/>
                </a:lnTo>
                <a:lnTo>
                  <a:pt x="1085337" y="5006856"/>
                </a:lnTo>
                <a:lnTo>
                  <a:pt x="1075190" y="5048401"/>
                </a:lnTo>
                <a:lnTo>
                  <a:pt x="1064764" y="5089688"/>
                </a:lnTo>
                <a:lnTo>
                  <a:pt x="1054064" y="5130715"/>
                </a:lnTo>
                <a:lnTo>
                  <a:pt x="1043094" y="5171477"/>
                </a:lnTo>
                <a:lnTo>
                  <a:pt x="1031857" y="5211973"/>
                </a:lnTo>
                <a:lnTo>
                  <a:pt x="1020357" y="5252199"/>
                </a:lnTo>
                <a:lnTo>
                  <a:pt x="1008598" y="5292152"/>
                </a:lnTo>
                <a:lnTo>
                  <a:pt x="996584" y="5331829"/>
                </a:lnTo>
                <a:lnTo>
                  <a:pt x="984319" y="5371228"/>
                </a:lnTo>
                <a:lnTo>
                  <a:pt x="971806" y="5410346"/>
                </a:lnTo>
                <a:lnTo>
                  <a:pt x="959049" y="5449179"/>
                </a:lnTo>
                <a:lnTo>
                  <a:pt x="946053" y="5487725"/>
                </a:lnTo>
                <a:lnTo>
                  <a:pt x="932821" y="5525981"/>
                </a:lnTo>
                <a:lnTo>
                  <a:pt x="919356" y="5563944"/>
                </a:lnTo>
                <a:lnTo>
                  <a:pt x="905664" y="5601610"/>
                </a:lnTo>
                <a:lnTo>
                  <a:pt x="891746" y="5638977"/>
                </a:lnTo>
                <a:lnTo>
                  <a:pt x="877608" y="5676043"/>
                </a:lnTo>
                <a:lnTo>
                  <a:pt x="863253" y="5712803"/>
                </a:lnTo>
                <a:lnTo>
                  <a:pt x="848686" y="5749256"/>
                </a:lnTo>
                <a:lnTo>
                  <a:pt x="833909" y="5785398"/>
                </a:lnTo>
                <a:lnTo>
                  <a:pt x="818926" y="5821227"/>
                </a:lnTo>
                <a:lnTo>
                  <a:pt x="803742" y="5856738"/>
                </a:lnTo>
                <a:lnTo>
                  <a:pt x="788361" y="5891930"/>
                </a:lnTo>
                <a:lnTo>
                  <a:pt x="772785" y="5926800"/>
                </a:lnTo>
                <a:lnTo>
                  <a:pt x="741068" y="5995560"/>
                </a:lnTo>
                <a:lnTo>
                  <a:pt x="708622" y="6062996"/>
                </a:lnTo>
                <a:lnTo>
                  <a:pt x="675477" y="6129082"/>
                </a:lnTo>
                <a:lnTo>
                  <a:pt x="641663" y="6193797"/>
                </a:lnTo>
                <a:lnTo>
                  <a:pt x="607212" y="6257116"/>
                </a:lnTo>
                <a:lnTo>
                  <a:pt x="572155" y="6319017"/>
                </a:lnTo>
                <a:lnTo>
                  <a:pt x="536521" y="6379475"/>
                </a:lnTo>
                <a:lnTo>
                  <a:pt x="500341" y="6438468"/>
                </a:lnTo>
                <a:lnTo>
                  <a:pt x="463647" y="6495971"/>
                </a:lnTo>
                <a:lnTo>
                  <a:pt x="426469" y="6551962"/>
                </a:lnTo>
                <a:lnTo>
                  <a:pt x="388836" y="6606417"/>
                </a:lnTo>
                <a:lnTo>
                  <a:pt x="350781" y="6659313"/>
                </a:lnTo>
                <a:lnTo>
                  <a:pt x="312334" y="6710625"/>
                </a:lnTo>
                <a:lnTo>
                  <a:pt x="273525" y="6760331"/>
                </a:lnTo>
                <a:lnTo>
                  <a:pt x="234385" y="6808408"/>
                </a:lnTo>
                <a:lnTo>
                  <a:pt x="194945" y="6854831"/>
                </a:lnTo>
                <a:lnTo>
                  <a:pt x="1828800" y="6857999"/>
                </a:lnTo>
                <a:lnTo>
                  <a:pt x="1828800" y="14224"/>
                </a:lnTo>
                <a:lnTo>
                  <a:pt x="0" y="0"/>
                </a:lnTo>
                <a:close/>
              </a:path>
            </a:pathLst>
          </a:custGeom>
          <a:solidFill>
            <a:srgbClr val="585858">
              <a:alpha val="39999"/>
            </a:srgbClr>
          </a:solidFill>
        </p:spPr>
        <p:txBody>
          <a:bodyPr wrap="square" lIns="0" tIns="0" rIns="0" bIns="0" rtlCol="0"/>
          <a:lstStyle/>
          <a:p>
            <a:endParaRPr/>
          </a:p>
        </p:txBody>
      </p:sp>
      <p:sp>
        <p:nvSpPr>
          <p:cNvPr id="6" name="object 6"/>
          <p:cNvSpPr txBox="1">
            <a:spLocks noGrp="1"/>
          </p:cNvSpPr>
          <p:nvPr>
            <p:ph type="title"/>
          </p:nvPr>
        </p:nvSpPr>
        <p:spPr>
          <a:xfrm>
            <a:off x="2961513" y="498093"/>
            <a:ext cx="3984625" cy="726440"/>
          </a:xfrm>
          <a:prstGeom prst="rect">
            <a:avLst/>
          </a:prstGeom>
        </p:spPr>
        <p:txBody>
          <a:bodyPr vert="horz" wrap="square" lIns="0" tIns="12065" rIns="0" bIns="0" rtlCol="0">
            <a:spAutoFit/>
          </a:bodyPr>
          <a:lstStyle/>
          <a:p>
            <a:pPr marL="12700">
              <a:lnSpc>
                <a:spcPct val="100000"/>
              </a:lnSpc>
              <a:spcBef>
                <a:spcPts val="95"/>
              </a:spcBef>
            </a:pPr>
            <a:r>
              <a:rPr spc="-5" dirty="0"/>
              <a:t>Foot</a:t>
            </a:r>
            <a:r>
              <a:rPr spc="-55" dirty="0"/>
              <a:t> </a:t>
            </a:r>
            <a:r>
              <a:rPr spc="-5" dirty="0"/>
              <a:t>Protection</a:t>
            </a:r>
          </a:p>
        </p:txBody>
      </p:sp>
      <p:sp>
        <p:nvSpPr>
          <p:cNvPr id="7" name="object 7"/>
          <p:cNvSpPr/>
          <p:nvPr/>
        </p:nvSpPr>
        <p:spPr>
          <a:xfrm>
            <a:off x="914400" y="1219200"/>
            <a:ext cx="3429000" cy="5105400"/>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4764151" y="1395729"/>
            <a:ext cx="3983990" cy="3660775"/>
          </a:xfrm>
          <a:prstGeom prst="rect">
            <a:avLst/>
          </a:prstGeom>
        </p:spPr>
        <p:txBody>
          <a:bodyPr vert="horz" wrap="square" lIns="0" tIns="12065" rIns="0" bIns="0" rtlCol="0">
            <a:spAutoFit/>
          </a:bodyPr>
          <a:lstStyle/>
          <a:p>
            <a:pPr marL="396875" marR="88265" indent="-384810">
              <a:lnSpc>
                <a:spcPct val="100000"/>
              </a:lnSpc>
              <a:spcBef>
                <a:spcPts val="95"/>
              </a:spcBef>
            </a:pPr>
            <a:r>
              <a:rPr sz="2800" b="1" spc="-5" dirty="0">
                <a:solidFill>
                  <a:srgbClr val="FFFFFF"/>
                </a:solidFill>
                <a:latin typeface="Arial"/>
                <a:cs typeface="Arial"/>
              </a:rPr>
              <a:t>Potential Incidences of  Foot</a:t>
            </a:r>
            <a:r>
              <a:rPr sz="2800" b="1" spc="15" dirty="0">
                <a:solidFill>
                  <a:srgbClr val="FFFFFF"/>
                </a:solidFill>
                <a:latin typeface="Arial"/>
                <a:cs typeface="Arial"/>
              </a:rPr>
              <a:t> </a:t>
            </a:r>
            <a:r>
              <a:rPr sz="2800" b="1" spc="-5" dirty="0">
                <a:solidFill>
                  <a:srgbClr val="FFFFFF"/>
                </a:solidFill>
                <a:latin typeface="Arial"/>
                <a:cs typeface="Arial"/>
              </a:rPr>
              <a:t>Hazards</a:t>
            </a:r>
            <a:endParaRPr sz="2800">
              <a:latin typeface="Arial"/>
              <a:cs typeface="Arial"/>
            </a:endParaRPr>
          </a:p>
          <a:p>
            <a:pPr marL="396875" indent="-384175">
              <a:lnSpc>
                <a:spcPct val="100000"/>
              </a:lnSpc>
              <a:spcBef>
                <a:spcPts val="675"/>
              </a:spcBef>
              <a:buClr>
                <a:srgbClr val="6D9FAF"/>
              </a:buClr>
              <a:buSzPct val="80357"/>
              <a:buFont typeface="Wingdings 2"/>
              <a:buChar char=""/>
              <a:tabLst>
                <a:tab pos="396875" algn="l"/>
                <a:tab pos="397510" algn="l"/>
              </a:tabLst>
            </a:pPr>
            <a:r>
              <a:rPr sz="2800" b="1" spc="-5" dirty="0">
                <a:solidFill>
                  <a:srgbClr val="FFFF00"/>
                </a:solidFill>
                <a:latin typeface="Arial"/>
                <a:cs typeface="Arial"/>
              </a:rPr>
              <a:t>Impact</a:t>
            </a:r>
            <a:r>
              <a:rPr sz="2800" b="1" spc="10" dirty="0">
                <a:solidFill>
                  <a:srgbClr val="FFFF00"/>
                </a:solidFill>
                <a:latin typeface="Arial"/>
                <a:cs typeface="Arial"/>
              </a:rPr>
              <a:t> </a:t>
            </a:r>
            <a:r>
              <a:rPr sz="2800" b="1" spc="-5" dirty="0">
                <a:solidFill>
                  <a:srgbClr val="FFFF00"/>
                </a:solidFill>
                <a:latin typeface="Arial"/>
                <a:cs typeface="Arial"/>
              </a:rPr>
              <a:t>Injuries</a:t>
            </a:r>
            <a:endParaRPr sz="2800">
              <a:latin typeface="Arial"/>
              <a:cs typeface="Arial"/>
            </a:endParaRPr>
          </a:p>
          <a:p>
            <a:pPr marL="698500" marR="5080" lvl="1" indent="-274320">
              <a:lnSpc>
                <a:spcPct val="100000"/>
              </a:lnSpc>
              <a:spcBef>
                <a:spcPts val="590"/>
              </a:spcBef>
              <a:buClr>
                <a:srgbClr val="6D9FAF"/>
              </a:buClr>
              <a:buSzPct val="89583"/>
              <a:buFont typeface="Wingdings 2"/>
              <a:buChar char=""/>
              <a:tabLst>
                <a:tab pos="699135" algn="l"/>
              </a:tabLst>
            </a:pPr>
            <a:r>
              <a:rPr sz="2400" dirty="0">
                <a:solidFill>
                  <a:srgbClr val="FFFFFF"/>
                </a:solidFill>
                <a:latin typeface="Arial"/>
                <a:cs typeface="Arial"/>
              </a:rPr>
              <a:t>At </a:t>
            </a:r>
            <a:r>
              <a:rPr sz="2400" spc="-5" dirty="0">
                <a:solidFill>
                  <a:srgbClr val="FFFFFF"/>
                </a:solidFill>
                <a:latin typeface="Arial"/>
                <a:cs typeface="Arial"/>
              </a:rPr>
              <a:t>work, heavy objects  can fall on your </a:t>
            </a:r>
            <a:r>
              <a:rPr sz="2400" dirty="0">
                <a:solidFill>
                  <a:srgbClr val="FFFFFF"/>
                </a:solidFill>
                <a:latin typeface="Arial"/>
                <a:cs typeface="Arial"/>
              </a:rPr>
              <a:t>feet. If  </a:t>
            </a:r>
            <a:r>
              <a:rPr sz="2400" spc="-5" dirty="0">
                <a:solidFill>
                  <a:srgbClr val="FFFFFF"/>
                </a:solidFill>
                <a:latin typeface="Arial"/>
                <a:cs typeface="Arial"/>
              </a:rPr>
              <a:t>you work around sharp  objects, you can </a:t>
            </a:r>
            <a:r>
              <a:rPr sz="2400" dirty="0">
                <a:solidFill>
                  <a:srgbClr val="FFFFFF"/>
                </a:solidFill>
                <a:latin typeface="Arial"/>
                <a:cs typeface="Arial"/>
              </a:rPr>
              <a:t>step  </a:t>
            </a:r>
            <a:r>
              <a:rPr sz="2400" spc="-5" dirty="0">
                <a:solidFill>
                  <a:srgbClr val="FFFFFF"/>
                </a:solidFill>
                <a:latin typeface="Arial"/>
                <a:cs typeface="Arial"/>
              </a:rPr>
              <a:t>on something sharp and  puncture your</a:t>
            </a:r>
            <a:r>
              <a:rPr sz="2400" dirty="0">
                <a:solidFill>
                  <a:srgbClr val="FFFFFF"/>
                </a:solidFill>
                <a:latin typeface="Arial"/>
                <a:cs typeface="Arial"/>
              </a:rPr>
              <a:t> foot</a:t>
            </a:r>
            <a:endParaRPr sz="2400">
              <a:latin typeface="Arial"/>
              <a:cs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654294"/>
            <a:ext cx="9144000" cy="220370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4751832"/>
            <a:ext cx="9144000" cy="2106295"/>
          </a:xfrm>
          <a:custGeom>
            <a:avLst/>
            <a:gdLst/>
            <a:ahLst/>
            <a:cxnLst/>
            <a:rect l="l" t="t" r="r" b="b"/>
            <a:pathLst>
              <a:path w="9144000" h="2106295">
                <a:moveTo>
                  <a:pt x="0" y="1692935"/>
                </a:moveTo>
                <a:lnTo>
                  <a:pt x="0" y="2106166"/>
                </a:lnTo>
                <a:lnTo>
                  <a:pt x="9144000" y="2106166"/>
                </a:lnTo>
                <a:lnTo>
                  <a:pt x="9144000" y="1751575"/>
                </a:lnTo>
                <a:lnTo>
                  <a:pt x="2266828" y="1751575"/>
                </a:lnTo>
                <a:lnTo>
                  <a:pt x="1613553" y="1744157"/>
                </a:lnTo>
                <a:lnTo>
                  <a:pt x="0" y="1692935"/>
                </a:lnTo>
                <a:close/>
              </a:path>
              <a:path w="9144000" h="2106295">
                <a:moveTo>
                  <a:pt x="9144000" y="0"/>
                </a:moveTo>
                <a:lnTo>
                  <a:pt x="8953853" y="89691"/>
                </a:lnTo>
                <a:lnTo>
                  <a:pt x="8464392" y="314371"/>
                </a:lnTo>
                <a:lnTo>
                  <a:pt x="8055839" y="494221"/>
                </a:lnTo>
                <a:lnTo>
                  <a:pt x="7664254" y="659074"/>
                </a:lnTo>
                <a:lnTo>
                  <a:pt x="7341069" y="788898"/>
                </a:lnTo>
                <a:lnTo>
                  <a:pt x="7028467" y="908526"/>
                </a:lnTo>
                <a:lnTo>
                  <a:pt x="6775423" y="1000703"/>
                </a:lnTo>
                <a:lnTo>
                  <a:pt x="6528624" y="1086284"/>
                </a:lnTo>
                <a:lnTo>
                  <a:pt x="6287566" y="1165488"/>
                </a:lnTo>
                <a:lnTo>
                  <a:pt x="6051747" y="1238535"/>
                </a:lnTo>
                <a:lnTo>
                  <a:pt x="5820664" y="1305646"/>
                </a:lnTo>
                <a:lnTo>
                  <a:pt x="5593815" y="1367040"/>
                </a:lnTo>
                <a:lnTo>
                  <a:pt x="5415046" y="1412187"/>
                </a:lnTo>
                <a:lnTo>
                  <a:pt x="5238407" y="1453928"/>
                </a:lnTo>
                <a:lnTo>
                  <a:pt x="5063642" y="1492375"/>
                </a:lnTo>
                <a:lnTo>
                  <a:pt x="4890493" y="1527643"/>
                </a:lnTo>
                <a:lnTo>
                  <a:pt x="4718701" y="1559842"/>
                </a:lnTo>
                <a:lnTo>
                  <a:pt x="4548012" y="1589086"/>
                </a:lnTo>
                <a:lnTo>
                  <a:pt x="4335806" y="1621657"/>
                </a:lnTo>
                <a:lnTo>
                  <a:pt x="4124415" y="1650005"/>
                </a:lnTo>
                <a:lnTo>
                  <a:pt x="3913339" y="1674351"/>
                </a:lnTo>
                <a:lnTo>
                  <a:pt x="3702072" y="1694915"/>
                </a:lnTo>
                <a:lnTo>
                  <a:pt x="3490114" y="1711916"/>
                </a:lnTo>
                <a:lnTo>
                  <a:pt x="3234143" y="1727924"/>
                </a:lnTo>
                <a:lnTo>
                  <a:pt x="2975583" y="1739498"/>
                </a:lnTo>
                <a:lnTo>
                  <a:pt x="2669499" y="1747904"/>
                </a:lnTo>
                <a:lnTo>
                  <a:pt x="2266828" y="1751575"/>
                </a:lnTo>
                <a:lnTo>
                  <a:pt x="9144000" y="1751575"/>
                </a:lnTo>
                <a:lnTo>
                  <a:pt x="9144000" y="0"/>
                </a:lnTo>
                <a:close/>
              </a:path>
            </a:pathLst>
          </a:custGeom>
          <a:solidFill>
            <a:srgbClr val="7B7B7B">
              <a:alpha val="45097"/>
            </a:srgbClr>
          </a:solidFill>
        </p:spPr>
        <p:txBody>
          <a:bodyPr wrap="square" lIns="0" tIns="0" rIns="0" bIns="0" rtlCol="0"/>
          <a:lstStyle/>
          <a:p>
            <a:endParaRPr/>
          </a:p>
        </p:txBody>
      </p:sp>
      <p:sp>
        <p:nvSpPr>
          <p:cNvPr id="4" name="object 4"/>
          <p:cNvSpPr/>
          <p:nvPr/>
        </p:nvSpPr>
        <p:spPr>
          <a:xfrm>
            <a:off x="7211568" y="0"/>
            <a:ext cx="1932431" cy="685799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315200" y="0"/>
            <a:ext cx="1828800" cy="6858000"/>
          </a:xfrm>
          <a:custGeom>
            <a:avLst/>
            <a:gdLst/>
            <a:ahLst/>
            <a:cxnLst/>
            <a:rect l="l" t="t" r="r" b="b"/>
            <a:pathLst>
              <a:path w="1828800" h="6858000">
                <a:moveTo>
                  <a:pt x="0" y="0"/>
                </a:moveTo>
                <a:lnTo>
                  <a:pt x="37678" y="52510"/>
                </a:lnTo>
                <a:lnTo>
                  <a:pt x="74692" y="105059"/>
                </a:lnTo>
                <a:lnTo>
                  <a:pt x="111045" y="157642"/>
                </a:lnTo>
                <a:lnTo>
                  <a:pt x="146740" y="210258"/>
                </a:lnTo>
                <a:lnTo>
                  <a:pt x="181781" y="262903"/>
                </a:lnTo>
                <a:lnTo>
                  <a:pt x="216173" y="315574"/>
                </a:lnTo>
                <a:lnTo>
                  <a:pt x="249918" y="368268"/>
                </a:lnTo>
                <a:lnTo>
                  <a:pt x="283022" y="420982"/>
                </a:lnTo>
                <a:lnTo>
                  <a:pt x="315488" y="473715"/>
                </a:lnTo>
                <a:lnTo>
                  <a:pt x="347319" y="526461"/>
                </a:lnTo>
                <a:lnTo>
                  <a:pt x="378519" y="579219"/>
                </a:lnTo>
                <a:lnTo>
                  <a:pt x="409092" y="631986"/>
                </a:lnTo>
                <a:lnTo>
                  <a:pt x="439043" y="684758"/>
                </a:lnTo>
                <a:lnTo>
                  <a:pt x="468375" y="737534"/>
                </a:lnTo>
                <a:lnTo>
                  <a:pt x="497091" y="790309"/>
                </a:lnTo>
                <a:lnTo>
                  <a:pt x="525196" y="843081"/>
                </a:lnTo>
                <a:lnTo>
                  <a:pt x="552693" y="895847"/>
                </a:lnTo>
                <a:lnTo>
                  <a:pt x="579586" y="948604"/>
                </a:lnTo>
                <a:lnTo>
                  <a:pt x="605880" y="1001349"/>
                </a:lnTo>
                <a:lnTo>
                  <a:pt x="631577" y="1054080"/>
                </a:lnTo>
                <a:lnTo>
                  <a:pt x="656682" y="1106792"/>
                </a:lnTo>
                <a:lnTo>
                  <a:pt x="681198" y="1159484"/>
                </a:lnTo>
                <a:lnTo>
                  <a:pt x="705130" y="1212153"/>
                </a:lnTo>
                <a:lnTo>
                  <a:pt x="728481" y="1264795"/>
                </a:lnTo>
                <a:lnTo>
                  <a:pt x="751256" y="1317407"/>
                </a:lnTo>
                <a:lnTo>
                  <a:pt x="773457" y="1369987"/>
                </a:lnTo>
                <a:lnTo>
                  <a:pt x="795088" y="1422532"/>
                </a:lnTo>
                <a:lnTo>
                  <a:pt x="816155" y="1475038"/>
                </a:lnTo>
                <a:lnTo>
                  <a:pt x="836659" y="1527504"/>
                </a:lnTo>
                <a:lnTo>
                  <a:pt x="856606" y="1579925"/>
                </a:lnTo>
                <a:lnTo>
                  <a:pt x="875999" y="1632299"/>
                </a:lnTo>
                <a:lnTo>
                  <a:pt x="894841" y="1684623"/>
                </a:lnTo>
                <a:lnTo>
                  <a:pt x="913138" y="1736895"/>
                </a:lnTo>
                <a:lnTo>
                  <a:pt x="930891" y="1789110"/>
                </a:lnTo>
                <a:lnTo>
                  <a:pt x="948107" y="1841267"/>
                </a:lnTo>
                <a:lnTo>
                  <a:pt x="964787" y="1893362"/>
                </a:lnTo>
                <a:lnTo>
                  <a:pt x="980936" y="1945392"/>
                </a:lnTo>
                <a:lnTo>
                  <a:pt x="996558" y="1997355"/>
                </a:lnTo>
                <a:lnTo>
                  <a:pt x="1011657" y="2049248"/>
                </a:lnTo>
                <a:lnTo>
                  <a:pt x="1026237" y="2101067"/>
                </a:lnTo>
                <a:lnTo>
                  <a:pt x="1040300" y="2152809"/>
                </a:lnTo>
                <a:lnTo>
                  <a:pt x="1053852" y="2204473"/>
                </a:lnTo>
                <a:lnTo>
                  <a:pt x="1066896" y="2256054"/>
                </a:lnTo>
                <a:lnTo>
                  <a:pt x="1079436" y="2307550"/>
                </a:lnTo>
                <a:lnTo>
                  <a:pt x="1091475" y="2358958"/>
                </a:lnTo>
                <a:lnTo>
                  <a:pt x="1103018" y="2410275"/>
                </a:lnTo>
                <a:lnTo>
                  <a:pt x="1114068" y="2461498"/>
                </a:lnTo>
                <a:lnTo>
                  <a:pt x="1124629" y="2512625"/>
                </a:lnTo>
                <a:lnTo>
                  <a:pt x="1134705" y="2563651"/>
                </a:lnTo>
                <a:lnTo>
                  <a:pt x="1144300" y="2614575"/>
                </a:lnTo>
                <a:lnTo>
                  <a:pt x="1153418" y="2665393"/>
                </a:lnTo>
                <a:lnTo>
                  <a:pt x="1162062" y="2716103"/>
                </a:lnTo>
                <a:lnTo>
                  <a:pt x="1170236" y="2766701"/>
                </a:lnTo>
                <a:lnTo>
                  <a:pt x="1177945" y="2817185"/>
                </a:lnTo>
                <a:lnTo>
                  <a:pt x="1185192" y="2867551"/>
                </a:lnTo>
                <a:lnTo>
                  <a:pt x="1191980" y="2917797"/>
                </a:lnTo>
                <a:lnTo>
                  <a:pt x="1198314" y="2967920"/>
                </a:lnTo>
                <a:lnTo>
                  <a:pt x="1204197" y="3017916"/>
                </a:lnTo>
                <a:lnTo>
                  <a:pt x="1209634" y="3067784"/>
                </a:lnTo>
                <a:lnTo>
                  <a:pt x="1214628" y="3117520"/>
                </a:lnTo>
                <a:lnTo>
                  <a:pt x="1219183" y="3167120"/>
                </a:lnTo>
                <a:lnTo>
                  <a:pt x="1223302" y="3216583"/>
                </a:lnTo>
                <a:lnTo>
                  <a:pt x="1226990" y="3265905"/>
                </a:lnTo>
                <a:lnTo>
                  <a:pt x="1230251" y="3315083"/>
                </a:lnTo>
                <a:lnTo>
                  <a:pt x="1233088" y="3364115"/>
                </a:lnTo>
                <a:lnTo>
                  <a:pt x="1235505" y="3412997"/>
                </a:lnTo>
                <a:lnTo>
                  <a:pt x="1237506" y="3461726"/>
                </a:lnTo>
                <a:lnTo>
                  <a:pt x="1239095" y="3510300"/>
                </a:lnTo>
                <a:lnTo>
                  <a:pt x="1240275" y="3558716"/>
                </a:lnTo>
                <a:lnTo>
                  <a:pt x="1241051" y="3606970"/>
                </a:lnTo>
                <a:lnTo>
                  <a:pt x="1241426" y="3655060"/>
                </a:lnTo>
                <a:lnTo>
                  <a:pt x="1241404" y="3702983"/>
                </a:lnTo>
                <a:lnTo>
                  <a:pt x="1240989" y="3750736"/>
                </a:lnTo>
                <a:lnTo>
                  <a:pt x="1240185" y="3798316"/>
                </a:lnTo>
                <a:lnTo>
                  <a:pt x="1238995" y="3845719"/>
                </a:lnTo>
                <a:lnTo>
                  <a:pt x="1237424" y="3892944"/>
                </a:lnTo>
                <a:lnTo>
                  <a:pt x="1235475" y="3939987"/>
                </a:lnTo>
                <a:lnTo>
                  <a:pt x="1233152" y="3986846"/>
                </a:lnTo>
                <a:lnTo>
                  <a:pt x="1230459" y="4033516"/>
                </a:lnTo>
                <a:lnTo>
                  <a:pt x="1227400" y="4079996"/>
                </a:lnTo>
                <a:lnTo>
                  <a:pt x="1223979" y="4126283"/>
                </a:lnTo>
                <a:lnTo>
                  <a:pt x="1220198" y="4172373"/>
                </a:lnTo>
                <a:lnTo>
                  <a:pt x="1216063" y="4218264"/>
                </a:lnTo>
                <a:lnTo>
                  <a:pt x="1211578" y="4263952"/>
                </a:lnTo>
                <a:lnTo>
                  <a:pt x="1206745" y="4309435"/>
                </a:lnTo>
                <a:lnTo>
                  <a:pt x="1201568" y="4354710"/>
                </a:lnTo>
                <a:lnTo>
                  <a:pt x="1196053" y="4399773"/>
                </a:lnTo>
                <a:lnTo>
                  <a:pt x="1190201" y="4444623"/>
                </a:lnTo>
                <a:lnTo>
                  <a:pt x="1184018" y="4489256"/>
                </a:lnTo>
                <a:lnTo>
                  <a:pt x="1177507" y="4533668"/>
                </a:lnTo>
                <a:lnTo>
                  <a:pt x="1170672" y="4577858"/>
                </a:lnTo>
                <a:lnTo>
                  <a:pt x="1163517" y="4621822"/>
                </a:lnTo>
                <a:lnTo>
                  <a:pt x="1156045" y="4665558"/>
                </a:lnTo>
                <a:lnTo>
                  <a:pt x="1148260" y="4709062"/>
                </a:lnTo>
                <a:lnTo>
                  <a:pt x="1140167" y="4752331"/>
                </a:lnTo>
                <a:lnTo>
                  <a:pt x="1131769" y="4795362"/>
                </a:lnTo>
                <a:lnTo>
                  <a:pt x="1123069" y="4838154"/>
                </a:lnTo>
                <a:lnTo>
                  <a:pt x="1114073" y="4880702"/>
                </a:lnTo>
                <a:lnTo>
                  <a:pt x="1104783" y="4923003"/>
                </a:lnTo>
                <a:lnTo>
                  <a:pt x="1095203" y="4965056"/>
                </a:lnTo>
                <a:lnTo>
                  <a:pt x="1085337" y="5006856"/>
                </a:lnTo>
                <a:lnTo>
                  <a:pt x="1075190" y="5048401"/>
                </a:lnTo>
                <a:lnTo>
                  <a:pt x="1064764" y="5089688"/>
                </a:lnTo>
                <a:lnTo>
                  <a:pt x="1054064" y="5130715"/>
                </a:lnTo>
                <a:lnTo>
                  <a:pt x="1043094" y="5171477"/>
                </a:lnTo>
                <a:lnTo>
                  <a:pt x="1031857" y="5211973"/>
                </a:lnTo>
                <a:lnTo>
                  <a:pt x="1020357" y="5252199"/>
                </a:lnTo>
                <a:lnTo>
                  <a:pt x="1008598" y="5292152"/>
                </a:lnTo>
                <a:lnTo>
                  <a:pt x="996584" y="5331829"/>
                </a:lnTo>
                <a:lnTo>
                  <a:pt x="984319" y="5371228"/>
                </a:lnTo>
                <a:lnTo>
                  <a:pt x="971806" y="5410346"/>
                </a:lnTo>
                <a:lnTo>
                  <a:pt x="959049" y="5449179"/>
                </a:lnTo>
                <a:lnTo>
                  <a:pt x="946053" y="5487725"/>
                </a:lnTo>
                <a:lnTo>
                  <a:pt x="932821" y="5525981"/>
                </a:lnTo>
                <a:lnTo>
                  <a:pt x="919356" y="5563944"/>
                </a:lnTo>
                <a:lnTo>
                  <a:pt x="905664" y="5601610"/>
                </a:lnTo>
                <a:lnTo>
                  <a:pt x="891746" y="5638977"/>
                </a:lnTo>
                <a:lnTo>
                  <a:pt x="877608" y="5676043"/>
                </a:lnTo>
                <a:lnTo>
                  <a:pt x="863253" y="5712803"/>
                </a:lnTo>
                <a:lnTo>
                  <a:pt x="848686" y="5749256"/>
                </a:lnTo>
                <a:lnTo>
                  <a:pt x="833909" y="5785398"/>
                </a:lnTo>
                <a:lnTo>
                  <a:pt x="818926" y="5821227"/>
                </a:lnTo>
                <a:lnTo>
                  <a:pt x="803742" y="5856738"/>
                </a:lnTo>
                <a:lnTo>
                  <a:pt x="788361" y="5891930"/>
                </a:lnTo>
                <a:lnTo>
                  <a:pt x="772785" y="5926800"/>
                </a:lnTo>
                <a:lnTo>
                  <a:pt x="741068" y="5995560"/>
                </a:lnTo>
                <a:lnTo>
                  <a:pt x="708622" y="6062996"/>
                </a:lnTo>
                <a:lnTo>
                  <a:pt x="675477" y="6129082"/>
                </a:lnTo>
                <a:lnTo>
                  <a:pt x="641663" y="6193797"/>
                </a:lnTo>
                <a:lnTo>
                  <a:pt x="607212" y="6257116"/>
                </a:lnTo>
                <a:lnTo>
                  <a:pt x="572155" y="6319017"/>
                </a:lnTo>
                <a:lnTo>
                  <a:pt x="536521" y="6379475"/>
                </a:lnTo>
                <a:lnTo>
                  <a:pt x="500341" y="6438468"/>
                </a:lnTo>
                <a:lnTo>
                  <a:pt x="463647" y="6495971"/>
                </a:lnTo>
                <a:lnTo>
                  <a:pt x="426469" y="6551962"/>
                </a:lnTo>
                <a:lnTo>
                  <a:pt x="388836" y="6606417"/>
                </a:lnTo>
                <a:lnTo>
                  <a:pt x="350781" y="6659313"/>
                </a:lnTo>
                <a:lnTo>
                  <a:pt x="312334" y="6710625"/>
                </a:lnTo>
                <a:lnTo>
                  <a:pt x="273525" y="6760331"/>
                </a:lnTo>
                <a:lnTo>
                  <a:pt x="234385" y="6808408"/>
                </a:lnTo>
                <a:lnTo>
                  <a:pt x="194945" y="6854831"/>
                </a:lnTo>
                <a:lnTo>
                  <a:pt x="1828800" y="6857999"/>
                </a:lnTo>
                <a:lnTo>
                  <a:pt x="1828800" y="14224"/>
                </a:lnTo>
                <a:lnTo>
                  <a:pt x="0" y="0"/>
                </a:lnTo>
                <a:close/>
              </a:path>
            </a:pathLst>
          </a:custGeom>
          <a:solidFill>
            <a:srgbClr val="585858">
              <a:alpha val="39999"/>
            </a:srgbClr>
          </a:solidFill>
        </p:spPr>
        <p:txBody>
          <a:bodyPr wrap="square" lIns="0" tIns="0" rIns="0" bIns="0" rtlCol="0"/>
          <a:lstStyle/>
          <a:p>
            <a:endParaRPr/>
          </a:p>
        </p:txBody>
      </p:sp>
      <p:sp>
        <p:nvSpPr>
          <p:cNvPr id="6" name="object 6"/>
          <p:cNvSpPr txBox="1">
            <a:spLocks noGrp="1"/>
          </p:cNvSpPr>
          <p:nvPr>
            <p:ph type="title"/>
          </p:nvPr>
        </p:nvSpPr>
        <p:spPr>
          <a:xfrm>
            <a:off x="1740535" y="498093"/>
            <a:ext cx="5625465" cy="726440"/>
          </a:xfrm>
          <a:prstGeom prst="rect">
            <a:avLst/>
          </a:prstGeom>
        </p:spPr>
        <p:txBody>
          <a:bodyPr vert="horz" wrap="square" lIns="0" tIns="12065" rIns="0" bIns="0" rtlCol="0">
            <a:spAutoFit/>
          </a:bodyPr>
          <a:lstStyle/>
          <a:p>
            <a:pPr marL="12700">
              <a:lnSpc>
                <a:spcPct val="100000"/>
              </a:lnSpc>
              <a:spcBef>
                <a:spcPts val="95"/>
              </a:spcBef>
            </a:pPr>
            <a:r>
              <a:rPr spc="-5" dirty="0"/>
              <a:t>FOOT</a:t>
            </a:r>
            <a:r>
              <a:rPr spc="-145" dirty="0"/>
              <a:t> </a:t>
            </a:r>
            <a:r>
              <a:rPr spc="-5" dirty="0"/>
              <a:t>PROTECTION</a:t>
            </a:r>
          </a:p>
        </p:txBody>
      </p:sp>
      <p:sp>
        <p:nvSpPr>
          <p:cNvPr id="7" name="object 7"/>
          <p:cNvSpPr/>
          <p:nvPr/>
        </p:nvSpPr>
        <p:spPr>
          <a:xfrm>
            <a:off x="990600" y="1828800"/>
            <a:ext cx="3657600" cy="3886200"/>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5145404" y="1657553"/>
            <a:ext cx="3609340" cy="3875404"/>
          </a:xfrm>
          <a:prstGeom prst="rect">
            <a:avLst/>
          </a:prstGeom>
        </p:spPr>
        <p:txBody>
          <a:bodyPr vert="horz" wrap="square" lIns="0" tIns="60325" rIns="0" bIns="0" rtlCol="0">
            <a:spAutoFit/>
          </a:bodyPr>
          <a:lstStyle/>
          <a:p>
            <a:pPr marL="396240" marR="5080" indent="-383540">
              <a:lnSpc>
                <a:spcPts val="3030"/>
              </a:lnSpc>
              <a:spcBef>
                <a:spcPts val="475"/>
              </a:spcBef>
              <a:buClr>
                <a:srgbClr val="6D9FAF"/>
              </a:buClr>
              <a:buSzPct val="80357"/>
              <a:buFont typeface="Wingdings 2"/>
              <a:buChar char=""/>
              <a:tabLst>
                <a:tab pos="396240" algn="l"/>
                <a:tab pos="396875" algn="l"/>
              </a:tabLst>
            </a:pPr>
            <a:r>
              <a:rPr sz="2800" b="1" spc="-5" dirty="0">
                <a:solidFill>
                  <a:srgbClr val="FFFF00"/>
                </a:solidFill>
                <a:latin typeface="Arial"/>
                <a:cs typeface="Arial"/>
              </a:rPr>
              <a:t>Injuries </a:t>
            </a:r>
            <a:r>
              <a:rPr sz="2800" b="1" dirty="0">
                <a:solidFill>
                  <a:srgbClr val="FFFF00"/>
                </a:solidFill>
                <a:latin typeface="Arial"/>
                <a:cs typeface="Arial"/>
              </a:rPr>
              <a:t>from</a:t>
            </a:r>
            <a:r>
              <a:rPr sz="2800" b="1" spc="-50" dirty="0">
                <a:solidFill>
                  <a:srgbClr val="FFFF00"/>
                </a:solidFill>
                <a:latin typeface="Arial"/>
                <a:cs typeface="Arial"/>
              </a:rPr>
              <a:t> </a:t>
            </a:r>
            <a:r>
              <a:rPr sz="2800" b="1" spc="-5" dirty="0">
                <a:solidFill>
                  <a:srgbClr val="FFFF00"/>
                </a:solidFill>
                <a:latin typeface="Arial"/>
                <a:cs typeface="Arial"/>
              </a:rPr>
              <a:t>Spills  and Splashes</a:t>
            </a:r>
            <a:endParaRPr sz="2800">
              <a:latin typeface="Arial"/>
              <a:cs typeface="Arial"/>
            </a:endParaRPr>
          </a:p>
          <a:p>
            <a:pPr marL="698500" marR="6985" lvl="1" indent="-274320">
              <a:lnSpc>
                <a:spcPct val="90000"/>
              </a:lnSpc>
              <a:spcBef>
                <a:spcPts val="540"/>
              </a:spcBef>
              <a:buClr>
                <a:srgbClr val="6D9FAF"/>
              </a:buClr>
              <a:buSzPct val="89583"/>
              <a:buFont typeface="Wingdings 2"/>
              <a:buChar char=""/>
              <a:tabLst>
                <a:tab pos="698500" algn="l"/>
              </a:tabLst>
            </a:pPr>
            <a:r>
              <a:rPr sz="2400" b="1" dirty="0">
                <a:solidFill>
                  <a:srgbClr val="FFFFFF"/>
                </a:solidFill>
                <a:latin typeface="Arial"/>
                <a:cs typeface="Arial"/>
              </a:rPr>
              <a:t>Liquids </a:t>
            </a:r>
            <a:r>
              <a:rPr sz="2400" b="1" spc="-5" dirty="0">
                <a:solidFill>
                  <a:srgbClr val="FFFFFF"/>
                </a:solidFill>
                <a:latin typeface="Arial"/>
                <a:cs typeface="Arial"/>
              </a:rPr>
              <a:t>such as  acids, caustics, </a:t>
            </a:r>
            <a:r>
              <a:rPr sz="2400" b="1" dirty="0">
                <a:solidFill>
                  <a:srgbClr val="FFFFFF"/>
                </a:solidFill>
                <a:latin typeface="Arial"/>
                <a:cs typeface="Arial"/>
              </a:rPr>
              <a:t>and  molten </a:t>
            </a:r>
            <a:r>
              <a:rPr sz="2400" b="1" spc="-5" dirty="0">
                <a:solidFill>
                  <a:srgbClr val="FFFFFF"/>
                </a:solidFill>
                <a:latin typeface="Arial"/>
                <a:cs typeface="Arial"/>
              </a:rPr>
              <a:t>metals can  spill </a:t>
            </a:r>
            <a:r>
              <a:rPr sz="2400" b="1" dirty="0">
                <a:solidFill>
                  <a:srgbClr val="FFFFFF"/>
                </a:solidFill>
                <a:latin typeface="Arial"/>
                <a:cs typeface="Arial"/>
              </a:rPr>
              <a:t>into </a:t>
            </a:r>
            <a:r>
              <a:rPr sz="2400" b="1" spc="-10" dirty="0">
                <a:solidFill>
                  <a:srgbClr val="FFFFFF"/>
                </a:solidFill>
                <a:latin typeface="Arial"/>
                <a:cs typeface="Arial"/>
              </a:rPr>
              <a:t>your  </a:t>
            </a:r>
            <a:r>
              <a:rPr sz="2400" b="1" spc="-5" dirty="0">
                <a:solidFill>
                  <a:srgbClr val="FFFFFF"/>
                </a:solidFill>
                <a:latin typeface="Arial"/>
                <a:cs typeface="Arial"/>
              </a:rPr>
              <a:t>shoes </a:t>
            </a:r>
            <a:r>
              <a:rPr sz="2400" b="1" dirty="0">
                <a:solidFill>
                  <a:srgbClr val="FFFFFF"/>
                </a:solidFill>
                <a:latin typeface="Arial"/>
                <a:cs typeface="Arial"/>
              </a:rPr>
              <a:t>and boots.  </a:t>
            </a:r>
            <a:r>
              <a:rPr sz="2400" b="1" spc="-5" dirty="0">
                <a:solidFill>
                  <a:srgbClr val="FFFFFF"/>
                </a:solidFill>
                <a:latin typeface="Arial"/>
                <a:cs typeface="Arial"/>
              </a:rPr>
              <a:t>These hazardous  </a:t>
            </a:r>
            <a:r>
              <a:rPr sz="2400" b="1" dirty="0">
                <a:solidFill>
                  <a:srgbClr val="FFFFFF"/>
                </a:solidFill>
                <a:latin typeface="Arial"/>
                <a:cs typeface="Arial"/>
              </a:rPr>
              <a:t>materials </a:t>
            </a:r>
            <a:r>
              <a:rPr sz="2400" b="1" spc="-5" dirty="0">
                <a:solidFill>
                  <a:srgbClr val="FFFFFF"/>
                </a:solidFill>
                <a:latin typeface="Arial"/>
                <a:cs typeface="Arial"/>
              </a:rPr>
              <a:t>can</a:t>
            </a:r>
            <a:r>
              <a:rPr sz="2400" b="1" spc="-80" dirty="0">
                <a:solidFill>
                  <a:srgbClr val="FFFFFF"/>
                </a:solidFill>
                <a:latin typeface="Arial"/>
                <a:cs typeface="Arial"/>
              </a:rPr>
              <a:t> </a:t>
            </a:r>
            <a:r>
              <a:rPr sz="2400" b="1" spc="-5" dirty="0">
                <a:solidFill>
                  <a:srgbClr val="FFFFFF"/>
                </a:solidFill>
                <a:latin typeface="Arial"/>
                <a:cs typeface="Arial"/>
              </a:rPr>
              <a:t>cause  chemical and heat  burns</a:t>
            </a:r>
            <a:endParaRPr sz="2400">
              <a:latin typeface="Arial"/>
              <a:cs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654294"/>
            <a:ext cx="9144000" cy="220370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4751832"/>
            <a:ext cx="9144000" cy="2106295"/>
          </a:xfrm>
          <a:custGeom>
            <a:avLst/>
            <a:gdLst/>
            <a:ahLst/>
            <a:cxnLst/>
            <a:rect l="l" t="t" r="r" b="b"/>
            <a:pathLst>
              <a:path w="9144000" h="2106295">
                <a:moveTo>
                  <a:pt x="0" y="1692935"/>
                </a:moveTo>
                <a:lnTo>
                  <a:pt x="0" y="2106166"/>
                </a:lnTo>
                <a:lnTo>
                  <a:pt x="9144000" y="2106166"/>
                </a:lnTo>
                <a:lnTo>
                  <a:pt x="9144000" y="1751575"/>
                </a:lnTo>
                <a:lnTo>
                  <a:pt x="2266828" y="1751575"/>
                </a:lnTo>
                <a:lnTo>
                  <a:pt x="1613553" y="1744157"/>
                </a:lnTo>
                <a:lnTo>
                  <a:pt x="0" y="1692935"/>
                </a:lnTo>
                <a:close/>
              </a:path>
              <a:path w="9144000" h="2106295">
                <a:moveTo>
                  <a:pt x="9144000" y="0"/>
                </a:moveTo>
                <a:lnTo>
                  <a:pt x="8953853" y="89691"/>
                </a:lnTo>
                <a:lnTo>
                  <a:pt x="8464392" y="314371"/>
                </a:lnTo>
                <a:lnTo>
                  <a:pt x="8055839" y="494221"/>
                </a:lnTo>
                <a:lnTo>
                  <a:pt x="7664254" y="659074"/>
                </a:lnTo>
                <a:lnTo>
                  <a:pt x="7341069" y="788898"/>
                </a:lnTo>
                <a:lnTo>
                  <a:pt x="7028467" y="908526"/>
                </a:lnTo>
                <a:lnTo>
                  <a:pt x="6775423" y="1000703"/>
                </a:lnTo>
                <a:lnTo>
                  <a:pt x="6528624" y="1086284"/>
                </a:lnTo>
                <a:lnTo>
                  <a:pt x="6287566" y="1165488"/>
                </a:lnTo>
                <a:lnTo>
                  <a:pt x="6051747" y="1238535"/>
                </a:lnTo>
                <a:lnTo>
                  <a:pt x="5820664" y="1305646"/>
                </a:lnTo>
                <a:lnTo>
                  <a:pt x="5593815" y="1367040"/>
                </a:lnTo>
                <a:lnTo>
                  <a:pt x="5415046" y="1412187"/>
                </a:lnTo>
                <a:lnTo>
                  <a:pt x="5238407" y="1453928"/>
                </a:lnTo>
                <a:lnTo>
                  <a:pt x="5063642" y="1492375"/>
                </a:lnTo>
                <a:lnTo>
                  <a:pt x="4890493" y="1527643"/>
                </a:lnTo>
                <a:lnTo>
                  <a:pt x="4718701" y="1559842"/>
                </a:lnTo>
                <a:lnTo>
                  <a:pt x="4548012" y="1589086"/>
                </a:lnTo>
                <a:lnTo>
                  <a:pt x="4335806" y="1621657"/>
                </a:lnTo>
                <a:lnTo>
                  <a:pt x="4124415" y="1650005"/>
                </a:lnTo>
                <a:lnTo>
                  <a:pt x="3913339" y="1674351"/>
                </a:lnTo>
                <a:lnTo>
                  <a:pt x="3702072" y="1694915"/>
                </a:lnTo>
                <a:lnTo>
                  <a:pt x="3490114" y="1711916"/>
                </a:lnTo>
                <a:lnTo>
                  <a:pt x="3234143" y="1727924"/>
                </a:lnTo>
                <a:lnTo>
                  <a:pt x="2975583" y="1739498"/>
                </a:lnTo>
                <a:lnTo>
                  <a:pt x="2669499" y="1747904"/>
                </a:lnTo>
                <a:lnTo>
                  <a:pt x="2266828" y="1751575"/>
                </a:lnTo>
                <a:lnTo>
                  <a:pt x="9144000" y="1751575"/>
                </a:lnTo>
                <a:lnTo>
                  <a:pt x="9144000" y="0"/>
                </a:lnTo>
                <a:close/>
              </a:path>
            </a:pathLst>
          </a:custGeom>
          <a:solidFill>
            <a:srgbClr val="7B7B7B">
              <a:alpha val="45097"/>
            </a:srgbClr>
          </a:solidFill>
        </p:spPr>
        <p:txBody>
          <a:bodyPr wrap="square" lIns="0" tIns="0" rIns="0" bIns="0" rtlCol="0"/>
          <a:lstStyle/>
          <a:p>
            <a:endParaRPr/>
          </a:p>
        </p:txBody>
      </p:sp>
      <p:sp>
        <p:nvSpPr>
          <p:cNvPr id="4" name="object 4"/>
          <p:cNvSpPr/>
          <p:nvPr/>
        </p:nvSpPr>
        <p:spPr>
          <a:xfrm>
            <a:off x="7211568" y="0"/>
            <a:ext cx="1932431" cy="685799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315200" y="0"/>
            <a:ext cx="1828800" cy="6858000"/>
          </a:xfrm>
          <a:custGeom>
            <a:avLst/>
            <a:gdLst/>
            <a:ahLst/>
            <a:cxnLst/>
            <a:rect l="l" t="t" r="r" b="b"/>
            <a:pathLst>
              <a:path w="1828800" h="6858000">
                <a:moveTo>
                  <a:pt x="0" y="0"/>
                </a:moveTo>
                <a:lnTo>
                  <a:pt x="37678" y="52510"/>
                </a:lnTo>
                <a:lnTo>
                  <a:pt x="74692" y="105059"/>
                </a:lnTo>
                <a:lnTo>
                  <a:pt x="111045" y="157642"/>
                </a:lnTo>
                <a:lnTo>
                  <a:pt x="146740" y="210258"/>
                </a:lnTo>
                <a:lnTo>
                  <a:pt x="181781" y="262903"/>
                </a:lnTo>
                <a:lnTo>
                  <a:pt x="216173" y="315574"/>
                </a:lnTo>
                <a:lnTo>
                  <a:pt x="249918" y="368268"/>
                </a:lnTo>
                <a:lnTo>
                  <a:pt x="283022" y="420982"/>
                </a:lnTo>
                <a:lnTo>
                  <a:pt x="315488" y="473715"/>
                </a:lnTo>
                <a:lnTo>
                  <a:pt x="347319" y="526461"/>
                </a:lnTo>
                <a:lnTo>
                  <a:pt x="378519" y="579219"/>
                </a:lnTo>
                <a:lnTo>
                  <a:pt x="409092" y="631986"/>
                </a:lnTo>
                <a:lnTo>
                  <a:pt x="439043" y="684758"/>
                </a:lnTo>
                <a:lnTo>
                  <a:pt x="468375" y="737534"/>
                </a:lnTo>
                <a:lnTo>
                  <a:pt x="497091" y="790309"/>
                </a:lnTo>
                <a:lnTo>
                  <a:pt x="525196" y="843081"/>
                </a:lnTo>
                <a:lnTo>
                  <a:pt x="552693" y="895847"/>
                </a:lnTo>
                <a:lnTo>
                  <a:pt x="579586" y="948604"/>
                </a:lnTo>
                <a:lnTo>
                  <a:pt x="605880" y="1001349"/>
                </a:lnTo>
                <a:lnTo>
                  <a:pt x="631577" y="1054080"/>
                </a:lnTo>
                <a:lnTo>
                  <a:pt x="656682" y="1106792"/>
                </a:lnTo>
                <a:lnTo>
                  <a:pt x="681198" y="1159484"/>
                </a:lnTo>
                <a:lnTo>
                  <a:pt x="705130" y="1212153"/>
                </a:lnTo>
                <a:lnTo>
                  <a:pt x="728481" y="1264795"/>
                </a:lnTo>
                <a:lnTo>
                  <a:pt x="751256" y="1317407"/>
                </a:lnTo>
                <a:lnTo>
                  <a:pt x="773457" y="1369987"/>
                </a:lnTo>
                <a:lnTo>
                  <a:pt x="795088" y="1422532"/>
                </a:lnTo>
                <a:lnTo>
                  <a:pt x="816155" y="1475038"/>
                </a:lnTo>
                <a:lnTo>
                  <a:pt x="836659" y="1527504"/>
                </a:lnTo>
                <a:lnTo>
                  <a:pt x="856606" y="1579925"/>
                </a:lnTo>
                <a:lnTo>
                  <a:pt x="875999" y="1632299"/>
                </a:lnTo>
                <a:lnTo>
                  <a:pt x="894841" y="1684623"/>
                </a:lnTo>
                <a:lnTo>
                  <a:pt x="913138" y="1736895"/>
                </a:lnTo>
                <a:lnTo>
                  <a:pt x="930891" y="1789110"/>
                </a:lnTo>
                <a:lnTo>
                  <a:pt x="948107" y="1841267"/>
                </a:lnTo>
                <a:lnTo>
                  <a:pt x="964787" y="1893362"/>
                </a:lnTo>
                <a:lnTo>
                  <a:pt x="980936" y="1945392"/>
                </a:lnTo>
                <a:lnTo>
                  <a:pt x="996558" y="1997355"/>
                </a:lnTo>
                <a:lnTo>
                  <a:pt x="1011657" y="2049248"/>
                </a:lnTo>
                <a:lnTo>
                  <a:pt x="1026237" y="2101067"/>
                </a:lnTo>
                <a:lnTo>
                  <a:pt x="1040300" y="2152809"/>
                </a:lnTo>
                <a:lnTo>
                  <a:pt x="1053852" y="2204473"/>
                </a:lnTo>
                <a:lnTo>
                  <a:pt x="1066896" y="2256054"/>
                </a:lnTo>
                <a:lnTo>
                  <a:pt x="1079436" y="2307550"/>
                </a:lnTo>
                <a:lnTo>
                  <a:pt x="1091475" y="2358958"/>
                </a:lnTo>
                <a:lnTo>
                  <a:pt x="1103018" y="2410275"/>
                </a:lnTo>
                <a:lnTo>
                  <a:pt x="1114068" y="2461498"/>
                </a:lnTo>
                <a:lnTo>
                  <a:pt x="1124629" y="2512625"/>
                </a:lnTo>
                <a:lnTo>
                  <a:pt x="1134705" y="2563651"/>
                </a:lnTo>
                <a:lnTo>
                  <a:pt x="1144300" y="2614575"/>
                </a:lnTo>
                <a:lnTo>
                  <a:pt x="1153418" y="2665393"/>
                </a:lnTo>
                <a:lnTo>
                  <a:pt x="1162062" y="2716103"/>
                </a:lnTo>
                <a:lnTo>
                  <a:pt x="1170236" y="2766701"/>
                </a:lnTo>
                <a:lnTo>
                  <a:pt x="1177945" y="2817185"/>
                </a:lnTo>
                <a:lnTo>
                  <a:pt x="1185192" y="2867551"/>
                </a:lnTo>
                <a:lnTo>
                  <a:pt x="1191980" y="2917797"/>
                </a:lnTo>
                <a:lnTo>
                  <a:pt x="1198314" y="2967920"/>
                </a:lnTo>
                <a:lnTo>
                  <a:pt x="1204197" y="3017916"/>
                </a:lnTo>
                <a:lnTo>
                  <a:pt x="1209634" y="3067784"/>
                </a:lnTo>
                <a:lnTo>
                  <a:pt x="1214628" y="3117520"/>
                </a:lnTo>
                <a:lnTo>
                  <a:pt x="1219183" y="3167120"/>
                </a:lnTo>
                <a:lnTo>
                  <a:pt x="1223302" y="3216583"/>
                </a:lnTo>
                <a:lnTo>
                  <a:pt x="1226990" y="3265905"/>
                </a:lnTo>
                <a:lnTo>
                  <a:pt x="1230251" y="3315083"/>
                </a:lnTo>
                <a:lnTo>
                  <a:pt x="1233088" y="3364115"/>
                </a:lnTo>
                <a:lnTo>
                  <a:pt x="1235505" y="3412997"/>
                </a:lnTo>
                <a:lnTo>
                  <a:pt x="1237506" y="3461726"/>
                </a:lnTo>
                <a:lnTo>
                  <a:pt x="1239095" y="3510300"/>
                </a:lnTo>
                <a:lnTo>
                  <a:pt x="1240275" y="3558716"/>
                </a:lnTo>
                <a:lnTo>
                  <a:pt x="1241051" y="3606970"/>
                </a:lnTo>
                <a:lnTo>
                  <a:pt x="1241426" y="3655060"/>
                </a:lnTo>
                <a:lnTo>
                  <a:pt x="1241404" y="3702983"/>
                </a:lnTo>
                <a:lnTo>
                  <a:pt x="1240989" y="3750736"/>
                </a:lnTo>
                <a:lnTo>
                  <a:pt x="1240185" y="3798316"/>
                </a:lnTo>
                <a:lnTo>
                  <a:pt x="1238995" y="3845719"/>
                </a:lnTo>
                <a:lnTo>
                  <a:pt x="1237424" y="3892944"/>
                </a:lnTo>
                <a:lnTo>
                  <a:pt x="1235475" y="3939987"/>
                </a:lnTo>
                <a:lnTo>
                  <a:pt x="1233152" y="3986846"/>
                </a:lnTo>
                <a:lnTo>
                  <a:pt x="1230459" y="4033516"/>
                </a:lnTo>
                <a:lnTo>
                  <a:pt x="1227400" y="4079996"/>
                </a:lnTo>
                <a:lnTo>
                  <a:pt x="1223979" y="4126283"/>
                </a:lnTo>
                <a:lnTo>
                  <a:pt x="1220198" y="4172373"/>
                </a:lnTo>
                <a:lnTo>
                  <a:pt x="1216063" y="4218264"/>
                </a:lnTo>
                <a:lnTo>
                  <a:pt x="1211578" y="4263952"/>
                </a:lnTo>
                <a:lnTo>
                  <a:pt x="1206745" y="4309435"/>
                </a:lnTo>
                <a:lnTo>
                  <a:pt x="1201568" y="4354710"/>
                </a:lnTo>
                <a:lnTo>
                  <a:pt x="1196053" y="4399773"/>
                </a:lnTo>
                <a:lnTo>
                  <a:pt x="1190201" y="4444623"/>
                </a:lnTo>
                <a:lnTo>
                  <a:pt x="1184018" y="4489256"/>
                </a:lnTo>
                <a:lnTo>
                  <a:pt x="1177507" y="4533668"/>
                </a:lnTo>
                <a:lnTo>
                  <a:pt x="1170672" y="4577858"/>
                </a:lnTo>
                <a:lnTo>
                  <a:pt x="1163517" y="4621822"/>
                </a:lnTo>
                <a:lnTo>
                  <a:pt x="1156045" y="4665558"/>
                </a:lnTo>
                <a:lnTo>
                  <a:pt x="1148260" y="4709062"/>
                </a:lnTo>
                <a:lnTo>
                  <a:pt x="1140167" y="4752331"/>
                </a:lnTo>
                <a:lnTo>
                  <a:pt x="1131769" y="4795362"/>
                </a:lnTo>
                <a:lnTo>
                  <a:pt x="1123069" y="4838154"/>
                </a:lnTo>
                <a:lnTo>
                  <a:pt x="1114073" y="4880702"/>
                </a:lnTo>
                <a:lnTo>
                  <a:pt x="1104783" y="4923003"/>
                </a:lnTo>
                <a:lnTo>
                  <a:pt x="1095203" y="4965056"/>
                </a:lnTo>
                <a:lnTo>
                  <a:pt x="1085337" y="5006856"/>
                </a:lnTo>
                <a:lnTo>
                  <a:pt x="1075190" y="5048401"/>
                </a:lnTo>
                <a:lnTo>
                  <a:pt x="1064764" y="5089688"/>
                </a:lnTo>
                <a:lnTo>
                  <a:pt x="1054064" y="5130715"/>
                </a:lnTo>
                <a:lnTo>
                  <a:pt x="1043094" y="5171477"/>
                </a:lnTo>
                <a:lnTo>
                  <a:pt x="1031857" y="5211973"/>
                </a:lnTo>
                <a:lnTo>
                  <a:pt x="1020357" y="5252199"/>
                </a:lnTo>
                <a:lnTo>
                  <a:pt x="1008598" y="5292152"/>
                </a:lnTo>
                <a:lnTo>
                  <a:pt x="996584" y="5331829"/>
                </a:lnTo>
                <a:lnTo>
                  <a:pt x="984319" y="5371228"/>
                </a:lnTo>
                <a:lnTo>
                  <a:pt x="971806" y="5410346"/>
                </a:lnTo>
                <a:lnTo>
                  <a:pt x="959049" y="5449179"/>
                </a:lnTo>
                <a:lnTo>
                  <a:pt x="946053" y="5487725"/>
                </a:lnTo>
                <a:lnTo>
                  <a:pt x="932821" y="5525981"/>
                </a:lnTo>
                <a:lnTo>
                  <a:pt x="919356" y="5563944"/>
                </a:lnTo>
                <a:lnTo>
                  <a:pt x="905664" y="5601610"/>
                </a:lnTo>
                <a:lnTo>
                  <a:pt x="891746" y="5638977"/>
                </a:lnTo>
                <a:lnTo>
                  <a:pt x="877608" y="5676043"/>
                </a:lnTo>
                <a:lnTo>
                  <a:pt x="863253" y="5712803"/>
                </a:lnTo>
                <a:lnTo>
                  <a:pt x="848686" y="5749256"/>
                </a:lnTo>
                <a:lnTo>
                  <a:pt x="833909" y="5785398"/>
                </a:lnTo>
                <a:lnTo>
                  <a:pt x="818926" y="5821227"/>
                </a:lnTo>
                <a:lnTo>
                  <a:pt x="803742" y="5856738"/>
                </a:lnTo>
                <a:lnTo>
                  <a:pt x="788361" y="5891930"/>
                </a:lnTo>
                <a:lnTo>
                  <a:pt x="772785" y="5926800"/>
                </a:lnTo>
                <a:lnTo>
                  <a:pt x="741068" y="5995560"/>
                </a:lnTo>
                <a:lnTo>
                  <a:pt x="708622" y="6062996"/>
                </a:lnTo>
                <a:lnTo>
                  <a:pt x="675477" y="6129082"/>
                </a:lnTo>
                <a:lnTo>
                  <a:pt x="641663" y="6193797"/>
                </a:lnTo>
                <a:lnTo>
                  <a:pt x="607212" y="6257116"/>
                </a:lnTo>
                <a:lnTo>
                  <a:pt x="572155" y="6319017"/>
                </a:lnTo>
                <a:lnTo>
                  <a:pt x="536521" y="6379475"/>
                </a:lnTo>
                <a:lnTo>
                  <a:pt x="500341" y="6438468"/>
                </a:lnTo>
                <a:lnTo>
                  <a:pt x="463647" y="6495971"/>
                </a:lnTo>
                <a:lnTo>
                  <a:pt x="426469" y="6551962"/>
                </a:lnTo>
                <a:lnTo>
                  <a:pt x="388836" y="6606417"/>
                </a:lnTo>
                <a:lnTo>
                  <a:pt x="350781" y="6659313"/>
                </a:lnTo>
                <a:lnTo>
                  <a:pt x="312334" y="6710625"/>
                </a:lnTo>
                <a:lnTo>
                  <a:pt x="273525" y="6760331"/>
                </a:lnTo>
                <a:lnTo>
                  <a:pt x="234385" y="6808408"/>
                </a:lnTo>
                <a:lnTo>
                  <a:pt x="194945" y="6854831"/>
                </a:lnTo>
                <a:lnTo>
                  <a:pt x="1828800" y="6857999"/>
                </a:lnTo>
                <a:lnTo>
                  <a:pt x="1828800" y="14224"/>
                </a:lnTo>
                <a:lnTo>
                  <a:pt x="0" y="0"/>
                </a:lnTo>
                <a:close/>
              </a:path>
            </a:pathLst>
          </a:custGeom>
          <a:solidFill>
            <a:srgbClr val="585858">
              <a:alpha val="39999"/>
            </a:srgbClr>
          </a:solidFill>
        </p:spPr>
        <p:txBody>
          <a:bodyPr wrap="square" lIns="0" tIns="0" rIns="0" bIns="0" rtlCol="0"/>
          <a:lstStyle/>
          <a:p>
            <a:endParaRPr/>
          </a:p>
        </p:txBody>
      </p:sp>
      <p:sp>
        <p:nvSpPr>
          <p:cNvPr id="6" name="object 6"/>
          <p:cNvSpPr txBox="1">
            <a:spLocks noGrp="1"/>
          </p:cNvSpPr>
          <p:nvPr>
            <p:ph type="title"/>
          </p:nvPr>
        </p:nvSpPr>
        <p:spPr>
          <a:xfrm>
            <a:off x="2961513" y="498093"/>
            <a:ext cx="3984625" cy="726440"/>
          </a:xfrm>
          <a:prstGeom prst="rect">
            <a:avLst/>
          </a:prstGeom>
        </p:spPr>
        <p:txBody>
          <a:bodyPr vert="horz" wrap="square" lIns="0" tIns="12065" rIns="0" bIns="0" rtlCol="0">
            <a:spAutoFit/>
          </a:bodyPr>
          <a:lstStyle/>
          <a:p>
            <a:pPr marL="12700">
              <a:lnSpc>
                <a:spcPct val="100000"/>
              </a:lnSpc>
              <a:spcBef>
                <a:spcPts val="95"/>
              </a:spcBef>
            </a:pPr>
            <a:r>
              <a:rPr spc="-5" dirty="0"/>
              <a:t>Foot</a:t>
            </a:r>
            <a:r>
              <a:rPr spc="-55" dirty="0"/>
              <a:t> </a:t>
            </a:r>
            <a:r>
              <a:rPr spc="-5" dirty="0"/>
              <a:t>Protection</a:t>
            </a:r>
          </a:p>
        </p:txBody>
      </p:sp>
      <p:sp>
        <p:nvSpPr>
          <p:cNvPr id="7" name="object 7"/>
          <p:cNvSpPr/>
          <p:nvPr/>
        </p:nvSpPr>
        <p:spPr>
          <a:xfrm>
            <a:off x="914400" y="1828800"/>
            <a:ext cx="3505200" cy="4572000"/>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4687951" y="1395729"/>
            <a:ext cx="4045585" cy="4392930"/>
          </a:xfrm>
          <a:prstGeom prst="rect">
            <a:avLst/>
          </a:prstGeom>
        </p:spPr>
        <p:txBody>
          <a:bodyPr vert="horz" wrap="square" lIns="0" tIns="12065" rIns="0" bIns="0" rtlCol="0">
            <a:spAutoFit/>
          </a:bodyPr>
          <a:lstStyle/>
          <a:p>
            <a:pPr marL="396875" marR="149860" indent="-384810">
              <a:lnSpc>
                <a:spcPct val="100000"/>
              </a:lnSpc>
              <a:spcBef>
                <a:spcPts val="95"/>
              </a:spcBef>
            </a:pPr>
            <a:r>
              <a:rPr sz="2800" b="1" spc="-5" dirty="0">
                <a:solidFill>
                  <a:srgbClr val="FFFFFF"/>
                </a:solidFill>
                <a:latin typeface="Arial"/>
                <a:cs typeface="Arial"/>
              </a:rPr>
              <a:t>Potential Incidences of  Foot</a:t>
            </a:r>
            <a:r>
              <a:rPr sz="2800" b="1" spc="15" dirty="0">
                <a:solidFill>
                  <a:srgbClr val="FFFFFF"/>
                </a:solidFill>
                <a:latin typeface="Arial"/>
                <a:cs typeface="Arial"/>
              </a:rPr>
              <a:t> </a:t>
            </a:r>
            <a:r>
              <a:rPr sz="2800" b="1" spc="-5" dirty="0">
                <a:solidFill>
                  <a:srgbClr val="FFFFFF"/>
                </a:solidFill>
                <a:latin typeface="Arial"/>
                <a:cs typeface="Arial"/>
              </a:rPr>
              <a:t>Hazards</a:t>
            </a:r>
            <a:endParaRPr sz="2800">
              <a:latin typeface="Arial"/>
              <a:cs typeface="Arial"/>
            </a:endParaRPr>
          </a:p>
          <a:p>
            <a:pPr marL="396875" indent="-384175">
              <a:lnSpc>
                <a:spcPct val="100000"/>
              </a:lnSpc>
              <a:spcBef>
                <a:spcPts val="675"/>
              </a:spcBef>
              <a:buClr>
                <a:srgbClr val="6D9FAF"/>
              </a:buClr>
              <a:buSzPct val="80357"/>
              <a:buFont typeface="Wingdings 2"/>
              <a:buChar char=""/>
              <a:tabLst>
                <a:tab pos="396875" algn="l"/>
                <a:tab pos="397510" algn="l"/>
              </a:tabLst>
            </a:pPr>
            <a:r>
              <a:rPr sz="2800" b="1" spc="-5" dirty="0">
                <a:solidFill>
                  <a:srgbClr val="FFFF00"/>
                </a:solidFill>
                <a:latin typeface="Arial"/>
                <a:cs typeface="Arial"/>
              </a:rPr>
              <a:t>Compression</a:t>
            </a:r>
            <a:r>
              <a:rPr sz="2800" b="1" spc="-10" dirty="0">
                <a:solidFill>
                  <a:srgbClr val="FFFF00"/>
                </a:solidFill>
                <a:latin typeface="Arial"/>
                <a:cs typeface="Arial"/>
              </a:rPr>
              <a:t> </a:t>
            </a:r>
            <a:r>
              <a:rPr sz="2800" b="1" spc="-5" dirty="0">
                <a:solidFill>
                  <a:srgbClr val="FFFF00"/>
                </a:solidFill>
                <a:latin typeface="Arial"/>
                <a:cs typeface="Arial"/>
              </a:rPr>
              <a:t>Injuries</a:t>
            </a:r>
            <a:endParaRPr sz="2800">
              <a:latin typeface="Arial"/>
              <a:cs typeface="Arial"/>
            </a:endParaRPr>
          </a:p>
          <a:p>
            <a:pPr marL="698500" marR="55244" lvl="1" indent="-274320">
              <a:lnSpc>
                <a:spcPct val="100000"/>
              </a:lnSpc>
              <a:spcBef>
                <a:spcPts val="590"/>
              </a:spcBef>
              <a:buClr>
                <a:srgbClr val="6D9FAF"/>
              </a:buClr>
              <a:buSzPct val="89583"/>
              <a:buFont typeface="Wingdings 2"/>
              <a:buChar char=""/>
              <a:tabLst>
                <a:tab pos="699135" algn="l"/>
              </a:tabLst>
            </a:pPr>
            <a:r>
              <a:rPr sz="2400" b="1" spc="-5" dirty="0">
                <a:solidFill>
                  <a:srgbClr val="FFFFFF"/>
                </a:solidFill>
                <a:latin typeface="Arial"/>
                <a:cs typeface="Arial"/>
              </a:rPr>
              <a:t>Heavy </a:t>
            </a:r>
            <a:r>
              <a:rPr sz="2400" b="1" spc="-25" dirty="0">
                <a:solidFill>
                  <a:srgbClr val="FFFFFF"/>
                </a:solidFill>
                <a:latin typeface="Arial"/>
                <a:cs typeface="Arial"/>
              </a:rPr>
              <a:t>machinery,  </a:t>
            </a:r>
            <a:r>
              <a:rPr sz="2400" b="1" spc="-5" dirty="0">
                <a:solidFill>
                  <a:srgbClr val="FFFFFF"/>
                </a:solidFill>
                <a:latin typeface="Arial"/>
                <a:cs typeface="Arial"/>
              </a:rPr>
              <a:t>equipment, </a:t>
            </a:r>
            <a:r>
              <a:rPr sz="2400" b="1" dirty="0">
                <a:solidFill>
                  <a:srgbClr val="FFFFFF"/>
                </a:solidFill>
                <a:latin typeface="Arial"/>
                <a:cs typeface="Arial"/>
              </a:rPr>
              <a:t>and </a:t>
            </a:r>
            <a:r>
              <a:rPr sz="2400" b="1" spc="-5" dirty="0">
                <a:solidFill>
                  <a:srgbClr val="FFFFFF"/>
                </a:solidFill>
                <a:latin typeface="Arial"/>
                <a:cs typeface="Arial"/>
              </a:rPr>
              <a:t>other  objects can </a:t>
            </a:r>
            <a:r>
              <a:rPr sz="2400" b="1" dirty="0">
                <a:solidFill>
                  <a:srgbClr val="FFFFFF"/>
                </a:solidFill>
                <a:latin typeface="Arial"/>
                <a:cs typeface="Arial"/>
              </a:rPr>
              <a:t>roll </a:t>
            </a:r>
            <a:r>
              <a:rPr sz="2400" b="1" spc="-5" dirty="0">
                <a:solidFill>
                  <a:srgbClr val="FFFFFF"/>
                </a:solidFill>
                <a:latin typeface="Arial"/>
                <a:cs typeface="Arial"/>
              </a:rPr>
              <a:t>over  </a:t>
            </a:r>
            <a:r>
              <a:rPr sz="2400" b="1" spc="-10" dirty="0">
                <a:solidFill>
                  <a:srgbClr val="FFFFFF"/>
                </a:solidFill>
                <a:latin typeface="Arial"/>
                <a:cs typeface="Arial"/>
              </a:rPr>
              <a:t>your </a:t>
            </a:r>
            <a:r>
              <a:rPr sz="2400" b="1" spc="-5" dirty="0">
                <a:solidFill>
                  <a:srgbClr val="FFFFFF"/>
                </a:solidFill>
                <a:latin typeface="Arial"/>
                <a:cs typeface="Arial"/>
              </a:rPr>
              <a:t>feet. </a:t>
            </a:r>
            <a:r>
              <a:rPr sz="2400" b="1" dirty="0">
                <a:solidFill>
                  <a:srgbClr val="FFFFFF"/>
                </a:solidFill>
                <a:latin typeface="Arial"/>
                <a:cs typeface="Arial"/>
              </a:rPr>
              <a:t>The </a:t>
            </a:r>
            <a:r>
              <a:rPr sz="2400" b="1" spc="-5" dirty="0">
                <a:solidFill>
                  <a:srgbClr val="FFFFFF"/>
                </a:solidFill>
                <a:latin typeface="Arial"/>
                <a:cs typeface="Arial"/>
              </a:rPr>
              <a:t>result </a:t>
            </a:r>
            <a:r>
              <a:rPr sz="2400" b="1" dirty="0">
                <a:solidFill>
                  <a:srgbClr val="FFFFFF"/>
                </a:solidFill>
                <a:latin typeface="Arial"/>
                <a:cs typeface="Arial"/>
              </a:rPr>
              <a:t>of  </a:t>
            </a:r>
            <a:r>
              <a:rPr sz="2400" b="1" spc="-5" dirty="0">
                <a:solidFill>
                  <a:srgbClr val="FFFFFF"/>
                </a:solidFill>
                <a:latin typeface="Arial"/>
                <a:cs typeface="Arial"/>
              </a:rPr>
              <a:t>these </a:t>
            </a:r>
            <a:r>
              <a:rPr sz="2400" b="1" spc="-10" dirty="0">
                <a:solidFill>
                  <a:srgbClr val="FFFFFF"/>
                </a:solidFill>
                <a:latin typeface="Arial"/>
                <a:cs typeface="Arial"/>
              </a:rPr>
              <a:t>types </a:t>
            </a:r>
            <a:r>
              <a:rPr sz="2400" b="1" dirty="0">
                <a:solidFill>
                  <a:srgbClr val="FFFFFF"/>
                </a:solidFill>
                <a:latin typeface="Arial"/>
                <a:cs typeface="Arial"/>
              </a:rPr>
              <a:t>of  </a:t>
            </a:r>
            <a:r>
              <a:rPr sz="2400" b="1" spc="-5" dirty="0">
                <a:solidFill>
                  <a:srgbClr val="FFFFFF"/>
                </a:solidFill>
                <a:latin typeface="Arial"/>
                <a:cs typeface="Arial"/>
              </a:rPr>
              <a:t>accidents </a:t>
            </a:r>
            <a:r>
              <a:rPr sz="2400" b="1" dirty="0">
                <a:solidFill>
                  <a:srgbClr val="FFFFFF"/>
                </a:solidFill>
                <a:latin typeface="Arial"/>
                <a:cs typeface="Arial"/>
              </a:rPr>
              <a:t>is often  </a:t>
            </a:r>
            <a:r>
              <a:rPr sz="2400" b="1" spc="-5" dirty="0">
                <a:solidFill>
                  <a:srgbClr val="FFFFFF"/>
                </a:solidFill>
                <a:latin typeface="Arial"/>
                <a:cs typeface="Arial"/>
              </a:rPr>
              <a:t>broken </a:t>
            </a:r>
            <a:r>
              <a:rPr sz="2400" b="1" dirty="0">
                <a:solidFill>
                  <a:srgbClr val="FFFFFF"/>
                </a:solidFill>
                <a:latin typeface="Arial"/>
                <a:cs typeface="Arial"/>
              </a:rPr>
              <a:t>or </a:t>
            </a:r>
            <a:r>
              <a:rPr sz="2400" b="1" spc="-5" dirty="0">
                <a:solidFill>
                  <a:srgbClr val="FFFFFF"/>
                </a:solidFill>
                <a:latin typeface="Arial"/>
                <a:cs typeface="Arial"/>
              </a:rPr>
              <a:t>crushed  </a:t>
            </a:r>
            <a:r>
              <a:rPr sz="2400" b="1" spc="-10" dirty="0">
                <a:solidFill>
                  <a:srgbClr val="FFFFFF"/>
                </a:solidFill>
                <a:latin typeface="Arial"/>
                <a:cs typeface="Arial"/>
              </a:rPr>
              <a:t>bones</a:t>
            </a:r>
            <a:endParaRPr sz="2400">
              <a:latin typeface="Arial"/>
              <a:cs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654294"/>
            <a:ext cx="9144000" cy="220370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4751832"/>
            <a:ext cx="9144000" cy="2106295"/>
          </a:xfrm>
          <a:custGeom>
            <a:avLst/>
            <a:gdLst/>
            <a:ahLst/>
            <a:cxnLst/>
            <a:rect l="l" t="t" r="r" b="b"/>
            <a:pathLst>
              <a:path w="9144000" h="2106295">
                <a:moveTo>
                  <a:pt x="0" y="1692935"/>
                </a:moveTo>
                <a:lnTo>
                  <a:pt x="0" y="2106166"/>
                </a:lnTo>
                <a:lnTo>
                  <a:pt x="9144000" y="2106166"/>
                </a:lnTo>
                <a:lnTo>
                  <a:pt x="9144000" y="1751575"/>
                </a:lnTo>
                <a:lnTo>
                  <a:pt x="2266828" y="1751575"/>
                </a:lnTo>
                <a:lnTo>
                  <a:pt x="1613553" y="1744157"/>
                </a:lnTo>
                <a:lnTo>
                  <a:pt x="0" y="1692935"/>
                </a:lnTo>
                <a:close/>
              </a:path>
              <a:path w="9144000" h="2106295">
                <a:moveTo>
                  <a:pt x="9144000" y="0"/>
                </a:moveTo>
                <a:lnTo>
                  <a:pt x="8953853" y="89691"/>
                </a:lnTo>
                <a:lnTo>
                  <a:pt x="8464392" y="314371"/>
                </a:lnTo>
                <a:lnTo>
                  <a:pt x="8055839" y="494221"/>
                </a:lnTo>
                <a:lnTo>
                  <a:pt x="7664254" y="659074"/>
                </a:lnTo>
                <a:lnTo>
                  <a:pt x="7341069" y="788898"/>
                </a:lnTo>
                <a:lnTo>
                  <a:pt x="7028467" y="908526"/>
                </a:lnTo>
                <a:lnTo>
                  <a:pt x="6775423" y="1000703"/>
                </a:lnTo>
                <a:lnTo>
                  <a:pt x="6528624" y="1086284"/>
                </a:lnTo>
                <a:lnTo>
                  <a:pt x="6287566" y="1165488"/>
                </a:lnTo>
                <a:lnTo>
                  <a:pt x="6051747" y="1238535"/>
                </a:lnTo>
                <a:lnTo>
                  <a:pt x="5820664" y="1305646"/>
                </a:lnTo>
                <a:lnTo>
                  <a:pt x="5593815" y="1367040"/>
                </a:lnTo>
                <a:lnTo>
                  <a:pt x="5415046" y="1412187"/>
                </a:lnTo>
                <a:lnTo>
                  <a:pt x="5238407" y="1453928"/>
                </a:lnTo>
                <a:lnTo>
                  <a:pt x="5063642" y="1492375"/>
                </a:lnTo>
                <a:lnTo>
                  <a:pt x="4890493" y="1527643"/>
                </a:lnTo>
                <a:lnTo>
                  <a:pt x="4718701" y="1559842"/>
                </a:lnTo>
                <a:lnTo>
                  <a:pt x="4548012" y="1589086"/>
                </a:lnTo>
                <a:lnTo>
                  <a:pt x="4335806" y="1621657"/>
                </a:lnTo>
                <a:lnTo>
                  <a:pt x="4124415" y="1650005"/>
                </a:lnTo>
                <a:lnTo>
                  <a:pt x="3913339" y="1674351"/>
                </a:lnTo>
                <a:lnTo>
                  <a:pt x="3702072" y="1694915"/>
                </a:lnTo>
                <a:lnTo>
                  <a:pt x="3490114" y="1711916"/>
                </a:lnTo>
                <a:lnTo>
                  <a:pt x="3234143" y="1727924"/>
                </a:lnTo>
                <a:lnTo>
                  <a:pt x="2975583" y="1739498"/>
                </a:lnTo>
                <a:lnTo>
                  <a:pt x="2669499" y="1747904"/>
                </a:lnTo>
                <a:lnTo>
                  <a:pt x="2266828" y="1751575"/>
                </a:lnTo>
                <a:lnTo>
                  <a:pt x="9144000" y="1751575"/>
                </a:lnTo>
                <a:lnTo>
                  <a:pt x="9144000" y="0"/>
                </a:lnTo>
                <a:close/>
              </a:path>
            </a:pathLst>
          </a:custGeom>
          <a:solidFill>
            <a:srgbClr val="7B7B7B">
              <a:alpha val="45097"/>
            </a:srgbClr>
          </a:solidFill>
        </p:spPr>
        <p:txBody>
          <a:bodyPr wrap="square" lIns="0" tIns="0" rIns="0" bIns="0" rtlCol="0"/>
          <a:lstStyle/>
          <a:p>
            <a:endParaRPr/>
          </a:p>
        </p:txBody>
      </p:sp>
      <p:sp>
        <p:nvSpPr>
          <p:cNvPr id="4" name="object 4"/>
          <p:cNvSpPr/>
          <p:nvPr/>
        </p:nvSpPr>
        <p:spPr>
          <a:xfrm>
            <a:off x="7211568" y="0"/>
            <a:ext cx="1932431" cy="685799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315200" y="0"/>
            <a:ext cx="1828800" cy="6858000"/>
          </a:xfrm>
          <a:custGeom>
            <a:avLst/>
            <a:gdLst/>
            <a:ahLst/>
            <a:cxnLst/>
            <a:rect l="l" t="t" r="r" b="b"/>
            <a:pathLst>
              <a:path w="1828800" h="6858000">
                <a:moveTo>
                  <a:pt x="0" y="0"/>
                </a:moveTo>
                <a:lnTo>
                  <a:pt x="37678" y="52510"/>
                </a:lnTo>
                <a:lnTo>
                  <a:pt x="74692" y="105059"/>
                </a:lnTo>
                <a:lnTo>
                  <a:pt x="111045" y="157642"/>
                </a:lnTo>
                <a:lnTo>
                  <a:pt x="146740" y="210258"/>
                </a:lnTo>
                <a:lnTo>
                  <a:pt x="181781" y="262903"/>
                </a:lnTo>
                <a:lnTo>
                  <a:pt x="216173" y="315574"/>
                </a:lnTo>
                <a:lnTo>
                  <a:pt x="249918" y="368268"/>
                </a:lnTo>
                <a:lnTo>
                  <a:pt x="283022" y="420982"/>
                </a:lnTo>
                <a:lnTo>
                  <a:pt x="315488" y="473715"/>
                </a:lnTo>
                <a:lnTo>
                  <a:pt x="347319" y="526461"/>
                </a:lnTo>
                <a:lnTo>
                  <a:pt x="378519" y="579219"/>
                </a:lnTo>
                <a:lnTo>
                  <a:pt x="409092" y="631986"/>
                </a:lnTo>
                <a:lnTo>
                  <a:pt x="439043" y="684758"/>
                </a:lnTo>
                <a:lnTo>
                  <a:pt x="468375" y="737534"/>
                </a:lnTo>
                <a:lnTo>
                  <a:pt x="497091" y="790309"/>
                </a:lnTo>
                <a:lnTo>
                  <a:pt x="525196" y="843081"/>
                </a:lnTo>
                <a:lnTo>
                  <a:pt x="552693" y="895847"/>
                </a:lnTo>
                <a:lnTo>
                  <a:pt x="579586" y="948604"/>
                </a:lnTo>
                <a:lnTo>
                  <a:pt x="605880" y="1001349"/>
                </a:lnTo>
                <a:lnTo>
                  <a:pt x="631577" y="1054080"/>
                </a:lnTo>
                <a:lnTo>
                  <a:pt x="656682" y="1106792"/>
                </a:lnTo>
                <a:lnTo>
                  <a:pt x="681198" y="1159484"/>
                </a:lnTo>
                <a:lnTo>
                  <a:pt x="705130" y="1212153"/>
                </a:lnTo>
                <a:lnTo>
                  <a:pt x="728481" y="1264795"/>
                </a:lnTo>
                <a:lnTo>
                  <a:pt x="751256" y="1317407"/>
                </a:lnTo>
                <a:lnTo>
                  <a:pt x="773457" y="1369987"/>
                </a:lnTo>
                <a:lnTo>
                  <a:pt x="795088" y="1422532"/>
                </a:lnTo>
                <a:lnTo>
                  <a:pt x="816155" y="1475038"/>
                </a:lnTo>
                <a:lnTo>
                  <a:pt x="836659" y="1527504"/>
                </a:lnTo>
                <a:lnTo>
                  <a:pt x="856606" y="1579925"/>
                </a:lnTo>
                <a:lnTo>
                  <a:pt x="875999" y="1632299"/>
                </a:lnTo>
                <a:lnTo>
                  <a:pt x="894841" y="1684623"/>
                </a:lnTo>
                <a:lnTo>
                  <a:pt x="913138" y="1736895"/>
                </a:lnTo>
                <a:lnTo>
                  <a:pt x="930891" y="1789110"/>
                </a:lnTo>
                <a:lnTo>
                  <a:pt x="948107" y="1841267"/>
                </a:lnTo>
                <a:lnTo>
                  <a:pt x="964787" y="1893362"/>
                </a:lnTo>
                <a:lnTo>
                  <a:pt x="980936" y="1945392"/>
                </a:lnTo>
                <a:lnTo>
                  <a:pt x="996558" y="1997355"/>
                </a:lnTo>
                <a:lnTo>
                  <a:pt x="1011657" y="2049248"/>
                </a:lnTo>
                <a:lnTo>
                  <a:pt x="1026237" y="2101067"/>
                </a:lnTo>
                <a:lnTo>
                  <a:pt x="1040300" y="2152809"/>
                </a:lnTo>
                <a:lnTo>
                  <a:pt x="1053852" y="2204473"/>
                </a:lnTo>
                <a:lnTo>
                  <a:pt x="1066896" y="2256054"/>
                </a:lnTo>
                <a:lnTo>
                  <a:pt x="1079436" y="2307550"/>
                </a:lnTo>
                <a:lnTo>
                  <a:pt x="1091475" y="2358958"/>
                </a:lnTo>
                <a:lnTo>
                  <a:pt x="1103018" y="2410275"/>
                </a:lnTo>
                <a:lnTo>
                  <a:pt x="1114068" y="2461498"/>
                </a:lnTo>
                <a:lnTo>
                  <a:pt x="1124629" y="2512625"/>
                </a:lnTo>
                <a:lnTo>
                  <a:pt x="1134705" y="2563651"/>
                </a:lnTo>
                <a:lnTo>
                  <a:pt x="1144300" y="2614575"/>
                </a:lnTo>
                <a:lnTo>
                  <a:pt x="1153418" y="2665393"/>
                </a:lnTo>
                <a:lnTo>
                  <a:pt x="1162062" y="2716103"/>
                </a:lnTo>
                <a:lnTo>
                  <a:pt x="1170236" y="2766701"/>
                </a:lnTo>
                <a:lnTo>
                  <a:pt x="1177945" y="2817185"/>
                </a:lnTo>
                <a:lnTo>
                  <a:pt x="1185192" y="2867551"/>
                </a:lnTo>
                <a:lnTo>
                  <a:pt x="1191980" y="2917797"/>
                </a:lnTo>
                <a:lnTo>
                  <a:pt x="1198314" y="2967920"/>
                </a:lnTo>
                <a:lnTo>
                  <a:pt x="1204197" y="3017916"/>
                </a:lnTo>
                <a:lnTo>
                  <a:pt x="1209634" y="3067784"/>
                </a:lnTo>
                <a:lnTo>
                  <a:pt x="1214628" y="3117520"/>
                </a:lnTo>
                <a:lnTo>
                  <a:pt x="1219183" y="3167120"/>
                </a:lnTo>
                <a:lnTo>
                  <a:pt x="1223302" y="3216583"/>
                </a:lnTo>
                <a:lnTo>
                  <a:pt x="1226990" y="3265905"/>
                </a:lnTo>
                <a:lnTo>
                  <a:pt x="1230251" y="3315083"/>
                </a:lnTo>
                <a:lnTo>
                  <a:pt x="1233088" y="3364115"/>
                </a:lnTo>
                <a:lnTo>
                  <a:pt x="1235505" y="3412997"/>
                </a:lnTo>
                <a:lnTo>
                  <a:pt x="1237506" y="3461726"/>
                </a:lnTo>
                <a:lnTo>
                  <a:pt x="1239095" y="3510300"/>
                </a:lnTo>
                <a:lnTo>
                  <a:pt x="1240275" y="3558716"/>
                </a:lnTo>
                <a:lnTo>
                  <a:pt x="1241051" y="3606970"/>
                </a:lnTo>
                <a:lnTo>
                  <a:pt x="1241426" y="3655060"/>
                </a:lnTo>
                <a:lnTo>
                  <a:pt x="1241404" y="3702983"/>
                </a:lnTo>
                <a:lnTo>
                  <a:pt x="1240989" y="3750736"/>
                </a:lnTo>
                <a:lnTo>
                  <a:pt x="1240185" y="3798316"/>
                </a:lnTo>
                <a:lnTo>
                  <a:pt x="1238995" y="3845719"/>
                </a:lnTo>
                <a:lnTo>
                  <a:pt x="1237424" y="3892944"/>
                </a:lnTo>
                <a:lnTo>
                  <a:pt x="1235475" y="3939987"/>
                </a:lnTo>
                <a:lnTo>
                  <a:pt x="1233152" y="3986846"/>
                </a:lnTo>
                <a:lnTo>
                  <a:pt x="1230459" y="4033516"/>
                </a:lnTo>
                <a:lnTo>
                  <a:pt x="1227400" y="4079996"/>
                </a:lnTo>
                <a:lnTo>
                  <a:pt x="1223979" y="4126283"/>
                </a:lnTo>
                <a:lnTo>
                  <a:pt x="1220198" y="4172373"/>
                </a:lnTo>
                <a:lnTo>
                  <a:pt x="1216063" y="4218264"/>
                </a:lnTo>
                <a:lnTo>
                  <a:pt x="1211578" y="4263952"/>
                </a:lnTo>
                <a:lnTo>
                  <a:pt x="1206745" y="4309435"/>
                </a:lnTo>
                <a:lnTo>
                  <a:pt x="1201568" y="4354710"/>
                </a:lnTo>
                <a:lnTo>
                  <a:pt x="1196053" y="4399773"/>
                </a:lnTo>
                <a:lnTo>
                  <a:pt x="1190201" y="4444623"/>
                </a:lnTo>
                <a:lnTo>
                  <a:pt x="1184018" y="4489256"/>
                </a:lnTo>
                <a:lnTo>
                  <a:pt x="1177507" y="4533668"/>
                </a:lnTo>
                <a:lnTo>
                  <a:pt x="1170672" y="4577858"/>
                </a:lnTo>
                <a:lnTo>
                  <a:pt x="1163517" y="4621822"/>
                </a:lnTo>
                <a:lnTo>
                  <a:pt x="1156045" y="4665558"/>
                </a:lnTo>
                <a:lnTo>
                  <a:pt x="1148260" y="4709062"/>
                </a:lnTo>
                <a:lnTo>
                  <a:pt x="1140167" y="4752331"/>
                </a:lnTo>
                <a:lnTo>
                  <a:pt x="1131769" y="4795362"/>
                </a:lnTo>
                <a:lnTo>
                  <a:pt x="1123069" y="4838154"/>
                </a:lnTo>
                <a:lnTo>
                  <a:pt x="1114073" y="4880702"/>
                </a:lnTo>
                <a:lnTo>
                  <a:pt x="1104783" y="4923003"/>
                </a:lnTo>
                <a:lnTo>
                  <a:pt x="1095203" y="4965056"/>
                </a:lnTo>
                <a:lnTo>
                  <a:pt x="1085337" y="5006856"/>
                </a:lnTo>
                <a:lnTo>
                  <a:pt x="1075190" y="5048401"/>
                </a:lnTo>
                <a:lnTo>
                  <a:pt x="1064764" y="5089688"/>
                </a:lnTo>
                <a:lnTo>
                  <a:pt x="1054064" y="5130715"/>
                </a:lnTo>
                <a:lnTo>
                  <a:pt x="1043094" y="5171477"/>
                </a:lnTo>
                <a:lnTo>
                  <a:pt x="1031857" y="5211973"/>
                </a:lnTo>
                <a:lnTo>
                  <a:pt x="1020357" y="5252199"/>
                </a:lnTo>
                <a:lnTo>
                  <a:pt x="1008598" y="5292152"/>
                </a:lnTo>
                <a:lnTo>
                  <a:pt x="996584" y="5331829"/>
                </a:lnTo>
                <a:lnTo>
                  <a:pt x="984319" y="5371228"/>
                </a:lnTo>
                <a:lnTo>
                  <a:pt x="971806" y="5410346"/>
                </a:lnTo>
                <a:lnTo>
                  <a:pt x="959049" y="5449179"/>
                </a:lnTo>
                <a:lnTo>
                  <a:pt x="946053" y="5487725"/>
                </a:lnTo>
                <a:lnTo>
                  <a:pt x="932821" y="5525981"/>
                </a:lnTo>
                <a:lnTo>
                  <a:pt x="919356" y="5563944"/>
                </a:lnTo>
                <a:lnTo>
                  <a:pt x="905664" y="5601610"/>
                </a:lnTo>
                <a:lnTo>
                  <a:pt x="891746" y="5638977"/>
                </a:lnTo>
                <a:lnTo>
                  <a:pt x="877608" y="5676043"/>
                </a:lnTo>
                <a:lnTo>
                  <a:pt x="863253" y="5712803"/>
                </a:lnTo>
                <a:lnTo>
                  <a:pt x="848686" y="5749256"/>
                </a:lnTo>
                <a:lnTo>
                  <a:pt x="833909" y="5785398"/>
                </a:lnTo>
                <a:lnTo>
                  <a:pt x="818926" y="5821227"/>
                </a:lnTo>
                <a:lnTo>
                  <a:pt x="803742" y="5856738"/>
                </a:lnTo>
                <a:lnTo>
                  <a:pt x="788361" y="5891930"/>
                </a:lnTo>
                <a:lnTo>
                  <a:pt x="772785" y="5926800"/>
                </a:lnTo>
                <a:lnTo>
                  <a:pt x="741068" y="5995560"/>
                </a:lnTo>
                <a:lnTo>
                  <a:pt x="708622" y="6062996"/>
                </a:lnTo>
                <a:lnTo>
                  <a:pt x="675477" y="6129082"/>
                </a:lnTo>
                <a:lnTo>
                  <a:pt x="641663" y="6193797"/>
                </a:lnTo>
                <a:lnTo>
                  <a:pt x="607212" y="6257116"/>
                </a:lnTo>
                <a:lnTo>
                  <a:pt x="572155" y="6319017"/>
                </a:lnTo>
                <a:lnTo>
                  <a:pt x="536521" y="6379475"/>
                </a:lnTo>
                <a:lnTo>
                  <a:pt x="500341" y="6438468"/>
                </a:lnTo>
                <a:lnTo>
                  <a:pt x="463647" y="6495971"/>
                </a:lnTo>
                <a:lnTo>
                  <a:pt x="426469" y="6551962"/>
                </a:lnTo>
                <a:lnTo>
                  <a:pt x="388836" y="6606417"/>
                </a:lnTo>
                <a:lnTo>
                  <a:pt x="350781" y="6659313"/>
                </a:lnTo>
                <a:lnTo>
                  <a:pt x="312334" y="6710625"/>
                </a:lnTo>
                <a:lnTo>
                  <a:pt x="273525" y="6760331"/>
                </a:lnTo>
                <a:lnTo>
                  <a:pt x="234385" y="6808408"/>
                </a:lnTo>
                <a:lnTo>
                  <a:pt x="194945" y="6854831"/>
                </a:lnTo>
                <a:lnTo>
                  <a:pt x="1828800" y="6857999"/>
                </a:lnTo>
                <a:lnTo>
                  <a:pt x="1828800" y="14224"/>
                </a:lnTo>
                <a:lnTo>
                  <a:pt x="0" y="0"/>
                </a:lnTo>
                <a:close/>
              </a:path>
            </a:pathLst>
          </a:custGeom>
          <a:solidFill>
            <a:srgbClr val="585858">
              <a:alpha val="39999"/>
            </a:srgbClr>
          </a:solidFill>
        </p:spPr>
        <p:txBody>
          <a:bodyPr wrap="square" lIns="0" tIns="0" rIns="0" bIns="0" rtlCol="0"/>
          <a:lstStyle/>
          <a:p>
            <a:endParaRPr/>
          </a:p>
        </p:txBody>
      </p:sp>
      <p:sp>
        <p:nvSpPr>
          <p:cNvPr id="6" name="object 6"/>
          <p:cNvSpPr txBox="1">
            <a:spLocks noGrp="1"/>
          </p:cNvSpPr>
          <p:nvPr>
            <p:ph type="title"/>
          </p:nvPr>
        </p:nvSpPr>
        <p:spPr>
          <a:xfrm>
            <a:off x="1404874" y="467994"/>
            <a:ext cx="5625465" cy="726440"/>
          </a:xfrm>
          <a:prstGeom prst="rect">
            <a:avLst/>
          </a:prstGeom>
        </p:spPr>
        <p:txBody>
          <a:bodyPr vert="horz" wrap="square" lIns="0" tIns="12065" rIns="0" bIns="0" rtlCol="0">
            <a:spAutoFit/>
          </a:bodyPr>
          <a:lstStyle/>
          <a:p>
            <a:pPr marL="12700">
              <a:lnSpc>
                <a:spcPct val="100000"/>
              </a:lnSpc>
              <a:spcBef>
                <a:spcPts val="95"/>
              </a:spcBef>
            </a:pPr>
            <a:r>
              <a:rPr spc="-5" dirty="0"/>
              <a:t>FOOT</a:t>
            </a:r>
            <a:r>
              <a:rPr spc="-145" dirty="0"/>
              <a:t> </a:t>
            </a:r>
            <a:r>
              <a:rPr spc="-5" dirty="0"/>
              <a:t>PROTECTION</a:t>
            </a:r>
          </a:p>
        </p:txBody>
      </p:sp>
      <p:sp>
        <p:nvSpPr>
          <p:cNvPr id="7" name="object 7"/>
          <p:cNvSpPr/>
          <p:nvPr/>
        </p:nvSpPr>
        <p:spPr>
          <a:xfrm>
            <a:off x="838200" y="1981200"/>
            <a:ext cx="3733800" cy="4114800"/>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5678804" y="1697138"/>
            <a:ext cx="3150870" cy="3147060"/>
          </a:xfrm>
          <a:prstGeom prst="rect">
            <a:avLst/>
          </a:prstGeom>
        </p:spPr>
        <p:txBody>
          <a:bodyPr vert="horz" wrap="square" lIns="0" tIns="92710" rIns="0" bIns="0" rtlCol="0">
            <a:spAutoFit/>
          </a:bodyPr>
          <a:lstStyle/>
          <a:p>
            <a:pPr marL="396240" indent="-383540">
              <a:lnSpc>
                <a:spcPct val="100000"/>
              </a:lnSpc>
              <a:spcBef>
                <a:spcPts val="730"/>
              </a:spcBef>
              <a:buClr>
                <a:srgbClr val="6D9FAF"/>
              </a:buClr>
              <a:buSzPct val="78846"/>
              <a:buFont typeface="Wingdings 2"/>
              <a:buChar char=""/>
              <a:tabLst>
                <a:tab pos="396240" algn="l"/>
                <a:tab pos="396875" algn="l"/>
              </a:tabLst>
            </a:pPr>
            <a:r>
              <a:rPr sz="2600" b="1" dirty="0">
                <a:solidFill>
                  <a:srgbClr val="FFFF00"/>
                </a:solidFill>
                <a:latin typeface="Arial"/>
                <a:cs typeface="Arial"/>
              </a:rPr>
              <a:t>Electrical</a:t>
            </a:r>
            <a:r>
              <a:rPr sz="2600" b="1" spc="-50" dirty="0">
                <a:solidFill>
                  <a:srgbClr val="FFFF00"/>
                </a:solidFill>
                <a:latin typeface="Arial"/>
                <a:cs typeface="Arial"/>
              </a:rPr>
              <a:t> </a:t>
            </a:r>
            <a:r>
              <a:rPr sz="2600" b="1" dirty="0">
                <a:solidFill>
                  <a:srgbClr val="FFFF00"/>
                </a:solidFill>
                <a:latin typeface="Arial"/>
                <a:cs typeface="Arial"/>
              </a:rPr>
              <a:t>Shocks</a:t>
            </a:r>
            <a:endParaRPr sz="2600">
              <a:latin typeface="Arial"/>
              <a:cs typeface="Arial"/>
            </a:endParaRPr>
          </a:p>
          <a:p>
            <a:pPr marL="698500" marR="71120" lvl="1" indent="-274320">
              <a:lnSpc>
                <a:spcPct val="100000"/>
              </a:lnSpc>
              <a:spcBef>
                <a:spcPts val="665"/>
              </a:spcBef>
              <a:buClr>
                <a:srgbClr val="6D9FAF"/>
              </a:buClr>
              <a:buSzPct val="89285"/>
              <a:buFont typeface="Wingdings 2"/>
              <a:buChar char=""/>
              <a:tabLst>
                <a:tab pos="698500" algn="l"/>
              </a:tabLst>
            </a:pPr>
            <a:r>
              <a:rPr sz="2800" b="1" spc="-5" dirty="0">
                <a:solidFill>
                  <a:srgbClr val="FFFFFF"/>
                </a:solidFill>
                <a:latin typeface="Arial"/>
                <a:cs typeface="Arial"/>
              </a:rPr>
              <a:t>Accidents  involving  </a:t>
            </a:r>
            <a:r>
              <a:rPr sz="2800" b="1" dirty="0">
                <a:solidFill>
                  <a:srgbClr val="FFFFFF"/>
                </a:solidFill>
                <a:latin typeface="Arial"/>
                <a:cs typeface="Arial"/>
              </a:rPr>
              <a:t>electricity</a:t>
            </a:r>
            <a:r>
              <a:rPr sz="2800" b="1" spc="-95" dirty="0">
                <a:solidFill>
                  <a:srgbClr val="FFFFFF"/>
                </a:solidFill>
                <a:latin typeface="Arial"/>
                <a:cs typeface="Arial"/>
              </a:rPr>
              <a:t> </a:t>
            </a:r>
            <a:r>
              <a:rPr sz="2800" b="1" spc="-5" dirty="0">
                <a:solidFill>
                  <a:srgbClr val="FFFFFF"/>
                </a:solidFill>
                <a:latin typeface="Arial"/>
                <a:cs typeface="Arial"/>
              </a:rPr>
              <a:t>can  cause severe  shocks and  burns</a:t>
            </a:r>
            <a:endParaRPr sz="2800">
              <a:latin typeface="Arial"/>
              <a:cs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654294"/>
            <a:ext cx="9144000" cy="220370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4751832"/>
            <a:ext cx="9144000" cy="2106295"/>
          </a:xfrm>
          <a:custGeom>
            <a:avLst/>
            <a:gdLst/>
            <a:ahLst/>
            <a:cxnLst/>
            <a:rect l="l" t="t" r="r" b="b"/>
            <a:pathLst>
              <a:path w="9144000" h="2106295">
                <a:moveTo>
                  <a:pt x="0" y="1692935"/>
                </a:moveTo>
                <a:lnTo>
                  <a:pt x="0" y="2106166"/>
                </a:lnTo>
                <a:lnTo>
                  <a:pt x="9144000" y="2106166"/>
                </a:lnTo>
                <a:lnTo>
                  <a:pt x="9144000" y="1751575"/>
                </a:lnTo>
                <a:lnTo>
                  <a:pt x="2266828" y="1751575"/>
                </a:lnTo>
                <a:lnTo>
                  <a:pt x="1613553" y="1744157"/>
                </a:lnTo>
                <a:lnTo>
                  <a:pt x="0" y="1692935"/>
                </a:lnTo>
                <a:close/>
              </a:path>
              <a:path w="9144000" h="2106295">
                <a:moveTo>
                  <a:pt x="9144000" y="0"/>
                </a:moveTo>
                <a:lnTo>
                  <a:pt x="8953853" y="89691"/>
                </a:lnTo>
                <a:lnTo>
                  <a:pt x="8464392" y="314371"/>
                </a:lnTo>
                <a:lnTo>
                  <a:pt x="8055839" y="494221"/>
                </a:lnTo>
                <a:lnTo>
                  <a:pt x="7664254" y="659074"/>
                </a:lnTo>
                <a:lnTo>
                  <a:pt x="7341069" y="788898"/>
                </a:lnTo>
                <a:lnTo>
                  <a:pt x="7028467" y="908526"/>
                </a:lnTo>
                <a:lnTo>
                  <a:pt x="6775423" y="1000703"/>
                </a:lnTo>
                <a:lnTo>
                  <a:pt x="6528624" y="1086284"/>
                </a:lnTo>
                <a:lnTo>
                  <a:pt x="6287566" y="1165488"/>
                </a:lnTo>
                <a:lnTo>
                  <a:pt x="6051747" y="1238535"/>
                </a:lnTo>
                <a:lnTo>
                  <a:pt x="5820664" y="1305646"/>
                </a:lnTo>
                <a:lnTo>
                  <a:pt x="5593815" y="1367040"/>
                </a:lnTo>
                <a:lnTo>
                  <a:pt x="5415046" y="1412187"/>
                </a:lnTo>
                <a:lnTo>
                  <a:pt x="5238407" y="1453928"/>
                </a:lnTo>
                <a:lnTo>
                  <a:pt x="5063642" y="1492375"/>
                </a:lnTo>
                <a:lnTo>
                  <a:pt x="4890493" y="1527643"/>
                </a:lnTo>
                <a:lnTo>
                  <a:pt x="4718701" y="1559842"/>
                </a:lnTo>
                <a:lnTo>
                  <a:pt x="4548012" y="1589086"/>
                </a:lnTo>
                <a:lnTo>
                  <a:pt x="4335806" y="1621657"/>
                </a:lnTo>
                <a:lnTo>
                  <a:pt x="4124415" y="1650005"/>
                </a:lnTo>
                <a:lnTo>
                  <a:pt x="3913339" y="1674351"/>
                </a:lnTo>
                <a:lnTo>
                  <a:pt x="3702072" y="1694915"/>
                </a:lnTo>
                <a:lnTo>
                  <a:pt x="3490114" y="1711916"/>
                </a:lnTo>
                <a:lnTo>
                  <a:pt x="3234143" y="1727924"/>
                </a:lnTo>
                <a:lnTo>
                  <a:pt x="2975583" y="1739498"/>
                </a:lnTo>
                <a:lnTo>
                  <a:pt x="2669499" y="1747904"/>
                </a:lnTo>
                <a:lnTo>
                  <a:pt x="2266828" y="1751575"/>
                </a:lnTo>
                <a:lnTo>
                  <a:pt x="9144000" y="1751575"/>
                </a:lnTo>
                <a:lnTo>
                  <a:pt x="9144000" y="0"/>
                </a:lnTo>
                <a:close/>
              </a:path>
            </a:pathLst>
          </a:custGeom>
          <a:solidFill>
            <a:srgbClr val="7B7B7B">
              <a:alpha val="45097"/>
            </a:srgbClr>
          </a:solidFill>
        </p:spPr>
        <p:txBody>
          <a:bodyPr wrap="square" lIns="0" tIns="0" rIns="0" bIns="0" rtlCol="0"/>
          <a:lstStyle/>
          <a:p>
            <a:endParaRPr/>
          </a:p>
        </p:txBody>
      </p:sp>
      <p:sp>
        <p:nvSpPr>
          <p:cNvPr id="4" name="object 4"/>
          <p:cNvSpPr/>
          <p:nvPr/>
        </p:nvSpPr>
        <p:spPr>
          <a:xfrm>
            <a:off x="7211568" y="0"/>
            <a:ext cx="1932431" cy="685799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315200" y="0"/>
            <a:ext cx="1828800" cy="6858000"/>
          </a:xfrm>
          <a:custGeom>
            <a:avLst/>
            <a:gdLst/>
            <a:ahLst/>
            <a:cxnLst/>
            <a:rect l="l" t="t" r="r" b="b"/>
            <a:pathLst>
              <a:path w="1828800" h="6858000">
                <a:moveTo>
                  <a:pt x="0" y="0"/>
                </a:moveTo>
                <a:lnTo>
                  <a:pt x="37678" y="52510"/>
                </a:lnTo>
                <a:lnTo>
                  <a:pt x="74692" y="105059"/>
                </a:lnTo>
                <a:lnTo>
                  <a:pt x="111045" y="157642"/>
                </a:lnTo>
                <a:lnTo>
                  <a:pt x="146740" y="210258"/>
                </a:lnTo>
                <a:lnTo>
                  <a:pt x="181781" y="262903"/>
                </a:lnTo>
                <a:lnTo>
                  <a:pt x="216173" y="315574"/>
                </a:lnTo>
                <a:lnTo>
                  <a:pt x="249918" y="368268"/>
                </a:lnTo>
                <a:lnTo>
                  <a:pt x="283022" y="420982"/>
                </a:lnTo>
                <a:lnTo>
                  <a:pt x="315488" y="473715"/>
                </a:lnTo>
                <a:lnTo>
                  <a:pt x="347319" y="526461"/>
                </a:lnTo>
                <a:lnTo>
                  <a:pt x="378519" y="579219"/>
                </a:lnTo>
                <a:lnTo>
                  <a:pt x="409092" y="631986"/>
                </a:lnTo>
                <a:lnTo>
                  <a:pt x="439043" y="684758"/>
                </a:lnTo>
                <a:lnTo>
                  <a:pt x="468375" y="737534"/>
                </a:lnTo>
                <a:lnTo>
                  <a:pt x="497091" y="790309"/>
                </a:lnTo>
                <a:lnTo>
                  <a:pt x="525196" y="843081"/>
                </a:lnTo>
                <a:lnTo>
                  <a:pt x="552693" y="895847"/>
                </a:lnTo>
                <a:lnTo>
                  <a:pt x="579586" y="948604"/>
                </a:lnTo>
                <a:lnTo>
                  <a:pt x="605880" y="1001349"/>
                </a:lnTo>
                <a:lnTo>
                  <a:pt x="631577" y="1054080"/>
                </a:lnTo>
                <a:lnTo>
                  <a:pt x="656682" y="1106792"/>
                </a:lnTo>
                <a:lnTo>
                  <a:pt x="681198" y="1159484"/>
                </a:lnTo>
                <a:lnTo>
                  <a:pt x="705130" y="1212153"/>
                </a:lnTo>
                <a:lnTo>
                  <a:pt x="728481" y="1264795"/>
                </a:lnTo>
                <a:lnTo>
                  <a:pt x="751256" y="1317407"/>
                </a:lnTo>
                <a:lnTo>
                  <a:pt x="773457" y="1369987"/>
                </a:lnTo>
                <a:lnTo>
                  <a:pt x="795088" y="1422532"/>
                </a:lnTo>
                <a:lnTo>
                  <a:pt x="816155" y="1475038"/>
                </a:lnTo>
                <a:lnTo>
                  <a:pt x="836659" y="1527504"/>
                </a:lnTo>
                <a:lnTo>
                  <a:pt x="856606" y="1579925"/>
                </a:lnTo>
                <a:lnTo>
                  <a:pt x="875999" y="1632299"/>
                </a:lnTo>
                <a:lnTo>
                  <a:pt x="894841" y="1684623"/>
                </a:lnTo>
                <a:lnTo>
                  <a:pt x="913138" y="1736895"/>
                </a:lnTo>
                <a:lnTo>
                  <a:pt x="930891" y="1789110"/>
                </a:lnTo>
                <a:lnTo>
                  <a:pt x="948107" y="1841267"/>
                </a:lnTo>
                <a:lnTo>
                  <a:pt x="964787" y="1893362"/>
                </a:lnTo>
                <a:lnTo>
                  <a:pt x="980936" y="1945392"/>
                </a:lnTo>
                <a:lnTo>
                  <a:pt x="996558" y="1997355"/>
                </a:lnTo>
                <a:lnTo>
                  <a:pt x="1011657" y="2049248"/>
                </a:lnTo>
                <a:lnTo>
                  <a:pt x="1026237" y="2101067"/>
                </a:lnTo>
                <a:lnTo>
                  <a:pt x="1040300" y="2152809"/>
                </a:lnTo>
                <a:lnTo>
                  <a:pt x="1053852" y="2204473"/>
                </a:lnTo>
                <a:lnTo>
                  <a:pt x="1066896" y="2256054"/>
                </a:lnTo>
                <a:lnTo>
                  <a:pt x="1079436" y="2307550"/>
                </a:lnTo>
                <a:lnTo>
                  <a:pt x="1091475" y="2358958"/>
                </a:lnTo>
                <a:lnTo>
                  <a:pt x="1103018" y="2410275"/>
                </a:lnTo>
                <a:lnTo>
                  <a:pt x="1114068" y="2461498"/>
                </a:lnTo>
                <a:lnTo>
                  <a:pt x="1124629" y="2512625"/>
                </a:lnTo>
                <a:lnTo>
                  <a:pt x="1134705" y="2563651"/>
                </a:lnTo>
                <a:lnTo>
                  <a:pt x="1144300" y="2614575"/>
                </a:lnTo>
                <a:lnTo>
                  <a:pt x="1153418" y="2665393"/>
                </a:lnTo>
                <a:lnTo>
                  <a:pt x="1162062" y="2716103"/>
                </a:lnTo>
                <a:lnTo>
                  <a:pt x="1170236" y="2766701"/>
                </a:lnTo>
                <a:lnTo>
                  <a:pt x="1177945" y="2817185"/>
                </a:lnTo>
                <a:lnTo>
                  <a:pt x="1185192" y="2867551"/>
                </a:lnTo>
                <a:lnTo>
                  <a:pt x="1191980" y="2917797"/>
                </a:lnTo>
                <a:lnTo>
                  <a:pt x="1198314" y="2967920"/>
                </a:lnTo>
                <a:lnTo>
                  <a:pt x="1204197" y="3017916"/>
                </a:lnTo>
                <a:lnTo>
                  <a:pt x="1209634" y="3067784"/>
                </a:lnTo>
                <a:lnTo>
                  <a:pt x="1214628" y="3117520"/>
                </a:lnTo>
                <a:lnTo>
                  <a:pt x="1219183" y="3167120"/>
                </a:lnTo>
                <a:lnTo>
                  <a:pt x="1223302" y="3216583"/>
                </a:lnTo>
                <a:lnTo>
                  <a:pt x="1226990" y="3265905"/>
                </a:lnTo>
                <a:lnTo>
                  <a:pt x="1230251" y="3315083"/>
                </a:lnTo>
                <a:lnTo>
                  <a:pt x="1233088" y="3364115"/>
                </a:lnTo>
                <a:lnTo>
                  <a:pt x="1235505" y="3412997"/>
                </a:lnTo>
                <a:lnTo>
                  <a:pt x="1237506" y="3461726"/>
                </a:lnTo>
                <a:lnTo>
                  <a:pt x="1239095" y="3510300"/>
                </a:lnTo>
                <a:lnTo>
                  <a:pt x="1240275" y="3558716"/>
                </a:lnTo>
                <a:lnTo>
                  <a:pt x="1241051" y="3606970"/>
                </a:lnTo>
                <a:lnTo>
                  <a:pt x="1241426" y="3655060"/>
                </a:lnTo>
                <a:lnTo>
                  <a:pt x="1241404" y="3702983"/>
                </a:lnTo>
                <a:lnTo>
                  <a:pt x="1240989" y="3750736"/>
                </a:lnTo>
                <a:lnTo>
                  <a:pt x="1240185" y="3798316"/>
                </a:lnTo>
                <a:lnTo>
                  <a:pt x="1238995" y="3845719"/>
                </a:lnTo>
                <a:lnTo>
                  <a:pt x="1237424" y="3892944"/>
                </a:lnTo>
                <a:lnTo>
                  <a:pt x="1235475" y="3939987"/>
                </a:lnTo>
                <a:lnTo>
                  <a:pt x="1233152" y="3986846"/>
                </a:lnTo>
                <a:lnTo>
                  <a:pt x="1230459" y="4033516"/>
                </a:lnTo>
                <a:lnTo>
                  <a:pt x="1227400" y="4079996"/>
                </a:lnTo>
                <a:lnTo>
                  <a:pt x="1223979" y="4126283"/>
                </a:lnTo>
                <a:lnTo>
                  <a:pt x="1220198" y="4172373"/>
                </a:lnTo>
                <a:lnTo>
                  <a:pt x="1216063" y="4218264"/>
                </a:lnTo>
                <a:lnTo>
                  <a:pt x="1211578" y="4263952"/>
                </a:lnTo>
                <a:lnTo>
                  <a:pt x="1206745" y="4309435"/>
                </a:lnTo>
                <a:lnTo>
                  <a:pt x="1201568" y="4354710"/>
                </a:lnTo>
                <a:lnTo>
                  <a:pt x="1196053" y="4399773"/>
                </a:lnTo>
                <a:lnTo>
                  <a:pt x="1190201" y="4444623"/>
                </a:lnTo>
                <a:lnTo>
                  <a:pt x="1184018" y="4489256"/>
                </a:lnTo>
                <a:lnTo>
                  <a:pt x="1177507" y="4533668"/>
                </a:lnTo>
                <a:lnTo>
                  <a:pt x="1170672" y="4577858"/>
                </a:lnTo>
                <a:lnTo>
                  <a:pt x="1163517" y="4621822"/>
                </a:lnTo>
                <a:lnTo>
                  <a:pt x="1156045" y="4665558"/>
                </a:lnTo>
                <a:lnTo>
                  <a:pt x="1148260" y="4709062"/>
                </a:lnTo>
                <a:lnTo>
                  <a:pt x="1140167" y="4752331"/>
                </a:lnTo>
                <a:lnTo>
                  <a:pt x="1131769" y="4795362"/>
                </a:lnTo>
                <a:lnTo>
                  <a:pt x="1123069" y="4838154"/>
                </a:lnTo>
                <a:lnTo>
                  <a:pt x="1114073" y="4880702"/>
                </a:lnTo>
                <a:lnTo>
                  <a:pt x="1104783" y="4923003"/>
                </a:lnTo>
                <a:lnTo>
                  <a:pt x="1095203" y="4965056"/>
                </a:lnTo>
                <a:lnTo>
                  <a:pt x="1085337" y="5006856"/>
                </a:lnTo>
                <a:lnTo>
                  <a:pt x="1075190" y="5048401"/>
                </a:lnTo>
                <a:lnTo>
                  <a:pt x="1064764" y="5089688"/>
                </a:lnTo>
                <a:lnTo>
                  <a:pt x="1054064" y="5130715"/>
                </a:lnTo>
                <a:lnTo>
                  <a:pt x="1043094" y="5171477"/>
                </a:lnTo>
                <a:lnTo>
                  <a:pt x="1031857" y="5211973"/>
                </a:lnTo>
                <a:lnTo>
                  <a:pt x="1020357" y="5252199"/>
                </a:lnTo>
                <a:lnTo>
                  <a:pt x="1008598" y="5292152"/>
                </a:lnTo>
                <a:lnTo>
                  <a:pt x="996584" y="5331829"/>
                </a:lnTo>
                <a:lnTo>
                  <a:pt x="984319" y="5371228"/>
                </a:lnTo>
                <a:lnTo>
                  <a:pt x="971806" y="5410346"/>
                </a:lnTo>
                <a:lnTo>
                  <a:pt x="959049" y="5449179"/>
                </a:lnTo>
                <a:lnTo>
                  <a:pt x="946053" y="5487725"/>
                </a:lnTo>
                <a:lnTo>
                  <a:pt x="932821" y="5525981"/>
                </a:lnTo>
                <a:lnTo>
                  <a:pt x="919356" y="5563944"/>
                </a:lnTo>
                <a:lnTo>
                  <a:pt x="905664" y="5601610"/>
                </a:lnTo>
                <a:lnTo>
                  <a:pt x="891746" y="5638977"/>
                </a:lnTo>
                <a:lnTo>
                  <a:pt x="877608" y="5676043"/>
                </a:lnTo>
                <a:lnTo>
                  <a:pt x="863253" y="5712803"/>
                </a:lnTo>
                <a:lnTo>
                  <a:pt x="848686" y="5749256"/>
                </a:lnTo>
                <a:lnTo>
                  <a:pt x="833909" y="5785398"/>
                </a:lnTo>
                <a:lnTo>
                  <a:pt x="818926" y="5821227"/>
                </a:lnTo>
                <a:lnTo>
                  <a:pt x="803742" y="5856738"/>
                </a:lnTo>
                <a:lnTo>
                  <a:pt x="788361" y="5891930"/>
                </a:lnTo>
                <a:lnTo>
                  <a:pt x="772785" y="5926800"/>
                </a:lnTo>
                <a:lnTo>
                  <a:pt x="741068" y="5995560"/>
                </a:lnTo>
                <a:lnTo>
                  <a:pt x="708622" y="6062996"/>
                </a:lnTo>
                <a:lnTo>
                  <a:pt x="675477" y="6129082"/>
                </a:lnTo>
                <a:lnTo>
                  <a:pt x="641663" y="6193797"/>
                </a:lnTo>
                <a:lnTo>
                  <a:pt x="607212" y="6257116"/>
                </a:lnTo>
                <a:lnTo>
                  <a:pt x="572155" y="6319017"/>
                </a:lnTo>
                <a:lnTo>
                  <a:pt x="536521" y="6379475"/>
                </a:lnTo>
                <a:lnTo>
                  <a:pt x="500341" y="6438468"/>
                </a:lnTo>
                <a:lnTo>
                  <a:pt x="463647" y="6495971"/>
                </a:lnTo>
                <a:lnTo>
                  <a:pt x="426469" y="6551962"/>
                </a:lnTo>
                <a:lnTo>
                  <a:pt x="388836" y="6606417"/>
                </a:lnTo>
                <a:lnTo>
                  <a:pt x="350781" y="6659313"/>
                </a:lnTo>
                <a:lnTo>
                  <a:pt x="312334" y="6710625"/>
                </a:lnTo>
                <a:lnTo>
                  <a:pt x="273525" y="6760331"/>
                </a:lnTo>
                <a:lnTo>
                  <a:pt x="234385" y="6808408"/>
                </a:lnTo>
                <a:lnTo>
                  <a:pt x="194945" y="6854831"/>
                </a:lnTo>
                <a:lnTo>
                  <a:pt x="1828800" y="6857999"/>
                </a:lnTo>
                <a:lnTo>
                  <a:pt x="1828800" y="14224"/>
                </a:lnTo>
                <a:lnTo>
                  <a:pt x="0" y="0"/>
                </a:lnTo>
                <a:close/>
              </a:path>
            </a:pathLst>
          </a:custGeom>
          <a:solidFill>
            <a:srgbClr val="585858">
              <a:alpha val="39999"/>
            </a:srgbClr>
          </a:solidFill>
        </p:spPr>
        <p:txBody>
          <a:bodyPr wrap="square" lIns="0" tIns="0" rIns="0" bIns="0" rtlCol="0"/>
          <a:lstStyle/>
          <a:p>
            <a:endParaRPr/>
          </a:p>
        </p:txBody>
      </p:sp>
      <p:sp>
        <p:nvSpPr>
          <p:cNvPr id="6" name="object 6"/>
          <p:cNvSpPr txBox="1">
            <a:spLocks noGrp="1"/>
          </p:cNvSpPr>
          <p:nvPr>
            <p:ph type="title"/>
          </p:nvPr>
        </p:nvSpPr>
        <p:spPr>
          <a:xfrm>
            <a:off x="2961513" y="498093"/>
            <a:ext cx="3985260" cy="726440"/>
          </a:xfrm>
          <a:prstGeom prst="rect">
            <a:avLst/>
          </a:prstGeom>
        </p:spPr>
        <p:txBody>
          <a:bodyPr vert="horz" wrap="square" lIns="0" tIns="12065" rIns="0" bIns="0" rtlCol="0">
            <a:spAutoFit/>
          </a:bodyPr>
          <a:lstStyle/>
          <a:p>
            <a:pPr marL="12700">
              <a:lnSpc>
                <a:spcPct val="100000"/>
              </a:lnSpc>
              <a:spcBef>
                <a:spcPts val="95"/>
              </a:spcBef>
            </a:pPr>
            <a:r>
              <a:rPr spc="-5" dirty="0"/>
              <a:t>Foot</a:t>
            </a:r>
            <a:r>
              <a:rPr spc="-55" dirty="0"/>
              <a:t> </a:t>
            </a:r>
            <a:r>
              <a:rPr spc="-5" dirty="0"/>
              <a:t>Prote</a:t>
            </a:r>
            <a:r>
              <a:rPr spc="-5" dirty="0">
                <a:solidFill>
                  <a:srgbClr val="FFFFFF"/>
                </a:solidFill>
              </a:rPr>
              <a:t>ction</a:t>
            </a:r>
          </a:p>
        </p:txBody>
      </p:sp>
      <p:sp>
        <p:nvSpPr>
          <p:cNvPr id="7" name="object 7"/>
          <p:cNvSpPr/>
          <p:nvPr/>
        </p:nvSpPr>
        <p:spPr>
          <a:xfrm>
            <a:off x="838200" y="1723643"/>
            <a:ext cx="3581400" cy="3991356"/>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5145404" y="1284478"/>
            <a:ext cx="3503929" cy="4806315"/>
          </a:xfrm>
          <a:prstGeom prst="rect">
            <a:avLst/>
          </a:prstGeom>
        </p:spPr>
        <p:txBody>
          <a:bodyPr vert="horz" wrap="square" lIns="0" tIns="53975" rIns="0" bIns="0" rtlCol="0">
            <a:spAutoFit/>
          </a:bodyPr>
          <a:lstStyle/>
          <a:p>
            <a:pPr marL="396240" marR="166370" indent="-384175">
              <a:lnSpc>
                <a:spcPts val="2590"/>
              </a:lnSpc>
              <a:spcBef>
                <a:spcPts val="425"/>
              </a:spcBef>
            </a:pPr>
            <a:r>
              <a:rPr sz="2400" b="1" spc="-5" dirty="0">
                <a:solidFill>
                  <a:srgbClr val="FFFFFF"/>
                </a:solidFill>
                <a:latin typeface="Arial"/>
                <a:cs typeface="Arial"/>
              </a:rPr>
              <a:t>Potential Incidences</a:t>
            </a:r>
            <a:r>
              <a:rPr sz="2400" b="1" spc="-40" dirty="0">
                <a:solidFill>
                  <a:srgbClr val="FFFFFF"/>
                </a:solidFill>
                <a:latin typeface="Arial"/>
                <a:cs typeface="Arial"/>
              </a:rPr>
              <a:t> </a:t>
            </a:r>
            <a:r>
              <a:rPr sz="2400" b="1" dirty="0">
                <a:solidFill>
                  <a:srgbClr val="FFFFFF"/>
                </a:solidFill>
                <a:latin typeface="Arial"/>
                <a:cs typeface="Arial"/>
              </a:rPr>
              <a:t>of  Foot</a:t>
            </a:r>
            <a:r>
              <a:rPr sz="2400" b="1" spc="-35" dirty="0">
                <a:solidFill>
                  <a:srgbClr val="FFFFFF"/>
                </a:solidFill>
                <a:latin typeface="Arial"/>
                <a:cs typeface="Arial"/>
              </a:rPr>
              <a:t> </a:t>
            </a:r>
            <a:r>
              <a:rPr sz="2400" b="1" spc="-5" dirty="0">
                <a:solidFill>
                  <a:srgbClr val="FFFFFF"/>
                </a:solidFill>
                <a:latin typeface="Arial"/>
                <a:cs typeface="Arial"/>
              </a:rPr>
              <a:t>Hazards</a:t>
            </a:r>
            <a:endParaRPr sz="2400">
              <a:latin typeface="Arial"/>
              <a:cs typeface="Arial"/>
            </a:endParaRPr>
          </a:p>
          <a:p>
            <a:pPr marL="396240" marR="372745" indent="-383540">
              <a:lnSpc>
                <a:spcPts val="2590"/>
              </a:lnSpc>
              <a:spcBef>
                <a:spcPts val="585"/>
              </a:spcBef>
              <a:buClr>
                <a:srgbClr val="6D9FAF"/>
              </a:buClr>
              <a:buSzPct val="79166"/>
              <a:buFont typeface="Wingdings 2"/>
              <a:buChar char=""/>
              <a:tabLst>
                <a:tab pos="396240" algn="l"/>
                <a:tab pos="396875" algn="l"/>
              </a:tabLst>
            </a:pPr>
            <a:r>
              <a:rPr sz="2400" b="1" spc="-5" dirty="0">
                <a:solidFill>
                  <a:srgbClr val="FFFF00"/>
                </a:solidFill>
                <a:latin typeface="Arial"/>
                <a:cs typeface="Arial"/>
              </a:rPr>
              <a:t>Extremes </a:t>
            </a:r>
            <a:r>
              <a:rPr sz="2400" b="1" dirty="0">
                <a:solidFill>
                  <a:srgbClr val="FFFF00"/>
                </a:solidFill>
                <a:latin typeface="Arial"/>
                <a:cs typeface="Arial"/>
              </a:rPr>
              <a:t>in </a:t>
            </a:r>
            <a:r>
              <a:rPr sz="2400" b="1" spc="-5" dirty="0">
                <a:solidFill>
                  <a:srgbClr val="FFFF00"/>
                </a:solidFill>
                <a:latin typeface="Arial"/>
                <a:cs typeface="Arial"/>
              </a:rPr>
              <a:t>Cold,  Heat, </a:t>
            </a:r>
            <a:r>
              <a:rPr sz="2400" b="1" dirty="0">
                <a:solidFill>
                  <a:srgbClr val="FFFF00"/>
                </a:solidFill>
                <a:latin typeface="Arial"/>
                <a:cs typeface="Arial"/>
              </a:rPr>
              <a:t>and</a:t>
            </a:r>
            <a:r>
              <a:rPr sz="2400" b="1" spc="-45" dirty="0">
                <a:solidFill>
                  <a:srgbClr val="FFFF00"/>
                </a:solidFill>
                <a:latin typeface="Arial"/>
                <a:cs typeface="Arial"/>
              </a:rPr>
              <a:t> </a:t>
            </a:r>
            <a:r>
              <a:rPr sz="2400" b="1" spc="-5" dirty="0">
                <a:solidFill>
                  <a:srgbClr val="FFFF00"/>
                </a:solidFill>
                <a:latin typeface="Arial"/>
                <a:cs typeface="Arial"/>
              </a:rPr>
              <a:t>Moisture</a:t>
            </a:r>
            <a:endParaRPr sz="2400">
              <a:latin typeface="Arial"/>
              <a:cs typeface="Arial"/>
            </a:endParaRPr>
          </a:p>
          <a:p>
            <a:pPr marL="698500" marR="5080" lvl="1" indent="-274320">
              <a:lnSpc>
                <a:spcPct val="90000"/>
              </a:lnSpc>
              <a:spcBef>
                <a:spcPts val="445"/>
              </a:spcBef>
              <a:buClr>
                <a:srgbClr val="6D9FAF"/>
              </a:buClr>
              <a:buSzPct val="90000"/>
              <a:buFont typeface="Wingdings 2"/>
              <a:buChar char=""/>
              <a:tabLst>
                <a:tab pos="697865" algn="l"/>
                <a:tab pos="698500" algn="l"/>
              </a:tabLst>
            </a:pPr>
            <a:r>
              <a:rPr sz="2000" b="1" dirty="0">
                <a:solidFill>
                  <a:srgbClr val="FFFFFF"/>
                </a:solidFill>
                <a:latin typeface="Arial"/>
                <a:cs typeface="Arial"/>
              </a:rPr>
              <a:t>If not protected, </a:t>
            </a:r>
            <a:r>
              <a:rPr sz="2000" b="1" spc="-10" dirty="0">
                <a:solidFill>
                  <a:srgbClr val="FFFFFF"/>
                </a:solidFill>
                <a:latin typeface="Arial"/>
                <a:cs typeface="Arial"/>
              </a:rPr>
              <a:t>your  </a:t>
            </a:r>
            <a:r>
              <a:rPr sz="2000" b="1" dirty="0">
                <a:solidFill>
                  <a:srgbClr val="FFFFFF"/>
                </a:solidFill>
                <a:latin typeface="Arial"/>
                <a:cs typeface="Arial"/>
              </a:rPr>
              <a:t>feet can suffer from  frostbite if </a:t>
            </a:r>
            <a:r>
              <a:rPr sz="2000" b="1" spc="-10" dirty="0">
                <a:solidFill>
                  <a:srgbClr val="FFFFFF"/>
                </a:solidFill>
                <a:latin typeface="Arial"/>
                <a:cs typeface="Arial"/>
              </a:rPr>
              <a:t>you </a:t>
            </a:r>
            <a:r>
              <a:rPr sz="2000" b="1" dirty="0">
                <a:solidFill>
                  <a:srgbClr val="FFFFFF"/>
                </a:solidFill>
                <a:latin typeface="Arial"/>
                <a:cs typeface="Arial"/>
              </a:rPr>
              <a:t>must  </a:t>
            </a:r>
            <a:r>
              <a:rPr sz="2000" b="1" spc="5" dirty="0">
                <a:solidFill>
                  <a:srgbClr val="FFFFFF"/>
                </a:solidFill>
                <a:latin typeface="Arial"/>
                <a:cs typeface="Arial"/>
              </a:rPr>
              <a:t>work </a:t>
            </a:r>
            <a:r>
              <a:rPr sz="2000" b="1" dirty="0">
                <a:solidFill>
                  <a:srgbClr val="FFFFFF"/>
                </a:solidFill>
                <a:latin typeface="Arial"/>
                <a:cs typeface="Arial"/>
              </a:rPr>
              <a:t>in an extremely  cold </a:t>
            </a:r>
            <a:r>
              <a:rPr sz="2000" b="1" spc="-5" dirty="0">
                <a:solidFill>
                  <a:srgbClr val="FFFFFF"/>
                </a:solidFill>
                <a:latin typeface="Arial"/>
                <a:cs typeface="Arial"/>
              </a:rPr>
              <a:t>environment.  </a:t>
            </a:r>
            <a:r>
              <a:rPr sz="2000" b="1" dirty="0">
                <a:solidFill>
                  <a:srgbClr val="FFFFFF"/>
                </a:solidFill>
                <a:latin typeface="Arial"/>
                <a:cs typeface="Arial"/>
              </a:rPr>
              <a:t>Extreme heat, on the  other hand, can blister  and burn </a:t>
            </a:r>
            <a:r>
              <a:rPr sz="2000" b="1" spc="-10" dirty="0">
                <a:solidFill>
                  <a:srgbClr val="FFFFFF"/>
                </a:solidFill>
                <a:latin typeface="Arial"/>
                <a:cs typeface="Arial"/>
              </a:rPr>
              <a:t>your </a:t>
            </a:r>
            <a:r>
              <a:rPr sz="2000" b="1" dirty="0">
                <a:solidFill>
                  <a:srgbClr val="FFFFFF"/>
                </a:solidFill>
                <a:latin typeface="Arial"/>
                <a:cs typeface="Arial"/>
              </a:rPr>
              <a:t>feet.  </a:t>
            </a:r>
            <a:r>
              <a:rPr sz="2000" b="1" spc="-25" dirty="0">
                <a:solidFill>
                  <a:srgbClr val="FFFFFF"/>
                </a:solidFill>
                <a:latin typeface="Arial"/>
                <a:cs typeface="Arial"/>
              </a:rPr>
              <a:t>Finally, </a:t>
            </a:r>
            <a:r>
              <a:rPr sz="2000" b="1" dirty="0">
                <a:solidFill>
                  <a:srgbClr val="FFFFFF"/>
                </a:solidFill>
                <a:latin typeface="Arial"/>
                <a:cs typeface="Arial"/>
              </a:rPr>
              <a:t>extreme  moisture in </a:t>
            </a:r>
            <a:r>
              <a:rPr sz="2000" b="1" spc="-10" dirty="0">
                <a:solidFill>
                  <a:srgbClr val="FFFFFF"/>
                </a:solidFill>
                <a:latin typeface="Arial"/>
                <a:cs typeface="Arial"/>
              </a:rPr>
              <a:t>your</a:t>
            </a:r>
            <a:r>
              <a:rPr sz="2000" b="1" spc="-100" dirty="0">
                <a:solidFill>
                  <a:srgbClr val="FFFFFF"/>
                </a:solidFill>
                <a:latin typeface="Arial"/>
                <a:cs typeface="Arial"/>
              </a:rPr>
              <a:t> </a:t>
            </a:r>
            <a:r>
              <a:rPr sz="2000" b="1" dirty="0">
                <a:solidFill>
                  <a:srgbClr val="FFFFFF"/>
                </a:solidFill>
                <a:latin typeface="Arial"/>
                <a:cs typeface="Arial"/>
              </a:rPr>
              <a:t>shoes  or boots can </a:t>
            </a:r>
            <a:r>
              <a:rPr sz="2000" b="1" spc="-5" dirty="0">
                <a:solidFill>
                  <a:srgbClr val="FFFFFF"/>
                </a:solidFill>
                <a:latin typeface="Arial"/>
                <a:cs typeface="Arial"/>
              </a:rPr>
              <a:t>lead </a:t>
            </a:r>
            <a:r>
              <a:rPr sz="2000" b="1" dirty="0">
                <a:solidFill>
                  <a:srgbClr val="FFFFFF"/>
                </a:solidFill>
                <a:latin typeface="Arial"/>
                <a:cs typeface="Arial"/>
              </a:rPr>
              <a:t>to  fungal</a:t>
            </a:r>
            <a:r>
              <a:rPr sz="2000" b="1" spc="-25" dirty="0">
                <a:solidFill>
                  <a:srgbClr val="FFFFFF"/>
                </a:solidFill>
                <a:latin typeface="Arial"/>
                <a:cs typeface="Arial"/>
              </a:rPr>
              <a:t> </a:t>
            </a:r>
            <a:r>
              <a:rPr sz="2000" b="1" dirty="0">
                <a:solidFill>
                  <a:srgbClr val="FFFFFF"/>
                </a:solidFill>
                <a:latin typeface="Arial"/>
                <a:cs typeface="Arial"/>
              </a:rPr>
              <a:t>infections</a:t>
            </a:r>
            <a:endParaRPr sz="2000">
              <a:latin typeface="Arial"/>
              <a:cs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654294"/>
            <a:ext cx="9144000" cy="220370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4751832"/>
            <a:ext cx="9144000" cy="2106295"/>
          </a:xfrm>
          <a:custGeom>
            <a:avLst/>
            <a:gdLst/>
            <a:ahLst/>
            <a:cxnLst/>
            <a:rect l="l" t="t" r="r" b="b"/>
            <a:pathLst>
              <a:path w="9144000" h="2106295">
                <a:moveTo>
                  <a:pt x="0" y="1692935"/>
                </a:moveTo>
                <a:lnTo>
                  <a:pt x="0" y="2106166"/>
                </a:lnTo>
                <a:lnTo>
                  <a:pt x="9144000" y="2106166"/>
                </a:lnTo>
                <a:lnTo>
                  <a:pt x="9144000" y="1751575"/>
                </a:lnTo>
                <a:lnTo>
                  <a:pt x="2266828" y="1751575"/>
                </a:lnTo>
                <a:lnTo>
                  <a:pt x="1613553" y="1744157"/>
                </a:lnTo>
                <a:lnTo>
                  <a:pt x="0" y="1692935"/>
                </a:lnTo>
                <a:close/>
              </a:path>
              <a:path w="9144000" h="2106295">
                <a:moveTo>
                  <a:pt x="9144000" y="0"/>
                </a:moveTo>
                <a:lnTo>
                  <a:pt x="8953853" y="89691"/>
                </a:lnTo>
                <a:lnTo>
                  <a:pt x="8464392" y="314371"/>
                </a:lnTo>
                <a:lnTo>
                  <a:pt x="8055839" y="494221"/>
                </a:lnTo>
                <a:lnTo>
                  <a:pt x="7664254" y="659074"/>
                </a:lnTo>
                <a:lnTo>
                  <a:pt x="7341069" y="788898"/>
                </a:lnTo>
                <a:lnTo>
                  <a:pt x="7028467" y="908526"/>
                </a:lnTo>
                <a:lnTo>
                  <a:pt x="6775423" y="1000703"/>
                </a:lnTo>
                <a:lnTo>
                  <a:pt x="6528624" y="1086284"/>
                </a:lnTo>
                <a:lnTo>
                  <a:pt x="6287566" y="1165488"/>
                </a:lnTo>
                <a:lnTo>
                  <a:pt x="6051747" y="1238535"/>
                </a:lnTo>
                <a:lnTo>
                  <a:pt x="5820664" y="1305646"/>
                </a:lnTo>
                <a:lnTo>
                  <a:pt x="5593815" y="1367040"/>
                </a:lnTo>
                <a:lnTo>
                  <a:pt x="5415046" y="1412187"/>
                </a:lnTo>
                <a:lnTo>
                  <a:pt x="5238407" y="1453928"/>
                </a:lnTo>
                <a:lnTo>
                  <a:pt x="5063642" y="1492375"/>
                </a:lnTo>
                <a:lnTo>
                  <a:pt x="4890493" y="1527643"/>
                </a:lnTo>
                <a:lnTo>
                  <a:pt x="4718701" y="1559842"/>
                </a:lnTo>
                <a:lnTo>
                  <a:pt x="4548012" y="1589086"/>
                </a:lnTo>
                <a:lnTo>
                  <a:pt x="4335806" y="1621657"/>
                </a:lnTo>
                <a:lnTo>
                  <a:pt x="4124415" y="1650005"/>
                </a:lnTo>
                <a:lnTo>
                  <a:pt x="3913339" y="1674351"/>
                </a:lnTo>
                <a:lnTo>
                  <a:pt x="3702072" y="1694915"/>
                </a:lnTo>
                <a:lnTo>
                  <a:pt x="3490114" y="1711916"/>
                </a:lnTo>
                <a:lnTo>
                  <a:pt x="3234143" y="1727924"/>
                </a:lnTo>
                <a:lnTo>
                  <a:pt x="2975583" y="1739498"/>
                </a:lnTo>
                <a:lnTo>
                  <a:pt x="2669499" y="1747904"/>
                </a:lnTo>
                <a:lnTo>
                  <a:pt x="2266828" y="1751575"/>
                </a:lnTo>
                <a:lnTo>
                  <a:pt x="9144000" y="1751575"/>
                </a:lnTo>
                <a:lnTo>
                  <a:pt x="9144000" y="0"/>
                </a:lnTo>
                <a:close/>
              </a:path>
            </a:pathLst>
          </a:custGeom>
          <a:solidFill>
            <a:srgbClr val="7B7B7B">
              <a:alpha val="45097"/>
            </a:srgbClr>
          </a:solidFill>
        </p:spPr>
        <p:txBody>
          <a:bodyPr wrap="square" lIns="0" tIns="0" rIns="0" bIns="0" rtlCol="0"/>
          <a:lstStyle/>
          <a:p>
            <a:endParaRPr/>
          </a:p>
        </p:txBody>
      </p:sp>
      <p:sp>
        <p:nvSpPr>
          <p:cNvPr id="4" name="object 4"/>
          <p:cNvSpPr/>
          <p:nvPr/>
        </p:nvSpPr>
        <p:spPr>
          <a:xfrm>
            <a:off x="7211568" y="0"/>
            <a:ext cx="1932431" cy="685799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315200" y="0"/>
            <a:ext cx="1828800" cy="6858000"/>
          </a:xfrm>
          <a:custGeom>
            <a:avLst/>
            <a:gdLst/>
            <a:ahLst/>
            <a:cxnLst/>
            <a:rect l="l" t="t" r="r" b="b"/>
            <a:pathLst>
              <a:path w="1828800" h="6858000">
                <a:moveTo>
                  <a:pt x="0" y="0"/>
                </a:moveTo>
                <a:lnTo>
                  <a:pt x="37678" y="52510"/>
                </a:lnTo>
                <a:lnTo>
                  <a:pt x="74692" y="105059"/>
                </a:lnTo>
                <a:lnTo>
                  <a:pt x="111045" y="157642"/>
                </a:lnTo>
                <a:lnTo>
                  <a:pt x="146740" y="210258"/>
                </a:lnTo>
                <a:lnTo>
                  <a:pt x="181781" y="262903"/>
                </a:lnTo>
                <a:lnTo>
                  <a:pt x="216173" y="315574"/>
                </a:lnTo>
                <a:lnTo>
                  <a:pt x="249918" y="368268"/>
                </a:lnTo>
                <a:lnTo>
                  <a:pt x="283022" y="420982"/>
                </a:lnTo>
                <a:lnTo>
                  <a:pt x="315488" y="473715"/>
                </a:lnTo>
                <a:lnTo>
                  <a:pt x="347319" y="526461"/>
                </a:lnTo>
                <a:lnTo>
                  <a:pt x="378519" y="579219"/>
                </a:lnTo>
                <a:lnTo>
                  <a:pt x="409092" y="631986"/>
                </a:lnTo>
                <a:lnTo>
                  <a:pt x="439043" y="684758"/>
                </a:lnTo>
                <a:lnTo>
                  <a:pt x="468375" y="737534"/>
                </a:lnTo>
                <a:lnTo>
                  <a:pt x="497091" y="790309"/>
                </a:lnTo>
                <a:lnTo>
                  <a:pt x="525196" y="843081"/>
                </a:lnTo>
                <a:lnTo>
                  <a:pt x="552693" y="895847"/>
                </a:lnTo>
                <a:lnTo>
                  <a:pt x="579586" y="948604"/>
                </a:lnTo>
                <a:lnTo>
                  <a:pt x="605880" y="1001349"/>
                </a:lnTo>
                <a:lnTo>
                  <a:pt x="631577" y="1054080"/>
                </a:lnTo>
                <a:lnTo>
                  <a:pt x="656682" y="1106792"/>
                </a:lnTo>
                <a:lnTo>
                  <a:pt x="681198" y="1159484"/>
                </a:lnTo>
                <a:lnTo>
                  <a:pt x="705130" y="1212153"/>
                </a:lnTo>
                <a:lnTo>
                  <a:pt x="728481" y="1264795"/>
                </a:lnTo>
                <a:lnTo>
                  <a:pt x="751256" y="1317407"/>
                </a:lnTo>
                <a:lnTo>
                  <a:pt x="773457" y="1369987"/>
                </a:lnTo>
                <a:lnTo>
                  <a:pt x="795088" y="1422532"/>
                </a:lnTo>
                <a:lnTo>
                  <a:pt x="816155" y="1475038"/>
                </a:lnTo>
                <a:lnTo>
                  <a:pt x="836659" y="1527504"/>
                </a:lnTo>
                <a:lnTo>
                  <a:pt x="856606" y="1579925"/>
                </a:lnTo>
                <a:lnTo>
                  <a:pt x="875999" y="1632299"/>
                </a:lnTo>
                <a:lnTo>
                  <a:pt x="894841" y="1684623"/>
                </a:lnTo>
                <a:lnTo>
                  <a:pt x="913138" y="1736895"/>
                </a:lnTo>
                <a:lnTo>
                  <a:pt x="930891" y="1789110"/>
                </a:lnTo>
                <a:lnTo>
                  <a:pt x="948107" y="1841267"/>
                </a:lnTo>
                <a:lnTo>
                  <a:pt x="964787" y="1893362"/>
                </a:lnTo>
                <a:lnTo>
                  <a:pt x="980936" y="1945392"/>
                </a:lnTo>
                <a:lnTo>
                  <a:pt x="996558" y="1997355"/>
                </a:lnTo>
                <a:lnTo>
                  <a:pt x="1011657" y="2049248"/>
                </a:lnTo>
                <a:lnTo>
                  <a:pt x="1026237" y="2101067"/>
                </a:lnTo>
                <a:lnTo>
                  <a:pt x="1040300" y="2152809"/>
                </a:lnTo>
                <a:lnTo>
                  <a:pt x="1053852" y="2204473"/>
                </a:lnTo>
                <a:lnTo>
                  <a:pt x="1066896" y="2256054"/>
                </a:lnTo>
                <a:lnTo>
                  <a:pt x="1079436" y="2307550"/>
                </a:lnTo>
                <a:lnTo>
                  <a:pt x="1091475" y="2358958"/>
                </a:lnTo>
                <a:lnTo>
                  <a:pt x="1103018" y="2410275"/>
                </a:lnTo>
                <a:lnTo>
                  <a:pt x="1114068" y="2461498"/>
                </a:lnTo>
                <a:lnTo>
                  <a:pt x="1124629" y="2512625"/>
                </a:lnTo>
                <a:lnTo>
                  <a:pt x="1134705" y="2563651"/>
                </a:lnTo>
                <a:lnTo>
                  <a:pt x="1144300" y="2614575"/>
                </a:lnTo>
                <a:lnTo>
                  <a:pt x="1153418" y="2665393"/>
                </a:lnTo>
                <a:lnTo>
                  <a:pt x="1162062" y="2716103"/>
                </a:lnTo>
                <a:lnTo>
                  <a:pt x="1170236" y="2766701"/>
                </a:lnTo>
                <a:lnTo>
                  <a:pt x="1177945" y="2817185"/>
                </a:lnTo>
                <a:lnTo>
                  <a:pt x="1185192" y="2867551"/>
                </a:lnTo>
                <a:lnTo>
                  <a:pt x="1191980" y="2917797"/>
                </a:lnTo>
                <a:lnTo>
                  <a:pt x="1198314" y="2967920"/>
                </a:lnTo>
                <a:lnTo>
                  <a:pt x="1204197" y="3017916"/>
                </a:lnTo>
                <a:lnTo>
                  <a:pt x="1209634" y="3067784"/>
                </a:lnTo>
                <a:lnTo>
                  <a:pt x="1214628" y="3117520"/>
                </a:lnTo>
                <a:lnTo>
                  <a:pt x="1219183" y="3167120"/>
                </a:lnTo>
                <a:lnTo>
                  <a:pt x="1223302" y="3216583"/>
                </a:lnTo>
                <a:lnTo>
                  <a:pt x="1226990" y="3265905"/>
                </a:lnTo>
                <a:lnTo>
                  <a:pt x="1230251" y="3315083"/>
                </a:lnTo>
                <a:lnTo>
                  <a:pt x="1233088" y="3364115"/>
                </a:lnTo>
                <a:lnTo>
                  <a:pt x="1235505" y="3412997"/>
                </a:lnTo>
                <a:lnTo>
                  <a:pt x="1237506" y="3461726"/>
                </a:lnTo>
                <a:lnTo>
                  <a:pt x="1239095" y="3510300"/>
                </a:lnTo>
                <a:lnTo>
                  <a:pt x="1240275" y="3558716"/>
                </a:lnTo>
                <a:lnTo>
                  <a:pt x="1241051" y="3606970"/>
                </a:lnTo>
                <a:lnTo>
                  <a:pt x="1241426" y="3655060"/>
                </a:lnTo>
                <a:lnTo>
                  <a:pt x="1241404" y="3702983"/>
                </a:lnTo>
                <a:lnTo>
                  <a:pt x="1240989" y="3750736"/>
                </a:lnTo>
                <a:lnTo>
                  <a:pt x="1240185" y="3798316"/>
                </a:lnTo>
                <a:lnTo>
                  <a:pt x="1238995" y="3845719"/>
                </a:lnTo>
                <a:lnTo>
                  <a:pt x="1237424" y="3892944"/>
                </a:lnTo>
                <a:lnTo>
                  <a:pt x="1235475" y="3939987"/>
                </a:lnTo>
                <a:lnTo>
                  <a:pt x="1233152" y="3986846"/>
                </a:lnTo>
                <a:lnTo>
                  <a:pt x="1230459" y="4033516"/>
                </a:lnTo>
                <a:lnTo>
                  <a:pt x="1227400" y="4079996"/>
                </a:lnTo>
                <a:lnTo>
                  <a:pt x="1223979" y="4126283"/>
                </a:lnTo>
                <a:lnTo>
                  <a:pt x="1220198" y="4172373"/>
                </a:lnTo>
                <a:lnTo>
                  <a:pt x="1216063" y="4218264"/>
                </a:lnTo>
                <a:lnTo>
                  <a:pt x="1211578" y="4263952"/>
                </a:lnTo>
                <a:lnTo>
                  <a:pt x="1206745" y="4309435"/>
                </a:lnTo>
                <a:lnTo>
                  <a:pt x="1201568" y="4354710"/>
                </a:lnTo>
                <a:lnTo>
                  <a:pt x="1196053" y="4399773"/>
                </a:lnTo>
                <a:lnTo>
                  <a:pt x="1190201" y="4444623"/>
                </a:lnTo>
                <a:lnTo>
                  <a:pt x="1184018" y="4489256"/>
                </a:lnTo>
                <a:lnTo>
                  <a:pt x="1177507" y="4533668"/>
                </a:lnTo>
                <a:lnTo>
                  <a:pt x="1170672" y="4577858"/>
                </a:lnTo>
                <a:lnTo>
                  <a:pt x="1163517" y="4621822"/>
                </a:lnTo>
                <a:lnTo>
                  <a:pt x="1156045" y="4665558"/>
                </a:lnTo>
                <a:lnTo>
                  <a:pt x="1148260" y="4709062"/>
                </a:lnTo>
                <a:lnTo>
                  <a:pt x="1140167" y="4752331"/>
                </a:lnTo>
                <a:lnTo>
                  <a:pt x="1131769" y="4795362"/>
                </a:lnTo>
                <a:lnTo>
                  <a:pt x="1123069" y="4838154"/>
                </a:lnTo>
                <a:lnTo>
                  <a:pt x="1114073" y="4880702"/>
                </a:lnTo>
                <a:lnTo>
                  <a:pt x="1104783" y="4923003"/>
                </a:lnTo>
                <a:lnTo>
                  <a:pt x="1095203" y="4965056"/>
                </a:lnTo>
                <a:lnTo>
                  <a:pt x="1085337" y="5006856"/>
                </a:lnTo>
                <a:lnTo>
                  <a:pt x="1075190" y="5048401"/>
                </a:lnTo>
                <a:lnTo>
                  <a:pt x="1064764" y="5089688"/>
                </a:lnTo>
                <a:lnTo>
                  <a:pt x="1054064" y="5130715"/>
                </a:lnTo>
                <a:lnTo>
                  <a:pt x="1043094" y="5171477"/>
                </a:lnTo>
                <a:lnTo>
                  <a:pt x="1031857" y="5211973"/>
                </a:lnTo>
                <a:lnTo>
                  <a:pt x="1020357" y="5252199"/>
                </a:lnTo>
                <a:lnTo>
                  <a:pt x="1008598" y="5292152"/>
                </a:lnTo>
                <a:lnTo>
                  <a:pt x="996584" y="5331829"/>
                </a:lnTo>
                <a:lnTo>
                  <a:pt x="984319" y="5371228"/>
                </a:lnTo>
                <a:lnTo>
                  <a:pt x="971806" y="5410346"/>
                </a:lnTo>
                <a:lnTo>
                  <a:pt x="959049" y="5449179"/>
                </a:lnTo>
                <a:lnTo>
                  <a:pt x="946053" y="5487725"/>
                </a:lnTo>
                <a:lnTo>
                  <a:pt x="932821" y="5525981"/>
                </a:lnTo>
                <a:lnTo>
                  <a:pt x="919356" y="5563944"/>
                </a:lnTo>
                <a:lnTo>
                  <a:pt x="905664" y="5601610"/>
                </a:lnTo>
                <a:lnTo>
                  <a:pt x="891746" y="5638977"/>
                </a:lnTo>
                <a:lnTo>
                  <a:pt x="877608" y="5676043"/>
                </a:lnTo>
                <a:lnTo>
                  <a:pt x="863253" y="5712803"/>
                </a:lnTo>
                <a:lnTo>
                  <a:pt x="848686" y="5749256"/>
                </a:lnTo>
                <a:lnTo>
                  <a:pt x="833909" y="5785398"/>
                </a:lnTo>
                <a:lnTo>
                  <a:pt x="818926" y="5821227"/>
                </a:lnTo>
                <a:lnTo>
                  <a:pt x="803742" y="5856738"/>
                </a:lnTo>
                <a:lnTo>
                  <a:pt x="788361" y="5891930"/>
                </a:lnTo>
                <a:lnTo>
                  <a:pt x="772785" y="5926800"/>
                </a:lnTo>
                <a:lnTo>
                  <a:pt x="741068" y="5995560"/>
                </a:lnTo>
                <a:lnTo>
                  <a:pt x="708622" y="6062996"/>
                </a:lnTo>
                <a:lnTo>
                  <a:pt x="675477" y="6129082"/>
                </a:lnTo>
                <a:lnTo>
                  <a:pt x="641663" y="6193797"/>
                </a:lnTo>
                <a:lnTo>
                  <a:pt x="607212" y="6257116"/>
                </a:lnTo>
                <a:lnTo>
                  <a:pt x="572155" y="6319017"/>
                </a:lnTo>
                <a:lnTo>
                  <a:pt x="536521" y="6379475"/>
                </a:lnTo>
                <a:lnTo>
                  <a:pt x="500341" y="6438468"/>
                </a:lnTo>
                <a:lnTo>
                  <a:pt x="463647" y="6495971"/>
                </a:lnTo>
                <a:lnTo>
                  <a:pt x="426469" y="6551962"/>
                </a:lnTo>
                <a:lnTo>
                  <a:pt x="388836" y="6606417"/>
                </a:lnTo>
                <a:lnTo>
                  <a:pt x="350781" y="6659313"/>
                </a:lnTo>
                <a:lnTo>
                  <a:pt x="312334" y="6710625"/>
                </a:lnTo>
                <a:lnTo>
                  <a:pt x="273525" y="6760331"/>
                </a:lnTo>
                <a:lnTo>
                  <a:pt x="234385" y="6808408"/>
                </a:lnTo>
                <a:lnTo>
                  <a:pt x="194945" y="6854831"/>
                </a:lnTo>
                <a:lnTo>
                  <a:pt x="1828800" y="6857999"/>
                </a:lnTo>
                <a:lnTo>
                  <a:pt x="1828800" y="14224"/>
                </a:lnTo>
                <a:lnTo>
                  <a:pt x="0" y="0"/>
                </a:lnTo>
                <a:close/>
              </a:path>
            </a:pathLst>
          </a:custGeom>
          <a:solidFill>
            <a:srgbClr val="585858">
              <a:alpha val="39999"/>
            </a:srgbClr>
          </a:solidFill>
        </p:spPr>
        <p:txBody>
          <a:bodyPr wrap="square" lIns="0" tIns="0" rIns="0" bIns="0" rtlCol="0"/>
          <a:lstStyle/>
          <a:p>
            <a:endParaRPr/>
          </a:p>
        </p:txBody>
      </p:sp>
      <p:sp>
        <p:nvSpPr>
          <p:cNvPr id="6" name="object 6"/>
          <p:cNvSpPr txBox="1">
            <a:spLocks noGrp="1"/>
          </p:cNvSpPr>
          <p:nvPr>
            <p:ph type="title"/>
          </p:nvPr>
        </p:nvSpPr>
        <p:spPr>
          <a:xfrm>
            <a:off x="1404874" y="467994"/>
            <a:ext cx="5625465" cy="726440"/>
          </a:xfrm>
          <a:prstGeom prst="rect">
            <a:avLst/>
          </a:prstGeom>
        </p:spPr>
        <p:txBody>
          <a:bodyPr vert="horz" wrap="square" lIns="0" tIns="12065" rIns="0" bIns="0" rtlCol="0">
            <a:spAutoFit/>
          </a:bodyPr>
          <a:lstStyle/>
          <a:p>
            <a:pPr marL="12700">
              <a:lnSpc>
                <a:spcPct val="100000"/>
              </a:lnSpc>
              <a:spcBef>
                <a:spcPts val="95"/>
              </a:spcBef>
            </a:pPr>
            <a:r>
              <a:rPr spc="-5" dirty="0"/>
              <a:t>FOOT</a:t>
            </a:r>
            <a:r>
              <a:rPr spc="-145" dirty="0"/>
              <a:t> </a:t>
            </a:r>
            <a:r>
              <a:rPr spc="-5" dirty="0"/>
              <a:t>PROTECTION</a:t>
            </a:r>
          </a:p>
        </p:txBody>
      </p:sp>
      <p:sp>
        <p:nvSpPr>
          <p:cNvPr id="7" name="object 7"/>
          <p:cNvSpPr/>
          <p:nvPr/>
        </p:nvSpPr>
        <p:spPr>
          <a:xfrm>
            <a:off x="990600" y="1828800"/>
            <a:ext cx="3733800" cy="4572000"/>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5907404" y="1620938"/>
            <a:ext cx="2707005" cy="3573779"/>
          </a:xfrm>
          <a:prstGeom prst="rect">
            <a:avLst/>
          </a:prstGeom>
        </p:spPr>
        <p:txBody>
          <a:bodyPr vert="horz" wrap="square" lIns="0" tIns="92710" rIns="0" bIns="0" rtlCol="0">
            <a:spAutoFit/>
          </a:bodyPr>
          <a:lstStyle/>
          <a:p>
            <a:pPr marL="396240" indent="-383540">
              <a:lnSpc>
                <a:spcPct val="100000"/>
              </a:lnSpc>
              <a:spcBef>
                <a:spcPts val="730"/>
              </a:spcBef>
              <a:buClr>
                <a:srgbClr val="6D9FAF"/>
              </a:buClr>
              <a:buSzPct val="78846"/>
              <a:buFont typeface="Wingdings 2"/>
              <a:buChar char=""/>
              <a:tabLst>
                <a:tab pos="396240" algn="l"/>
                <a:tab pos="396875" algn="l"/>
              </a:tabLst>
            </a:pPr>
            <a:r>
              <a:rPr sz="2600" b="1" dirty="0">
                <a:solidFill>
                  <a:srgbClr val="FFFF00"/>
                </a:solidFill>
                <a:latin typeface="Arial"/>
                <a:cs typeface="Arial"/>
              </a:rPr>
              <a:t>Slipping</a:t>
            </a:r>
            <a:endParaRPr sz="2600">
              <a:latin typeface="Arial"/>
              <a:cs typeface="Arial"/>
            </a:endParaRPr>
          </a:p>
          <a:p>
            <a:pPr marL="698500" marR="5080" lvl="1" indent="-274320">
              <a:lnSpc>
                <a:spcPct val="100000"/>
              </a:lnSpc>
              <a:spcBef>
                <a:spcPts val="665"/>
              </a:spcBef>
              <a:buClr>
                <a:srgbClr val="6D9FAF"/>
              </a:buClr>
              <a:buSzPct val="89285"/>
              <a:buFont typeface="Wingdings 2"/>
              <a:buChar char=""/>
              <a:tabLst>
                <a:tab pos="698500" algn="l"/>
              </a:tabLst>
            </a:pPr>
            <a:r>
              <a:rPr sz="2800" b="1" spc="-5" dirty="0">
                <a:solidFill>
                  <a:srgbClr val="FFFFFF"/>
                </a:solidFill>
                <a:latin typeface="Arial"/>
                <a:cs typeface="Arial"/>
              </a:rPr>
              <a:t>Oil, </a:t>
            </a:r>
            <a:r>
              <a:rPr sz="2800" b="1" spc="-30" dirty="0">
                <a:solidFill>
                  <a:srgbClr val="FFFFFF"/>
                </a:solidFill>
                <a:latin typeface="Arial"/>
                <a:cs typeface="Arial"/>
              </a:rPr>
              <a:t>water,  </a:t>
            </a:r>
            <a:r>
              <a:rPr sz="2800" b="1" spc="-5" dirty="0">
                <a:solidFill>
                  <a:srgbClr val="FFFFFF"/>
                </a:solidFill>
                <a:latin typeface="Arial"/>
                <a:cs typeface="Arial"/>
              </a:rPr>
              <a:t>soaps,</a:t>
            </a:r>
            <a:r>
              <a:rPr sz="2800" b="1" spc="-60" dirty="0">
                <a:solidFill>
                  <a:srgbClr val="FFFFFF"/>
                </a:solidFill>
                <a:latin typeface="Arial"/>
                <a:cs typeface="Arial"/>
              </a:rPr>
              <a:t> </a:t>
            </a:r>
            <a:r>
              <a:rPr sz="2800" b="1" spc="-5" dirty="0">
                <a:solidFill>
                  <a:srgbClr val="FFFFFF"/>
                </a:solidFill>
                <a:latin typeface="Arial"/>
                <a:cs typeface="Arial"/>
              </a:rPr>
              <a:t>wax,  and other  chemicals  can cause  </a:t>
            </a:r>
            <a:r>
              <a:rPr sz="2800" b="1" spc="-15" dirty="0">
                <a:solidFill>
                  <a:srgbClr val="FFFFFF"/>
                </a:solidFill>
                <a:latin typeface="Arial"/>
                <a:cs typeface="Arial"/>
              </a:rPr>
              <a:t>you </a:t>
            </a:r>
            <a:r>
              <a:rPr sz="2800" b="1" spc="-5" dirty="0">
                <a:solidFill>
                  <a:srgbClr val="FFFFFF"/>
                </a:solidFill>
                <a:latin typeface="Arial"/>
                <a:cs typeface="Arial"/>
              </a:rPr>
              <a:t>to slip  and</a:t>
            </a:r>
            <a:r>
              <a:rPr sz="2800" b="1" spc="-10" dirty="0">
                <a:solidFill>
                  <a:srgbClr val="FFFFFF"/>
                </a:solidFill>
                <a:latin typeface="Arial"/>
                <a:cs typeface="Arial"/>
              </a:rPr>
              <a:t> </a:t>
            </a:r>
            <a:r>
              <a:rPr sz="2800" b="1" dirty="0">
                <a:solidFill>
                  <a:srgbClr val="FFFFFF"/>
                </a:solidFill>
                <a:latin typeface="Arial"/>
                <a:cs typeface="Arial"/>
              </a:rPr>
              <a:t>fall</a:t>
            </a:r>
            <a:endParaRPr sz="280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46275" y="272922"/>
            <a:ext cx="4490085" cy="1122680"/>
          </a:xfrm>
          <a:prstGeom prst="rect">
            <a:avLst/>
          </a:prstGeom>
        </p:spPr>
        <p:txBody>
          <a:bodyPr vert="horz" wrap="square" lIns="0" tIns="12700" rIns="0" bIns="0" rtlCol="0">
            <a:spAutoFit/>
          </a:bodyPr>
          <a:lstStyle/>
          <a:p>
            <a:pPr marL="1202690" marR="5080" indent="-1190625">
              <a:lnSpc>
                <a:spcPct val="100000"/>
              </a:lnSpc>
              <a:spcBef>
                <a:spcPts val="100"/>
              </a:spcBef>
            </a:pPr>
            <a:r>
              <a:rPr sz="3600" dirty="0"/>
              <a:t>Is This </a:t>
            </a:r>
            <a:r>
              <a:rPr sz="3600" spc="-5" dirty="0"/>
              <a:t>An</a:t>
            </a:r>
            <a:r>
              <a:rPr sz="3600" spc="-560" dirty="0"/>
              <a:t> </a:t>
            </a:r>
            <a:r>
              <a:rPr sz="3600" dirty="0"/>
              <a:t>Appropriate  </a:t>
            </a:r>
            <a:r>
              <a:rPr sz="3600" spc="-5" dirty="0"/>
              <a:t>Hard</a:t>
            </a:r>
            <a:r>
              <a:rPr sz="3600" spc="-25" dirty="0"/>
              <a:t> </a:t>
            </a:r>
            <a:r>
              <a:rPr sz="3600" spc="-5" dirty="0"/>
              <a:t>Hat?</a:t>
            </a:r>
            <a:endParaRPr sz="3600"/>
          </a:p>
        </p:txBody>
      </p:sp>
      <p:sp>
        <p:nvSpPr>
          <p:cNvPr id="3" name="object 3"/>
          <p:cNvSpPr/>
          <p:nvPr/>
        </p:nvSpPr>
        <p:spPr>
          <a:xfrm>
            <a:off x="1405127" y="1772411"/>
            <a:ext cx="5571744" cy="418185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654294"/>
            <a:ext cx="9144000" cy="220370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4751832"/>
            <a:ext cx="9144000" cy="2106295"/>
          </a:xfrm>
          <a:custGeom>
            <a:avLst/>
            <a:gdLst/>
            <a:ahLst/>
            <a:cxnLst/>
            <a:rect l="l" t="t" r="r" b="b"/>
            <a:pathLst>
              <a:path w="9144000" h="2106295">
                <a:moveTo>
                  <a:pt x="0" y="1692935"/>
                </a:moveTo>
                <a:lnTo>
                  <a:pt x="0" y="2106166"/>
                </a:lnTo>
                <a:lnTo>
                  <a:pt x="9144000" y="2106166"/>
                </a:lnTo>
                <a:lnTo>
                  <a:pt x="9144000" y="1751575"/>
                </a:lnTo>
                <a:lnTo>
                  <a:pt x="2266828" y="1751575"/>
                </a:lnTo>
                <a:lnTo>
                  <a:pt x="1613553" y="1744157"/>
                </a:lnTo>
                <a:lnTo>
                  <a:pt x="0" y="1692935"/>
                </a:lnTo>
                <a:close/>
              </a:path>
              <a:path w="9144000" h="2106295">
                <a:moveTo>
                  <a:pt x="9144000" y="0"/>
                </a:moveTo>
                <a:lnTo>
                  <a:pt x="8953853" y="89691"/>
                </a:lnTo>
                <a:lnTo>
                  <a:pt x="8464392" y="314371"/>
                </a:lnTo>
                <a:lnTo>
                  <a:pt x="8055839" y="494221"/>
                </a:lnTo>
                <a:lnTo>
                  <a:pt x="7664254" y="659074"/>
                </a:lnTo>
                <a:lnTo>
                  <a:pt x="7341069" y="788898"/>
                </a:lnTo>
                <a:lnTo>
                  <a:pt x="7028467" y="908526"/>
                </a:lnTo>
                <a:lnTo>
                  <a:pt x="6775423" y="1000703"/>
                </a:lnTo>
                <a:lnTo>
                  <a:pt x="6528624" y="1086284"/>
                </a:lnTo>
                <a:lnTo>
                  <a:pt x="6287566" y="1165488"/>
                </a:lnTo>
                <a:lnTo>
                  <a:pt x="6051747" y="1238535"/>
                </a:lnTo>
                <a:lnTo>
                  <a:pt x="5820664" y="1305646"/>
                </a:lnTo>
                <a:lnTo>
                  <a:pt x="5593815" y="1367040"/>
                </a:lnTo>
                <a:lnTo>
                  <a:pt x="5415046" y="1412187"/>
                </a:lnTo>
                <a:lnTo>
                  <a:pt x="5238407" y="1453928"/>
                </a:lnTo>
                <a:lnTo>
                  <a:pt x="5063642" y="1492375"/>
                </a:lnTo>
                <a:lnTo>
                  <a:pt x="4890493" y="1527643"/>
                </a:lnTo>
                <a:lnTo>
                  <a:pt x="4718701" y="1559842"/>
                </a:lnTo>
                <a:lnTo>
                  <a:pt x="4548012" y="1589086"/>
                </a:lnTo>
                <a:lnTo>
                  <a:pt x="4335806" y="1621657"/>
                </a:lnTo>
                <a:lnTo>
                  <a:pt x="4124415" y="1650005"/>
                </a:lnTo>
                <a:lnTo>
                  <a:pt x="3913339" y="1674351"/>
                </a:lnTo>
                <a:lnTo>
                  <a:pt x="3702072" y="1694915"/>
                </a:lnTo>
                <a:lnTo>
                  <a:pt x="3490114" y="1711916"/>
                </a:lnTo>
                <a:lnTo>
                  <a:pt x="3234143" y="1727924"/>
                </a:lnTo>
                <a:lnTo>
                  <a:pt x="2975583" y="1739498"/>
                </a:lnTo>
                <a:lnTo>
                  <a:pt x="2669499" y="1747904"/>
                </a:lnTo>
                <a:lnTo>
                  <a:pt x="2266828" y="1751575"/>
                </a:lnTo>
                <a:lnTo>
                  <a:pt x="9144000" y="1751575"/>
                </a:lnTo>
                <a:lnTo>
                  <a:pt x="9144000" y="0"/>
                </a:lnTo>
                <a:close/>
              </a:path>
            </a:pathLst>
          </a:custGeom>
          <a:solidFill>
            <a:srgbClr val="7B7B7B">
              <a:alpha val="45097"/>
            </a:srgbClr>
          </a:solidFill>
        </p:spPr>
        <p:txBody>
          <a:bodyPr wrap="square" lIns="0" tIns="0" rIns="0" bIns="0" rtlCol="0"/>
          <a:lstStyle/>
          <a:p>
            <a:endParaRPr/>
          </a:p>
        </p:txBody>
      </p:sp>
      <p:sp>
        <p:nvSpPr>
          <p:cNvPr id="4" name="object 4"/>
          <p:cNvSpPr/>
          <p:nvPr/>
        </p:nvSpPr>
        <p:spPr>
          <a:xfrm>
            <a:off x="7211568" y="0"/>
            <a:ext cx="1932431" cy="685799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315200" y="0"/>
            <a:ext cx="1828800" cy="6858000"/>
          </a:xfrm>
          <a:custGeom>
            <a:avLst/>
            <a:gdLst/>
            <a:ahLst/>
            <a:cxnLst/>
            <a:rect l="l" t="t" r="r" b="b"/>
            <a:pathLst>
              <a:path w="1828800" h="6858000">
                <a:moveTo>
                  <a:pt x="0" y="0"/>
                </a:moveTo>
                <a:lnTo>
                  <a:pt x="37678" y="52510"/>
                </a:lnTo>
                <a:lnTo>
                  <a:pt x="74692" y="105059"/>
                </a:lnTo>
                <a:lnTo>
                  <a:pt x="111045" y="157642"/>
                </a:lnTo>
                <a:lnTo>
                  <a:pt x="146740" y="210258"/>
                </a:lnTo>
                <a:lnTo>
                  <a:pt x="181781" y="262903"/>
                </a:lnTo>
                <a:lnTo>
                  <a:pt x="216173" y="315574"/>
                </a:lnTo>
                <a:lnTo>
                  <a:pt x="249918" y="368268"/>
                </a:lnTo>
                <a:lnTo>
                  <a:pt x="283022" y="420982"/>
                </a:lnTo>
                <a:lnTo>
                  <a:pt x="315488" y="473715"/>
                </a:lnTo>
                <a:lnTo>
                  <a:pt x="347319" y="526461"/>
                </a:lnTo>
                <a:lnTo>
                  <a:pt x="378519" y="579219"/>
                </a:lnTo>
                <a:lnTo>
                  <a:pt x="409092" y="631986"/>
                </a:lnTo>
                <a:lnTo>
                  <a:pt x="439043" y="684758"/>
                </a:lnTo>
                <a:lnTo>
                  <a:pt x="468375" y="737534"/>
                </a:lnTo>
                <a:lnTo>
                  <a:pt x="497091" y="790309"/>
                </a:lnTo>
                <a:lnTo>
                  <a:pt x="525196" y="843081"/>
                </a:lnTo>
                <a:lnTo>
                  <a:pt x="552693" y="895847"/>
                </a:lnTo>
                <a:lnTo>
                  <a:pt x="579586" y="948604"/>
                </a:lnTo>
                <a:lnTo>
                  <a:pt x="605880" y="1001349"/>
                </a:lnTo>
                <a:lnTo>
                  <a:pt x="631577" y="1054080"/>
                </a:lnTo>
                <a:lnTo>
                  <a:pt x="656682" y="1106792"/>
                </a:lnTo>
                <a:lnTo>
                  <a:pt x="681198" y="1159484"/>
                </a:lnTo>
                <a:lnTo>
                  <a:pt x="705130" y="1212153"/>
                </a:lnTo>
                <a:lnTo>
                  <a:pt x="728481" y="1264795"/>
                </a:lnTo>
                <a:lnTo>
                  <a:pt x="751256" y="1317407"/>
                </a:lnTo>
                <a:lnTo>
                  <a:pt x="773457" y="1369987"/>
                </a:lnTo>
                <a:lnTo>
                  <a:pt x="795088" y="1422532"/>
                </a:lnTo>
                <a:lnTo>
                  <a:pt x="816155" y="1475038"/>
                </a:lnTo>
                <a:lnTo>
                  <a:pt x="836659" y="1527504"/>
                </a:lnTo>
                <a:lnTo>
                  <a:pt x="856606" y="1579925"/>
                </a:lnTo>
                <a:lnTo>
                  <a:pt x="875999" y="1632299"/>
                </a:lnTo>
                <a:lnTo>
                  <a:pt x="894841" y="1684623"/>
                </a:lnTo>
                <a:lnTo>
                  <a:pt x="913138" y="1736895"/>
                </a:lnTo>
                <a:lnTo>
                  <a:pt x="930891" y="1789110"/>
                </a:lnTo>
                <a:lnTo>
                  <a:pt x="948107" y="1841267"/>
                </a:lnTo>
                <a:lnTo>
                  <a:pt x="964787" y="1893362"/>
                </a:lnTo>
                <a:lnTo>
                  <a:pt x="980936" y="1945392"/>
                </a:lnTo>
                <a:lnTo>
                  <a:pt x="996558" y="1997355"/>
                </a:lnTo>
                <a:lnTo>
                  <a:pt x="1011657" y="2049248"/>
                </a:lnTo>
                <a:lnTo>
                  <a:pt x="1026237" y="2101067"/>
                </a:lnTo>
                <a:lnTo>
                  <a:pt x="1040300" y="2152809"/>
                </a:lnTo>
                <a:lnTo>
                  <a:pt x="1053852" y="2204473"/>
                </a:lnTo>
                <a:lnTo>
                  <a:pt x="1066896" y="2256054"/>
                </a:lnTo>
                <a:lnTo>
                  <a:pt x="1079436" y="2307550"/>
                </a:lnTo>
                <a:lnTo>
                  <a:pt x="1091475" y="2358958"/>
                </a:lnTo>
                <a:lnTo>
                  <a:pt x="1103018" y="2410275"/>
                </a:lnTo>
                <a:lnTo>
                  <a:pt x="1114068" y="2461498"/>
                </a:lnTo>
                <a:lnTo>
                  <a:pt x="1124629" y="2512625"/>
                </a:lnTo>
                <a:lnTo>
                  <a:pt x="1134705" y="2563651"/>
                </a:lnTo>
                <a:lnTo>
                  <a:pt x="1144300" y="2614575"/>
                </a:lnTo>
                <a:lnTo>
                  <a:pt x="1153418" y="2665393"/>
                </a:lnTo>
                <a:lnTo>
                  <a:pt x="1162062" y="2716103"/>
                </a:lnTo>
                <a:lnTo>
                  <a:pt x="1170236" y="2766701"/>
                </a:lnTo>
                <a:lnTo>
                  <a:pt x="1177945" y="2817185"/>
                </a:lnTo>
                <a:lnTo>
                  <a:pt x="1185192" y="2867551"/>
                </a:lnTo>
                <a:lnTo>
                  <a:pt x="1191980" y="2917797"/>
                </a:lnTo>
                <a:lnTo>
                  <a:pt x="1198314" y="2967920"/>
                </a:lnTo>
                <a:lnTo>
                  <a:pt x="1204197" y="3017916"/>
                </a:lnTo>
                <a:lnTo>
                  <a:pt x="1209634" y="3067784"/>
                </a:lnTo>
                <a:lnTo>
                  <a:pt x="1214628" y="3117520"/>
                </a:lnTo>
                <a:lnTo>
                  <a:pt x="1219183" y="3167120"/>
                </a:lnTo>
                <a:lnTo>
                  <a:pt x="1223302" y="3216583"/>
                </a:lnTo>
                <a:lnTo>
                  <a:pt x="1226990" y="3265905"/>
                </a:lnTo>
                <a:lnTo>
                  <a:pt x="1230251" y="3315083"/>
                </a:lnTo>
                <a:lnTo>
                  <a:pt x="1233088" y="3364115"/>
                </a:lnTo>
                <a:lnTo>
                  <a:pt x="1235505" y="3412997"/>
                </a:lnTo>
                <a:lnTo>
                  <a:pt x="1237506" y="3461726"/>
                </a:lnTo>
                <a:lnTo>
                  <a:pt x="1239095" y="3510300"/>
                </a:lnTo>
                <a:lnTo>
                  <a:pt x="1240275" y="3558716"/>
                </a:lnTo>
                <a:lnTo>
                  <a:pt x="1241051" y="3606970"/>
                </a:lnTo>
                <a:lnTo>
                  <a:pt x="1241426" y="3655060"/>
                </a:lnTo>
                <a:lnTo>
                  <a:pt x="1241404" y="3702983"/>
                </a:lnTo>
                <a:lnTo>
                  <a:pt x="1240989" y="3750736"/>
                </a:lnTo>
                <a:lnTo>
                  <a:pt x="1240185" y="3798316"/>
                </a:lnTo>
                <a:lnTo>
                  <a:pt x="1238995" y="3845719"/>
                </a:lnTo>
                <a:lnTo>
                  <a:pt x="1237424" y="3892944"/>
                </a:lnTo>
                <a:lnTo>
                  <a:pt x="1235475" y="3939987"/>
                </a:lnTo>
                <a:lnTo>
                  <a:pt x="1233152" y="3986846"/>
                </a:lnTo>
                <a:lnTo>
                  <a:pt x="1230459" y="4033516"/>
                </a:lnTo>
                <a:lnTo>
                  <a:pt x="1227400" y="4079996"/>
                </a:lnTo>
                <a:lnTo>
                  <a:pt x="1223979" y="4126283"/>
                </a:lnTo>
                <a:lnTo>
                  <a:pt x="1220198" y="4172373"/>
                </a:lnTo>
                <a:lnTo>
                  <a:pt x="1216063" y="4218264"/>
                </a:lnTo>
                <a:lnTo>
                  <a:pt x="1211578" y="4263952"/>
                </a:lnTo>
                <a:lnTo>
                  <a:pt x="1206745" y="4309435"/>
                </a:lnTo>
                <a:lnTo>
                  <a:pt x="1201568" y="4354710"/>
                </a:lnTo>
                <a:lnTo>
                  <a:pt x="1196053" y="4399773"/>
                </a:lnTo>
                <a:lnTo>
                  <a:pt x="1190201" y="4444623"/>
                </a:lnTo>
                <a:lnTo>
                  <a:pt x="1184018" y="4489256"/>
                </a:lnTo>
                <a:lnTo>
                  <a:pt x="1177507" y="4533668"/>
                </a:lnTo>
                <a:lnTo>
                  <a:pt x="1170672" y="4577858"/>
                </a:lnTo>
                <a:lnTo>
                  <a:pt x="1163517" y="4621822"/>
                </a:lnTo>
                <a:lnTo>
                  <a:pt x="1156045" y="4665558"/>
                </a:lnTo>
                <a:lnTo>
                  <a:pt x="1148260" y="4709062"/>
                </a:lnTo>
                <a:lnTo>
                  <a:pt x="1140167" y="4752331"/>
                </a:lnTo>
                <a:lnTo>
                  <a:pt x="1131769" y="4795362"/>
                </a:lnTo>
                <a:lnTo>
                  <a:pt x="1123069" y="4838154"/>
                </a:lnTo>
                <a:lnTo>
                  <a:pt x="1114073" y="4880702"/>
                </a:lnTo>
                <a:lnTo>
                  <a:pt x="1104783" y="4923003"/>
                </a:lnTo>
                <a:lnTo>
                  <a:pt x="1095203" y="4965056"/>
                </a:lnTo>
                <a:lnTo>
                  <a:pt x="1085337" y="5006856"/>
                </a:lnTo>
                <a:lnTo>
                  <a:pt x="1075190" y="5048401"/>
                </a:lnTo>
                <a:lnTo>
                  <a:pt x="1064764" y="5089688"/>
                </a:lnTo>
                <a:lnTo>
                  <a:pt x="1054064" y="5130715"/>
                </a:lnTo>
                <a:lnTo>
                  <a:pt x="1043094" y="5171477"/>
                </a:lnTo>
                <a:lnTo>
                  <a:pt x="1031857" y="5211973"/>
                </a:lnTo>
                <a:lnTo>
                  <a:pt x="1020357" y="5252199"/>
                </a:lnTo>
                <a:lnTo>
                  <a:pt x="1008598" y="5292152"/>
                </a:lnTo>
                <a:lnTo>
                  <a:pt x="996584" y="5331829"/>
                </a:lnTo>
                <a:lnTo>
                  <a:pt x="984319" y="5371228"/>
                </a:lnTo>
                <a:lnTo>
                  <a:pt x="971806" y="5410346"/>
                </a:lnTo>
                <a:lnTo>
                  <a:pt x="959049" y="5449179"/>
                </a:lnTo>
                <a:lnTo>
                  <a:pt x="946053" y="5487725"/>
                </a:lnTo>
                <a:lnTo>
                  <a:pt x="932821" y="5525981"/>
                </a:lnTo>
                <a:lnTo>
                  <a:pt x="919356" y="5563944"/>
                </a:lnTo>
                <a:lnTo>
                  <a:pt x="905664" y="5601610"/>
                </a:lnTo>
                <a:lnTo>
                  <a:pt x="891746" y="5638977"/>
                </a:lnTo>
                <a:lnTo>
                  <a:pt x="877608" y="5676043"/>
                </a:lnTo>
                <a:lnTo>
                  <a:pt x="863253" y="5712803"/>
                </a:lnTo>
                <a:lnTo>
                  <a:pt x="848686" y="5749256"/>
                </a:lnTo>
                <a:lnTo>
                  <a:pt x="833909" y="5785398"/>
                </a:lnTo>
                <a:lnTo>
                  <a:pt x="818926" y="5821227"/>
                </a:lnTo>
                <a:lnTo>
                  <a:pt x="803742" y="5856738"/>
                </a:lnTo>
                <a:lnTo>
                  <a:pt x="788361" y="5891930"/>
                </a:lnTo>
                <a:lnTo>
                  <a:pt x="772785" y="5926800"/>
                </a:lnTo>
                <a:lnTo>
                  <a:pt x="741068" y="5995560"/>
                </a:lnTo>
                <a:lnTo>
                  <a:pt x="708622" y="6062996"/>
                </a:lnTo>
                <a:lnTo>
                  <a:pt x="675477" y="6129082"/>
                </a:lnTo>
                <a:lnTo>
                  <a:pt x="641663" y="6193797"/>
                </a:lnTo>
                <a:lnTo>
                  <a:pt x="607212" y="6257116"/>
                </a:lnTo>
                <a:lnTo>
                  <a:pt x="572155" y="6319017"/>
                </a:lnTo>
                <a:lnTo>
                  <a:pt x="536521" y="6379475"/>
                </a:lnTo>
                <a:lnTo>
                  <a:pt x="500341" y="6438468"/>
                </a:lnTo>
                <a:lnTo>
                  <a:pt x="463647" y="6495971"/>
                </a:lnTo>
                <a:lnTo>
                  <a:pt x="426469" y="6551962"/>
                </a:lnTo>
                <a:lnTo>
                  <a:pt x="388836" y="6606417"/>
                </a:lnTo>
                <a:lnTo>
                  <a:pt x="350781" y="6659313"/>
                </a:lnTo>
                <a:lnTo>
                  <a:pt x="312334" y="6710625"/>
                </a:lnTo>
                <a:lnTo>
                  <a:pt x="273525" y="6760331"/>
                </a:lnTo>
                <a:lnTo>
                  <a:pt x="234385" y="6808408"/>
                </a:lnTo>
                <a:lnTo>
                  <a:pt x="194945" y="6854831"/>
                </a:lnTo>
                <a:lnTo>
                  <a:pt x="1828800" y="6857999"/>
                </a:lnTo>
                <a:lnTo>
                  <a:pt x="1828800" y="14224"/>
                </a:lnTo>
                <a:lnTo>
                  <a:pt x="0" y="0"/>
                </a:lnTo>
                <a:close/>
              </a:path>
            </a:pathLst>
          </a:custGeom>
          <a:solidFill>
            <a:srgbClr val="585858">
              <a:alpha val="39999"/>
            </a:srgbClr>
          </a:solidFill>
        </p:spPr>
        <p:txBody>
          <a:bodyPr wrap="square" lIns="0" tIns="0" rIns="0" bIns="0" rtlCol="0"/>
          <a:lstStyle/>
          <a:p>
            <a:endParaRPr/>
          </a:p>
        </p:txBody>
      </p:sp>
      <p:sp>
        <p:nvSpPr>
          <p:cNvPr id="6" name="object 6"/>
          <p:cNvSpPr txBox="1">
            <a:spLocks noGrp="1"/>
          </p:cNvSpPr>
          <p:nvPr>
            <p:ph type="title"/>
          </p:nvPr>
        </p:nvSpPr>
        <p:spPr>
          <a:xfrm>
            <a:off x="2961513" y="498093"/>
            <a:ext cx="3984625" cy="726440"/>
          </a:xfrm>
          <a:prstGeom prst="rect">
            <a:avLst/>
          </a:prstGeom>
        </p:spPr>
        <p:txBody>
          <a:bodyPr vert="horz" wrap="square" lIns="0" tIns="12065" rIns="0" bIns="0" rtlCol="0">
            <a:spAutoFit/>
          </a:bodyPr>
          <a:lstStyle/>
          <a:p>
            <a:pPr marL="12700">
              <a:lnSpc>
                <a:spcPct val="100000"/>
              </a:lnSpc>
              <a:spcBef>
                <a:spcPts val="95"/>
              </a:spcBef>
            </a:pPr>
            <a:r>
              <a:rPr spc="-5" dirty="0"/>
              <a:t>Foot</a:t>
            </a:r>
            <a:r>
              <a:rPr spc="-55" dirty="0"/>
              <a:t> </a:t>
            </a:r>
            <a:r>
              <a:rPr spc="-5" dirty="0"/>
              <a:t>Protection</a:t>
            </a:r>
          </a:p>
        </p:txBody>
      </p:sp>
      <p:sp>
        <p:nvSpPr>
          <p:cNvPr id="7" name="object 7"/>
          <p:cNvSpPr txBox="1"/>
          <p:nvPr/>
        </p:nvSpPr>
        <p:spPr>
          <a:xfrm>
            <a:off x="1182420" y="1657553"/>
            <a:ext cx="4199890" cy="4558030"/>
          </a:xfrm>
          <a:prstGeom prst="rect">
            <a:avLst/>
          </a:prstGeom>
        </p:spPr>
        <p:txBody>
          <a:bodyPr vert="horz" wrap="square" lIns="0" tIns="60325" rIns="0" bIns="0" rtlCol="0">
            <a:spAutoFit/>
          </a:bodyPr>
          <a:lstStyle/>
          <a:p>
            <a:pPr marL="396240" marR="379095" indent="-384175">
              <a:lnSpc>
                <a:spcPts val="3030"/>
              </a:lnSpc>
              <a:spcBef>
                <a:spcPts val="475"/>
              </a:spcBef>
            </a:pPr>
            <a:r>
              <a:rPr sz="2800" spc="-5" dirty="0">
                <a:solidFill>
                  <a:srgbClr val="FFFF00"/>
                </a:solidFill>
                <a:latin typeface="Arial"/>
                <a:cs typeface="Arial"/>
              </a:rPr>
              <a:t>Elimination or Control of  Hazards</a:t>
            </a:r>
            <a:endParaRPr sz="2800">
              <a:latin typeface="Arial"/>
              <a:cs typeface="Arial"/>
            </a:endParaRPr>
          </a:p>
          <a:p>
            <a:pPr marL="396240" indent="-383540">
              <a:lnSpc>
                <a:spcPct val="100000"/>
              </a:lnSpc>
              <a:spcBef>
                <a:spcPts val="285"/>
              </a:spcBef>
              <a:buClr>
                <a:srgbClr val="6D9FAF"/>
              </a:buClr>
              <a:buSzPct val="80357"/>
              <a:buFont typeface="Wingdings 2"/>
              <a:buChar char=""/>
              <a:tabLst>
                <a:tab pos="396240" algn="l"/>
                <a:tab pos="396875" algn="l"/>
              </a:tabLst>
            </a:pPr>
            <a:r>
              <a:rPr sz="2800" b="1" spc="-5" dirty="0">
                <a:solidFill>
                  <a:srgbClr val="FFFF00"/>
                </a:solidFill>
                <a:latin typeface="Arial"/>
                <a:cs typeface="Arial"/>
              </a:rPr>
              <a:t>Housekeeping</a:t>
            </a:r>
            <a:endParaRPr sz="2800">
              <a:latin typeface="Arial"/>
              <a:cs typeface="Arial"/>
            </a:endParaRPr>
          </a:p>
          <a:p>
            <a:pPr marL="697865" marR="125730" lvl="1" indent="-274320">
              <a:lnSpc>
                <a:spcPct val="90000"/>
              </a:lnSpc>
              <a:spcBef>
                <a:spcPts val="590"/>
              </a:spcBef>
              <a:buClr>
                <a:srgbClr val="6D9FAF"/>
              </a:buClr>
              <a:buSzPct val="89583"/>
              <a:buFont typeface="Wingdings 2"/>
              <a:buChar char=""/>
              <a:tabLst>
                <a:tab pos="698500" algn="l"/>
              </a:tabLst>
            </a:pPr>
            <a:r>
              <a:rPr sz="2400" b="1" spc="-5" dirty="0">
                <a:solidFill>
                  <a:srgbClr val="FFFFFF"/>
                </a:solidFill>
                <a:latin typeface="Arial"/>
                <a:cs typeface="Arial"/>
              </a:rPr>
              <a:t>Poorly maintained  </a:t>
            </a:r>
            <a:r>
              <a:rPr sz="2400" b="1" spc="-25" dirty="0">
                <a:solidFill>
                  <a:srgbClr val="FFFFFF"/>
                </a:solidFill>
                <a:latin typeface="Arial"/>
                <a:cs typeface="Arial"/>
              </a:rPr>
              <a:t>machinery, </a:t>
            </a:r>
            <a:r>
              <a:rPr sz="2400" b="1" dirty="0">
                <a:solidFill>
                  <a:srgbClr val="FFFFFF"/>
                </a:solidFill>
                <a:latin typeface="Arial"/>
                <a:cs typeface="Arial"/>
              </a:rPr>
              <a:t>tools,  </a:t>
            </a:r>
            <a:r>
              <a:rPr sz="2400" b="1" spc="-5" dirty="0">
                <a:solidFill>
                  <a:srgbClr val="FFFFFF"/>
                </a:solidFill>
                <a:latin typeface="Arial"/>
                <a:cs typeface="Arial"/>
              </a:rPr>
              <a:t>sloppy </a:t>
            </a:r>
            <a:r>
              <a:rPr sz="2400" b="1" spc="5" dirty="0">
                <a:solidFill>
                  <a:srgbClr val="FFFFFF"/>
                </a:solidFill>
                <a:latin typeface="Arial"/>
                <a:cs typeface="Arial"/>
              </a:rPr>
              <a:t>work </a:t>
            </a:r>
            <a:r>
              <a:rPr sz="2400" b="1" spc="-5" dirty="0">
                <a:solidFill>
                  <a:srgbClr val="FFFFFF"/>
                </a:solidFill>
                <a:latin typeface="Arial"/>
                <a:cs typeface="Arial"/>
              </a:rPr>
              <a:t>areas,</a:t>
            </a:r>
            <a:r>
              <a:rPr sz="2400" b="1" spc="-95" dirty="0">
                <a:solidFill>
                  <a:srgbClr val="FFFFFF"/>
                </a:solidFill>
                <a:latin typeface="Arial"/>
                <a:cs typeface="Arial"/>
              </a:rPr>
              <a:t> </a:t>
            </a:r>
            <a:r>
              <a:rPr sz="2400" b="1" dirty="0">
                <a:solidFill>
                  <a:srgbClr val="FFFFFF"/>
                </a:solidFill>
                <a:latin typeface="Arial"/>
                <a:cs typeface="Arial"/>
              </a:rPr>
              <a:t>and  cluttered </a:t>
            </a:r>
            <a:r>
              <a:rPr sz="2400" b="1" spc="-5" dirty="0">
                <a:solidFill>
                  <a:srgbClr val="FFFFFF"/>
                </a:solidFill>
                <a:latin typeface="Arial"/>
                <a:cs typeface="Arial"/>
              </a:rPr>
              <a:t>aisles all  contribute to foot  </a:t>
            </a:r>
            <a:r>
              <a:rPr sz="2400" b="1" dirty="0">
                <a:solidFill>
                  <a:srgbClr val="FFFFFF"/>
                </a:solidFill>
                <a:latin typeface="Arial"/>
                <a:cs typeface="Arial"/>
              </a:rPr>
              <a:t>injuries</a:t>
            </a:r>
            <a:endParaRPr sz="2400">
              <a:latin typeface="Arial"/>
              <a:cs typeface="Arial"/>
            </a:endParaRPr>
          </a:p>
          <a:p>
            <a:pPr marL="396240" indent="-383540">
              <a:lnSpc>
                <a:spcPct val="100000"/>
              </a:lnSpc>
              <a:spcBef>
                <a:spcPts val="325"/>
              </a:spcBef>
              <a:buClr>
                <a:srgbClr val="6D9FAF"/>
              </a:buClr>
              <a:buSzPct val="80357"/>
              <a:buFont typeface="Wingdings 2"/>
              <a:buChar char=""/>
              <a:tabLst>
                <a:tab pos="396240" algn="l"/>
                <a:tab pos="396875" algn="l"/>
              </a:tabLst>
            </a:pPr>
            <a:r>
              <a:rPr sz="2800" b="1" spc="-10" dirty="0">
                <a:solidFill>
                  <a:srgbClr val="FFFF00"/>
                </a:solidFill>
                <a:latin typeface="Arial"/>
                <a:cs typeface="Arial"/>
              </a:rPr>
              <a:t>Signs</a:t>
            </a:r>
            <a:endParaRPr sz="2800">
              <a:latin typeface="Arial"/>
              <a:cs typeface="Arial"/>
            </a:endParaRPr>
          </a:p>
          <a:p>
            <a:pPr marL="697865" marR="5080" lvl="1" indent="-274320">
              <a:lnSpc>
                <a:spcPts val="2590"/>
              </a:lnSpc>
              <a:spcBef>
                <a:spcPts val="630"/>
              </a:spcBef>
              <a:buClr>
                <a:srgbClr val="6D9FAF"/>
              </a:buClr>
              <a:buSzPct val="89583"/>
              <a:buFont typeface="Wingdings 2"/>
              <a:buChar char=""/>
              <a:tabLst>
                <a:tab pos="698500" algn="l"/>
              </a:tabLst>
            </a:pPr>
            <a:r>
              <a:rPr sz="2400" dirty="0">
                <a:solidFill>
                  <a:srgbClr val="FFFFFF"/>
                </a:solidFill>
                <a:latin typeface="Arial"/>
                <a:cs typeface="Arial"/>
              </a:rPr>
              <a:t>Identify </a:t>
            </a:r>
            <a:r>
              <a:rPr sz="2400" spc="-5" dirty="0">
                <a:solidFill>
                  <a:srgbClr val="FFFFFF"/>
                </a:solidFill>
                <a:latin typeface="Arial"/>
                <a:cs typeface="Arial"/>
              </a:rPr>
              <a:t>temporary</a:t>
            </a:r>
            <a:r>
              <a:rPr sz="2400" spc="-30" dirty="0">
                <a:solidFill>
                  <a:srgbClr val="FFFFFF"/>
                </a:solidFill>
                <a:latin typeface="Arial"/>
                <a:cs typeface="Arial"/>
              </a:rPr>
              <a:t> </a:t>
            </a:r>
            <a:r>
              <a:rPr sz="2400" spc="-5" dirty="0">
                <a:solidFill>
                  <a:srgbClr val="FFFFFF"/>
                </a:solidFill>
                <a:latin typeface="Arial"/>
                <a:cs typeface="Arial"/>
              </a:rPr>
              <a:t>slip/trip  areas</a:t>
            </a:r>
            <a:endParaRPr sz="2400">
              <a:latin typeface="Arial"/>
              <a:cs typeface="Arial"/>
            </a:endParaRPr>
          </a:p>
        </p:txBody>
      </p:sp>
      <p:sp>
        <p:nvSpPr>
          <p:cNvPr id="8" name="object 8"/>
          <p:cNvSpPr/>
          <p:nvPr/>
        </p:nvSpPr>
        <p:spPr>
          <a:xfrm>
            <a:off x="5743955" y="1905000"/>
            <a:ext cx="2380488" cy="4114800"/>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654294"/>
            <a:ext cx="9144000" cy="220370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4751832"/>
            <a:ext cx="9144000" cy="2106295"/>
          </a:xfrm>
          <a:custGeom>
            <a:avLst/>
            <a:gdLst/>
            <a:ahLst/>
            <a:cxnLst/>
            <a:rect l="l" t="t" r="r" b="b"/>
            <a:pathLst>
              <a:path w="9144000" h="2106295">
                <a:moveTo>
                  <a:pt x="0" y="1692935"/>
                </a:moveTo>
                <a:lnTo>
                  <a:pt x="0" y="2106166"/>
                </a:lnTo>
                <a:lnTo>
                  <a:pt x="9144000" y="2106166"/>
                </a:lnTo>
                <a:lnTo>
                  <a:pt x="9144000" y="1751575"/>
                </a:lnTo>
                <a:lnTo>
                  <a:pt x="2266828" y="1751575"/>
                </a:lnTo>
                <a:lnTo>
                  <a:pt x="1613553" y="1744157"/>
                </a:lnTo>
                <a:lnTo>
                  <a:pt x="0" y="1692935"/>
                </a:lnTo>
                <a:close/>
              </a:path>
              <a:path w="9144000" h="2106295">
                <a:moveTo>
                  <a:pt x="9144000" y="0"/>
                </a:moveTo>
                <a:lnTo>
                  <a:pt x="8953853" y="89691"/>
                </a:lnTo>
                <a:lnTo>
                  <a:pt x="8464392" y="314371"/>
                </a:lnTo>
                <a:lnTo>
                  <a:pt x="8055839" y="494221"/>
                </a:lnTo>
                <a:lnTo>
                  <a:pt x="7664254" y="659074"/>
                </a:lnTo>
                <a:lnTo>
                  <a:pt x="7341069" y="788898"/>
                </a:lnTo>
                <a:lnTo>
                  <a:pt x="7028467" y="908526"/>
                </a:lnTo>
                <a:lnTo>
                  <a:pt x="6775423" y="1000703"/>
                </a:lnTo>
                <a:lnTo>
                  <a:pt x="6528624" y="1086284"/>
                </a:lnTo>
                <a:lnTo>
                  <a:pt x="6287566" y="1165488"/>
                </a:lnTo>
                <a:lnTo>
                  <a:pt x="6051747" y="1238535"/>
                </a:lnTo>
                <a:lnTo>
                  <a:pt x="5820664" y="1305646"/>
                </a:lnTo>
                <a:lnTo>
                  <a:pt x="5593815" y="1367040"/>
                </a:lnTo>
                <a:lnTo>
                  <a:pt x="5415046" y="1412187"/>
                </a:lnTo>
                <a:lnTo>
                  <a:pt x="5238407" y="1453928"/>
                </a:lnTo>
                <a:lnTo>
                  <a:pt x="5063642" y="1492375"/>
                </a:lnTo>
                <a:lnTo>
                  <a:pt x="4890493" y="1527643"/>
                </a:lnTo>
                <a:lnTo>
                  <a:pt x="4718701" y="1559842"/>
                </a:lnTo>
                <a:lnTo>
                  <a:pt x="4548012" y="1589086"/>
                </a:lnTo>
                <a:lnTo>
                  <a:pt x="4335806" y="1621657"/>
                </a:lnTo>
                <a:lnTo>
                  <a:pt x="4124415" y="1650005"/>
                </a:lnTo>
                <a:lnTo>
                  <a:pt x="3913339" y="1674351"/>
                </a:lnTo>
                <a:lnTo>
                  <a:pt x="3702072" y="1694915"/>
                </a:lnTo>
                <a:lnTo>
                  <a:pt x="3490114" y="1711916"/>
                </a:lnTo>
                <a:lnTo>
                  <a:pt x="3234143" y="1727924"/>
                </a:lnTo>
                <a:lnTo>
                  <a:pt x="2975583" y="1739498"/>
                </a:lnTo>
                <a:lnTo>
                  <a:pt x="2669499" y="1747904"/>
                </a:lnTo>
                <a:lnTo>
                  <a:pt x="2266828" y="1751575"/>
                </a:lnTo>
                <a:lnTo>
                  <a:pt x="9144000" y="1751575"/>
                </a:lnTo>
                <a:lnTo>
                  <a:pt x="9144000" y="0"/>
                </a:lnTo>
                <a:close/>
              </a:path>
            </a:pathLst>
          </a:custGeom>
          <a:solidFill>
            <a:srgbClr val="7B7B7B">
              <a:alpha val="45097"/>
            </a:srgbClr>
          </a:solidFill>
        </p:spPr>
        <p:txBody>
          <a:bodyPr wrap="square" lIns="0" tIns="0" rIns="0" bIns="0" rtlCol="0"/>
          <a:lstStyle/>
          <a:p>
            <a:endParaRPr/>
          </a:p>
        </p:txBody>
      </p:sp>
      <p:sp>
        <p:nvSpPr>
          <p:cNvPr id="4" name="object 4"/>
          <p:cNvSpPr/>
          <p:nvPr/>
        </p:nvSpPr>
        <p:spPr>
          <a:xfrm>
            <a:off x="7211568" y="0"/>
            <a:ext cx="1932431" cy="685799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315200" y="0"/>
            <a:ext cx="1828800" cy="6858000"/>
          </a:xfrm>
          <a:custGeom>
            <a:avLst/>
            <a:gdLst/>
            <a:ahLst/>
            <a:cxnLst/>
            <a:rect l="l" t="t" r="r" b="b"/>
            <a:pathLst>
              <a:path w="1828800" h="6858000">
                <a:moveTo>
                  <a:pt x="0" y="0"/>
                </a:moveTo>
                <a:lnTo>
                  <a:pt x="37678" y="52510"/>
                </a:lnTo>
                <a:lnTo>
                  <a:pt x="74692" y="105059"/>
                </a:lnTo>
                <a:lnTo>
                  <a:pt x="111045" y="157642"/>
                </a:lnTo>
                <a:lnTo>
                  <a:pt x="146740" y="210258"/>
                </a:lnTo>
                <a:lnTo>
                  <a:pt x="181781" y="262903"/>
                </a:lnTo>
                <a:lnTo>
                  <a:pt x="216173" y="315574"/>
                </a:lnTo>
                <a:lnTo>
                  <a:pt x="249918" y="368268"/>
                </a:lnTo>
                <a:lnTo>
                  <a:pt x="283022" y="420982"/>
                </a:lnTo>
                <a:lnTo>
                  <a:pt x="315488" y="473715"/>
                </a:lnTo>
                <a:lnTo>
                  <a:pt x="347319" y="526461"/>
                </a:lnTo>
                <a:lnTo>
                  <a:pt x="378519" y="579219"/>
                </a:lnTo>
                <a:lnTo>
                  <a:pt x="409092" y="631986"/>
                </a:lnTo>
                <a:lnTo>
                  <a:pt x="439043" y="684758"/>
                </a:lnTo>
                <a:lnTo>
                  <a:pt x="468375" y="737534"/>
                </a:lnTo>
                <a:lnTo>
                  <a:pt x="497091" y="790309"/>
                </a:lnTo>
                <a:lnTo>
                  <a:pt x="525196" y="843081"/>
                </a:lnTo>
                <a:lnTo>
                  <a:pt x="552693" y="895847"/>
                </a:lnTo>
                <a:lnTo>
                  <a:pt x="579586" y="948604"/>
                </a:lnTo>
                <a:lnTo>
                  <a:pt x="605880" y="1001349"/>
                </a:lnTo>
                <a:lnTo>
                  <a:pt x="631577" y="1054080"/>
                </a:lnTo>
                <a:lnTo>
                  <a:pt x="656682" y="1106792"/>
                </a:lnTo>
                <a:lnTo>
                  <a:pt x="681198" y="1159484"/>
                </a:lnTo>
                <a:lnTo>
                  <a:pt x="705130" y="1212153"/>
                </a:lnTo>
                <a:lnTo>
                  <a:pt x="728481" y="1264795"/>
                </a:lnTo>
                <a:lnTo>
                  <a:pt x="751256" y="1317407"/>
                </a:lnTo>
                <a:lnTo>
                  <a:pt x="773457" y="1369987"/>
                </a:lnTo>
                <a:lnTo>
                  <a:pt x="795088" y="1422532"/>
                </a:lnTo>
                <a:lnTo>
                  <a:pt x="816155" y="1475038"/>
                </a:lnTo>
                <a:lnTo>
                  <a:pt x="836659" y="1527504"/>
                </a:lnTo>
                <a:lnTo>
                  <a:pt x="856606" y="1579925"/>
                </a:lnTo>
                <a:lnTo>
                  <a:pt x="875999" y="1632299"/>
                </a:lnTo>
                <a:lnTo>
                  <a:pt x="894841" y="1684623"/>
                </a:lnTo>
                <a:lnTo>
                  <a:pt x="913138" y="1736895"/>
                </a:lnTo>
                <a:lnTo>
                  <a:pt x="930891" y="1789110"/>
                </a:lnTo>
                <a:lnTo>
                  <a:pt x="948107" y="1841267"/>
                </a:lnTo>
                <a:lnTo>
                  <a:pt x="964787" y="1893362"/>
                </a:lnTo>
                <a:lnTo>
                  <a:pt x="980936" y="1945392"/>
                </a:lnTo>
                <a:lnTo>
                  <a:pt x="996558" y="1997355"/>
                </a:lnTo>
                <a:lnTo>
                  <a:pt x="1011657" y="2049248"/>
                </a:lnTo>
                <a:lnTo>
                  <a:pt x="1026237" y="2101067"/>
                </a:lnTo>
                <a:lnTo>
                  <a:pt x="1040300" y="2152809"/>
                </a:lnTo>
                <a:lnTo>
                  <a:pt x="1053852" y="2204473"/>
                </a:lnTo>
                <a:lnTo>
                  <a:pt x="1066896" y="2256054"/>
                </a:lnTo>
                <a:lnTo>
                  <a:pt x="1079436" y="2307550"/>
                </a:lnTo>
                <a:lnTo>
                  <a:pt x="1091475" y="2358958"/>
                </a:lnTo>
                <a:lnTo>
                  <a:pt x="1103018" y="2410275"/>
                </a:lnTo>
                <a:lnTo>
                  <a:pt x="1114068" y="2461498"/>
                </a:lnTo>
                <a:lnTo>
                  <a:pt x="1124629" y="2512625"/>
                </a:lnTo>
                <a:lnTo>
                  <a:pt x="1134705" y="2563651"/>
                </a:lnTo>
                <a:lnTo>
                  <a:pt x="1144300" y="2614575"/>
                </a:lnTo>
                <a:lnTo>
                  <a:pt x="1153418" y="2665393"/>
                </a:lnTo>
                <a:lnTo>
                  <a:pt x="1162062" y="2716103"/>
                </a:lnTo>
                <a:lnTo>
                  <a:pt x="1170236" y="2766701"/>
                </a:lnTo>
                <a:lnTo>
                  <a:pt x="1177945" y="2817185"/>
                </a:lnTo>
                <a:lnTo>
                  <a:pt x="1185192" y="2867551"/>
                </a:lnTo>
                <a:lnTo>
                  <a:pt x="1191980" y="2917797"/>
                </a:lnTo>
                <a:lnTo>
                  <a:pt x="1198314" y="2967920"/>
                </a:lnTo>
                <a:lnTo>
                  <a:pt x="1204197" y="3017916"/>
                </a:lnTo>
                <a:lnTo>
                  <a:pt x="1209634" y="3067784"/>
                </a:lnTo>
                <a:lnTo>
                  <a:pt x="1214628" y="3117520"/>
                </a:lnTo>
                <a:lnTo>
                  <a:pt x="1219183" y="3167120"/>
                </a:lnTo>
                <a:lnTo>
                  <a:pt x="1223302" y="3216583"/>
                </a:lnTo>
                <a:lnTo>
                  <a:pt x="1226990" y="3265905"/>
                </a:lnTo>
                <a:lnTo>
                  <a:pt x="1230251" y="3315083"/>
                </a:lnTo>
                <a:lnTo>
                  <a:pt x="1233088" y="3364115"/>
                </a:lnTo>
                <a:lnTo>
                  <a:pt x="1235505" y="3412997"/>
                </a:lnTo>
                <a:lnTo>
                  <a:pt x="1237506" y="3461726"/>
                </a:lnTo>
                <a:lnTo>
                  <a:pt x="1239095" y="3510300"/>
                </a:lnTo>
                <a:lnTo>
                  <a:pt x="1240275" y="3558716"/>
                </a:lnTo>
                <a:lnTo>
                  <a:pt x="1241051" y="3606970"/>
                </a:lnTo>
                <a:lnTo>
                  <a:pt x="1241426" y="3655060"/>
                </a:lnTo>
                <a:lnTo>
                  <a:pt x="1241404" y="3702983"/>
                </a:lnTo>
                <a:lnTo>
                  <a:pt x="1240989" y="3750736"/>
                </a:lnTo>
                <a:lnTo>
                  <a:pt x="1240185" y="3798316"/>
                </a:lnTo>
                <a:lnTo>
                  <a:pt x="1238995" y="3845719"/>
                </a:lnTo>
                <a:lnTo>
                  <a:pt x="1237424" y="3892944"/>
                </a:lnTo>
                <a:lnTo>
                  <a:pt x="1235475" y="3939987"/>
                </a:lnTo>
                <a:lnTo>
                  <a:pt x="1233152" y="3986846"/>
                </a:lnTo>
                <a:lnTo>
                  <a:pt x="1230459" y="4033516"/>
                </a:lnTo>
                <a:lnTo>
                  <a:pt x="1227400" y="4079996"/>
                </a:lnTo>
                <a:lnTo>
                  <a:pt x="1223979" y="4126283"/>
                </a:lnTo>
                <a:lnTo>
                  <a:pt x="1220198" y="4172373"/>
                </a:lnTo>
                <a:lnTo>
                  <a:pt x="1216063" y="4218264"/>
                </a:lnTo>
                <a:lnTo>
                  <a:pt x="1211578" y="4263952"/>
                </a:lnTo>
                <a:lnTo>
                  <a:pt x="1206745" y="4309435"/>
                </a:lnTo>
                <a:lnTo>
                  <a:pt x="1201568" y="4354710"/>
                </a:lnTo>
                <a:lnTo>
                  <a:pt x="1196053" y="4399773"/>
                </a:lnTo>
                <a:lnTo>
                  <a:pt x="1190201" y="4444623"/>
                </a:lnTo>
                <a:lnTo>
                  <a:pt x="1184018" y="4489256"/>
                </a:lnTo>
                <a:lnTo>
                  <a:pt x="1177507" y="4533668"/>
                </a:lnTo>
                <a:lnTo>
                  <a:pt x="1170672" y="4577858"/>
                </a:lnTo>
                <a:lnTo>
                  <a:pt x="1163517" y="4621822"/>
                </a:lnTo>
                <a:lnTo>
                  <a:pt x="1156045" y="4665558"/>
                </a:lnTo>
                <a:lnTo>
                  <a:pt x="1148260" y="4709062"/>
                </a:lnTo>
                <a:lnTo>
                  <a:pt x="1140167" y="4752331"/>
                </a:lnTo>
                <a:lnTo>
                  <a:pt x="1131769" y="4795362"/>
                </a:lnTo>
                <a:lnTo>
                  <a:pt x="1123069" y="4838154"/>
                </a:lnTo>
                <a:lnTo>
                  <a:pt x="1114073" y="4880702"/>
                </a:lnTo>
                <a:lnTo>
                  <a:pt x="1104783" y="4923003"/>
                </a:lnTo>
                <a:lnTo>
                  <a:pt x="1095203" y="4965056"/>
                </a:lnTo>
                <a:lnTo>
                  <a:pt x="1085337" y="5006856"/>
                </a:lnTo>
                <a:lnTo>
                  <a:pt x="1075190" y="5048401"/>
                </a:lnTo>
                <a:lnTo>
                  <a:pt x="1064764" y="5089688"/>
                </a:lnTo>
                <a:lnTo>
                  <a:pt x="1054064" y="5130715"/>
                </a:lnTo>
                <a:lnTo>
                  <a:pt x="1043094" y="5171477"/>
                </a:lnTo>
                <a:lnTo>
                  <a:pt x="1031857" y="5211973"/>
                </a:lnTo>
                <a:lnTo>
                  <a:pt x="1020357" y="5252199"/>
                </a:lnTo>
                <a:lnTo>
                  <a:pt x="1008598" y="5292152"/>
                </a:lnTo>
                <a:lnTo>
                  <a:pt x="996584" y="5331829"/>
                </a:lnTo>
                <a:lnTo>
                  <a:pt x="984319" y="5371228"/>
                </a:lnTo>
                <a:lnTo>
                  <a:pt x="971806" y="5410346"/>
                </a:lnTo>
                <a:lnTo>
                  <a:pt x="959049" y="5449179"/>
                </a:lnTo>
                <a:lnTo>
                  <a:pt x="946053" y="5487725"/>
                </a:lnTo>
                <a:lnTo>
                  <a:pt x="932821" y="5525981"/>
                </a:lnTo>
                <a:lnTo>
                  <a:pt x="919356" y="5563944"/>
                </a:lnTo>
                <a:lnTo>
                  <a:pt x="905664" y="5601610"/>
                </a:lnTo>
                <a:lnTo>
                  <a:pt x="891746" y="5638977"/>
                </a:lnTo>
                <a:lnTo>
                  <a:pt x="877608" y="5676043"/>
                </a:lnTo>
                <a:lnTo>
                  <a:pt x="863253" y="5712803"/>
                </a:lnTo>
                <a:lnTo>
                  <a:pt x="848686" y="5749256"/>
                </a:lnTo>
                <a:lnTo>
                  <a:pt x="833909" y="5785398"/>
                </a:lnTo>
                <a:lnTo>
                  <a:pt x="818926" y="5821227"/>
                </a:lnTo>
                <a:lnTo>
                  <a:pt x="803742" y="5856738"/>
                </a:lnTo>
                <a:lnTo>
                  <a:pt x="788361" y="5891930"/>
                </a:lnTo>
                <a:lnTo>
                  <a:pt x="772785" y="5926800"/>
                </a:lnTo>
                <a:lnTo>
                  <a:pt x="741068" y="5995560"/>
                </a:lnTo>
                <a:lnTo>
                  <a:pt x="708622" y="6062996"/>
                </a:lnTo>
                <a:lnTo>
                  <a:pt x="675477" y="6129082"/>
                </a:lnTo>
                <a:lnTo>
                  <a:pt x="641663" y="6193797"/>
                </a:lnTo>
                <a:lnTo>
                  <a:pt x="607212" y="6257116"/>
                </a:lnTo>
                <a:lnTo>
                  <a:pt x="572155" y="6319017"/>
                </a:lnTo>
                <a:lnTo>
                  <a:pt x="536521" y="6379475"/>
                </a:lnTo>
                <a:lnTo>
                  <a:pt x="500341" y="6438468"/>
                </a:lnTo>
                <a:lnTo>
                  <a:pt x="463647" y="6495971"/>
                </a:lnTo>
                <a:lnTo>
                  <a:pt x="426469" y="6551962"/>
                </a:lnTo>
                <a:lnTo>
                  <a:pt x="388836" y="6606417"/>
                </a:lnTo>
                <a:lnTo>
                  <a:pt x="350781" y="6659313"/>
                </a:lnTo>
                <a:lnTo>
                  <a:pt x="312334" y="6710625"/>
                </a:lnTo>
                <a:lnTo>
                  <a:pt x="273525" y="6760331"/>
                </a:lnTo>
                <a:lnTo>
                  <a:pt x="234385" y="6808408"/>
                </a:lnTo>
                <a:lnTo>
                  <a:pt x="194945" y="6854831"/>
                </a:lnTo>
                <a:lnTo>
                  <a:pt x="1828800" y="6857999"/>
                </a:lnTo>
                <a:lnTo>
                  <a:pt x="1828800" y="14224"/>
                </a:lnTo>
                <a:lnTo>
                  <a:pt x="0" y="0"/>
                </a:lnTo>
                <a:close/>
              </a:path>
            </a:pathLst>
          </a:custGeom>
          <a:solidFill>
            <a:srgbClr val="585858">
              <a:alpha val="39999"/>
            </a:srgbClr>
          </a:solidFill>
        </p:spPr>
        <p:txBody>
          <a:bodyPr wrap="square" lIns="0" tIns="0" rIns="0" bIns="0" rtlCol="0"/>
          <a:lstStyle/>
          <a:p>
            <a:endParaRPr/>
          </a:p>
        </p:txBody>
      </p:sp>
      <p:sp>
        <p:nvSpPr>
          <p:cNvPr id="6" name="object 6"/>
          <p:cNvSpPr txBox="1">
            <a:spLocks noGrp="1"/>
          </p:cNvSpPr>
          <p:nvPr>
            <p:ph type="title"/>
          </p:nvPr>
        </p:nvSpPr>
        <p:spPr>
          <a:xfrm>
            <a:off x="2961513" y="421893"/>
            <a:ext cx="3984625" cy="726440"/>
          </a:xfrm>
          <a:prstGeom prst="rect">
            <a:avLst/>
          </a:prstGeom>
        </p:spPr>
        <p:txBody>
          <a:bodyPr vert="horz" wrap="square" lIns="0" tIns="12065" rIns="0" bIns="0" rtlCol="0">
            <a:spAutoFit/>
          </a:bodyPr>
          <a:lstStyle/>
          <a:p>
            <a:pPr marL="12700">
              <a:lnSpc>
                <a:spcPct val="100000"/>
              </a:lnSpc>
              <a:spcBef>
                <a:spcPts val="95"/>
              </a:spcBef>
            </a:pPr>
            <a:r>
              <a:rPr spc="-5" dirty="0"/>
              <a:t>Foot</a:t>
            </a:r>
            <a:r>
              <a:rPr spc="-55" dirty="0"/>
              <a:t> </a:t>
            </a:r>
            <a:r>
              <a:rPr spc="-5" dirty="0"/>
              <a:t>Protection</a:t>
            </a:r>
          </a:p>
        </p:txBody>
      </p:sp>
      <p:sp>
        <p:nvSpPr>
          <p:cNvPr id="7" name="object 7"/>
          <p:cNvSpPr txBox="1"/>
          <p:nvPr/>
        </p:nvSpPr>
        <p:spPr>
          <a:xfrm>
            <a:off x="1030020" y="1273810"/>
            <a:ext cx="4360545" cy="5047615"/>
          </a:xfrm>
          <a:prstGeom prst="rect">
            <a:avLst/>
          </a:prstGeom>
        </p:spPr>
        <p:txBody>
          <a:bodyPr vert="horz" wrap="square" lIns="0" tIns="12065" rIns="0" bIns="0" rtlCol="0">
            <a:spAutoFit/>
          </a:bodyPr>
          <a:lstStyle/>
          <a:p>
            <a:pPr marL="12700">
              <a:lnSpc>
                <a:spcPts val="3245"/>
              </a:lnSpc>
              <a:spcBef>
                <a:spcPts val="95"/>
              </a:spcBef>
            </a:pPr>
            <a:r>
              <a:rPr sz="2800" spc="-5" dirty="0">
                <a:solidFill>
                  <a:srgbClr val="FFFF00"/>
                </a:solidFill>
                <a:latin typeface="Arial"/>
                <a:cs typeface="Arial"/>
              </a:rPr>
              <a:t>Proper Fit and Use of</a:t>
            </a:r>
            <a:r>
              <a:rPr sz="2800" spc="5" dirty="0">
                <a:solidFill>
                  <a:srgbClr val="FFFF00"/>
                </a:solidFill>
                <a:latin typeface="Arial"/>
                <a:cs typeface="Arial"/>
              </a:rPr>
              <a:t> </a:t>
            </a:r>
            <a:r>
              <a:rPr sz="2800" spc="-10" dirty="0">
                <a:solidFill>
                  <a:srgbClr val="FFFF00"/>
                </a:solidFill>
                <a:latin typeface="Arial"/>
                <a:cs typeface="Arial"/>
              </a:rPr>
              <a:t>PPE</a:t>
            </a:r>
            <a:endParaRPr sz="2800">
              <a:latin typeface="Arial"/>
              <a:cs typeface="Arial"/>
            </a:endParaRPr>
          </a:p>
          <a:p>
            <a:pPr marL="396240" indent="-383540">
              <a:lnSpc>
                <a:spcPts val="1925"/>
              </a:lnSpc>
              <a:buClr>
                <a:srgbClr val="6D9FAF"/>
              </a:buClr>
              <a:buSzPct val="80000"/>
              <a:buFont typeface="Wingdings 2"/>
              <a:buChar char=""/>
              <a:tabLst>
                <a:tab pos="396240" algn="l"/>
                <a:tab pos="396875" algn="l"/>
              </a:tabLst>
            </a:pPr>
            <a:r>
              <a:rPr sz="2000" b="1" dirty="0">
                <a:solidFill>
                  <a:srgbClr val="FFFFFF"/>
                </a:solidFill>
                <a:latin typeface="Arial"/>
                <a:cs typeface="Arial"/>
              </a:rPr>
              <a:t>Select and use the right kind</a:t>
            </a:r>
            <a:r>
              <a:rPr sz="2000" b="1" spc="-130" dirty="0">
                <a:solidFill>
                  <a:srgbClr val="FFFFFF"/>
                </a:solidFill>
                <a:latin typeface="Arial"/>
                <a:cs typeface="Arial"/>
              </a:rPr>
              <a:t> </a:t>
            </a:r>
            <a:r>
              <a:rPr sz="2000" b="1" dirty="0">
                <a:solidFill>
                  <a:srgbClr val="FFFFFF"/>
                </a:solidFill>
                <a:latin typeface="Arial"/>
                <a:cs typeface="Arial"/>
              </a:rPr>
              <a:t>of</a:t>
            </a:r>
            <a:endParaRPr sz="2000">
              <a:latin typeface="Arial"/>
              <a:cs typeface="Arial"/>
            </a:endParaRPr>
          </a:p>
          <a:p>
            <a:pPr marL="396240">
              <a:lnSpc>
                <a:spcPts val="1680"/>
              </a:lnSpc>
            </a:pPr>
            <a:r>
              <a:rPr sz="2000" b="1" dirty="0">
                <a:solidFill>
                  <a:srgbClr val="FFFFFF"/>
                </a:solidFill>
                <a:latin typeface="Arial"/>
                <a:cs typeface="Arial"/>
              </a:rPr>
              <a:t>footwear for the </a:t>
            </a:r>
            <a:r>
              <a:rPr sz="2000" b="1" spc="-5" dirty="0">
                <a:solidFill>
                  <a:srgbClr val="FFFFFF"/>
                </a:solidFill>
                <a:latin typeface="Arial"/>
                <a:cs typeface="Arial"/>
              </a:rPr>
              <a:t>job </a:t>
            </a:r>
            <a:r>
              <a:rPr sz="2000" b="1" spc="-10" dirty="0">
                <a:solidFill>
                  <a:srgbClr val="FFFFFF"/>
                </a:solidFill>
                <a:latin typeface="Arial"/>
                <a:cs typeface="Arial"/>
              </a:rPr>
              <a:t>you</a:t>
            </a:r>
            <a:r>
              <a:rPr sz="2000" b="1" spc="-80" dirty="0">
                <a:solidFill>
                  <a:srgbClr val="FFFFFF"/>
                </a:solidFill>
                <a:latin typeface="Arial"/>
                <a:cs typeface="Arial"/>
              </a:rPr>
              <a:t> </a:t>
            </a:r>
            <a:r>
              <a:rPr sz="2000" b="1" dirty="0">
                <a:solidFill>
                  <a:srgbClr val="FFFFFF"/>
                </a:solidFill>
                <a:latin typeface="Arial"/>
                <a:cs typeface="Arial"/>
              </a:rPr>
              <a:t>are</a:t>
            </a:r>
            <a:endParaRPr sz="2000">
              <a:latin typeface="Arial"/>
              <a:cs typeface="Arial"/>
            </a:endParaRPr>
          </a:p>
          <a:p>
            <a:pPr marL="396240">
              <a:lnSpc>
                <a:spcPts val="1680"/>
              </a:lnSpc>
            </a:pPr>
            <a:r>
              <a:rPr sz="2000" b="1" dirty="0">
                <a:solidFill>
                  <a:srgbClr val="FFFFFF"/>
                </a:solidFill>
                <a:latin typeface="Arial"/>
                <a:cs typeface="Arial"/>
              </a:rPr>
              <a:t>going to be</a:t>
            </a:r>
            <a:r>
              <a:rPr sz="2000" b="1" spc="-35" dirty="0">
                <a:solidFill>
                  <a:srgbClr val="FFFFFF"/>
                </a:solidFill>
                <a:latin typeface="Arial"/>
                <a:cs typeface="Arial"/>
              </a:rPr>
              <a:t> </a:t>
            </a:r>
            <a:r>
              <a:rPr sz="2000" b="1" dirty="0">
                <a:solidFill>
                  <a:srgbClr val="FFFFFF"/>
                </a:solidFill>
                <a:latin typeface="Arial"/>
                <a:cs typeface="Arial"/>
              </a:rPr>
              <a:t>performing.</a:t>
            </a:r>
            <a:endParaRPr sz="2000">
              <a:latin typeface="Arial"/>
              <a:cs typeface="Arial"/>
            </a:endParaRPr>
          </a:p>
          <a:p>
            <a:pPr marL="396240">
              <a:lnSpc>
                <a:spcPts val="1680"/>
              </a:lnSpc>
            </a:pPr>
            <a:r>
              <a:rPr sz="2000" b="1" dirty="0">
                <a:solidFill>
                  <a:srgbClr val="FFFFFF"/>
                </a:solidFill>
                <a:latin typeface="Arial"/>
                <a:cs typeface="Arial"/>
              </a:rPr>
              <a:t>Footwear should meet or</a:t>
            </a:r>
            <a:r>
              <a:rPr sz="2000" b="1" spc="-125" dirty="0">
                <a:solidFill>
                  <a:srgbClr val="FFFFFF"/>
                </a:solidFill>
                <a:latin typeface="Arial"/>
                <a:cs typeface="Arial"/>
              </a:rPr>
              <a:t> </a:t>
            </a:r>
            <a:r>
              <a:rPr sz="2000" b="1" dirty="0">
                <a:solidFill>
                  <a:srgbClr val="FFFFFF"/>
                </a:solidFill>
                <a:latin typeface="Arial"/>
                <a:cs typeface="Arial"/>
              </a:rPr>
              <a:t>exceed</a:t>
            </a:r>
            <a:endParaRPr sz="2000">
              <a:latin typeface="Arial"/>
              <a:cs typeface="Arial"/>
            </a:endParaRPr>
          </a:p>
          <a:p>
            <a:pPr marL="396240" marR="55880">
              <a:lnSpc>
                <a:spcPct val="70000"/>
              </a:lnSpc>
              <a:spcBef>
                <a:spcPts val="360"/>
              </a:spcBef>
            </a:pPr>
            <a:r>
              <a:rPr sz="2000" b="1" dirty="0">
                <a:solidFill>
                  <a:srgbClr val="FFFFFF"/>
                </a:solidFill>
                <a:latin typeface="Arial"/>
                <a:cs typeface="Arial"/>
              </a:rPr>
              <a:t>the standards set by ANSI</a:t>
            </a:r>
            <a:r>
              <a:rPr sz="2000" b="1" spc="-204" dirty="0">
                <a:solidFill>
                  <a:srgbClr val="FFFFFF"/>
                </a:solidFill>
                <a:latin typeface="Arial"/>
                <a:cs typeface="Arial"/>
              </a:rPr>
              <a:t> </a:t>
            </a:r>
            <a:r>
              <a:rPr sz="2000" b="1" dirty="0">
                <a:solidFill>
                  <a:srgbClr val="FFFFFF"/>
                </a:solidFill>
                <a:latin typeface="Arial"/>
                <a:cs typeface="Arial"/>
              </a:rPr>
              <a:t>(ANSI  Z41-1991)</a:t>
            </a:r>
            <a:endParaRPr sz="2000">
              <a:latin typeface="Arial"/>
              <a:cs typeface="Arial"/>
            </a:endParaRPr>
          </a:p>
          <a:p>
            <a:pPr marL="697865" lvl="1" indent="-274320">
              <a:lnSpc>
                <a:spcPts val="1845"/>
              </a:lnSpc>
              <a:buClr>
                <a:srgbClr val="6D9FAF"/>
              </a:buClr>
              <a:buSzPct val="88888"/>
              <a:buFont typeface="Wingdings 2"/>
              <a:buChar char=""/>
              <a:tabLst>
                <a:tab pos="697865" algn="l"/>
                <a:tab pos="698500" algn="l"/>
              </a:tabLst>
            </a:pPr>
            <a:r>
              <a:rPr sz="1800" spc="-5" dirty="0">
                <a:solidFill>
                  <a:srgbClr val="FFFFFF"/>
                </a:solidFill>
                <a:latin typeface="Arial"/>
                <a:cs typeface="Arial"/>
              </a:rPr>
              <a:t>Proper</a:t>
            </a:r>
            <a:r>
              <a:rPr sz="1800" dirty="0">
                <a:solidFill>
                  <a:srgbClr val="FFFFFF"/>
                </a:solidFill>
                <a:latin typeface="Arial"/>
                <a:cs typeface="Arial"/>
              </a:rPr>
              <a:t> fit</a:t>
            </a:r>
            <a:endParaRPr sz="1800">
              <a:latin typeface="Arial"/>
              <a:cs typeface="Arial"/>
            </a:endParaRPr>
          </a:p>
          <a:p>
            <a:pPr marL="697865" lvl="1" indent="-274320">
              <a:lnSpc>
                <a:spcPts val="1930"/>
              </a:lnSpc>
              <a:buClr>
                <a:srgbClr val="6D9FAF"/>
              </a:buClr>
              <a:buSzPct val="88888"/>
              <a:buFont typeface="Wingdings 2"/>
              <a:buChar char=""/>
              <a:tabLst>
                <a:tab pos="697865" algn="l"/>
                <a:tab pos="698500" algn="l"/>
              </a:tabLst>
            </a:pPr>
            <a:r>
              <a:rPr sz="1800" spc="-5" dirty="0">
                <a:solidFill>
                  <a:srgbClr val="FFFFFF"/>
                </a:solidFill>
                <a:latin typeface="Arial"/>
                <a:cs typeface="Arial"/>
              </a:rPr>
              <a:t>Correct protection </a:t>
            </a:r>
            <a:r>
              <a:rPr sz="1800" dirty="0">
                <a:solidFill>
                  <a:srgbClr val="FFFFFF"/>
                </a:solidFill>
                <a:latin typeface="Arial"/>
                <a:cs typeface="Arial"/>
              </a:rPr>
              <a:t>for </a:t>
            </a:r>
            <a:r>
              <a:rPr sz="1800" spc="-5" dirty="0">
                <a:solidFill>
                  <a:srgbClr val="FFFFFF"/>
                </a:solidFill>
                <a:latin typeface="Arial"/>
                <a:cs typeface="Arial"/>
              </a:rPr>
              <a:t>job</a:t>
            </a:r>
            <a:r>
              <a:rPr sz="1800" spc="5" dirty="0">
                <a:solidFill>
                  <a:srgbClr val="FFFFFF"/>
                </a:solidFill>
                <a:latin typeface="Arial"/>
                <a:cs typeface="Arial"/>
              </a:rPr>
              <a:t> </a:t>
            </a:r>
            <a:r>
              <a:rPr sz="1800" dirty="0">
                <a:solidFill>
                  <a:srgbClr val="FFFFFF"/>
                </a:solidFill>
                <a:latin typeface="Arial"/>
                <a:cs typeface="Arial"/>
              </a:rPr>
              <a:t>task</a:t>
            </a:r>
            <a:endParaRPr sz="1800">
              <a:latin typeface="Arial"/>
              <a:cs typeface="Arial"/>
            </a:endParaRPr>
          </a:p>
          <a:p>
            <a:pPr marL="396240" indent="-383540">
              <a:lnSpc>
                <a:spcPts val="1914"/>
              </a:lnSpc>
              <a:buClr>
                <a:srgbClr val="6D9FAF"/>
              </a:buClr>
              <a:buSzPct val="80000"/>
              <a:buFont typeface="Wingdings 2"/>
              <a:buChar char=""/>
              <a:tabLst>
                <a:tab pos="396240" algn="l"/>
                <a:tab pos="396875" algn="l"/>
              </a:tabLst>
            </a:pPr>
            <a:r>
              <a:rPr sz="2000" b="1" dirty="0">
                <a:solidFill>
                  <a:srgbClr val="FFFFFF"/>
                </a:solidFill>
                <a:latin typeface="Arial"/>
                <a:cs typeface="Arial"/>
              </a:rPr>
              <a:t>Inspect </a:t>
            </a:r>
            <a:r>
              <a:rPr sz="2000" b="1" spc="-10" dirty="0">
                <a:solidFill>
                  <a:srgbClr val="FFFFFF"/>
                </a:solidFill>
                <a:latin typeface="Arial"/>
                <a:cs typeface="Arial"/>
              </a:rPr>
              <a:t>your </a:t>
            </a:r>
            <a:r>
              <a:rPr sz="2000" b="1" dirty="0">
                <a:solidFill>
                  <a:srgbClr val="FFFFFF"/>
                </a:solidFill>
                <a:latin typeface="Arial"/>
                <a:cs typeface="Arial"/>
              </a:rPr>
              <a:t>footwear</a:t>
            </a:r>
            <a:r>
              <a:rPr sz="2000" b="1" spc="-70" dirty="0">
                <a:solidFill>
                  <a:srgbClr val="FFFFFF"/>
                </a:solidFill>
                <a:latin typeface="Arial"/>
                <a:cs typeface="Arial"/>
              </a:rPr>
              <a:t> </a:t>
            </a:r>
            <a:r>
              <a:rPr sz="2000" b="1" dirty="0">
                <a:solidFill>
                  <a:srgbClr val="FFFFFF"/>
                </a:solidFill>
                <a:latin typeface="Arial"/>
                <a:cs typeface="Arial"/>
              </a:rPr>
              <a:t>before</a:t>
            </a:r>
            <a:endParaRPr sz="2000">
              <a:latin typeface="Arial"/>
              <a:cs typeface="Arial"/>
            </a:endParaRPr>
          </a:p>
          <a:p>
            <a:pPr marL="396240">
              <a:lnSpc>
                <a:spcPts val="1935"/>
              </a:lnSpc>
            </a:pPr>
            <a:r>
              <a:rPr sz="2000" b="1" spc="-10" dirty="0">
                <a:solidFill>
                  <a:srgbClr val="FFFFFF"/>
                </a:solidFill>
                <a:latin typeface="Arial"/>
                <a:cs typeface="Arial"/>
              </a:rPr>
              <a:t>you </a:t>
            </a:r>
            <a:r>
              <a:rPr sz="2000" b="1" dirty="0">
                <a:solidFill>
                  <a:srgbClr val="FFFFFF"/>
                </a:solidFill>
                <a:latin typeface="Arial"/>
                <a:cs typeface="Arial"/>
              </a:rPr>
              <a:t>use</a:t>
            </a:r>
            <a:r>
              <a:rPr sz="2000" b="1" spc="15" dirty="0">
                <a:solidFill>
                  <a:srgbClr val="FFFFFF"/>
                </a:solidFill>
                <a:latin typeface="Arial"/>
                <a:cs typeface="Arial"/>
              </a:rPr>
              <a:t> </a:t>
            </a:r>
            <a:r>
              <a:rPr sz="2000" b="1" dirty="0">
                <a:solidFill>
                  <a:srgbClr val="FFFFFF"/>
                </a:solidFill>
                <a:latin typeface="Arial"/>
                <a:cs typeface="Arial"/>
              </a:rPr>
              <a:t>them</a:t>
            </a:r>
            <a:endParaRPr sz="2000">
              <a:latin typeface="Arial"/>
              <a:cs typeface="Arial"/>
            </a:endParaRPr>
          </a:p>
          <a:p>
            <a:pPr marL="697865" marR="607060" lvl="1" indent="-274320">
              <a:lnSpc>
                <a:spcPct val="70000"/>
              </a:lnSpc>
              <a:spcBef>
                <a:spcPts val="545"/>
              </a:spcBef>
              <a:buClr>
                <a:srgbClr val="6D9FAF"/>
              </a:buClr>
              <a:buSzPct val="88888"/>
              <a:buFont typeface="Wingdings 2"/>
              <a:buChar char=""/>
              <a:tabLst>
                <a:tab pos="697865" algn="l"/>
                <a:tab pos="698500" algn="l"/>
              </a:tabLst>
            </a:pPr>
            <a:r>
              <a:rPr sz="1800" spc="-5" dirty="0">
                <a:solidFill>
                  <a:srgbClr val="FFFFFF"/>
                </a:solidFill>
                <a:latin typeface="Arial"/>
                <a:cs typeface="Arial"/>
              </a:rPr>
              <a:t>Look </a:t>
            </a:r>
            <a:r>
              <a:rPr sz="1800" dirty="0">
                <a:solidFill>
                  <a:srgbClr val="FFFFFF"/>
                </a:solidFill>
                <a:latin typeface="Arial"/>
                <a:cs typeface="Arial"/>
              </a:rPr>
              <a:t>for </a:t>
            </a:r>
            <a:r>
              <a:rPr sz="1800" spc="-5" dirty="0">
                <a:solidFill>
                  <a:srgbClr val="FFFFFF"/>
                </a:solidFill>
                <a:latin typeface="Arial"/>
                <a:cs typeface="Arial"/>
              </a:rPr>
              <a:t>holes and </a:t>
            </a:r>
            <a:r>
              <a:rPr sz="1800" dirty="0">
                <a:solidFill>
                  <a:srgbClr val="FFFFFF"/>
                </a:solidFill>
                <a:latin typeface="Arial"/>
                <a:cs typeface="Arial"/>
              </a:rPr>
              <a:t>cracks</a:t>
            </a:r>
            <a:r>
              <a:rPr sz="1800" spc="-50" dirty="0">
                <a:solidFill>
                  <a:srgbClr val="FFFFFF"/>
                </a:solidFill>
                <a:latin typeface="Arial"/>
                <a:cs typeface="Arial"/>
              </a:rPr>
              <a:t> </a:t>
            </a:r>
            <a:r>
              <a:rPr sz="1800" spc="-5" dirty="0">
                <a:solidFill>
                  <a:srgbClr val="FFFFFF"/>
                </a:solidFill>
                <a:latin typeface="Arial"/>
                <a:cs typeface="Arial"/>
              </a:rPr>
              <a:t>that  might leak</a:t>
            </a:r>
            <a:endParaRPr sz="1800">
              <a:latin typeface="Arial"/>
              <a:cs typeface="Arial"/>
            </a:endParaRPr>
          </a:p>
          <a:p>
            <a:pPr marL="697865" marR="260350" lvl="1" indent="-274320">
              <a:lnSpc>
                <a:spcPct val="70000"/>
              </a:lnSpc>
              <a:spcBef>
                <a:spcPts val="430"/>
              </a:spcBef>
              <a:buClr>
                <a:srgbClr val="6D9FAF"/>
              </a:buClr>
              <a:buSzPct val="88888"/>
              <a:buFont typeface="Wingdings 2"/>
              <a:buChar char=""/>
              <a:tabLst>
                <a:tab pos="697865" algn="l"/>
                <a:tab pos="698500" algn="l"/>
              </a:tabLst>
            </a:pPr>
            <a:r>
              <a:rPr sz="1800" b="1" spc="-5" dirty="0">
                <a:solidFill>
                  <a:srgbClr val="FFFFFF"/>
                </a:solidFill>
                <a:latin typeface="Arial"/>
                <a:cs typeface="Arial"/>
              </a:rPr>
              <a:t>Replace </a:t>
            </a:r>
            <a:r>
              <a:rPr sz="1800" b="1" dirty="0">
                <a:solidFill>
                  <a:srgbClr val="FFFFFF"/>
                </a:solidFill>
                <a:latin typeface="Arial"/>
                <a:cs typeface="Arial"/>
              </a:rPr>
              <a:t>footwear that </a:t>
            </a:r>
            <a:r>
              <a:rPr sz="1800" b="1" spc="-5" dirty="0">
                <a:solidFill>
                  <a:srgbClr val="FFFFFF"/>
                </a:solidFill>
                <a:latin typeface="Arial"/>
                <a:cs typeface="Arial"/>
              </a:rPr>
              <a:t>are</a:t>
            </a:r>
            <a:r>
              <a:rPr sz="1800" b="1" spc="-95" dirty="0">
                <a:solidFill>
                  <a:srgbClr val="FFFFFF"/>
                </a:solidFill>
                <a:latin typeface="Arial"/>
                <a:cs typeface="Arial"/>
              </a:rPr>
              <a:t> </a:t>
            </a:r>
            <a:r>
              <a:rPr sz="1800" b="1" spc="10" dirty="0">
                <a:solidFill>
                  <a:srgbClr val="FFFFFF"/>
                </a:solidFill>
                <a:latin typeface="Arial"/>
                <a:cs typeface="Arial"/>
              </a:rPr>
              <a:t>worn  </a:t>
            </a:r>
            <a:r>
              <a:rPr sz="1800" b="1" spc="-5" dirty="0">
                <a:solidFill>
                  <a:srgbClr val="FFFFFF"/>
                </a:solidFill>
                <a:latin typeface="Arial"/>
                <a:cs typeface="Arial"/>
              </a:rPr>
              <a:t>or </a:t>
            </a:r>
            <a:r>
              <a:rPr sz="1800" b="1" dirty="0">
                <a:solidFill>
                  <a:srgbClr val="FFFFFF"/>
                </a:solidFill>
                <a:latin typeface="Arial"/>
                <a:cs typeface="Arial"/>
              </a:rPr>
              <a:t>torn</a:t>
            </a:r>
            <a:endParaRPr sz="1800">
              <a:latin typeface="Arial"/>
              <a:cs typeface="Arial"/>
            </a:endParaRPr>
          </a:p>
          <a:p>
            <a:pPr marL="396240" indent="-383540">
              <a:lnSpc>
                <a:spcPts val="2050"/>
              </a:lnSpc>
              <a:buClr>
                <a:srgbClr val="6D9FAF"/>
              </a:buClr>
              <a:buSzPct val="80000"/>
              <a:buFont typeface="Wingdings 2"/>
              <a:buChar char=""/>
              <a:tabLst>
                <a:tab pos="396240" algn="l"/>
                <a:tab pos="396875" algn="l"/>
              </a:tabLst>
            </a:pPr>
            <a:r>
              <a:rPr sz="2000" b="1" dirty="0">
                <a:solidFill>
                  <a:srgbClr val="FFFFFF"/>
                </a:solidFill>
                <a:latin typeface="Arial"/>
                <a:cs typeface="Arial"/>
              </a:rPr>
              <a:t>When working </a:t>
            </a:r>
            <a:r>
              <a:rPr sz="2000" b="1" spc="5" dirty="0">
                <a:solidFill>
                  <a:srgbClr val="FFFFFF"/>
                </a:solidFill>
                <a:latin typeface="Arial"/>
                <a:cs typeface="Arial"/>
              </a:rPr>
              <a:t>with</a:t>
            </a:r>
            <a:r>
              <a:rPr sz="2000" b="1" spc="-130" dirty="0">
                <a:solidFill>
                  <a:srgbClr val="FFFFFF"/>
                </a:solidFill>
                <a:latin typeface="Arial"/>
                <a:cs typeface="Arial"/>
              </a:rPr>
              <a:t> </a:t>
            </a:r>
            <a:r>
              <a:rPr sz="2000" b="1" dirty="0">
                <a:solidFill>
                  <a:srgbClr val="FFFFFF"/>
                </a:solidFill>
                <a:latin typeface="Arial"/>
                <a:cs typeface="Arial"/>
              </a:rPr>
              <a:t>chemicals</a:t>
            </a:r>
            <a:endParaRPr sz="2000">
              <a:latin typeface="Arial"/>
              <a:cs typeface="Arial"/>
            </a:endParaRPr>
          </a:p>
          <a:p>
            <a:pPr marL="697865" lvl="1" indent="-274320">
              <a:lnSpc>
                <a:spcPts val="1735"/>
              </a:lnSpc>
              <a:buClr>
                <a:srgbClr val="6D9FAF"/>
              </a:buClr>
              <a:buSzPct val="88888"/>
              <a:buFont typeface="Wingdings 2"/>
              <a:buChar char=""/>
              <a:tabLst>
                <a:tab pos="697865" algn="l"/>
                <a:tab pos="698500" algn="l"/>
              </a:tabLst>
            </a:pPr>
            <a:r>
              <a:rPr sz="1800" spc="-5" dirty="0">
                <a:solidFill>
                  <a:srgbClr val="FFFFFF"/>
                </a:solidFill>
                <a:latin typeface="Arial"/>
                <a:cs typeface="Arial"/>
              </a:rPr>
              <a:t>hose </a:t>
            </a:r>
            <a:r>
              <a:rPr sz="1800" spc="-15" dirty="0">
                <a:solidFill>
                  <a:srgbClr val="FFFFFF"/>
                </a:solidFill>
                <a:latin typeface="Arial"/>
                <a:cs typeface="Arial"/>
              </a:rPr>
              <a:t>your </a:t>
            </a:r>
            <a:r>
              <a:rPr sz="1800" spc="-10" dirty="0">
                <a:solidFill>
                  <a:srgbClr val="FFFFFF"/>
                </a:solidFill>
                <a:latin typeface="Arial"/>
                <a:cs typeface="Arial"/>
              </a:rPr>
              <a:t>footwear </a:t>
            </a:r>
            <a:r>
              <a:rPr sz="1800" spc="-15" dirty="0">
                <a:solidFill>
                  <a:srgbClr val="FFFFFF"/>
                </a:solidFill>
                <a:latin typeface="Arial"/>
                <a:cs typeface="Arial"/>
              </a:rPr>
              <a:t>with </a:t>
            </a:r>
            <a:r>
              <a:rPr sz="1800" spc="-10" dirty="0">
                <a:solidFill>
                  <a:srgbClr val="FFFFFF"/>
                </a:solidFill>
                <a:latin typeface="Arial"/>
                <a:cs typeface="Arial"/>
              </a:rPr>
              <a:t>water</a:t>
            </a:r>
            <a:r>
              <a:rPr sz="1800" spc="165" dirty="0">
                <a:solidFill>
                  <a:srgbClr val="FFFFFF"/>
                </a:solidFill>
                <a:latin typeface="Arial"/>
                <a:cs typeface="Arial"/>
              </a:rPr>
              <a:t> </a:t>
            </a:r>
            <a:r>
              <a:rPr sz="1800" dirty="0">
                <a:solidFill>
                  <a:srgbClr val="FFFFFF"/>
                </a:solidFill>
                <a:latin typeface="Arial"/>
                <a:cs typeface="Arial"/>
              </a:rPr>
              <a:t>to</a:t>
            </a:r>
            <a:endParaRPr sz="1800">
              <a:latin typeface="Arial"/>
              <a:cs typeface="Arial"/>
            </a:endParaRPr>
          </a:p>
          <a:p>
            <a:pPr marL="697865" marR="403860">
              <a:lnSpc>
                <a:spcPct val="70000"/>
              </a:lnSpc>
              <a:spcBef>
                <a:spcPts val="325"/>
              </a:spcBef>
            </a:pPr>
            <a:r>
              <a:rPr sz="1800" spc="-5" dirty="0">
                <a:solidFill>
                  <a:srgbClr val="FFFFFF"/>
                </a:solidFill>
                <a:latin typeface="Arial"/>
                <a:cs typeface="Arial"/>
              </a:rPr>
              <a:t>rinse </a:t>
            </a:r>
            <a:r>
              <a:rPr sz="1800" spc="-15" dirty="0">
                <a:solidFill>
                  <a:srgbClr val="FFFFFF"/>
                </a:solidFill>
                <a:latin typeface="Arial"/>
                <a:cs typeface="Arial"/>
              </a:rPr>
              <a:t>away </a:t>
            </a:r>
            <a:r>
              <a:rPr sz="1800" spc="-5" dirty="0">
                <a:solidFill>
                  <a:srgbClr val="FFFFFF"/>
                </a:solidFill>
                <a:latin typeface="Arial"/>
                <a:cs typeface="Arial"/>
              </a:rPr>
              <a:t>any chemicals or dirt  before removing </a:t>
            </a:r>
            <a:r>
              <a:rPr sz="1800" spc="-10" dirty="0">
                <a:solidFill>
                  <a:srgbClr val="FFFFFF"/>
                </a:solidFill>
                <a:latin typeface="Arial"/>
                <a:cs typeface="Arial"/>
              </a:rPr>
              <a:t>your</a:t>
            </a:r>
            <a:r>
              <a:rPr sz="1800" spc="20" dirty="0">
                <a:solidFill>
                  <a:srgbClr val="FFFFFF"/>
                </a:solidFill>
                <a:latin typeface="Arial"/>
                <a:cs typeface="Arial"/>
              </a:rPr>
              <a:t> </a:t>
            </a:r>
            <a:r>
              <a:rPr sz="1800" spc="-10" dirty="0">
                <a:solidFill>
                  <a:srgbClr val="FFFFFF"/>
                </a:solidFill>
                <a:latin typeface="Arial"/>
                <a:cs typeface="Arial"/>
              </a:rPr>
              <a:t>footwear</a:t>
            </a:r>
            <a:endParaRPr sz="1800">
              <a:latin typeface="Arial"/>
              <a:cs typeface="Arial"/>
            </a:endParaRPr>
          </a:p>
          <a:p>
            <a:pPr marL="396240" marR="221615" indent="-383540">
              <a:lnSpc>
                <a:spcPct val="70000"/>
              </a:lnSpc>
              <a:spcBef>
                <a:spcPts val="475"/>
              </a:spcBef>
              <a:buClr>
                <a:srgbClr val="6D9FAF"/>
              </a:buClr>
              <a:buSzPct val="80000"/>
              <a:buFont typeface="Wingdings 2"/>
              <a:buChar char=""/>
              <a:tabLst>
                <a:tab pos="396240" algn="l"/>
                <a:tab pos="396875" algn="l"/>
              </a:tabLst>
            </a:pPr>
            <a:r>
              <a:rPr sz="2000" b="1" dirty="0">
                <a:solidFill>
                  <a:srgbClr val="FFFFFF"/>
                </a:solidFill>
                <a:latin typeface="Arial"/>
                <a:cs typeface="Arial"/>
              </a:rPr>
              <a:t>Store footwear in a clean,</a:t>
            </a:r>
            <a:r>
              <a:rPr sz="2000" b="1" spc="-170" dirty="0">
                <a:solidFill>
                  <a:srgbClr val="FFFFFF"/>
                </a:solidFill>
                <a:latin typeface="Arial"/>
                <a:cs typeface="Arial"/>
              </a:rPr>
              <a:t> </a:t>
            </a:r>
            <a:r>
              <a:rPr sz="2000" b="1" dirty="0">
                <a:solidFill>
                  <a:srgbClr val="FFFFFF"/>
                </a:solidFill>
                <a:latin typeface="Arial"/>
                <a:cs typeface="Arial"/>
              </a:rPr>
              <a:t>cool,  </a:t>
            </a:r>
            <a:r>
              <a:rPr sz="2000" b="1" spc="-45" dirty="0">
                <a:solidFill>
                  <a:srgbClr val="FFFFFF"/>
                </a:solidFill>
                <a:latin typeface="Arial"/>
                <a:cs typeface="Arial"/>
              </a:rPr>
              <a:t>dry, </a:t>
            </a:r>
            <a:r>
              <a:rPr sz="2000" b="1" spc="-5" dirty="0">
                <a:solidFill>
                  <a:srgbClr val="FFFFFF"/>
                </a:solidFill>
                <a:latin typeface="Arial"/>
                <a:cs typeface="Arial"/>
              </a:rPr>
              <a:t>ventilated</a:t>
            </a:r>
            <a:r>
              <a:rPr sz="2000" b="1" spc="35" dirty="0">
                <a:solidFill>
                  <a:srgbClr val="FFFFFF"/>
                </a:solidFill>
                <a:latin typeface="Arial"/>
                <a:cs typeface="Arial"/>
              </a:rPr>
              <a:t> </a:t>
            </a:r>
            <a:r>
              <a:rPr sz="2000" b="1" dirty="0">
                <a:solidFill>
                  <a:srgbClr val="FFFFFF"/>
                </a:solidFill>
                <a:latin typeface="Arial"/>
                <a:cs typeface="Arial"/>
              </a:rPr>
              <a:t>area</a:t>
            </a:r>
            <a:endParaRPr sz="2000">
              <a:latin typeface="Arial"/>
              <a:cs typeface="Arial"/>
            </a:endParaRPr>
          </a:p>
        </p:txBody>
      </p:sp>
      <p:sp>
        <p:nvSpPr>
          <p:cNvPr id="8" name="object 8"/>
          <p:cNvSpPr/>
          <p:nvPr/>
        </p:nvSpPr>
        <p:spPr>
          <a:xfrm>
            <a:off x="5486400" y="1752600"/>
            <a:ext cx="3352800" cy="3810000"/>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654294"/>
            <a:ext cx="9144000" cy="220370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4751832"/>
            <a:ext cx="9144000" cy="2106295"/>
          </a:xfrm>
          <a:custGeom>
            <a:avLst/>
            <a:gdLst/>
            <a:ahLst/>
            <a:cxnLst/>
            <a:rect l="l" t="t" r="r" b="b"/>
            <a:pathLst>
              <a:path w="9144000" h="2106295">
                <a:moveTo>
                  <a:pt x="0" y="1692935"/>
                </a:moveTo>
                <a:lnTo>
                  <a:pt x="0" y="2106166"/>
                </a:lnTo>
                <a:lnTo>
                  <a:pt x="9144000" y="2106166"/>
                </a:lnTo>
                <a:lnTo>
                  <a:pt x="9144000" y="1751575"/>
                </a:lnTo>
                <a:lnTo>
                  <a:pt x="2266828" y="1751575"/>
                </a:lnTo>
                <a:lnTo>
                  <a:pt x="1613553" y="1744157"/>
                </a:lnTo>
                <a:lnTo>
                  <a:pt x="0" y="1692935"/>
                </a:lnTo>
                <a:close/>
              </a:path>
              <a:path w="9144000" h="2106295">
                <a:moveTo>
                  <a:pt x="9144000" y="0"/>
                </a:moveTo>
                <a:lnTo>
                  <a:pt x="8953853" y="89691"/>
                </a:lnTo>
                <a:lnTo>
                  <a:pt x="8464392" y="314371"/>
                </a:lnTo>
                <a:lnTo>
                  <a:pt x="8055839" y="494221"/>
                </a:lnTo>
                <a:lnTo>
                  <a:pt x="7664254" y="659074"/>
                </a:lnTo>
                <a:lnTo>
                  <a:pt x="7341069" y="788898"/>
                </a:lnTo>
                <a:lnTo>
                  <a:pt x="7028467" y="908526"/>
                </a:lnTo>
                <a:lnTo>
                  <a:pt x="6775423" y="1000703"/>
                </a:lnTo>
                <a:lnTo>
                  <a:pt x="6528624" y="1086284"/>
                </a:lnTo>
                <a:lnTo>
                  <a:pt x="6287566" y="1165488"/>
                </a:lnTo>
                <a:lnTo>
                  <a:pt x="6051747" y="1238535"/>
                </a:lnTo>
                <a:lnTo>
                  <a:pt x="5820664" y="1305646"/>
                </a:lnTo>
                <a:lnTo>
                  <a:pt x="5593815" y="1367040"/>
                </a:lnTo>
                <a:lnTo>
                  <a:pt x="5415046" y="1412187"/>
                </a:lnTo>
                <a:lnTo>
                  <a:pt x="5238407" y="1453928"/>
                </a:lnTo>
                <a:lnTo>
                  <a:pt x="5063642" y="1492375"/>
                </a:lnTo>
                <a:lnTo>
                  <a:pt x="4890493" y="1527643"/>
                </a:lnTo>
                <a:lnTo>
                  <a:pt x="4718701" y="1559842"/>
                </a:lnTo>
                <a:lnTo>
                  <a:pt x="4548012" y="1589086"/>
                </a:lnTo>
                <a:lnTo>
                  <a:pt x="4335806" y="1621657"/>
                </a:lnTo>
                <a:lnTo>
                  <a:pt x="4124415" y="1650005"/>
                </a:lnTo>
                <a:lnTo>
                  <a:pt x="3913339" y="1674351"/>
                </a:lnTo>
                <a:lnTo>
                  <a:pt x="3702072" y="1694915"/>
                </a:lnTo>
                <a:lnTo>
                  <a:pt x="3490114" y="1711916"/>
                </a:lnTo>
                <a:lnTo>
                  <a:pt x="3234143" y="1727924"/>
                </a:lnTo>
                <a:lnTo>
                  <a:pt x="2975583" y="1739498"/>
                </a:lnTo>
                <a:lnTo>
                  <a:pt x="2669499" y="1747904"/>
                </a:lnTo>
                <a:lnTo>
                  <a:pt x="2266828" y="1751575"/>
                </a:lnTo>
                <a:lnTo>
                  <a:pt x="9144000" y="1751575"/>
                </a:lnTo>
                <a:lnTo>
                  <a:pt x="9144000" y="0"/>
                </a:lnTo>
                <a:close/>
              </a:path>
            </a:pathLst>
          </a:custGeom>
          <a:solidFill>
            <a:srgbClr val="7B7B7B">
              <a:alpha val="45097"/>
            </a:srgbClr>
          </a:solidFill>
        </p:spPr>
        <p:txBody>
          <a:bodyPr wrap="square" lIns="0" tIns="0" rIns="0" bIns="0" rtlCol="0"/>
          <a:lstStyle/>
          <a:p>
            <a:endParaRPr/>
          </a:p>
        </p:txBody>
      </p:sp>
      <p:sp>
        <p:nvSpPr>
          <p:cNvPr id="4" name="object 4"/>
          <p:cNvSpPr/>
          <p:nvPr/>
        </p:nvSpPr>
        <p:spPr>
          <a:xfrm>
            <a:off x="7211568" y="0"/>
            <a:ext cx="1932431" cy="685799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315200" y="0"/>
            <a:ext cx="1828800" cy="6858000"/>
          </a:xfrm>
          <a:custGeom>
            <a:avLst/>
            <a:gdLst/>
            <a:ahLst/>
            <a:cxnLst/>
            <a:rect l="l" t="t" r="r" b="b"/>
            <a:pathLst>
              <a:path w="1828800" h="6858000">
                <a:moveTo>
                  <a:pt x="0" y="0"/>
                </a:moveTo>
                <a:lnTo>
                  <a:pt x="37678" y="52510"/>
                </a:lnTo>
                <a:lnTo>
                  <a:pt x="74692" y="105059"/>
                </a:lnTo>
                <a:lnTo>
                  <a:pt x="111045" y="157642"/>
                </a:lnTo>
                <a:lnTo>
                  <a:pt x="146740" y="210258"/>
                </a:lnTo>
                <a:lnTo>
                  <a:pt x="181781" y="262903"/>
                </a:lnTo>
                <a:lnTo>
                  <a:pt x="216173" y="315574"/>
                </a:lnTo>
                <a:lnTo>
                  <a:pt x="249918" y="368268"/>
                </a:lnTo>
                <a:lnTo>
                  <a:pt x="283022" y="420982"/>
                </a:lnTo>
                <a:lnTo>
                  <a:pt x="315488" y="473715"/>
                </a:lnTo>
                <a:lnTo>
                  <a:pt x="347319" y="526461"/>
                </a:lnTo>
                <a:lnTo>
                  <a:pt x="378519" y="579219"/>
                </a:lnTo>
                <a:lnTo>
                  <a:pt x="409092" y="631986"/>
                </a:lnTo>
                <a:lnTo>
                  <a:pt x="439043" y="684758"/>
                </a:lnTo>
                <a:lnTo>
                  <a:pt x="468375" y="737534"/>
                </a:lnTo>
                <a:lnTo>
                  <a:pt x="497091" y="790309"/>
                </a:lnTo>
                <a:lnTo>
                  <a:pt x="525196" y="843081"/>
                </a:lnTo>
                <a:lnTo>
                  <a:pt x="552693" y="895847"/>
                </a:lnTo>
                <a:lnTo>
                  <a:pt x="579586" y="948604"/>
                </a:lnTo>
                <a:lnTo>
                  <a:pt x="605880" y="1001349"/>
                </a:lnTo>
                <a:lnTo>
                  <a:pt x="631577" y="1054080"/>
                </a:lnTo>
                <a:lnTo>
                  <a:pt x="656682" y="1106792"/>
                </a:lnTo>
                <a:lnTo>
                  <a:pt x="681198" y="1159484"/>
                </a:lnTo>
                <a:lnTo>
                  <a:pt x="705130" y="1212153"/>
                </a:lnTo>
                <a:lnTo>
                  <a:pt x="728481" y="1264795"/>
                </a:lnTo>
                <a:lnTo>
                  <a:pt x="751256" y="1317407"/>
                </a:lnTo>
                <a:lnTo>
                  <a:pt x="773457" y="1369987"/>
                </a:lnTo>
                <a:lnTo>
                  <a:pt x="795088" y="1422532"/>
                </a:lnTo>
                <a:lnTo>
                  <a:pt x="816155" y="1475038"/>
                </a:lnTo>
                <a:lnTo>
                  <a:pt x="836659" y="1527504"/>
                </a:lnTo>
                <a:lnTo>
                  <a:pt x="856606" y="1579925"/>
                </a:lnTo>
                <a:lnTo>
                  <a:pt x="875999" y="1632299"/>
                </a:lnTo>
                <a:lnTo>
                  <a:pt x="894841" y="1684623"/>
                </a:lnTo>
                <a:lnTo>
                  <a:pt x="913138" y="1736895"/>
                </a:lnTo>
                <a:lnTo>
                  <a:pt x="930891" y="1789110"/>
                </a:lnTo>
                <a:lnTo>
                  <a:pt x="948107" y="1841267"/>
                </a:lnTo>
                <a:lnTo>
                  <a:pt x="964787" y="1893362"/>
                </a:lnTo>
                <a:lnTo>
                  <a:pt x="980936" y="1945392"/>
                </a:lnTo>
                <a:lnTo>
                  <a:pt x="996558" y="1997355"/>
                </a:lnTo>
                <a:lnTo>
                  <a:pt x="1011657" y="2049248"/>
                </a:lnTo>
                <a:lnTo>
                  <a:pt x="1026237" y="2101067"/>
                </a:lnTo>
                <a:lnTo>
                  <a:pt x="1040300" y="2152809"/>
                </a:lnTo>
                <a:lnTo>
                  <a:pt x="1053852" y="2204473"/>
                </a:lnTo>
                <a:lnTo>
                  <a:pt x="1066896" y="2256054"/>
                </a:lnTo>
                <a:lnTo>
                  <a:pt x="1079436" y="2307550"/>
                </a:lnTo>
                <a:lnTo>
                  <a:pt x="1091475" y="2358958"/>
                </a:lnTo>
                <a:lnTo>
                  <a:pt x="1103018" y="2410275"/>
                </a:lnTo>
                <a:lnTo>
                  <a:pt x="1114068" y="2461498"/>
                </a:lnTo>
                <a:lnTo>
                  <a:pt x="1124629" y="2512625"/>
                </a:lnTo>
                <a:lnTo>
                  <a:pt x="1134705" y="2563651"/>
                </a:lnTo>
                <a:lnTo>
                  <a:pt x="1144300" y="2614575"/>
                </a:lnTo>
                <a:lnTo>
                  <a:pt x="1153418" y="2665393"/>
                </a:lnTo>
                <a:lnTo>
                  <a:pt x="1162062" y="2716103"/>
                </a:lnTo>
                <a:lnTo>
                  <a:pt x="1170236" y="2766701"/>
                </a:lnTo>
                <a:lnTo>
                  <a:pt x="1177945" y="2817185"/>
                </a:lnTo>
                <a:lnTo>
                  <a:pt x="1185192" y="2867551"/>
                </a:lnTo>
                <a:lnTo>
                  <a:pt x="1191980" y="2917797"/>
                </a:lnTo>
                <a:lnTo>
                  <a:pt x="1198314" y="2967920"/>
                </a:lnTo>
                <a:lnTo>
                  <a:pt x="1204197" y="3017916"/>
                </a:lnTo>
                <a:lnTo>
                  <a:pt x="1209634" y="3067784"/>
                </a:lnTo>
                <a:lnTo>
                  <a:pt x="1214628" y="3117520"/>
                </a:lnTo>
                <a:lnTo>
                  <a:pt x="1219183" y="3167120"/>
                </a:lnTo>
                <a:lnTo>
                  <a:pt x="1223302" y="3216583"/>
                </a:lnTo>
                <a:lnTo>
                  <a:pt x="1226990" y="3265905"/>
                </a:lnTo>
                <a:lnTo>
                  <a:pt x="1230251" y="3315083"/>
                </a:lnTo>
                <a:lnTo>
                  <a:pt x="1233088" y="3364115"/>
                </a:lnTo>
                <a:lnTo>
                  <a:pt x="1235505" y="3412997"/>
                </a:lnTo>
                <a:lnTo>
                  <a:pt x="1237506" y="3461726"/>
                </a:lnTo>
                <a:lnTo>
                  <a:pt x="1239095" y="3510300"/>
                </a:lnTo>
                <a:lnTo>
                  <a:pt x="1240275" y="3558716"/>
                </a:lnTo>
                <a:lnTo>
                  <a:pt x="1241051" y="3606970"/>
                </a:lnTo>
                <a:lnTo>
                  <a:pt x="1241426" y="3655060"/>
                </a:lnTo>
                <a:lnTo>
                  <a:pt x="1241404" y="3702983"/>
                </a:lnTo>
                <a:lnTo>
                  <a:pt x="1240989" y="3750736"/>
                </a:lnTo>
                <a:lnTo>
                  <a:pt x="1240185" y="3798316"/>
                </a:lnTo>
                <a:lnTo>
                  <a:pt x="1238995" y="3845719"/>
                </a:lnTo>
                <a:lnTo>
                  <a:pt x="1237424" y="3892944"/>
                </a:lnTo>
                <a:lnTo>
                  <a:pt x="1235475" y="3939987"/>
                </a:lnTo>
                <a:lnTo>
                  <a:pt x="1233152" y="3986846"/>
                </a:lnTo>
                <a:lnTo>
                  <a:pt x="1230459" y="4033516"/>
                </a:lnTo>
                <a:lnTo>
                  <a:pt x="1227400" y="4079996"/>
                </a:lnTo>
                <a:lnTo>
                  <a:pt x="1223979" y="4126283"/>
                </a:lnTo>
                <a:lnTo>
                  <a:pt x="1220198" y="4172373"/>
                </a:lnTo>
                <a:lnTo>
                  <a:pt x="1216063" y="4218264"/>
                </a:lnTo>
                <a:lnTo>
                  <a:pt x="1211578" y="4263952"/>
                </a:lnTo>
                <a:lnTo>
                  <a:pt x="1206745" y="4309435"/>
                </a:lnTo>
                <a:lnTo>
                  <a:pt x="1201568" y="4354710"/>
                </a:lnTo>
                <a:lnTo>
                  <a:pt x="1196053" y="4399773"/>
                </a:lnTo>
                <a:lnTo>
                  <a:pt x="1190201" y="4444623"/>
                </a:lnTo>
                <a:lnTo>
                  <a:pt x="1184018" y="4489256"/>
                </a:lnTo>
                <a:lnTo>
                  <a:pt x="1177507" y="4533668"/>
                </a:lnTo>
                <a:lnTo>
                  <a:pt x="1170672" y="4577858"/>
                </a:lnTo>
                <a:lnTo>
                  <a:pt x="1163517" y="4621822"/>
                </a:lnTo>
                <a:lnTo>
                  <a:pt x="1156045" y="4665558"/>
                </a:lnTo>
                <a:lnTo>
                  <a:pt x="1148260" y="4709062"/>
                </a:lnTo>
                <a:lnTo>
                  <a:pt x="1140167" y="4752331"/>
                </a:lnTo>
                <a:lnTo>
                  <a:pt x="1131769" y="4795362"/>
                </a:lnTo>
                <a:lnTo>
                  <a:pt x="1123069" y="4838154"/>
                </a:lnTo>
                <a:lnTo>
                  <a:pt x="1114073" y="4880702"/>
                </a:lnTo>
                <a:lnTo>
                  <a:pt x="1104783" y="4923003"/>
                </a:lnTo>
                <a:lnTo>
                  <a:pt x="1095203" y="4965056"/>
                </a:lnTo>
                <a:lnTo>
                  <a:pt x="1085337" y="5006856"/>
                </a:lnTo>
                <a:lnTo>
                  <a:pt x="1075190" y="5048401"/>
                </a:lnTo>
                <a:lnTo>
                  <a:pt x="1064764" y="5089688"/>
                </a:lnTo>
                <a:lnTo>
                  <a:pt x="1054064" y="5130715"/>
                </a:lnTo>
                <a:lnTo>
                  <a:pt x="1043094" y="5171477"/>
                </a:lnTo>
                <a:lnTo>
                  <a:pt x="1031857" y="5211973"/>
                </a:lnTo>
                <a:lnTo>
                  <a:pt x="1020357" y="5252199"/>
                </a:lnTo>
                <a:lnTo>
                  <a:pt x="1008598" y="5292152"/>
                </a:lnTo>
                <a:lnTo>
                  <a:pt x="996584" y="5331829"/>
                </a:lnTo>
                <a:lnTo>
                  <a:pt x="984319" y="5371228"/>
                </a:lnTo>
                <a:lnTo>
                  <a:pt x="971806" y="5410346"/>
                </a:lnTo>
                <a:lnTo>
                  <a:pt x="959049" y="5449179"/>
                </a:lnTo>
                <a:lnTo>
                  <a:pt x="946053" y="5487725"/>
                </a:lnTo>
                <a:lnTo>
                  <a:pt x="932821" y="5525981"/>
                </a:lnTo>
                <a:lnTo>
                  <a:pt x="919356" y="5563944"/>
                </a:lnTo>
                <a:lnTo>
                  <a:pt x="905664" y="5601610"/>
                </a:lnTo>
                <a:lnTo>
                  <a:pt x="891746" y="5638977"/>
                </a:lnTo>
                <a:lnTo>
                  <a:pt x="877608" y="5676043"/>
                </a:lnTo>
                <a:lnTo>
                  <a:pt x="863253" y="5712803"/>
                </a:lnTo>
                <a:lnTo>
                  <a:pt x="848686" y="5749256"/>
                </a:lnTo>
                <a:lnTo>
                  <a:pt x="833909" y="5785398"/>
                </a:lnTo>
                <a:lnTo>
                  <a:pt x="818926" y="5821227"/>
                </a:lnTo>
                <a:lnTo>
                  <a:pt x="803742" y="5856738"/>
                </a:lnTo>
                <a:lnTo>
                  <a:pt x="788361" y="5891930"/>
                </a:lnTo>
                <a:lnTo>
                  <a:pt x="772785" y="5926800"/>
                </a:lnTo>
                <a:lnTo>
                  <a:pt x="741068" y="5995560"/>
                </a:lnTo>
                <a:lnTo>
                  <a:pt x="708622" y="6062996"/>
                </a:lnTo>
                <a:lnTo>
                  <a:pt x="675477" y="6129082"/>
                </a:lnTo>
                <a:lnTo>
                  <a:pt x="641663" y="6193797"/>
                </a:lnTo>
                <a:lnTo>
                  <a:pt x="607212" y="6257116"/>
                </a:lnTo>
                <a:lnTo>
                  <a:pt x="572155" y="6319017"/>
                </a:lnTo>
                <a:lnTo>
                  <a:pt x="536521" y="6379475"/>
                </a:lnTo>
                <a:lnTo>
                  <a:pt x="500341" y="6438468"/>
                </a:lnTo>
                <a:lnTo>
                  <a:pt x="463647" y="6495971"/>
                </a:lnTo>
                <a:lnTo>
                  <a:pt x="426469" y="6551962"/>
                </a:lnTo>
                <a:lnTo>
                  <a:pt x="388836" y="6606417"/>
                </a:lnTo>
                <a:lnTo>
                  <a:pt x="350781" y="6659313"/>
                </a:lnTo>
                <a:lnTo>
                  <a:pt x="312334" y="6710625"/>
                </a:lnTo>
                <a:lnTo>
                  <a:pt x="273525" y="6760331"/>
                </a:lnTo>
                <a:lnTo>
                  <a:pt x="234385" y="6808408"/>
                </a:lnTo>
                <a:lnTo>
                  <a:pt x="194945" y="6854831"/>
                </a:lnTo>
                <a:lnTo>
                  <a:pt x="1828800" y="6857999"/>
                </a:lnTo>
                <a:lnTo>
                  <a:pt x="1828800" y="14224"/>
                </a:lnTo>
                <a:lnTo>
                  <a:pt x="0" y="0"/>
                </a:lnTo>
                <a:close/>
              </a:path>
            </a:pathLst>
          </a:custGeom>
          <a:solidFill>
            <a:srgbClr val="585858">
              <a:alpha val="39999"/>
            </a:srgbClr>
          </a:solidFill>
        </p:spPr>
        <p:txBody>
          <a:bodyPr wrap="square" lIns="0" tIns="0" rIns="0" bIns="0" rtlCol="0"/>
          <a:lstStyle/>
          <a:p>
            <a:endParaRPr/>
          </a:p>
        </p:txBody>
      </p:sp>
      <p:sp>
        <p:nvSpPr>
          <p:cNvPr id="6" name="object 6"/>
          <p:cNvSpPr txBox="1">
            <a:spLocks noGrp="1"/>
          </p:cNvSpPr>
          <p:nvPr>
            <p:ph type="title"/>
          </p:nvPr>
        </p:nvSpPr>
        <p:spPr>
          <a:xfrm>
            <a:off x="2961513" y="345693"/>
            <a:ext cx="3984625" cy="726440"/>
          </a:xfrm>
          <a:prstGeom prst="rect">
            <a:avLst/>
          </a:prstGeom>
        </p:spPr>
        <p:txBody>
          <a:bodyPr vert="horz" wrap="square" lIns="0" tIns="12065" rIns="0" bIns="0" rtlCol="0">
            <a:spAutoFit/>
          </a:bodyPr>
          <a:lstStyle/>
          <a:p>
            <a:pPr marL="12700">
              <a:lnSpc>
                <a:spcPct val="100000"/>
              </a:lnSpc>
              <a:spcBef>
                <a:spcPts val="95"/>
              </a:spcBef>
            </a:pPr>
            <a:r>
              <a:rPr spc="-5" dirty="0"/>
              <a:t>Foot</a:t>
            </a:r>
            <a:r>
              <a:rPr spc="-55" dirty="0"/>
              <a:t> </a:t>
            </a:r>
            <a:r>
              <a:rPr spc="-5" dirty="0"/>
              <a:t>Protection</a:t>
            </a:r>
          </a:p>
        </p:txBody>
      </p:sp>
      <p:sp>
        <p:nvSpPr>
          <p:cNvPr id="7" name="object 7"/>
          <p:cNvSpPr txBox="1"/>
          <p:nvPr/>
        </p:nvSpPr>
        <p:spPr>
          <a:xfrm>
            <a:off x="1182420" y="1074543"/>
            <a:ext cx="4495165" cy="1122680"/>
          </a:xfrm>
          <a:prstGeom prst="rect">
            <a:avLst/>
          </a:prstGeom>
        </p:spPr>
        <p:txBody>
          <a:bodyPr vert="horz" wrap="square" lIns="0" tIns="103505" rIns="0" bIns="0" rtlCol="0">
            <a:spAutoFit/>
          </a:bodyPr>
          <a:lstStyle/>
          <a:p>
            <a:pPr marL="12700">
              <a:lnSpc>
                <a:spcPct val="100000"/>
              </a:lnSpc>
              <a:spcBef>
                <a:spcPts val="815"/>
              </a:spcBef>
            </a:pPr>
            <a:r>
              <a:rPr sz="3000" dirty="0">
                <a:solidFill>
                  <a:srgbClr val="FFFF00"/>
                </a:solidFill>
                <a:latin typeface="Arial"/>
                <a:cs typeface="Arial"/>
              </a:rPr>
              <a:t>TYPES OF FOOT</a:t>
            </a:r>
            <a:r>
              <a:rPr sz="3000" spc="-75" dirty="0">
                <a:solidFill>
                  <a:srgbClr val="FFFF00"/>
                </a:solidFill>
                <a:latin typeface="Arial"/>
                <a:cs typeface="Arial"/>
              </a:rPr>
              <a:t> </a:t>
            </a:r>
            <a:r>
              <a:rPr sz="3000" dirty="0">
                <a:solidFill>
                  <a:srgbClr val="FFFF00"/>
                </a:solidFill>
                <a:latin typeface="Arial"/>
                <a:cs typeface="Arial"/>
              </a:rPr>
              <a:t>PPE</a:t>
            </a:r>
            <a:endParaRPr sz="3000">
              <a:latin typeface="Arial"/>
              <a:cs typeface="Arial"/>
            </a:endParaRPr>
          </a:p>
          <a:p>
            <a:pPr marL="396240">
              <a:lnSpc>
                <a:spcPct val="100000"/>
              </a:lnSpc>
              <a:spcBef>
                <a:spcPts val="720"/>
              </a:spcBef>
            </a:pPr>
            <a:r>
              <a:rPr sz="3000" spc="-5" dirty="0">
                <a:solidFill>
                  <a:srgbClr val="FFFF00"/>
                </a:solidFill>
                <a:latin typeface="Arial"/>
                <a:cs typeface="Arial"/>
              </a:rPr>
              <a:t>Safety </a:t>
            </a:r>
            <a:r>
              <a:rPr sz="3000" dirty="0">
                <a:solidFill>
                  <a:srgbClr val="FFFF00"/>
                </a:solidFill>
                <a:latin typeface="Arial"/>
                <a:cs typeface="Arial"/>
              </a:rPr>
              <a:t>Shoes and</a:t>
            </a:r>
            <a:r>
              <a:rPr sz="3000" spc="-95" dirty="0">
                <a:solidFill>
                  <a:srgbClr val="FFFF00"/>
                </a:solidFill>
                <a:latin typeface="Arial"/>
                <a:cs typeface="Arial"/>
              </a:rPr>
              <a:t> </a:t>
            </a:r>
            <a:r>
              <a:rPr sz="3000" dirty="0">
                <a:solidFill>
                  <a:srgbClr val="FFFF00"/>
                </a:solidFill>
                <a:latin typeface="Arial"/>
                <a:cs typeface="Arial"/>
              </a:rPr>
              <a:t>Boots</a:t>
            </a:r>
            <a:endParaRPr sz="3000">
              <a:latin typeface="Arial"/>
              <a:cs typeface="Arial"/>
            </a:endParaRPr>
          </a:p>
        </p:txBody>
      </p:sp>
      <p:sp>
        <p:nvSpPr>
          <p:cNvPr id="8" name="object 8"/>
          <p:cNvSpPr txBox="1">
            <a:spLocks noGrp="1"/>
          </p:cNvSpPr>
          <p:nvPr>
            <p:ph type="body" idx="1"/>
          </p:nvPr>
        </p:nvSpPr>
        <p:spPr>
          <a:prstGeom prst="rect">
            <a:avLst/>
          </a:prstGeom>
        </p:spPr>
        <p:txBody>
          <a:bodyPr vert="horz" wrap="square" lIns="0" tIns="67310" rIns="0" bIns="0" rtlCol="0">
            <a:spAutoFit/>
          </a:bodyPr>
          <a:lstStyle/>
          <a:p>
            <a:pPr marL="268605" indent="-255904">
              <a:lnSpc>
                <a:spcPct val="100000"/>
              </a:lnSpc>
              <a:spcBef>
                <a:spcPts val="530"/>
              </a:spcBef>
              <a:buClr>
                <a:srgbClr val="CCAE09"/>
              </a:buClr>
              <a:buSzPct val="83333"/>
              <a:buChar char="○"/>
              <a:tabLst>
                <a:tab pos="268605" algn="l"/>
                <a:tab pos="269240" algn="l"/>
              </a:tabLst>
            </a:pPr>
            <a:r>
              <a:rPr spc="-5" dirty="0"/>
              <a:t>Steel </a:t>
            </a:r>
            <a:r>
              <a:rPr spc="-65" dirty="0"/>
              <a:t>Toe</a:t>
            </a:r>
            <a:r>
              <a:rPr spc="-45" dirty="0"/>
              <a:t> </a:t>
            </a:r>
            <a:r>
              <a:rPr spc="-10" dirty="0"/>
              <a:t>Footwear</a:t>
            </a:r>
          </a:p>
          <a:p>
            <a:pPr marL="268605" indent="-255904">
              <a:lnSpc>
                <a:spcPct val="100000"/>
              </a:lnSpc>
              <a:spcBef>
                <a:spcPts val="430"/>
              </a:spcBef>
              <a:buClr>
                <a:srgbClr val="CCAE09"/>
              </a:buClr>
              <a:buSzPct val="83333"/>
              <a:buChar char="○"/>
              <a:tabLst>
                <a:tab pos="268605" algn="l"/>
                <a:tab pos="269240" algn="l"/>
              </a:tabLst>
            </a:pPr>
            <a:r>
              <a:rPr spc="-5" dirty="0"/>
              <a:t>Metatarsal</a:t>
            </a:r>
            <a:r>
              <a:rPr spc="5" dirty="0"/>
              <a:t> </a:t>
            </a:r>
            <a:r>
              <a:rPr spc="-10" dirty="0"/>
              <a:t>Footwear</a:t>
            </a:r>
          </a:p>
          <a:p>
            <a:pPr marL="268605" indent="-255904">
              <a:lnSpc>
                <a:spcPct val="100000"/>
              </a:lnSpc>
              <a:spcBef>
                <a:spcPts val="434"/>
              </a:spcBef>
              <a:buClr>
                <a:srgbClr val="CCAE09"/>
              </a:buClr>
              <a:buSzPct val="83333"/>
              <a:buChar char="○"/>
              <a:tabLst>
                <a:tab pos="268605" algn="l"/>
                <a:tab pos="269240" algn="l"/>
              </a:tabLst>
            </a:pPr>
            <a:r>
              <a:rPr spc="-5" dirty="0"/>
              <a:t>Reinforced Sole</a:t>
            </a:r>
            <a:r>
              <a:rPr spc="5" dirty="0"/>
              <a:t> </a:t>
            </a:r>
            <a:r>
              <a:rPr spc="-10" dirty="0"/>
              <a:t>Footwear</a:t>
            </a:r>
          </a:p>
          <a:p>
            <a:pPr marL="268605" indent="-255904">
              <a:lnSpc>
                <a:spcPct val="100000"/>
              </a:lnSpc>
              <a:spcBef>
                <a:spcPts val="430"/>
              </a:spcBef>
              <a:buClr>
                <a:srgbClr val="CCAE09"/>
              </a:buClr>
              <a:buSzPct val="83333"/>
              <a:buChar char="○"/>
              <a:tabLst>
                <a:tab pos="268605" algn="l"/>
                <a:tab pos="269240" algn="l"/>
              </a:tabLst>
            </a:pPr>
            <a:r>
              <a:rPr spc="-5" dirty="0"/>
              <a:t>Latex/Rubber</a:t>
            </a:r>
            <a:r>
              <a:rPr spc="30" dirty="0"/>
              <a:t> </a:t>
            </a:r>
            <a:r>
              <a:rPr spc="-10" dirty="0"/>
              <a:t>Footwear</a:t>
            </a:r>
          </a:p>
          <a:p>
            <a:pPr marL="268605" indent="-255904">
              <a:lnSpc>
                <a:spcPct val="100000"/>
              </a:lnSpc>
              <a:spcBef>
                <a:spcPts val="434"/>
              </a:spcBef>
              <a:buClr>
                <a:srgbClr val="CCAE09"/>
              </a:buClr>
              <a:buSzPct val="83333"/>
              <a:buChar char="○"/>
              <a:tabLst>
                <a:tab pos="268605" algn="l"/>
                <a:tab pos="269240" algn="l"/>
              </a:tabLst>
            </a:pPr>
            <a:r>
              <a:rPr dirty="0"/>
              <a:t>PVC</a:t>
            </a:r>
            <a:r>
              <a:rPr spc="-15" dirty="0"/>
              <a:t> </a:t>
            </a:r>
            <a:r>
              <a:rPr spc="-10" dirty="0"/>
              <a:t>Footwear</a:t>
            </a:r>
          </a:p>
          <a:p>
            <a:pPr marL="268605" indent="-255904">
              <a:lnSpc>
                <a:spcPct val="100000"/>
              </a:lnSpc>
              <a:spcBef>
                <a:spcPts val="430"/>
              </a:spcBef>
              <a:buClr>
                <a:srgbClr val="CCAE09"/>
              </a:buClr>
              <a:buSzPct val="83333"/>
              <a:buChar char="○"/>
              <a:tabLst>
                <a:tab pos="268605" algn="l"/>
                <a:tab pos="269240" algn="l"/>
              </a:tabLst>
            </a:pPr>
            <a:r>
              <a:rPr spc="-10" dirty="0"/>
              <a:t>Butyl</a:t>
            </a:r>
            <a:r>
              <a:rPr spc="-45" dirty="0"/>
              <a:t> </a:t>
            </a:r>
            <a:r>
              <a:rPr spc="-10" dirty="0"/>
              <a:t>Footwear</a:t>
            </a:r>
          </a:p>
          <a:p>
            <a:pPr marL="268605" indent="-255904">
              <a:lnSpc>
                <a:spcPct val="100000"/>
              </a:lnSpc>
              <a:spcBef>
                <a:spcPts val="434"/>
              </a:spcBef>
              <a:buClr>
                <a:srgbClr val="CCAE09"/>
              </a:buClr>
              <a:buSzPct val="83333"/>
              <a:buChar char="○"/>
              <a:tabLst>
                <a:tab pos="268605" algn="l"/>
                <a:tab pos="269240" algn="l"/>
              </a:tabLst>
            </a:pPr>
            <a:r>
              <a:rPr spc="-20" dirty="0"/>
              <a:t>Vinyl</a:t>
            </a:r>
            <a:r>
              <a:rPr spc="-30" dirty="0"/>
              <a:t> </a:t>
            </a:r>
            <a:r>
              <a:rPr spc="-10" dirty="0"/>
              <a:t>Footwear</a:t>
            </a:r>
          </a:p>
          <a:p>
            <a:pPr marL="268605" indent="-255904">
              <a:lnSpc>
                <a:spcPct val="100000"/>
              </a:lnSpc>
              <a:spcBef>
                <a:spcPts val="430"/>
              </a:spcBef>
              <a:buClr>
                <a:srgbClr val="CCAE09"/>
              </a:buClr>
              <a:buSzPct val="83333"/>
              <a:buChar char="○"/>
              <a:tabLst>
                <a:tab pos="268605" algn="l"/>
                <a:tab pos="269240" algn="l"/>
              </a:tabLst>
            </a:pPr>
            <a:r>
              <a:rPr spc="-5" dirty="0"/>
              <a:t>Nitrile</a:t>
            </a:r>
            <a:r>
              <a:rPr dirty="0"/>
              <a:t> </a:t>
            </a:r>
            <a:r>
              <a:rPr spc="-10" dirty="0"/>
              <a:t>Footwear</a:t>
            </a:r>
          </a:p>
          <a:p>
            <a:pPr marL="268605" indent="-255904">
              <a:lnSpc>
                <a:spcPct val="100000"/>
              </a:lnSpc>
              <a:spcBef>
                <a:spcPts val="434"/>
              </a:spcBef>
              <a:buClr>
                <a:srgbClr val="CCAE09"/>
              </a:buClr>
              <a:buSzPct val="83333"/>
              <a:buChar char="○"/>
              <a:tabLst>
                <a:tab pos="268605" algn="l"/>
                <a:tab pos="269240" algn="l"/>
              </a:tabLst>
            </a:pPr>
            <a:r>
              <a:rPr spc="-5" dirty="0"/>
              <a:t>Electrostatic Dissipating</a:t>
            </a:r>
            <a:r>
              <a:rPr spc="20" dirty="0"/>
              <a:t> </a:t>
            </a:r>
            <a:r>
              <a:rPr spc="-10" dirty="0"/>
              <a:t>Footwear</a:t>
            </a:r>
          </a:p>
          <a:p>
            <a:pPr marL="268605" indent="-255904">
              <a:lnSpc>
                <a:spcPct val="100000"/>
              </a:lnSpc>
              <a:spcBef>
                <a:spcPts val="434"/>
              </a:spcBef>
              <a:buClr>
                <a:srgbClr val="CCAE09"/>
              </a:buClr>
              <a:buSzPct val="83333"/>
              <a:buChar char="○"/>
              <a:tabLst>
                <a:tab pos="268605" algn="l"/>
                <a:tab pos="269240" algn="l"/>
              </a:tabLst>
            </a:pPr>
            <a:r>
              <a:rPr spc="-5" dirty="0"/>
              <a:t>Electrical Hazard</a:t>
            </a:r>
            <a:r>
              <a:rPr spc="10" dirty="0"/>
              <a:t> </a:t>
            </a:r>
            <a:r>
              <a:rPr spc="-10" dirty="0"/>
              <a:t>Footwear</a:t>
            </a:r>
          </a:p>
          <a:p>
            <a:pPr marL="268605" indent="-255904">
              <a:lnSpc>
                <a:spcPct val="100000"/>
              </a:lnSpc>
              <a:spcBef>
                <a:spcPts val="430"/>
              </a:spcBef>
              <a:buClr>
                <a:srgbClr val="CCAE09"/>
              </a:buClr>
              <a:buSzPct val="83333"/>
              <a:buChar char="○"/>
              <a:tabLst>
                <a:tab pos="268605" algn="l"/>
                <a:tab pos="269240" algn="l"/>
              </a:tabLst>
            </a:pPr>
            <a:r>
              <a:rPr spc="-5" dirty="0"/>
              <a:t>Disposable</a:t>
            </a:r>
            <a:r>
              <a:rPr spc="10" dirty="0"/>
              <a:t> </a:t>
            </a:r>
            <a:r>
              <a:rPr spc="-10" dirty="0"/>
              <a:t>Footwear</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654294"/>
            <a:ext cx="9144000" cy="220370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4751832"/>
            <a:ext cx="9144000" cy="2106295"/>
          </a:xfrm>
          <a:custGeom>
            <a:avLst/>
            <a:gdLst/>
            <a:ahLst/>
            <a:cxnLst/>
            <a:rect l="l" t="t" r="r" b="b"/>
            <a:pathLst>
              <a:path w="9144000" h="2106295">
                <a:moveTo>
                  <a:pt x="0" y="1692935"/>
                </a:moveTo>
                <a:lnTo>
                  <a:pt x="0" y="2106166"/>
                </a:lnTo>
                <a:lnTo>
                  <a:pt x="9144000" y="2106166"/>
                </a:lnTo>
                <a:lnTo>
                  <a:pt x="9144000" y="1751575"/>
                </a:lnTo>
                <a:lnTo>
                  <a:pt x="2266828" y="1751575"/>
                </a:lnTo>
                <a:lnTo>
                  <a:pt x="1613553" y="1744157"/>
                </a:lnTo>
                <a:lnTo>
                  <a:pt x="0" y="1692935"/>
                </a:lnTo>
                <a:close/>
              </a:path>
              <a:path w="9144000" h="2106295">
                <a:moveTo>
                  <a:pt x="9144000" y="0"/>
                </a:moveTo>
                <a:lnTo>
                  <a:pt x="8953853" y="89691"/>
                </a:lnTo>
                <a:lnTo>
                  <a:pt x="8464392" y="314371"/>
                </a:lnTo>
                <a:lnTo>
                  <a:pt x="8055839" y="494221"/>
                </a:lnTo>
                <a:lnTo>
                  <a:pt x="7664254" y="659074"/>
                </a:lnTo>
                <a:lnTo>
                  <a:pt x="7341069" y="788898"/>
                </a:lnTo>
                <a:lnTo>
                  <a:pt x="7028467" y="908526"/>
                </a:lnTo>
                <a:lnTo>
                  <a:pt x="6775423" y="1000703"/>
                </a:lnTo>
                <a:lnTo>
                  <a:pt x="6528624" y="1086284"/>
                </a:lnTo>
                <a:lnTo>
                  <a:pt x="6287566" y="1165488"/>
                </a:lnTo>
                <a:lnTo>
                  <a:pt x="6051747" y="1238535"/>
                </a:lnTo>
                <a:lnTo>
                  <a:pt x="5820664" y="1305646"/>
                </a:lnTo>
                <a:lnTo>
                  <a:pt x="5593815" y="1367040"/>
                </a:lnTo>
                <a:lnTo>
                  <a:pt x="5415046" y="1412187"/>
                </a:lnTo>
                <a:lnTo>
                  <a:pt x="5238407" y="1453928"/>
                </a:lnTo>
                <a:lnTo>
                  <a:pt x="5063642" y="1492375"/>
                </a:lnTo>
                <a:lnTo>
                  <a:pt x="4890493" y="1527643"/>
                </a:lnTo>
                <a:lnTo>
                  <a:pt x="4718701" y="1559842"/>
                </a:lnTo>
                <a:lnTo>
                  <a:pt x="4548012" y="1589086"/>
                </a:lnTo>
                <a:lnTo>
                  <a:pt x="4335806" y="1621657"/>
                </a:lnTo>
                <a:lnTo>
                  <a:pt x="4124415" y="1650005"/>
                </a:lnTo>
                <a:lnTo>
                  <a:pt x="3913339" y="1674351"/>
                </a:lnTo>
                <a:lnTo>
                  <a:pt x="3702072" y="1694915"/>
                </a:lnTo>
                <a:lnTo>
                  <a:pt x="3490114" y="1711916"/>
                </a:lnTo>
                <a:lnTo>
                  <a:pt x="3234143" y="1727924"/>
                </a:lnTo>
                <a:lnTo>
                  <a:pt x="2975583" y="1739498"/>
                </a:lnTo>
                <a:lnTo>
                  <a:pt x="2669499" y="1747904"/>
                </a:lnTo>
                <a:lnTo>
                  <a:pt x="2266828" y="1751575"/>
                </a:lnTo>
                <a:lnTo>
                  <a:pt x="9144000" y="1751575"/>
                </a:lnTo>
                <a:lnTo>
                  <a:pt x="9144000" y="0"/>
                </a:lnTo>
                <a:close/>
              </a:path>
            </a:pathLst>
          </a:custGeom>
          <a:solidFill>
            <a:srgbClr val="7B7B7B">
              <a:alpha val="45097"/>
            </a:srgbClr>
          </a:solidFill>
        </p:spPr>
        <p:txBody>
          <a:bodyPr wrap="square" lIns="0" tIns="0" rIns="0" bIns="0" rtlCol="0"/>
          <a:lstStyle/>
          <a:p>
            <a:endParaRPr/>
          </a:p>
        </p:txBody>
      </p:sp>
      <p:sp>
        <p:nvSpPr>
          <p:cNvPr id="4" name="object 4"/>
          <p:cNvSpPr/>
          <p:nvPr/>
        </p:nvSpPr>
        <p:spPr>
          <a:xfrm>
            <a:off x="7211568" y="0"/>
            <a:ext cx="1932431" cy="685799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315200" y="0"/>
            <a:ext cx="1828800" cy="6858000"/>
          </a:xfrm>
          <a:custGeom>
            <a:avLst/>
            <a:gdLst/>
            <a:ahLst/>
            <a:cxnLst/>
            <a:rect l="l" t="t" r="r" b="b"/>
            <a:pathLst>
              <a:path w="1828800" h="6858000">
                <a:moveTo>
                  <a:pt x="0" y="0"/>
                </a:moveTo>
                <a:lnTo>
                  <a:pt x="37678" y="52510"/>
                </a:lnTo>
                <a:lnTo>
                  <a:pt x="74692" y="105059"/>
                </a:lnTo>
                <a:lnTo>
                  <a:pt x="111045" y="157642"/>
                </a:lnTo>
                <a:lnTo>
                  <a:pt x="146740" y="210258"/>
                </a:lnTo>
                <a:lnTo>
                  <a:pt x="181781" y="262903"/>
                </a:lnTo>
                <a:lnTo>
                  <a:pt x="216173" y="315574"/>
                </a:lnTo>
                <a:lnTo>
                  <a:pt x="249918" y="368268"/>
                </a:lnTo>
                <a:lnTo>
                  <a:pt x="283022" y="420982"/>
                </a:lnTo>
                <a:lnTo>
                  <a:pt x="315488" y="473715"/>
                </a:lnTo>
                <a:lnTo>
                  <a:pt x="347319" y="526461"/>
                </a:lnTo>
                <a:lnTo>
                  <a:pt x="378519" y="579219"/>
                </a:lnTo>
                <a:lnTo>
                  <a:pt x="409092" y="631986"/>
                </a:lnTo>
                <a:lnTo>
                  <a:pt x="439043" y="684758"/>
                </a:lnTo>
                <a:lnTo>
                  <a:pt x="468375" y="737534"/>
                </a:lnTo>
                <a:lnTo>
                  <a:pt x="497091" y="790309"/>
                </a:lnTo>
                <a:lnTo>
                  <a:pt x="525196" y="843081"/>
                </a:lnTo>
                <a:lnTo>
                  <a:pt x="552693" y="895847"/>
                </a:lnTo>
                <a:lnTo>
                  <a:pt x="579586" y="948604"/>
                </a:lnTo>
                <a:lnTo>
                  <a:pt x="605880" y="1001349"/>
                </a:lnTo>
                <a:lnTo>
                  <a:pt x="631577" y="1054080"/>
                </a:lnTo>
                <a:lnTo>
                  <a:pt x="656682" y="1106792"/>
                </a:lnTo>
                <a:lnTo>
                  <a:pt x="681198" y="1159484"/>
                </a:lnTo>
                <a:lnTo>
                  <a:pt x="705130" y="1212153"/>
                </a:lnTo>
                <a:lnTo>
                  <a:pt x="728481" y="1264795"/>
                </a:lnTo>
                <a:lnTo>
                  <a:pt x="751256" y="1317407"/>
                </a:lnTo>
                <a:lnTo>
                  <a:pt x="773457" y="1369987"/>
                </a:lnTo>
                <a:lnTo>
                  <a:pt x="795088" y="1422532"/>
                </a:lnTo>
                <a:lnTo>
                  <a:pt x="816155" y="1475038"/>
                </a:lnTo>
                <a:lnTo>
                  <a:pt x="836659" y="1527504"/>
                </a:lnTo>
                <a:lnTo>
                  <a:pt x="856606" y="1579925"/>
                </a:lnTo>
                <a:lnTo>
                  <a:pt x="875999" y="1632299"/>
                </a:lnTo>
                <a:lnTo>
                  <a:pt x="894841" y="1684623"/>
                </a:lnTo>
                <a:lnTo>
                  <a:pt x="913138" y="1736895"/>
                </a:lnTo>
                <a:lnTo>
                  <a:pt x="930891" y="1789110"/>
                </a:lnTo>
                <a:lnTo>
                  <a:pt x="948107" y="1841267"/>
                </a:lnTo>
                <a:lnTo>
                  <a:pt x="964787" y="1893362"/>
                </a:lnTo>
                <a:lnTo>
                  <a:pt x="980936" y="1945392"/>
                </a:lnTo>
                <a:lnTo>
                  <a:pt x="996558" y="1997355"/>
                </a:lnTo>
                <a:lnTo>
                  <a:pt x="1011657" y="2049248"/>
                </a:lnTo>
                <a:lnTo>
                  <a:pt x="1026237" y="2101067"/>
                </a:lnTo>
                <a:lnTo>
                  <a:pt x="1040300" y="2152809"/>
                </a:lnTo>
                <a:lnTo>
                  <a:pt x="1053852" y="2204473"/>
                </a:lnTo>
                <a:lnTo>
                  <a:pt x="1066896" y="2256054"/>
                </a:lnTo>
                <a:lnTo>
                  <a:pt x="1079436" y="2307550"/>
                </a:lnTo>
                <a:lnTo>
                  <a:pt x="1091475" y="2358958"/>
                </a:lnTo>
                <a:lnTo>
                  <a:pt x="1103018" y="2410275"/>
                </a:lnTo>
                <a:lnTo>
                  <a:pt x="1114068" y="2461498"/>
                </a:lnTo>
                <a:lnTo>
                  <a:pt x="1124629" y="2512625"/>
                </a:lnTo>
                <a:lnTo>
                  <a:pt x="1134705" y="2563651"/>
                </a:lnTo>
                <a:lnTo>
                  <a:pt x="1144300" y="2614575"/>
                </a:lnTo>
                <a:lnTo>
                  <a:pt x="1153418" y="2665393"/>
                </a:lnTo>
                <a:lnTo>
                  <a:pt x="1162062" y="2716103"/>
                </a:lnTo>
                <a:lnTo>
                  <a:pt x="1170236" y="2766701"/>
                </a:lnTo>
                <a:lnTo>
                  <a:pt x="1177945" y="2817185"/>
                </a:lnTo>
                <a:lnTo>
                  <a:pt x="1185192" y="2867551"/>
                </a:lnTo>
                <a:lnTo>
                  <a:pt x="1191980" y="2917797"/>
                </a:lnTo>
                <a:lnTo>
                  <a:pt x="1198314" y="2967920"/>
                </a:lnTo>
                <a:lnTo>
                  <a:pt x="1204197" y="3017916"/>
                </a:lnTo>
                <a:lnTo>
                  <a:pt x="1209634" y="3067784"/>
                </a:lnTo>
                <a:lnTo>
                  <a:pt x="1214628" y="3117520"/>
                </a:lnTo>
                <a:lnTo>
                  <a:pt x="1219183" y="3167120"/>
                </a:lnTo>
                <a:lnTo>
                  <a:pt x="1223302" y="3216583"/>
                </a:lnTo>
                <a:lnTo>
                  <a:pt x="1226990" y="3265905"/>
                </a:lnTo>
                <a:lnTo>
                  <a:pt x="1230251" y="3315083"/>
                </a:lnTo>
                <a:lnTo>
                  <a:pt x="1233088" y="3364115"/>
                </a:lnTo>
                <a:lnTo>
                  <a:pt x="1235505" y="3412997"/>
                </a:lnTo>
                <a:lnTo>
                  <a:pt x="1237506" y="3461726"/>
                </a:lnTo>
                <a:lnTo>
                  <a:pt x="1239095" y="3510300"/>
                </a:lnTo>
                <a:lnTo>
                  <a:pt x="1240275" y="3558716"/>
                </a:lnTo>
                <a:lnTo>
                  <a:pt x="1241051" y="3606970"/>
                </a:lnTo>
                <a:lnTo>
                  <a:pt x="1241426" y="3655060"/>
                </a:lnTo>
                <a:lnTo>
                  <a:pt x="1241404" y="3702983"/>
                </a:lnTo>
                <a:lnTo>
                  <a:pt x="1240989" y="3750736"/>
                </a:lnTo>
                <a:lnTo>
                  <a:pt x="1240185" y="3798316"/>
                </a:lnTo>
                <a:lnTo>
                  <a:pt x="1238995" y="3845719"/>
                </a:lnTo>
                <a:lnTo>
                  <a:pt x="1237424" y="3892944"/>
                </a:lnTo>
                <a:lnTo>
                  <a:pt x="1235475" y="3939987"/>
                </a:lnTo>
                <a:lnTo>
                  <a:pt x="1233152" y="3986846"/>
                </a:lnTo>
                <a:lnTo>
                  <a:pt x="1230459" y="4033516"/>
                </a:lnTo>
                <a:lnTo>
                  <a:pt x="1227400" y="4079996"/>
                </a:lnTo>
                <a:lnTo>
                  <a:pt x="1223979" y="4126283"/>
                </a:lnTo>
                <a:lnTo>
                  <a:pt x="1220198" y="4172373"/>
                </a:lnTo>
                <a:lnTo>
                  <a:pt x="1216063" y="4218264"/>
                </a:lnTo>
                <a:lnTo>
                  <a:pt x="1211578" y="4263952"/>
                </a:lnTo>
                <a:lnTo>
                  <a:pt x="1206745" y="4309435"/>
                </a:lnTo>
                <a:lnTo>
                  <a:pt x="1201568" y="4354710"/>
                </a:lnTo>
                <a:lnTo>
                  <a:pt x="1196053" y="4399773"/>
                </a:lnTo>
                <a:lnTo>
                  <a:pt x="1190201" y="4444623"/>
                </a:lnTo>
                <a:lnTo>
                  <a:pt x="1184018" y="4489256"/>
                </a:lnTo>
                <a:lnTo>
                  <a:pt x="1177507" y="4533668"/>
                </a:lnTo>
                <a:lnTo>
                  <a:pt x="1170672" y="4577858"/>
                </a:lnTo>
                <a:lnTo>
                  <a:pt x="1163517" y="4621822"/>
                </a:lnTo>
                <a:lnTo>
                  <a:pt x="1156045" y="4665558"/>
                </a:lnTo>
                <a:lnTo>
                  <a:pt x="1148260" y="4709062"/>
                </a:lnTo>
                <a:lnTo>
                  <a:pt x="1140167" y="4752331"/>
                </a:lnTo>
                <a:lnTo>
                  <a:pt x="1131769" y="4795362"/>
                </a:lnTo>
                <a:lnTo>
                  <a:pt x="1123069" y="4838154"/>
                </a:lnTo>
                <a:lnTo>
                  <a:pt x="1114073" y="4880702"/>
                </a:lnTo>
                <a:lnTo>
                  <a:pt x="1104783" y="4923003"/>
                </a:lnTo>
                <a:lnTo>
                  <a:pt x="1095203" y="4965056"/>
                </a:lnTo>
                <a:lnTo>
                  <a:pt x="1085337" y="5006856"/>
                </a:lnTo>
                <a:lnTo>
                  <a:pt x="1075190" y="5048401"/>
                </a:lnTo>
                <a:lnTo>
                  <a:pt x="1064764" y="5089688"/>
                </a:lnTo>
                <a:lnTo>
                  <a:pt x="1054064" y="5130715"/>
                </a:lnTo>
                <a:lnTo>
                  <a:pt x="1043094" y="5171477"/>
                </a:lnTo>
                <a:lnTo>
                  <a:pt x="1031857" y="5211973"/>
                </a:lnTo>
                <a:lnTo>
                  <a:pt x="1020357" y="5252199"/>
                </a:lnTo>
                <a:lnTo>
                  <a:pt x="1008598" y="5292152"/>
                </a:lnTo>
                <a:lnTo>
                  <a:pt x="996584" y="5331829"/>
                </a:lnTo>
                <a:lnTo>
                  <a:pt x="984319" y="5371228"/>
                </a:lnTo>
                <a:lnTo>
                  <a:pt x="971806" y="5410346"/>
                </a:lnTo>
                <a:lnTo>
                  <a:pt x="959049" y="5449179"/>
                </a:lnTo>
                <a:lnTo>
                  <a:pt x="946053" y="5487725"/>
                </a:lnTo>
                <a:lnTo>
                  <a:pt x="932821" y="5525981"/>
                </a:lnTo>
                <a:lnTo>
                  <a:pt x="919356" y="5563944"/>
                </a:lnTo>
                <a:lnTo>
                  <a:pt x="905664" y="5601610"/>
                </a:lnTo>
                <a:lnTo>
                  <a:pt x="891746" y="5638977"/>
                </a:lnTo>
                <a:lnTo>
                  <a:pt x="877608" y="5676043"/>
                </a:lnTo>
                <a:lnTo>
                  <a:pt x="863253" y="5712803"/>
                </a:lnTo>
                <a:lnTo>
                  <a:pt x="848686" y="5749256"/>
                </a:lnTo>
                <a:lnTo>
                  <a:pt x="833909" y="5785398"/>
                </a:lnTo>
                <a:lnTo>
                  <a:pt x="818926" y="5821227"/>
                </a:lnTo>
                <a:lnTo>
                  <a:pt x="803742" y="5856738"/>
                </a:lnTo>
                <a:lnTo>
                  <a:pt x="788361" y="5891930"/>
                </a:lnTo>
                <a:lnTo>
                  <a:pt x="772785" y="5926800"/>
                </a:lnTo>
                <a:lnTo>
                  <a:pt x="741068" y="5995560"/>
                </a:lnTo>
                <a:lnTo>
                  <a:pt x="708622" y="6062996"/>
                </a:lnTo>
                <a:lnTo>
                  <a:pt x="675477" y="6129082"/>
                </a:lnTo>
                <a:lnTo>
                  <a:pt x="641663" y="6193797"/>
                </a:lnTo>
                <a:lnTo>
                  <a:pt x="607212" y="6257116"/>
                </a:lnTo>
                <a:lnTo>
                  <a:pt x="572155" y="6319017"/>
                </a:lnTo>
                <a:lnTo>
                  <a:pt x="536521" y="6379475"/>
                </a:lnTo>
                <a:lnTo>
                  <a:pt x="500341" y="6438468"/>
                </a:lnTo>
                <a:lnTo>
                  <a:pt x="463647" y="6495971"/>
                </a:lnTo>
                <a:lnTo>
                  <a:pt x="426469" y="6551962"/>
                </a:lnTo>
                <a:lnTo>
                  <a:pt x="388836" y="6606417"/>
                </a:lnTo>
                <a:lnTo>
                  <a:pt x="350781" y="6659313"/>
                </a:lnTo>
                <a:lnTo>
                  <a:pt x="312334" y="6710625"/>
                </a:lnTo>
                <a:lnTo>
                  <a:pt x="273525" y="6760331"/>
                </a:lnTo>
                <a:lnTo>
                  <a:pt x="234385" y="6808408"/>
                </a:lnTo>
                <a:lnTo>
                  <a:pt x="194945" y="6854831"/>
                </a:lnTo>
                <a:lnTo>
                  <a:pt x="1828800" y="6857999"/>
                </a:lnTo>
                <a:lnTo>
                  <a:pt x="1828800" y="14224"/>
                </a:lnTo>
                <a:lnTo>
                  <a:pt x="0" y="0"/>
                </a:lnTo>
                <a:close/>
              </a:path>
            </a:pathLst>
          </a:custGeom>
          <a:solidFill>
            <a:srgbClr val="585858">
              <a:alpha val="39999"/>
            </a:srgbClr>
          </a:solidFill>
        </p:spPr>
        <p:txBody>
          <a:bodyPr wrap="square" lIns="0" tIns="0" rIns="0" bIns="0" rtlCol="0"/>
          <a:lstStyle/>
          <a:p>
            <a:endParaRPr/>
          </a:p>
        </p:txBody>
      </p:sp>
      <p:sp>
        <p:nvSpPr>
          <p:cNvPr id="6" name="object 6"/>
          <p:cNvSpPr txBox="1">
            <a:spLocks noGrp="1"/>
          </p:cNvSpPr>
          <p:nvPr>
            <p:ph type="title"/>
          </p:nvPr>
        </p:nvSpPr>
        <p:spPr>
          <a:xfrm>
            <a:off x="2961513" y="498093"/>
            <a:ext cx="3984625" cy="726440"/>
          </a:xfrm>
          <a:prstGeom prst="rect">
            <a:avLst/>
          </a:prstGeom>
        </p:spPr>
        <p:txBody>
          <a:bodyPr vert="horz" wrap="square" lIns="0" tIns="12065" rIns="0" bIns="0" rtlCol="0">
            <a:spAutoFit/>
          </a:bodyPr>
          <a:lstStyle/>
          <a:p>
            <a:pPr marL="12700">
              <a:lnSpc>
                <a:spcPct val="100000"/>
              </a:lnSpc>
              <a:spcBef>
                <a:spcPts val="95"/>
              </a:spcBef>
            </a:pPr>
            <a:r>
              <a:rPr spc="-5" dirty="0"/>
              <a:t>Foot</a:t>
            </a:r>
            <a:r>
              <a:rPr spc="-55" dirty="0"/>
              <a:t> </a:t>
            </a:r>
            <a:r>
              <a:rPr spc="-5" dirty="0"/>
              <a:t>Protection</a:t>
            </a:r>
          </a:p>
        </p:txBody>
      </p:sp>
      <p:sp>
        <p:nvSpPr>
          <p:cNvPr id="7" name="object 7"/>
          <p:cNvSpPr/>
          <p:nvPr/>
        </p:nvSpPr>
        <p:spPr>
          <a:xfrm>
            <a:off x="1066800" y="1600200"/>
            <a:ext cx="3276600" cy="4267200"/>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4764151" y="1329893"/>
            <a:ext cx="3962400" cy="4255770"/>
          </a:xfrm>
          <a:prstGeom prst="rect">
            <a:avLst/>
          </a:prstGeom>
        </p:spPr>
        <p:txBody>
          <a:bodyPr vert="horz" wrap="square" lIns="0" tIns="81280" rIns="0" bIns="0" rtlCol="0">
            <a:spAutoFit/>
          </a:bodyPr>
          <a:lstStyle/>
          <a:p>
            <a:pPr marL="396875" marR="368300" indent="-384175">
              <a:lnSpc>
                <a:spcPts val="4320"/>
              </a:lnSpc>
              <a:spcBef>
                <a:spcPts val="640"/>
              </a:spcBef>
              <a:buClr>
                <a:srgbClr val="6D9FAF"/>
              </a:buClr>
              <a:buSzPct val="80000"/>
              <a:buFont typeface="Wingdings 2"/>
              <a:buChar char=""/>
              <a:tabLst>
                <a:tab pos="397510" algn="l"/>
              </a:tabLst>
            </a:pPr>
            <a:r>
              <a:rPr sz="4000" b="1" spc="-5" dirty="0">
                <a:solidFill>
                  <a:srgbClr val="FFFF00"/>
                </a:solidFill>
                <a:latin typeface="Arial"/>
                <a:cs typeface="Arial"/>
              </a:rPr>
              <a:t>Safety</a:t>
            </a:r>
            <a:r>
              <a:rPr sz="4000" b="1" spc="-40" dirty="0">
                <a:solidFill>
                  <a:srgbClr val="FFFF00"/>
                </a:solidFill>
                <a:latin typeface="Arial"/>
                <a:cs typeface="Arial"/>
              </a:rPr>
              <a:t> </a:t>
            </a:r>
            <a:r>
              <a:rPr sz="4000" b="1" spc="-10" dirty="0">
                <a:solidFill>
                  <a:srgbClr val="FFFF00"/>
                </a:solidFill>
                <a:latin typeface="Arial"/>
                <a:cs typeface="Arial"/>
              </a:rPr>
              <a:t>Shoes  </a:t>
            </a:r>
            <a:r>
              <a:rPr sz="4000" b="1" spc="-5" dirty="0">
                <a:solidFill>
                  <a:srgbClr val="FFFF00"/>
                </a:solidFill>
                <a:latin typeface="Arial"/>
                <a:cs typeface="Arial"/>
              </a:rPr>
              <a:t>and</a:t>
            </a:r>
            <a:r>
              <a:rPr sz="4000" b="1" spc="-30" dirty="0">
                <a:solidFill>
                  <a:srgbClr val="FFFF00"/>
                </a:solidFill>
                <a:latin typeface="Arial"/>
                <a:cs typeface="Arial"/>
              </a:rPr>
              <a:t> </a:t>
            </a:r>
            <a:r>
              <a:rPr sz="4000" b="1" spc="-5" dirty="0">
                <a:solidFill>
                  <a:srgbClr val="FFFF00"/>
                </a:solidFill>
                <a:latin typeface="Arial"/>
                <a:cs typeface="Arial"/>
              </a:rPr>
              <a:t>Boots</a:t>
            </a:r>
            <a:endParaRPr sz="4000">
              <a:latin typeface="Arial"/>
              <a:cs typeface="Arial"/>
            </a:endParaRPr>
          </a:p>
          <a:p>
            <a:pPr>
              <a:lnSpc>
                <a:spcPct val="100000"/>
              </a:lnSpc>
              <a:spcBef>
                <a:spcPts val="45"/>
              </a:spcBef>
              <a:buClr>
                <a:srgbClr val="6D9FAF"/>
              </a:buClr>
              <a:buFont typeface="Wingdings 2"/>
              <a:buChar char=""/>
            </a:pPr>
            <a:endParaRPr sz="3850">
              <a:latin typeface="Times New Roman"/>
              <a:cs typeface="Times New Roman"/>
            </a:endParaRPr>
          </a:p>
          <a:p>
            <a:pPr marL="890269" marR="1367790" lvl="1" indent="-457200">
              <a:lnSpc>
                <a:spcPts val="3460"/>
              </a:lnSpc>
              <a:buClr>
                <a:srgbClr val="6D9FAF"/>
              </a:buClr>
              <a:buSzPct val="89062"/>
              <a:buAutoNum type="arabicParenR"/>
              <a:tabLst>
                <a:tab pos="890905" algn="l"/>
              </a:tabLst>
            </a:pPr>
            <a:r>
              <a:rPr sz="3200" b="1" spc="-5" dirty="0">
                <a:solidFill>
                  <a:srgbClr val="FFFF00"/>
                </a:solidFill>
                <a:latin typeface="Arial"/>
                <a:cs typeface="Arial"/>
              </a:rPr>
              <a:t>Steel</a:t>
            </a:r>
            <a:r>
              <a:rPr sz="3200" b="1" spc="-85" dirty="0">
                <a:solidFill>
                  <a:srgbClr val="FFFF00"/>
                </a:solidFill>
                <a:latin typeface="Arial"/>
                <a:cs typeface="Arial"/>
              </a:rPr>
              <a:t> </a:t>
            </a:r>
            <a:r>
              <a:rPr sz="3200" b="1" dirty="0">
                <a:solidFill>
                  <a:srgbClr val="FFFF00"/>
                </a:solidFill>
                <a:latin typeface="Arial"/>
                <a:cs typeface="Arial"/>
              </a:rPr>
              <a:t>toe  footwear</a:t>
            </a:r>
            <a:endParaRPr sz="3200">
              <a:latin typeface="Arial"/>
              <a:cs typeface="Arial"/>
            </a:endParaRPr>
          </a:p>
          <a:p>
            <a:pPr marL="981710" marR="5080" lvl="2" indent="-255904">
              <a:lnSpc>
                <a:spcPct val="90000"/>
              </a:lnSpc>
              <a:spcBef>
                <a:spcPts val="635"/>
              </a:spcBef>
              <a:buClr>
                <a:srgbClr val="CCAE09"/>
              </a:buClr>
              <a:buSzPct val="83928"/>
              <a:buChar char="○"/>
              <a:tabLst>
                <a:tab pos="982344" algn="l"/>
              </a:tabLst>
            </a:pPr>
            <a:r>
              <a:rPr sz="2800" dirty="0">
                <a:solidFill>
                  <a:srgbClr val="FFFFFF"/>
                </a:solidFill>
                <a:latin typeface="Arial"/>
                <a:cs typeface="Arial"/>
              </a:rPr>
              <a:t>protects your toes  from </a:t>
            </a:r>
            <a:r>
              <a:rPr sz="2800" spc="-5" dirty="0">
                <a:solidFill>
                  <a:srgbClr val="FFFFFF"/>
                </a:solidFill>
                <a:latin typeface="Arial"/>
                <a:cs typeface="Arial"/>
              </a:rPr>
              <a:t>falling</a:t>
            </a:r>
            <a:r>
              <a:rPr sz="2800" spc="-60" dirty="0">
                <a:solidFill>
                  <a:srgbClr val="FFFFFF"/>
                </a:solidFill>
                <a:latin typeface="Arial"/>
                <a:cs typeface="Arial"/>
              </a:rPr>
              <a:t> </a:t>
            </a:r>
            <a:r>
              <a:rPr sz="2800" dirty="0">
                <a:solidFill>
                  <a:srgbClr val="FFFFFF"/>
                </a:solidFill>
                <a:latin typeface="Arial"/>
                <a:cs typeface="Arial"/>
              </a:rPr>
              <a:t>objects  </a:t>
            </a:r>
            <a:r>
              <a:rPr sz="2800" spc="-5" dirty="0">
                <a:solidFill>
                  <a:srgbClr val="FFFFFF"/>
                </a:solidFill>
                <a:latin typeface="Arial"/>
                <a:cs typeface="Arial"/>
              </a:rPr>
              <a:t>and </a:t>
            </a:r>
            <a:r>
              <a:rPr sz="2800" dirty="0">
                <a:solidFill>
                  <a:srgbClr val="FFFFFF"/>
                </a:solidFill>
                <a:latin typeface="Arial"/>
                <a:cs typeface="Arial"/>
              </a:rPr>
              <a:t>from </a:t>
            </a:r>
            <a:r>
              <a:rPr sz="2800" spc="-5" dirty="0">
                <a:solidFill>
                  <a:srgbClr val="FFFFFF"/>
                </a:solidFill>
                <a:latin typeface="Arial"/>
                <a:cs typeface="Arial"/>
              </a:rPr>
              <a:t>being  crushed</a:t>
            </a:r>
            <a:endParaRPr sz="2800">
              <a:latin typeface="Arial"/>
              <a:cs typeface="Aria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654294"/>
            <a:ext cx="9144000" cy="220370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4751832"/>
            <a:ext cx="9144000" cy="2106295"/>
          </a:xfrm>
          <a:custGeom>
            <a:avLst/>
            <a:gdLst/>
            <a:ahLst/>
            <a:cxnLst/>
            <a:rect l="l" t="t" r="r" b="b"/>
            <a:pathLst>
              <a:path w="9144000" h="2106295">
                <a:moveTo>
                  <a:pt x="0" y="1692935"/>
                </a:moveTo>
                <a:lnTo>
                  <a:pt x="0" y="2106166"/>
                </a:lnTo>
                <a:lnTo>
                  <a:pt x="9144000" y="2106166"/>
                </a:lnTo>
                <a:lnTo>
                  <a:pt x="9144000" y="1751575"/>
                </a:lnTo>
                <a:lnTo>
                  <a:pt x="2266828" y="1751575"/>
                </a:lnTo>
                <a:lnTo>
                  <a:pt x="1613553" y="1744157"/>
                </a:lnTo>
                <a:lnTo>
                  <a:pt x="0" y="1692935"/>
                </a:lnTo>
                <a:close/>
              </a:path>
              <a:path w="9144000" h="2106295">
                <a:moveTo>
                  <a:pt x="9144000" y="0"/>
                </a:moveTo>
                <a:lnTo>
                  <a:pt x="8953853" y="89691"/>
                </a:lnTo>
                <a:lnTo>
                  <a:pt x="8464392" y="314371"/>
                </a:lnTo>
                <a:lnTo>
                  <a:pt x="8055839" y="494221"/>
                </a:lnTo>
                <a:lnTo>
                  <a:pt x="7664254" y="659074"/>
                </a:lnTo>
                <a:lnTo>
                  <a:pt x="7341069" y="788898"/>
                </a:lnTo>
                <a:lnTo>
                  <a:pt x="7028467" y="908526"/>
                </a:lnTo>
                <a:lnTo>
                  <a:pt x="6775423" y="1000703"/>
                </a:lnTo>
                <a:lnTo>
                  <a:pt x="6528624" y="1086284"/>
                </a:lnTo>
                <a:lnTo>
                  <a:pt x="6287566" y="1165488"/>
                </a:lnTo>
                <a:lnTo>
                  <a:pt x="6051747" y="1238535"/>
                </a:lnTo>
                <a:lnTo>
                  <a:pt x="5820664" y="1305646"/>
                </a:lnTo>
                <a:lnTo>
                  <a:pt x="5593815" y="1367040"/>
                </a:lnTo>
                <a:lnTo>
                  <a:pt x="5415046" y="1412187"/>
                </a:lnTo>
                <a:lnTo>
                  <a:pt x="5238407" y="1453928"/>
                </a:lnTo>
                <a:lnTo>
                  <a:pt x="5063642" y="1492375"/>
                </a:lnTo>
                <a:lnTo>
                  <a:pt x="4890493" y="1527643"/>
                </a:lnTo>
                <a:lnTo>
                  <a:pt x="4718701" y="1559842"/>
                </a:lnTo>
                <a:lnTo>
                  <a:pt x="4548012" y="1589086"/>
                </a:lnTo>
                <a:lnTo>
                  <a:pt x="4335806" y="1621657"/>
                </a:lnTo>
                <a:lnTo>
                  <a:pt x="4124415" y="1650005"/>
                </a:lnTo>
                <a:lnTo>
                  <a:pt x="3913339" y="1674351"/>
                </a:lnTo>
                <a:lnTo>
                  <a:pt x="3702072" y="1694915"/>
                </a:lnTo>
                <a:lnTo>
                  <a:pt x="3490114" y="1711916"/>
                </a:lnTo>
                <a:lnTo>
                  <a:pt x="3234143" y="1727924"/>
                </a:lnTo>
                <a:lnTo>
                  <a:pt x="2975583" y="1739498"/>
                </a:lnTo>
                <a:lnTo>
                  <a:pt x="2669499" y="1747904"/>
                </a:lnTo>
                <a:lnTo>
                  <a:pt x="2266828" y="1751575"/>
                </a:lnTo>
                <a:lnTo>
                  <a:pt x="9144000" y="1751575"/>
                </a:lnTo>
                <a:lnTo>
                  <a:pt x="9144000" y="0"/>
                </a:lnTo>
                <a:close/>
              </a:path>
            </a:pathLst>
          </a:custGeom>
          <a:solidFill>
            <a:srgbClr val="7B7B7B">
              <a:alpha val="45097"/>
            </a:srgbClr>
          </a:solidFill>
        </p:spPr>
        <p:txBody>
          <a:bodyPr wrap="square" lIns="0" tIns="0" rIns="0" bIns="0" rtlCol="0"/>
          <a:lstStyle/>
          <a:p>
            <a:endParaRPr/>
          </a:p>
        </p:txBody>
      </p:sp>
      <p:sp>
        <p:nvSpPr>
          <p:cNvPr id="4" name="object 4"/>
          <p:cNvSpPr/>
          <p:nvPr/>
        </p:nvSpPr>
        <p:spPr>
          <a:xfrm>
            <a:off x="7211568" y="0"/>
            <a:ext cx="1932431" cy="685799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315200" y="0"/>
            <a:ext cx="1828800" cy="6858000"/>
          </a:xfrm>
          <a:custGeom>
            <a:avLst/>
            <a:gdLst/>
            <a:ahLst/>
            <a:cxnLst/>
            <a:rect l="l" t="t" r="r" b="b"/>
            <a:pathLst>
              <a:path w="1828800" h="6858000">
                <a:moveTo>
                  <a:pt x="0" y="0"/>
                </a:moveTo>
                <a:lnTo>
                  <a:pt x="37678" y="52510"/>
                </a:lnTo>
                <a:lnTo>
                  <a:pt x="74692" y="105059"/>
                </a:lnTo>
                <a:lnTo>
                  <a:pt x="111045" y="157642"/>
                </a:lnTo>
                <a:lnTo>
                  <a:pt x="146740" y="210258"/>
                </a:lnTo>
                <a:lnTo>
                  <a:pt x="181781" y="262903"/>
                </a:lnTo>
                <a:lnTo>
                  <a:pt x="216173" y="315574"/>
                </a:lnTo>
                <a:lnTo>
                  <a:pt x="249918" y="368268"/>
                </a:lnTo>
                <a:lnTo>
                  <a:pt x="283022" y="420982"/>
                </a:lnTo>
                <a:lnTo>
                  <a:pt x="315488" y="473715"/>
                </a:lnTo>
                <a:lnTo>
                  <a:pt x="347319" y="526461"/>
                </a:lnTo>
                <a:lnTo>
                  <a:pt x="378519" y="579219"/>
                </a:lnTo>
                <a:lnTo>
                  <a:pt x="409092" y="631986"/>
                </a:lnTo>
                <a:lnTo>
                  <a:pt x="439043" y="684758"/>
                </a:lnTo>
                <a:lnTo>
                  <a:pt x="468375" y="737534"/>
                </a:lnTo>
                <a:lnTo>
                  <a:pt x="497091" y="790309"/>
                </a:lnTo>
                <a:lnTo>
                  <a:pt x="525196" y="843081"/>
                </a:lnTo>
                <a:lnTo>
                  <a:pt x="552693" y="895847"/>
                </a:lnTo>
                <a:lnTo>
                  <a:pt x="579586" y="948604"/>
                </a:lnTo>
                <a:lnTo>
                  <a:pt x="605880" y="1001349"/>
                </a:lnTo>
                <a:lnTo>
                  <a:pt x="631577" y="1054080"/>
                </a:lnTo>
                <a:lnTo>
                  <a:pt x="656682" y="1106792"/>
                </a:lnTo>
                <a:lnTo>
                  <a:pt x="681198" y="1159484"/>
                </a:lnTo>
                <a:lnTo>
                  <a:pt x="705130" y="1212153"/>
                </a:lnTo>
                <a:lnTo>
                  <a:pt x="728481" y="1264795"/>
                </a:lnTo>
                <a:lnTo>
                  <a:pt x="751256" y="1317407"/>
                </a:lnTo>
                <a:lnTo>
                  <a:pt x="773457" y="1369987"/>
                </a:lnTo>
                <a:lnTo>
                  <a:pt x="795088" y="1422532"/>
                </a:lnTo>
                <a:lnTo>
                  <a:pt x="816155" y="1475038"/>
                </a:lnTo>
                <a:lnTo>
                  <a:pt x="836659" y="1527504"/>
                </a:lnTo>
                <a:lnTo>
                  <a:pt x="856606" y="1579925"/>
                </a:lnTo>
                <a:lnTo>
                  <a:pt x="875999" y="1632299"/>
                </a:lnTo>
                <a:lnTo>
                  <a:pt x="894841" y="1684623"/>
                </a:lnTo>
                <a:lnTo>
                  <a:pt x="913138" y="1736895"/>
                </a:lnTo>
                <a:lnTo>
                  <a:pt x="930891" y="1789110"/>
                </a:lnTo>
                <a:lnTo>
                  <a:pt x="948107" y="1841267"/>
                </a:lnTo>
                <a:lnTo>
                  <a:pt x="964787" y="1893362"/>
                </a:lnTo>
                <a:lnTo>
                  <a:pt x="980936" y="1945392"/>
                </a:lnTo>
                <a:lnTo>
                  <a:pt x="996558" y="1997355"/>
                </a:lnTo>
                <a:lnTo>
                  <a:pt x="1011657" y="2049248"/>
                </a:lnTo>
                <a:lnTo>
                  <a:pt x="1026237" y="2101067"/>
                </a:lnTo>
                <a:lnTo>
                  <a:pt x="1040300" y="2152809"/>
                </a:lnTo>
                <a:lnTo>
                  <a:pt x="1053852" y="2204473"/>
                </a:lnTo>
                <a:lnTo>
                  <a:pt x="1066896" y="2256054"/>
                </a:lnTo>
                <a:lnTo>
                  <a:pt x="1079436" y="2307550"/>
                </a:lnTo>
                <a:lnTo>
                  <a:pt x="1091475" y="2358958"/>
                </a:lnTo>
                <a:lnTo>
                  <a:pt x="1103018" y="2410275"/>
                </a:lnTo>
                <a:lnTo>
                  <a:pt x="1114068" y="2461498"/>
                </a:lnTo>
                <a:lnTo>
                  <a:pt x="1124629" y="2512625"/>
                </a:lnTo>
                <a:lnTo>
                  <a:pt x="1134705" y="2563651"/>
                </a:lnTo>
                <a:lnTo>
                  <a:pt x="1144300" y="2614575"/>
                </a:lnTo>
                <a:lnTo>
                  <a:pt x="1153418" y="2665393"/>
                </a:lnTo>
                <a:lnTo>
                  <a:pt x="1162062" y="2716103"/>
                </a:lnTo>
                <a:lnTo>
                  <a:pt x="1170236" y="2766701"/>
                </a:lnTo>
                <a:lnTo>
                  <a:pt x="1177945" y="2817185"/>
                </a:lnTo>
                <a:lnTo>
                  <a:pt x="1185192" y="2867551"/>
                </a:lnTo>
                <a:lnTo>
                  <a:pt x="1191980" y="2917797"/>
                </a:lnTo>
                <a:lnTo>
                  <a:pt x="1198314" y="2967920"/>
                </a:lnTo>
                <a:lnTo>
                  <a:pt x="1204197" y="3017916"/>
                </a:lnTo>
                <a:lnTo>
                  <a:pt x="1209634" y="3067784"/>
                </a:lnTo>
                <a:lnTo>
                  <a:pt x="1214628" y="3117520"/>
                </a:lnTo>
                <a:lnTo>
                  <a:pt x="1219183" y="3167120"/>
                </a:lnTo>
                <a:lnTo>
                  <a:pt x="1223302" y="3216583"/>
                </a:lnTo>
                <a:lnTo>
                  <a:pt x="1226990" y="3265905"/>
                </a:lnTo>
                <a:lnTo>
                  <a:pt x="1230251" y="3315083"/>
                </a:lnTo>
                <a:lnTo>
                  <a:pt x="1233088" y="3364115"/>
                </a:lnTo>
                <a:lnTo>
                  <a:pt x="1235505" y="3412997"/>
                </a:lnTo>
                <a:lnTo>
                  <a:pt x="1237506" y="3461726"/>
                </a:lnTo>
                <a:lnTo>
                  <a:pt x="1239095" y="3510300"/>
                </a:lnTo>
                <a:lnTo>
                  <a:pt x="1240275" y="3558716"/>
                </a:lnTo>
                <a:lnTo>
                  <a:pt x="1241051" y="3606970"/>
                </a:lnTo>
                <a:lnTo>
                  <a:pt x="1241426" y="3655060"/>
                </a:lnTo>
                <a:lnTo>
                  <a:pt x="1241404" y="3702983"/>
                </a:lnTo>
                <a:lnTo>
                  <a:pt x="1240989" y="3750736"/>
                </a:lnTo>
                <a:lnTo>
                  <a:pt x="1240185" y="3798316"/>
                </a:lnTo>
                <a:lnTo>
                  <a:pt x="1238995" y="3845719"/>
                </a:lnTo>
                <a:lnTo>
                  <a:pt x="1237424" y="3892944"/>
                </a:lnTo>
                <a:lnTo>
                  <a:pt x="1235475" y="3939987"/>
                </a:lnTo>
                <a:lnTo>
                  <a:pt x="1233152" y="3986846"/>
                </a:lnTo>
                <a:lnTo>
                  <a:pt x="1230459" y="4033516"/>
                </a:lnTo>
                <a:lnTo>
                  <a:pt x="1227400" y="4079996"/>
                </a:lnTo>
                <a:lnTo>
                  <a:pt x="1223979" y="4126283"/>
                </a:lnTo>
                <a:lnTo>
                  <a:pt x="1220198" y="4172373"/>
                </a:lnTo>
                <a:lnTo>
                  <a:pt x="1216063" y="4218264"/>
                </a:lnTo>
                <a:lnTo>
                  <a:pt x="1211578" y="4263952"/>
                </a:lnTo>
                <a:lnTo>
                  <a:pt x="1206745" y="4309435"/>
                </a:lnTo>
                <a:lnTo>
                  <a:pt x="1201568" y="4354710"/>
                </a:lnTo>
                <a:lnTo>
                  <a:pt x="1196053" y="4399773"/>
                </a:lnTo>
                <a:lnTo>
                  <a:pt x="1190201" y="4444623"/>
                </a:lnTo>
                <a:lnTo>
                  <a:pt x="1184018" y="4489256"/>
                </a:lnTo>
                <a:lnTo>
                  <a:pt x="1177507" y="4533668"/>
                </a:lnTo>
                <a:lnTo>
                  <a:pt x="1170672" y="4577858"/>
                </a:lnTo>
                <a:lnTo>
                  <a:pt x="1163517" y="4621822"/>
                </a:lnTo>
                <a:lnTo>
                  <a:pt x="1156045" y="4665558"/>
                </a:lnTo>
                <a:lnTo>
                  <a:pt x="1148260" y="4709062"/>
                </a:lnTo>
                <a:lnTo>
                  <a:pt x="1140167" y="4752331"/>
                </a:lnTo>
                <a:lnTo>
                  <a:pt x="1131769" y="4795362"/>
                </a:lnTo>
                <a:lnTo>
                  <a:pt x="1123069" y="4838154"/>
                </a:lnTo>
                <a:lnTo>
                  <a:pt x="1114073" y="4880702"/>
                </a:lnTo>
                <a:lnTo>
                  <a:pt x="1104783" y="4923003"/>
                </a:lnTo>
                <a:lnTo>
                  <a:pt x="1095203" y="4965056"/>
                </a:lnTo>
                <a:lnTo>
                  <a:pt x="1085337" y="5006856"/>
                </a:lnTo>
                <a:lnTo>
                  <a:pt x="1075190" y="5048401"/>
                </a:lnTo>
                <a:lnTo>
                  <a:pt x="1064764" y="5089688"/>
                </a:lnTo>
                <a:lnTo>
                  <a:pt x="1054064" y="5130715"/>
                </a:lnTo>
                <a:lnTo>
                  <a:pt x="1043094" y="5171477"/>
                </a:lnTo>
                <a:lnTo>
                  <a:pt x="1031857" y="5211973"/>
                </a:lnTo>
                <a:lnTo>
                  <a:pt x="1020357" y="5252199"/>
                </a:lnTo>
                <a:lnTo>
                  <a:pt x="1008598" y="5292152"/>
                </a:lnTo>
                <a:lnTo>
                  <a:pt x="996584" y="5331829"/>
                </a:lnTo>
                <a:lnTo>
                  <a:pt x="984319" y="5371228"/>
                </a:lnTo>
                <a:lnTo>
                  <a:pt x="971806" y="5410346"/>
                </a:lnTo>
                <a:lnTo>
                  <a:pt x="959049" y="5449179"/>
                </a:lnTo>
                <a:lnTo>
                  <a:pt x="946053" y="5487725"/>
                </a:lnTo>
                <a:lnTo>
                  <a:pt x="932821" y="5525981"/>
                </a:lnTo>
                <a:lnTo>
                  <a:pt x="919356" y="5563944"/>
                </a:lnTo>
                <a:lnTo>
                  <a:pt x="905664" y="5601610"/>
                </a:lnTo>
                <a:lnTo>
                  <a:pt x="891746" y="5638977"/>
                </a:lnTo>
                <a:lnTo>
                  <a:pt x="877608" y="5676043"/>
                </a:lnTo>
                <a:lnTo>
                  <a:pt x="863253" y="5712803"/>
                </a:lnTo>
                <a:lnTo>
                  <a:pt x="848686" y="5749256"/>
                </a:lnTo>
                <a:lnTo>
                  <a:pt x="833909" y="5785398"/>
                </a:lnTo>
                <a:lnTo>
                  <a:pt x="818926" y="5821227"/>
                </a:lnTo>
                <a:lnTo>
                  <a:pt x="803742" y="5856738"/>
                </a:lnTo>
                <a:lnTo>
                  <a:pt x="788361" y="5891930"/>
                </a:lnTo>
                <a:lnTo>
                  <a:pt x="772785" y="5926800"/>
                </a:lnTo>
                <a:lnTo>
                  <a:pt x="741068" y="5995560"/>
                </a:lnTo>
                <a:lnTo>
                  <a:pt x="708622" y="6062996"/>
                </a:lnTo>
                <a:lnTo>
                  <a:pt x="675477" y="6129082"/>
                </a:lnTo>
                <a:lnTo>
                  <a:pt x="641663" y="6193797"/>
                </a:lnTo>
                <a:lnTo>
                  <a:pt x="607212" y="6257116"/>
                </a:lnTo>
                <a:lnTo>
                  <a:pt x="572155" y="6319017"/>
                </a:lnTo>
                <a:lnTo>
                  <a:pt x="536521" y="6379475"/>
                </a:lnTo>
                <a:lnTo>
                  <a:pt x="500341" y="6438468"/>
                </a:lnTo>
                <a:lnTo>
                  <a:pt x="463647" y="6495971"/>
                </a:lnTo>
                <a:lnTo>
                  <a:pt x="426469" y="6551962"/>
                </a:lnTo>
                <a:lnTo>
                  <a:pt x="388836" y="6606417"/>
                </a:lnTo>
                <a:lnTo>
                  <a:pt x="350781" y="6659313"/>
                </a:lnTo>
                <a:lnTo>
                  <a:pt x="312334" y="6710625"/>
                </a:lnTo>
                <a:lnTo>
                  <a:pt x="273525" y="6760331"/>
                </a:lnTo>
                <a:lnTo>
                  <a:pt x="234385" y="6808408"/>
                </a:lnTo>
                <a:lnTo>
                  <a:pt x="194945" y="6854831"/>
                </a:lnTo>
                <a:lnTo>
                  <a:pt x="1828800" y="6857999"/>
                </a:lnTo>
                <a:lnTo>
                  <a:pt x="1828800" y="14224"/>
                </a:lnTo>
                <a:lnTo>
                  <a:pt x="0" y="0"/>
                </a:lnTo>
                <a:close/>
              </a:path>
            </a:pathLst>
          </a:custGeom>
          <a:solidFill>
            <a:srgbClr val="585858">
              <a:alpha val="39999"/>
            </a:srgbClr>
          </a:solidFill>
        </p:spPr>
        <p:txBody>
          <a:bodyPr wrap="square" lIns="0" tIns="0" rIns="0" bIns="0" rtlCol="0"/>
          <a:lstStyle/>
          <a:p>
            <a:endParaRPr/>
          </a:p>
        </p:txBody>
      </p:sp>
      <p:sp>
        <p:nvSpPr>
          <p:cNvPr id="6" name="object 6"/>
          <p:cNvSpPr txBox="1">
            <a:spLocks noGrp="1"/>
          </p:cNvSpPr>
          <p:nvPr>
            <p:ph type="title"/>
          </p:nvPr>
        </p:nvSpPr>
        <p:spPr>
          <a:xfrm>
            <a:off x="2199258" y="467994"/>
            <a:ext cx="3984625" cy="726440"/>
          </a:xfrm>
          <a:prstGeom prst="rect">
            <a:avLst/>
          </a:prstGeom>
        </p:spPr>
        <p:txBody>
          <a:bodyPr vert="horz" wrap="square" lIns="0" tIns="12065" rIns="0" bIns="0" rtlCol="0">
            <a:spAutoFit/>
          </a:bodyPr>
          <a:lstStyle/>
          <a:p>
            <a:pPr marL="12700">
              <a:lnSpc>
                <a:spcPct val="100000"/>
              </a:lnSpc>
              <a:spcBef>
                <a:spcPts val="95"/>
              </a:spcBef>
            </a:pPr>
            <a:r>
              <a:rPr spc="-5" dirty="0"/>
              <a:t>Foot</a:t>
            </a:r>
            <a:r>
              <a:rPr spc="-55" dirty="0"/>
              <a:t> </a:t>
            </a:r>
            <a:r>
              <a:rPr spc="-5" dirty="0"/>
              <a:t>Protection</a:t>
            </a:r>
          </a:p>
        </p:txBody>
      </p:sp>
      <p:sp>
        <p:nvSpPr>
          <p:cNvPr id="7" name="object 7"/>
          <p:cNvSpPr/>
          <p:nvPr/>
        </p:nvSpPr>
        <p:spPr>
          <a:xfrm>
            <a:off x="1371600" y="1524000"/>
            <a:ext cx="2895600" cy="4038600"/>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4794630" y="1566113"/>
            <a:ext cx="2879090" cy="3461385"/>
          </a:xfrm>
          <a:prstGeom prst="rect">
            <a:avLst/>
          </a:prstGeom>
        </p:spPr>
        <p:txBody>
          <a:bodyPr vert="horz" wrap="square" lIns="0" tIns="74930" rIns="0" bIns="0" rtlCol="0">
            <a:spAutoFit/>
          </a:bodyPr>
          <a:lstStyle/>
          <a:p>
            <a:pPr marL="287020" marR="320675" indent="-274320">
              <a:lnSpc>
                <a:spcPts val="3890"/>
              </a:lnSpc>
              <a:spcBef>
                <a:spcPts val="590"/>
              </a:spcBef>
              <a:buClr>
                <a:srgbClr val="6D9FAF"/>
              </a:buClr>
              <a:buSzPct val="90277"/>
              <a:buFont typeface="Wingdings 2"/>
              <a:buChar char=""/>
              <a:tabLst>
                <a:tab pos="287655" algn="l"/>
              </a:tabLst>
            </a:pPr>
            <a:r>
              <a:rPr sz="3600" b="1" dirty="0">
                <a:solidFill>
                  <a:srgbClr val="FFFF00"/>
                </a:solidFill>
                <a:latin typeface="Arial"/>
                <a:cs typeface="Arial"/>
              </a:rPr>
              <a:t>Metatarsal  </a:t>
            </a:r>
            <a:r>
              <a:rPr sz="3600" b="1" spc="-5" dirty="0">
                <a:solidFill>
                  <a:srgbClr val="FFFF00"/>
                </a:solidFill>
                <a:latin typeface="Arial"/>
                <a:cs typeface="Arial"/>
              </a:rPr>
              <a:t>footwear</a:t>
            </a:r>
            <a:endParaRPr sz="3600">
              <a:latin typeface="Arial"/>
              <a:cs typeface="Arial"/>
            </a:endParaRPr>
          </a:p>
          <a:p>
            <a:pPr marL="570230" marR="5080" lvl="1" indent="-255904">
              <a:lnSpc>
                <a:spcPct val="90000"/>
              </a:lnSpc>
              <a:spcBef>
                <a:spcPts val="635"/>
              </a:spcBef>
              <a:buClr>
                <a:srgbClr val="CCAE09"/>
              </a:buClr>
              <a:buSzPct val="83928"/>
              <a:buChar char="○"/>
              <a:tabLst>
                <a:tab pos="570865" algn="l"/>
              </a:tabLst>
            </a:pPr>
            <a:r>
              <a:rPr sz="2800" dirty="0">
                <a:solidFill>
                  <a:srgbClr val="FFFFFF"/>
                </a:solidFill>
                <a:latin typeface="Arial"/>
                <a:cs typeface="Arial"/>
              </a:rPr>
              <a:t>special</a:t>
            </a:r>
            <a:r>
              <a:rPr sz="2800" spc="-100" dirty="0">
                <a:solidFill>
                  <a:srgbClr val="FFFFFF"/>
                </a:solidFill>
                <a:latin typeface="Arial"/>
                <a:cs typeface="Arial"/>
              </a:rPr>
              <a:t> </a:t>
            </a:r>
            <a:r>
              <a:rPr sz="2800" dirty="0">
                <a:solidFill>
                  <a:srgbClr val="FFFFFF"/>
                </a:solidFill>
                <a:latin typeface="Arial"/>
                <a:cs typeface="Arial"/>
              </a:rPr>
              <a:t>guards  that </a:t>
            </a:r>
            <a:r>
              <a:rPr sz="2800" spc="-5" dirty="0">
                <a:solidFill>
                  <a:srgbClr val="FFFFFF"/>
                </a:solidFill>
                <a:latin typeface="Arial"/>
                <a:cs typeface="Arial"/>
              </a:rPr>
              <a:t>run from  </a:t>
            </a:r>
            <a:r>
              <a:rPr sz="2800" dirty="0">
                <a:solidFill>
                  <a:srgbClr val="FFFFFF"/>
                </a:solidFill>
                <a:latin typeface="Arial"/>
                <a:cs typeface="Arial"/>
              </a:rPr>
              <a:t>your ankle </a:t>
            </a:r>
            <a:r>
              <a:rPr sz="2800" spc="-5" dirty="0">
                <a:solidFill>
                  <a:srgbClr val="FFFFFF"/>
                </a:solidFill>
                <a:latin typeface="Arial"/>
                <a:cs typeface="Arial"/>
              </a:rPr>
              <a:t>to  your toes and  </a:t>
            </a:r>
            <a:r>
              <a:rPr sz="2800" dirty="0">
                <a:solidFill>
                  <a:srgbClr val="FFFFFF"/>
                </a:solidFill>
                <a:latin typeface="Arial"/>
                <a:cs typeface="Arial"/>
              </a:rPr>
              <a:t>protect </a:t>
            </a:r>
            <a:r>
              <a:rPr sz="2800" spc="-5" dirty="0">
                <a:solidFill>
                  <a:srgbClr val="FFFFFF"/>
                </a:solidFill>
                <a:latin typeface="Arial"/>
                <a:cs typeface="Arial"/>
              </a:rPr>
              <a:t>your  entire</a:t>
            </a:r>
            <a:r>
              <a:rPr sz="2800" spc="-15" dirty="0">
                <a:solidFill>
                  <a:srgbClr val="FFFFFF"/>
                </a:solidFill>
                <a:latin typeface="Arial"/>
                <a:cs typeface="Arial"/>
              </a:rPr>
              <a:t> </a:t>
            </a:r>
            <a:r>
              <a:rPr sz="2800" dirty="0">
                <a:solidFill>
                  <a:srgbClr val="FFFFFF"/>
                </a:solidFill>
                <a:latin typeface="Arial"/>
                <a:cs typeface="Arial"/>
              </a:rPr>
              <a:t>foot</a:t>
            </a:r>
            <a:endParaRPr sz="2800">
              <a:latin typeface="Arial"/>
              <a:cs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654294"/>
            <a:ext cx="9144000" cy="220370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4751832"/>
            <a:ext cx="9144000" cy="2106295"/>
          </a:xfrm>
          <a:custGeom>
            <a:avLst/>
            <a:gdLst/>
            <a:ahLst/>
            <a:cxnLst/>
            <a:rect l="l" t="t" r="r" b="b"/>
            <a:pathLst>
              <a:path w="9144000" h="2106295">
                <a:moveTo>
                  <a:pt x="0" y="1692935"/>
                </a:moveTo>
                <a:lnTo>
                  <a:pt x="0" y="2106166"/>
                </a:lnTo>
                <a:lnTo>
                  <a:pt x="9144000" y="2106166"/>
                </a:lnTo>
                <a:lnTo>
                  <a:pt x="9144000" y="1751575"/>
                </a:lnTo>
                <a:lnTo>
                  <a:pt x="2266828" y="1751575"/>
                </a:lnTo>
                <a:lnTo>
                  <a:pt x="1613553" y="1744157"/>
                </a:lnTo>
                <a:lnTo>
                  <a:pt x="0" y="1692935"/>
                </a:lnTo>
                <a:close/>
              </a:path>
              <a:path w="9144000" h="2106295">
                <a:moveTo>
                  <a:pt x="9144000" y="0"/>
                </a:moveTo>
                <a:lnTo>
                  <a:pt x="8953853" y="89691"/>
                </a:lnTo>
                <a:lnTo>
                  <a:pt x="8464392" y="314371"/>
                </a:lnTo>
                <a:lnTo>
                  <a:pt x="8055839" y="494221"/>
                </a:lnTo>
                <a:lnTo>
                  <a:pt x="7664254" y="659074"/>
                </a:lnTo>
                <a:lnTo>
                  <a:pt x="7341069" y="788898"/>
                </a:lnTo>
                <a:lnTo>
                  <a:pt x="7028467" y="908526"/>
                </a:lnTo>
                <a:lnTo>
                  <a:pt x="6775423" y="1000703"/>
                </a:lnTo>
                <a:lnTo>
                  <a:pt x="6528624" y="1086284"/>
                </a:lnTo>
                <a:lnTo>
                  <a:pt x="6287566" y="1165488"/>
                </a:lnTo>
                <a:lnTo>
                  <a:pt x="6051747" y="1238535"/>
                </a:lnTo>
                <a:lnTo>
                  <a:pt x="5820664" y="1305646"/>
                </a:lnTo>
                <a:lnTo>
                  <a:pt x="5593815" y="1367040"/>
                </a:lnTo>
                <a:lnTo>
                  <a:pt x="5415046" y="1412187"/>
                </a:lnTo>
                <a:lnTo>
                  <a:pt x="5238407" y="1453928"/>
                </a:lnTo>
                <a:lnTo>
                  <a:pt x="5063642" y="1492375"/>
                </a:lnTo>
                <a:lnTo>
                  <a:pt x="4890493" y="1527643"/>
                </a:lnTo>
                <a:lnTo>
                  <a:pt x="4718701" y="1559842"/>
                </a:lnTo>
                <a:lnTo>
                  <a:pt x="4548012" y="1589086"/>
                </a:lnTo>
                <a:lnTo>
                  <a:pt x="4335806" y="1621657"/>
                </a:lnTo>
                <a:lnTo>
                  <a:pt x="4124415" y="1650005"/>
                </a:lnTo>
                <a:lnTo>
                  <a:pt x="3913339" y="1674351"/>
                </a:lnTo>
                <a:lnTo>
                  <a:pt x="3702072" y="1694915"/>
                </a:lnTo>
                <a:lnTo>
                  <a:pt x="3490114" y="1711916"/>
                </a:lnTo>
                <a:lnTo>
                  <a:pt x="3234143" y="1727924"/>
                </a:lnTo>
                <a:lnTo>
                  <a:pt x="2975583" y="1739498"/>
                </a:lnTo>
                <a:lnTo>
                  <a:pt x="2669499" y="1747904"/>
                </a:lnTo>
                <a:lnTo>
                  <a:pt x="2266828" y="1751575"/>
                </a:lnTo>
                <a:lnTo>
                  <a:pt x="9144000" y="1751575"/>
                </a:lnTo>
                <a:lnTo>
                  <a:pt x="9144000" y="0"/>
                </a:lnTo>
                <a:close/>
              </a:path>
            </a:pathLst>
          </a:custGeom>
          <a:solidFill>
            <a:srgbClr val="7B7B7B">
              <a:alpha val="45097"/>
            </a:srgbClr>
          </a:solidFill>
        </p:spPr>
        <p:txBody>
          <a:bodyPr wrap="square" lIns="0" tIns="0" rIns="0" bIns="0" rtlCol="0"/>
          <a:lstStyle/>
          <a:p>
            <a:endParaRPr/>
          </a:p>
        </p:txBody>
      </p:sp>
      <p:sp>
        <p:nvSpPr>
          <p:cNvPr id="4" name="object 4"/>
          <p:cNvSpPr/>
          <p:nvPr/>
        </p:nvSpPr>
        <p:spPr>
          <a:xfrm>
            <a:off x="7211568" y="0"/>
            <a:ext cx="1932431" cy="685799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315200" y="0"/>
            <a:ext cx="1828800" cy="6858000"/>
          </a:xfrm>
          <a:custGeom>
            <a:avLst/>
            <a:gdLst/>
            <a:ahLst/>
            <a:cxnLst/>
            <a:rect l="l" t="t" r="r" b="b"/>
            <a:pathLst>
              <a:path w="1828800" h="6858000">
                <a:moveTo>
                  <a:pt x="0" y="0"/>
                </a:moveTo>
                <a:lnTo>
                  <a:pt x="37678" y="52510"/>
                </a:lnTo>
                <a:lnTo>
                  <a:pt x="74692" y="105059"/>
                </a:lnTo>
                <a:lnTo>
                  <a:pt x="111045" y="157642"/>
                </a:lnTo>
                <a:lnTo>
                  <a:pt x="146740" y="210258"/>
                </a:lnTo>
                <a:lnTo>
                  <a:pt x="181781" y="262903"/>
                </a:lnTo>
                <a:lnTo>
                  <a:pt x="216173" y="315574"/>
                </a:lnTo>
                <a:lnTo>
                  <a:pt x="249918" y="368268"/>
                </a:lnTo>
                <a:lnTo>
                  <a:pt x="283022" y="420982"/>
                </a:lnTo>
                <a:lnTo>
                  <a:pt x="315488" y="473715"/>
                </a:lnTo>
                <a:lnTo>
                  <a:pt x="347319" y="526461"/>
                </a:lnTo>
                <a:lnTo>
                  <a:pt x="378519" y="579219"/>
                </a:lnTo>
                <a:lnTo>
                  <a:pt x="409092" y="631986"/>
                </a:lnTo>
                <a:lnTo>
                  <a:pt x="439043" y="684758"/>
                </a:lnTo>
                <a:lnTo>
                  <a:pt x="468375" y="737534"/>
                </a:lnTo>
                <a:lnTo>
                  <a:pt x="497091" y="790309"/>
                </a:lnTo>
                <a:lnTo>
                  <a:pt x="525196" y="843081"/>
                </a:lnTo>
                <a:lnTo>
                  <a:pt x="552693" y="895847"/>
                </a:lnTo>
                <a:lnTo>
                  <a:pt x="579586" y="948604"/>
                </a:lnTo>
                <a:lnTo>
                  <a:pt x="605880" y="1001349"/>
                </a:lnTo>
                <a:lnTo>
                  <a:pt x="631577" y="1054080"/>
                </a:lnTo>
                <a:lnTo>
                  <a:pt x="656682" y="1106792"/>
                </a:lnTo>
                <a:lnTo>
                  <a:pt x="681198" y="1159484"/>
                </a:lnTo>
                <a:lnTo>
                  <a:pt x="705130" y="1212153"/>
                </a:lnTo>
                <a:lnTo>
                  <a:pt x="728481" y="1264795"/>
                </a:lnTo>
                <a:lnTo>
                  <a:pt x="751256" y="1317407"/>
                </a:lnTo>
                <a:lnTo>
                  <a:pt x="773457" y="1369987"/>
                </a:lnTo>
                <a:lnTo>
                  <a:pt x="795088" y="1422532"/>
                </a:lnTo>
                <a:lnTo>
                  <a:pt x="816155" y="1475038"/>
                </a:lnTo>
                <a:lnTo>
                  <a:pt x="836659" y="1527504"/>
                </a:lnTo>
                <a:lnTo>
                  <a:pt x="856606" y="1579925"/>
                </a:lnTo>
                <a:lnTo>
                  <a:pt x="875999" y="1632299"/>
                </a:lnTo>
                <a:lnTo>
                  <a:pt x="894841" y="1684623"/>
                </a:lnTo>
                <a:lnTo>
                  <a:pt x="913138" y="1736895"/>
                </a:lnTo>
                <a:lnTo>
                  <a:pt x="930891" y="1789110"/>
                </a:lnTo>
                <a:lnTo>
                  <a:pt x="948107" y="1841267"/>
                </a:lnTo>
                <a:lnTo>
                  <a:pt x="964787" y="1893362"/>
                </a:lnTo>
                <a:lnTo>
                  <a:pt x="980936" y="1945392"/>
                </a:lnTo>
                <a:lnTo>
                  <a:pt x="996558" y="1997355"/>
                </a:lnTo>
                <a:lnTo>
                  <a:pt x="1011657" y="2049248"/>
                </a:lnTo>
                <a:lnTo>
                  <a:pt x="1026237" y="2101067"/>
                </a:lnTo>
                <a:lnTo>
                  <a:pt x="1040300" y="2152809"/>
                </a:lnTo>
                <a:lnTo>
                  <a:pt x="1053852" y="2204473"/>
                </a:lnTo>
                <a:lnTo>
                  <a:pt x="1066896" y="2256054"/>
                </a:lnTo>
                <a:lnTo>
                  <a:pt x="1079436" y="2307550"/>
                </a:lnTo>
                <a:lnTo>
                  <a:pt x="1091475" y="2358958"/>
                </a:lnTo>
                <a:lnTo>
                  <a:pt x="1103018" y="2410275"/>
                </a:lnTo>
                <a:lnTo>
                  <a:pt x="1114068" y="2461498"/>
                </a:lnTo>
                <a:lnTo>
                  <a:pt x="1124629" y="2512625"/>
                </a:lnTo>
                <a:lnTo>
                  <a:pt x="1134705" y="2563651"/>
                </a:lnTo>
                <a:lnTo>
                  <a:pt x="1144300" y="2614575"/>
                </a:lnTo>
                <a:lnTo>
                  <a:pt x="1153418" y="2665393"/>
                </a:lnTo>
                <a:lnTo>
                  <a:pt x="1162062" y="2716103"/>
                </a:lnTo>
                <a:lnTo>
                  <a:pt x="1170236" y="2766701"/>
                </a:lnTo>
                <a:lnTo>
                  <a:pt x="1177945" y="2817185"/>
                </a:lnTo>
                <a:lnTo>
                  <a:pt x="1185192" y="2867551"/>
                </a:lnTo>
                <a:lnTo>
                  <a:pt x="1191980" y="2917797"/>
                </a:lnTo>
                <a:lnTo>
                  <a:pt x="1198314" y="2967920"/>
                </a:lnTo>
                <a:lnTo>
                  <a:pt x="1204197" y="3017916"/>
                </a:lnTo>
                <a:lnTo>
                  <a:pt x="1209634" y="3067784"/>
                </a:lnTo>
                <a:lnTo>
                  <a:pt x="1214628" y="3117520"/>
                </a:lnTo>
                <a:lnTo>
                  <a:pt x="1219183" y="3167120"/>
                </a:lnTo>
                <a:lnTo>
                  <a:pt x="1223302" y="3216583"/>
                </a:lnTo>
                <a:lnTo>
                  <a:pt x="1226990" y="3265905"/>
                </a:lnTo>
                <a:lnTo>
                  <a:pt x="1230251" y="3315083"/>
                </a:lnTo>
                <a:lnTo>
                  <a:pt x="1233088" y="3364115"/>
                </a:lnTo>
                <a:lnTo>
                  <a:pt x="1235505" y="3412997"/>
                </a:lnTo>
                <a:lnTo>
                  <a:pt x="1237506" y="3461726"/>
                </a:lnTo>
                <a:lnTo>
                  <a:pt x="1239095" y="3510300"/>
                </a:lnTo>
                <a:lnTo>
                  <a:pt x="1240275" y="3558716"/>
                </a:lnTo>
                <a:lnTo>
                  <a:pt x="1241051" y="3606970"/>
                </a:lnTo>
                <a:lnTo>
                  <a:pt x="1241426" y="3655060"/>
                </a:lnTo>
                <a:lnTo>
                  <a:pt x="1241404" y="3702983"/>
                </a:lnTo>
                <a:lnTo>
                  <a:pt x="1240989" y="3750736"/>
                </a:lnTo>
                <a:lnTo>
                  <a:pt x="1240185" y="3798316"/>
                </a:lnTo>
                <a:lnTo>
                  <a:pt x="1238995" y="3845719"/>
                </a:lnTo>
                <a:lnTo>
                  <a:pt x="1237424" y="3892944"/>
                </a:lnTo>
                <a:lnTo>
                  <a:pt x="1235475" y="3939987"/>
                </a:lnTo>
                <a:lnTo>
                  <a:pt x="1233152" y="3986846"/>
                </a:lnTo>
                <a:lnTo>
                  <a:pt x="1230459" y="4033516"/>
                </a:lnTo>
                <a:lnTo>
                  <a:pt x="1227400" y="4079996"/>
                </a:lnTo>
                <a:lnTo>
                  <a:pt x="1223979" y="4126283"/>
                </a:lnTo>
                <a:lnTo>
                  <a:pt x="1220198" y="4172373"/>
                </a:lnTo>
                <a:lnTo>
                  <a:pt x="1216063" y="4218264"/>
                </a:lnTo>
                <a:lnTo>
                  <a:pt x="1211578" y="4263952"/>
                </a:lnTo>
                <a:lnTo>
                  <a:pt x="1206745" y="4309435"/>
                </a:lnTo>
                <a:lnTo>
                  <a:pt x="1201568" y="4354710"/>
                </a:lnTo>
                <a:lnTo>
                  <a:pt x="1196053" y="4399773"/>
                </a:lnTo>
                <a:lnTo>
                  <a:pt x="1190201" y="4444623"/>
                </a:lnTo>
                <a:lnTo>
                  <a:pt x="1184018" y="4489256"/>
                </a:lnTo>
                <a:lnTo>
                  <a:pt x="1177507" y="4533668"/>
                </a:lnTo>
                <a:lnTo>
                  <a:pt x="1170672" y="4577858"/>
                </a:lnTo>
                <a:lnTo>
                  <a:pt x="1163517" y="4621822"/>
                </a:lnTo>
                <a:lnTo>
                  <a:pt x="1156045" y="4665558"/>
                </a:lnTo>
                <a:lnTo>
                  <a:pt x="1148260" y="4709062"/>
                </a:lnTo>
                <a:lnTo>
                  <a:pt x="1140167" y="4752331"/>
                </a:lnTo>
                <a:lnTo>
                  <a:pt x="1131769" y="4795362"/>
                </a:lnTo>
                <a:lnTo>
                  <a:pt x="1123069" y="4838154"/>
                </a:lnTo>
                <a:lnTo>
                  <a:pt x="1114073" y="4880702"/>
                </a:lnTo>
                <a:lnTo>
                  <a:pt x="1104783" y="4923003"/>
                </a:lnTo>
                <a:lnTo>
                  <a:pt x="1095203" y="4965056"/>
                </a:lnTo>
                <a:lnTo>
                  <a:pt x="1085337" y="5006856"/>
                </a:lnTo>
                <a:lnTo>
                  <a:pt x="1075190" y="5048401"/>
                </a:lnTo>
                <a:lnTo>
                  <a:pt x="1064764" y="5089688"/>
                </a:lnTo>
                <a:lnTo>
                  <a:pt x="1054064" y="5130715"/>
                </a:lnTo>
                <a:lnTo>
                  <a:pt x="1043094" y="5171477"/>
                </a:lnTo>
                <a:lnTo>
                  <a:pt x="1031857" y="5211973"/>
                </a:lnTo>
                <a:lnTo>
                  <a:pt x="1020357" y="5252199"/>
                </a:lnTo>
                <a:lnTo>
                  <a:pt x="1008598" y="5292152"/>
                </a:lnTo>
                <a:lnTo>
                  <a:pt x="996584" y="5331829"/>
                </a:lnTo>
                <a:lnTo>
                  <a:pt x="984319" y="5371228"/>
                </a:lnTo>
                <a:lnTo>
                  <a:pt x="971806" y="5410346"/>
                </a:lnTo>
                <a:lnTo>
                  <a:pt x="959049" y="5449179"/>
                </a:lnTo>
                <a:lnTo>
                  <a:pt x="946053" y="5487725"/>
                </a:lnTo>
                <a:lnTo>
                  <a:pt x="932821" y="5525981"/>
                </a:lnTo>
                <a:lnTo>
                  <a:pt x="919356" y="5563944"/>
                </a:lnTo>
                <a:lnTo>
                  <a:pt x="905664" y="5601610"/>
                </a:lnTo>
                <a:lnTo>
                  <a:pt x="891746" y="5638977"/>
                </a:lnTo>
                <a:lnTo>
                  <a:pt x="877608" y="5676043"/>
                </a:lnTo>
                <a:lnTo>
                  <a:pt x="863253" y="5712803"/>
                </a:lnTo>
                <a:lnTo>
                  <a:pt x="848686" y="5749256"/>
                </a:lnTo>
                <a:lnTo>
                  <a:pt x="833909" y="5785398"/>
                </a:lnTo>
                <a:lnTo>
                  <a:pt x="818926" y="5821227"/>
                </a:lnTo>
                <a:lnTo>
                  <a:pt x="803742" y="5856738"/>
                </a:lnTo>
                <a:lnTo>
                  <a:pt x="788361" y="5891930"/>
                </a:lnTo>
                <a:lnTo>
                  <a:pt x="772785" y="5926800"/>
                </a:lnTo>
                <a:lnTo>
                  <a:pt x="741068" y="5995560"/>
                </a:lnTo>
                <a:lnTo>
                  <a:pt x="708622" y="6062996"/>
                </a:lnTo>
                <a:lnTo>
                  <a:pt x="675477" y="6129082"/>
                </a:lnTo>
                <a:lnTo>
                  <a:pt x="641663" y="6193797"/>
                </a:lnTo>
                <a:lnTo>
                  <a:pt x="607212" y="6257116"/>
                </a:lnTo>
                <a:lnTo>
                  <a:pt x="572155" y="6319017"/>
                </a:lnTo>
                <a:lnTo>
                  <a:pt x="536521" y="6379475"/>
                </a:lnTo>
                <a:lnTo>
                  <a:pt x="500341" y="6438468"/>
                </a:lnTo>
                <a:lnTo>
                  <a:pt x="463647" y="6495971"/>
                </a:lnTo>
                <a:lnTo>
                  <a:pt x="426469" y="6551962"/>
                </a:lnTo>
                <a:lnTo>
                  <a:pt x="388836" y="6606417"/>
                </a:lnTo>
                <a:lnTo>
                  <a:pt x="350781" y="6659313"/>
                </a:lnTo>
                <a:lnTo>
                  <a:pt x="312334" y="6710625"/>
                </a:lnTo>
                <a:lnTo>
                  <a:pt x="273525" y="6760331"/>
                </a:lnTo>
                <a:lnTo>
                  <a:pt x="234385" y="6808408"/>
                </a:lnTo>
                <a:lnTo>
                  <a:pt x="194945" y="6854831"/>
                </a:lnTo>
                <a:lnTo>
                  <a:pt x="1828800" y="6857999"/>
                </a:lnTo>
                <a:lnTo>
                  <a:pt x="1828800" y="14224"/>
                </a:lnTo>
                <a:lnTo>
                  <a:pt x="0" y="0"/>
                </a:lnTo>
                <a:close/>
              </a:path>
            </a:pathLst>
          </a:custGeom>
          <a:solidFill>
            <a:srgbClr val="585858">
              <a:alpha val="39999"/>
            </a:srgbClr>
          </a:solidFill>
        </p:spPr>
        <p:txBody>
          <a:bodyPr wrap="square" lIns="0" tIns="0" rIns="0" bIns="0" rtlCol="0"/>
          <a:lstStyle/>
          <a:p>
            <a:endParaRPr/>
          </a:p>
        </p:txBody>
      </p:sp>
      <p:sp>
        <p:nvSpPr>
          <p:cNvPr id="6" name="object 6"/>
          <p:cNvSpPr txBox="1">
            <a:spLocks noGrp="1"/>
          </p:cNvSpPr>
          <p:nvPr>
            <p:ph type="title"/>
          </p:nvPr>
        </p:nvSpPr>
        <p:spPr>
          <a:xfrm>
            <a:off x="2199258" y="467994"/>
            <a:ext cx="3984625" cy="726440"/>
          </a:xfrm>
          <a:prstGeom prst="rect">
            <a:avLst/>
          </a:prstGeom>
        </p:spPr>
        <p:txBody>
          <a:bodyPr vert="horz" wrap="square" lIns="0" tIns="12065" rIns="0" bIns="0" rtlCol="0">
            <a:spAutoFit/>
          </a:bodyPr>
          <a:lstStyle/>
          <a:p>
            <a:pPr marL="12700">
              <a:lnSpc>
                <a:spcPct val="100000"/>
              </a:lnSpc>
              <a:spcBef>
                <a:spcPts val="95"/>
              </a:spcBef>
            </a:pPr>
            <a:r>
              <a:rPr spc="-5" dirty="0"/>
              <a:t>Foot</a:t>
            </a:r>
            <a:r>
              <a:rPr spc="-55" dirty="0"/>
              <a:t> </a:t>
            </a:r>
            <a:r>
              <a:rPr spc="-5" dirty="0"/>
              <a:t>Protection</a:t>
            </a:r>
          </a:p>
        </p:txBody>
      </p:sp>
      <p:sp>
        <p:nvSpPr>
          <p:cNvPr id="7" name="object 7"/>
          <p:cNvSpPr/>
          <p:nvPr/>
        </p:nvSpPr>
        <p:spPr>
          <a:xfrm>
            <a:off x="1219200" y="1600200"/>
            <a:ext cx="3429000" cy="4495800"/>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4794630" y="1566113"/>
            <a:ext cx="2778760" cy="3571240"/>
          </a:xfrm>
          <a:prstGeom prst="rect">
            <a:avLst/>
          </a:prstGeom>
        </p:spPr>
        <p:txBody>
          <a:bodyPr vert="horz" wrap="square" lIns="0" tIns="67945" rIns="0" bIns="0" rtlCol="0">
            <a:spAutoFit/>
          </a:bodyPr>
          <a:lstStyle/>
          <a:p>
            <a:pPr marL="287020" marR="95250" indent="-274320">
              <a:lnSpc>
                <a:spcPct val="90000"/>
              </a:lnSpc>
              <a:spcBef>
                <a:spcPts val="535"/>
              </a:spcBef>
              <a:buClr>
                <a:srgbClr val="6D9FAF"/>
              </a:buClr>
              <a:buSzPct val="90277"/>
              <a:buFont typeface="Wingdings 2"/>
              <a:buChar char=""/>
              <a:tabLst>
                <a:tab pos="287655" algn="l"/>
              </a:tabLst>
            </a:pPr>
            <a:r>
              <a:rPr sz="3600" b="1" dirty="0">
                <a:solidFill>
                  <a:srgbClr val="FFFF00"/>
                </a:solidFill>
                <a:latin typeface="Arial"/>
                <a:cs typeface="Arial"/>
              </a:rPr>
              <a:t>Reinf</a:t>
            </a:r>
            <a:r>
              <a:rPr sz="3600" b="1" spc="-15" dirty="0">
                <a:solidFill>
                  <a:srgbClr val="FFFF00"/>
                </a:solidFill>
                <a:latin typeface="Arial"/>
                <a:cs typeface="Arial"/>
              </a:rPr>
              <a:t>o</a:t>
            </a:r>
            <a:r>
              <a:rPr sz="3600" b="1" dirty="0">
                <a:solidFill>
                  <a:srgbClr val="FFFF00"/>
                </a:solidFill>
                <a:latin typeface="Arial"/>
                <a:cs typeface="Arial"/>
              </a:rPr>
              <a:t>rced  </a:t>
            </a:r>
            <a:r>
              <a:rPr sz="3600" b="1" spc="-5" dirty="0">
                <a:solidFill>
                  <a:srgbClr val="FFFF00"/>
                </a:solidFill>
                <a:latin typeface="Arial"/>
                <a:cs typeface="Arial"/>
              </a:rPr>
              <a:t>sole  footwear</a:t>
            </a:r>
            <a:endParaRPr sz="3600">
              <a:latin typeface="Arial"/>
              <a:cs typeface="Arial"/>
            </a:endParaRPr>
          </a:p>
          <a:p>
            <a:pPr marL="570230" marR="5080" lvl="1" indent="-255904">
              <a:lnSpc>
                <a:spcPct val="90000"/>
              </a:lnSpc>
              <a:spcBef>
                <a:spcPts val="690"/>
              </a:spcBef>
              <a:buClr>
                <a:srgbClr val="CCAE09"/>
              </a:buClr>
              <a:buSzPct val="83928"/>
              <a:buChar char="○"/>
              <a:tabLst>
                <a:tab pos="570865" algn="l"/>
              </a:tabLst>
            </a:pPr>
            <a:r>
              <a:rPr sz="2800" spc="-5" dirty="0">
                <a:solidFill>
                  <a:srgbClr val="FFFFFF"/>
                </a:solidFill>
                <a:latin typeface="Arial"/>
                <a:cs typeface="Arial"/>
              </a:rPr>
              <a:t>metal  </a:t>
            </a:r>
            <a:r>
              <a:rPr sz="2800" dirty="0">
                <a:solidFill>
                  <a:srgbClr val="FFFFFF"/>
                </a:solidFill>
                <a:latin typeface="Arial"/>
                <a:cs typeface="Arial"/>
              </a:rPr>
              <a:t>reinforcement  that protects  </a:t>
            </a:r>
            <a:r>
              <a:rPr sz="2800" spc="-5" dirty="0">
                <a:solidFill>
                  <a:srgbClr val="FFFFFF"/>
                </a:solidFill>
                <a:latin typeface="Arial"/>
                <a:cs typeface="Arial"/>
              </a:rPr>
              <a:t>your foot</a:t>
            </a:r>
            <a:r>
              <a:rPr sz="2800" spc="-45" dirty="0">
                <a:solidFill>
                  <a:srgbClr val="FFFFFF"/>
                </a:solidFill>
                <a:latin typeface="Arial"/>
                <a:cs typeface="Arial"/>
              </a:rPr>
              <a:t> </a:t>
            </a:r>
            <a:r>
              <a:rPr sz="2800" spc="-5" dirty="0">
                <a:solidFill>
                  <a:srgbClr val="FFFFFF"/>
                </a:solidFill>
                <a:latin typeface="Arial"/>
                <a:cs typeface="Arial"/>
              </a:rPr>
              <a:t>from  </a:t>
            </a:r>
            <a:r>
              <a:rPr sz="2800" dirty="0">
                <a:solidFill>
                  <a:srgbClr val="FFFFFF"/>
                </a:solidFill>
                <a:latin typeface="Arial"/>
                <a:cs typeface="Arial"/>
              </a:rPr>
              <a:t>punctures</a:t>
            </a:r>
            <a:endParaRPr sz="2800">
              <a:latin typeface="Arial"/>
              <a:cs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654294"/>
            <a:ext cx="9144000" cy="220370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4751832"/>
            <a:ext cx="9144000" cy="2106295"/>
          </a:xfrm>
          <a:custGeom>
            <a:avLst/>
            <a:gdLst/>
            <a:ahLst/>
            <a:cxnLst/>
            <a:rect l="l" t="t" r="r" b="b"/>
            <a:pathLst>
              <a:path w="9144000" h="2106295">
                <a:moveTo>
                  <a:pt x="0" y="1692935"/>
                </a:moveTo>
                <a:lnTo>
                  <a:pt x="0" y="2106166"/>
                </a:lnTo>
                <a:lnTo>
                  <a:pt x="9144000" y="2106166"/>
                </a:lnTo>
                <a:lnTo>
                  <a:pt x="9144000" y="1751575"/>
                </a:lnTo>
                <a:lnTo>
                  <a:pt x="2266828" y="1751575"/>
                </a:lnTo>
                <a:lnTo>
                  <a:pt x="1613553" y="1744157"/>
                </a:lnTo>
                <a:lnTo>
                  <a:pt x="0" y="1692935"/>
                </a:lnTo>
                <a:close/>
              </a:path>
              <a:path w="9144000" h="2106295">
                <a:moveTo>
                  <a:pt x="9144000" y="0"/>
                </a:moveTo>
                <a:lnTo>
                  <a:pt x="8953853" y="89691"/>
                </a:lnTo>
                <a:lnTo>
                  <a:pt x="8464392" y="314371"/>
                </a:lnTo>
                <a:lnTo>
                  <a:pt x="8055839" y="494221"/>
                </a:lnTo>
                <a:lnTo>
                  <a:pt x="7664254" y="659074"/>
                </a:lnTo>
                <a:lnTo>
                  <a:pt x="7341069" y="788898"/>
                </a:lnTo>
                <a:lnTo>
                  <a:pt x="7028467" y="908526"/>
                </a:lnTo>
                <a:lnTo>
                  <a:pt x="6775423" y="1000703"/>
                </a:lnTo>
                <a:lnTo>
                  <a:pt x="6528624" y="1086284"/>
                </a:lnTo>
                <a:lnTo>
                  <a:pt x="6287566" y="1165488"/>
                </a:lnTo>
                <a:lnTo>
                  <a:pt x="6051747" y="1238535"/>
                </a:lnTo>
                <a:lnTo>
                  <a:pt x="5820664" y="1305646"/>
                </a:lnTo>
                <a:lnTo>
                  <a:pt x="5593815" y="1367040"/>
                </a:lnTo>
                <a:lnTo>
                  <a:pt x="5415046" y="1412187"/>
                </a:lnTo>
                <a:lnTo>
                  <a:pt x="5238407" y="1453928"/>
                </a:lnTo>
                <a:lnTo>
                  <a:pt x="5063642" y="1492375"/>
                </a:lnTo>
                <a:lnTo>
                  <a:pt x="4890493" y="1527643"/>
                </a:lnTo>
                <a:lnTo>
                  <a:pt x="4718701" y="1559842"/>
                </a:lnTo>
                <a:lnTo>
                  <a:pt x="4548012" y="1589086"/>
                </a:lnTo>
                <a:lnTo>
                  <a:pt x="4335806" y="1621657"/>
                </a:lnTo>
                <a:lnTo>
                  <a:pt x="4124415" y="1650005"/>
                </a:lnTo>
                <a:lnTo>
                  <a:pt x="3913339" y="1674351"/>
                </a:lnTo>
                <a:lnTo>
                  <a:pt x="3702072" y="1694915"/>
                </a:lnTo>
                <a:lnTo>
                  <a:pt x="3490114" y="1711916"/>
                </a:lnTo>
                <a:lnTo>
                  <a:pt x="3234143" y="1727924"/>
                </a:lnTo>
                <a:lnTo>
                  <a:pt x="2975583" y="1739498"/>
                </a:lnTo>
                <a:lnTo>
                  <a:pt x="2669499" y="1747904"/>
                </a:lnTo>
                <a:lnTo>
                  <a:pt x="2266828" y="1751575"/>
                </a:lnTo>
                <a:lnTo>
                  <a:pt x="9144000" y="1751575"/>
                </a:lnTo>
                <a:lnTo>
                  <a:pt x="9144000" y="0"/>
                </a:lnTo>
                <a:close/>
              </a:path>
            </a:pathLst>
          </a:custGeom>
          <a:solidFill>
            <a:srgbClr val="7B7B7B">
              <a:alpha val="45097"/>
            </a:srgbClr>
          </a:solidFill>
        </p:spPr>
        <p:txBody>
          <a:bodyPr wrap="square" lIns="0" tIns="0" rIns="0" bIns="0" rtlCol="0"/>
          <a:lstStyle/>
          <a:p>
            <a:endParaRPr/>
          </a:p>
        </p:txBody>
      </p:sp>
      <p:sp>
        <p:nvSpPr>
          <p:cNvPr id="4" name="object 4"/>
          <p:cNvSpPr/>
          <p:nvPr/>
        </p:nvSpPr>
        <p:spPr>
          <a:xfrm>
            <a:off x="7211568" y="0"/>
            <a:ext cx="1932431" cy="685799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315200" y="0"/>
            <a:ext cx="1828800" cy="6858000"/>
          </a:xfrm>
          <a:custGeom>
            <a:avLst/>
            <a:gdLst/>
            <a:ahLst/>
            <a:cxnLst/>
            <a:rect l="l" t="t" r="r" b="b"/>
            <a:pathLst>
              <a:path w="1828800" h="6858000">
                <a:moveTo>
                  <a:pt x="0" y="0"/>
                </a:moveTo>
                <a:lnTo>
                  <a:pt x="37678" y="52510"/>
                </a:lnTo>
                <a:lnTo>
                  <a:pt x="74692" y="105059"/>
                </a:lnTo>
                <a:lnTo>
                  <a:pt x="111045" y="157642"/>
                </a:lnTo>
                <a:lnTo>
                  <a:pt x="146740" y="210258"/>
                </a:lnTo>
                <a:lnTo>
                  <a:pt x="181781" y="262903"/>
                </a:lnTo>
                <a:lnTo>
                  <a:pt x="216173" y="315574"/>
                </a:lnTo>
                <a:lnTo>
                  <a:pt x="249918" y="368268"/>
                </a:lnTo>
                <a:lnTo>
                  <a:pt x="283022" y="420982"/>
                </a:lnTo>
                <a:lnTo>
                  <a:pt x="315488" y="473715"/>
                </a:lnTo>
                <a:lnTo>
                  <a:pt x="347319" y="526461"/>
                </a:lnTo>
                <a:lnTo>
                  <a:pt x="378519" y="579219"/>
                </a:lnTo>
                <a:lnTo>
                  <a:pt x="409092" y="631986"/>
                </a:lnTo>
                <a:lnTo>
                  <a:pt x="439043" y="684758"/>
                </a:lnTo>
                <a:lnTo>
                  <a:pt x="468375" y="737534"/>
                </a:lnTo>
                <a:lnTo>
                  <a:pt x="497091" y="790309"/>
                </a:lnTo>
                <a:lnTo>
                  <a:pt x="525196" y="843081"/>
                </a:lnTo>
                <a:lnTo>
                  <a:pt x="552693" y="895847"/>
                </a:lnTo>
                <a:lnTo>
                  <a:pt x="579586" y="948604"/>
                </a:lnTo>
                <a:lnTo>
                  <a:pt x="605880" y="1001349"/>
                </a:lnTo>
                <a:lnTo>
                  <a:pt x="631577" y="1054080"/>
                </a:lnTo>
                <a:lnTo>
                  <a:pt x="656682" y="1106792"/>
                </a:lnTo>
                <a:lnTo>
                  <a:pt x="681198" y="1159484"/>
                </a:lnTo>
                <a:lnTo>
                  <a:pt x="705130" y="1212153"/>
                </a:lnTo>
                <a:lnTo>
                  <a:pt x="728481" y="1264795"/>
                </a:lnTo>
                <a:lnTo>
                  <a:pt x="751256" y="1317407"/>
                </a:lnTo>
                <a:lnTo>
                  <a:pt x="773457" y="1369987"/>
                </a:lnTo>
                <a:lnTo>
                  <a:pt x="795088" y="1422532"/>
                </a:lnTo>
                <a:lnTo>
                  <a:pt x="816155" y="1475038"/>
                </a:lnTo>
                <a:lnTo>
                  <a:pt x="836659" y="1527504"/>
                </a:lnTo>
                <a:lnTo>
                  <a:pt x="856606" y="1579925"/>
                </a:lnTo>
                <a:lnTo>
                  <a:pt x="875999" y="1632299"/>
                </a:lnTo>
                <a:lnTo>
                  <a:pt x="894841" y="1684623"/>
                </a:lnTo>
                <a:lnTo>
                  <a:pt x="913138" y="1736895"/>
                </a:lnTo>
                <a:lnTo>
                  <a:pt x="930891" y="1789110"/>
                </a:lnTo>
                <a:lnTo>
                  <a:pt x="948107" y="1841267"/>
                </a:lnTo>
                <a:lnTo>
                  <a:pt x="964787" y="1893362"/>
                </a:lnTo>
                <a:lnTo>
                  <a:pt x="980936" y="1945392"/>
                </a:lnTo>
                <a:lnTo>
                  <a:pt x="996558" y="1997355"/>
                </a:lnTo>
                <a:lnTo>
                  <a:pt x="1011657" y="2049248"/>
                </a:lnTo>
                <a:lnTo>
                  <a:pt x="1026237" y="2101067"/>
                </a:lnTo>
                <a:lnTo>
                  <a:pt x="1040300" y="2152809"/>
                </a:lnTo>
                <a:lnTo>
                  <a:pt x="1053852" y="2204473"/>
                </a:lnTo>
                <a:lnTo>
                  <a:pt x="1066896" y="2256054"/>
                </a:lnTo>
                <a:lnTo>
                  <a:pt x="1079436" y="2307550"/>
                </a:lnTo>
                <a:lnTo>
                  <a:pt x="1091475" y="2358958"/>
                </a:lnTo>
                <a:lnTo>
                  <a:pt x="1103018" y="2410275"/>
                </a:lnTo>
                <a:lnTo>
                  <a:pt x="1114068" y="2461498"/>
                </a:lnTo>
                <a:lnTo>
                  <a:pt x="1124629" y="2512625"/>
                </a:lnTo>
                <a:lnTo>
                  <a:pt x="1134705" y="2563651"/>
                </a:lnTo>
                <a:lnTo>
                  <a:pt x="1144300" y="2614575"/>
                </a:lnTo>
                <a:lnTo>
                  <a:pt x="1153418" y="2665393"/>
                </a:lnTo>
                <a:lnTo>
                  <a:pt x="1162062" y="2716103"/>
                </a:lnTo>
                <a:lnTo>
                  <a:pt x="1170236" y="2766701"/>
                </a:lnTo>
                <a:lnTo>
                  <a:pt x="1177945" y="2817185"/>
                </a:lnTo>
                <a:lnTo>
                  <a:pt x="1185192" y="2867551"/>
                </a:lnTo>
                <a:lnTo>
                  <a:pt x="1191980" y="2917797"/>
                </a:lnTo>
                <a:lnTo>
                  <a:pt x="1198314" y="2967920"/>
                </a:lnTo>
                <a:lnTo>
                  <a:pt x="1204197" y="3017916"/>
                </a:lnTo>
                <a:lnTo>
                  <a:pt x="1209634" y="3067784"/>
                </a:lnTo>
                <a:lnTo>
                  <a:pt x="1214628" y="3117520"/>
                </a:lnTo>
                <a:lnTo>
                  <a:pt x="1219183" y="3167120"/>
                </a:lnTo>
                <a:lnTo>
                  <a:pt x="1223302" y="3216583"/>
                </a:lnTo>
                <a:lnTo>
                  <a:pt x="1226990" y="3265905"/>
                </a:lnTo>
                <a:lnTo>
                  <a:pt x="1230251" y="3315083"/>
                </a:lnTo>
                <a:lnTo>
                  <a:pt x="1233088" y="3364115"/>
                </a:lnTo>
                <a:lnTo>
                  <a:pt x="1235505" y="3412997"/>
                </a:lnTo>
                <a:lnTo>
                  <a:pt x="1237506" y="3461726"/>
                </a:lnTo>
                <a:lnTo>
                  <a:pt x="1239095" y="3510300"/>
                </a:lnTo>
                <a:lnTo>
                  <a:pt x="1240275" y="3558716"/>
                </a:lnTo>
                <a:lnTo>
                  <a:pt x="1241051" y="3606970"/>
                </a:lnTo>
                <a:lnTo>
                  <a:pt x="1241426" y="3655060"/>
                </a:lnTo>
                <a:lnTo>
                  <a:pt x="1241404" y="3702983"/>
                </a:lnTo>
                <a:lnTo>
                  <a:pt x="1240989" y="3750736"/>
                </a:lnTo>
                <a:lnTo>
                  <a:pt x="1240185" y="3798316"/>
                </a:lnTo>
                <a:lnTo>
                  <a:pt x="1238995" y="3845719"/>
                </a:lnTo>
                <a:lnTo>
                  <a:pt x="1237424" y="3892944"/>
                </a:lnTo>
                <a:lnTo>
                  <a:pt x="1235475" y="3939987"/>
                </a:lnTo>
                <a:lnTo>
                  <a:pt x="1233152" y="3986846"/>
                </a:lnTo>
                <a:lnTo>
                  <a:pt x="1230459" y="4033516"/>
                </a:lnTo>
                <a:lnTo>
                  <a:pt x="1227400" y="4079996"/>
                </a:lnTo>
                <a:lnTo>
                  <a:pt x="1223979" y="4126283"/>
                </a:lnTo>
                <a:lnTo>
                  <a:pt x="1220198" y="4172373"/>
                </a:lnTo>
                <a:lnTo>
                  <a:pt x="1216063" y="4218264"/>
                </a:lnTo>
                <a:lnTo>
                  <a:pt x="1211578" y="4263952"/>
                </a:lnTo>
                <a:lnTo>
                  <a:pt x="1206745" y="4309435"/>
                </a:lnTo>
                <a:lnTo>
                  <a:pt x="1201568" y="4354710"/>
                </a:lnTo>
                <a:lnTo>
                  <a:pt x="1196053" y="4399773"/>
                </a:lnTo>
                <a:lnTo>
                  <a:pt x="1190201" y="4444623"/>
                </a:lnTo>
                <a:lnTo>
                  <a:pt x="1184018" y="4489256"/>
                </a:lnTo>
                <a:lnTo>
                  <a:pt x="1177507" y="4533668"/>
                </a:lnTo>
                <a:lnTo>
                  <a:pt x="1170672" y="4577858"/>
                </a:lnTo>
                <a:lnTo>
                  <a:pt x="1163517" y="4621822"/>
                </a:lnTo>
                <a:lnTo>
                  <a:pt x="1156045" y="4665558"/>
                </a:lnTo>
                <a:lnTo>
                  <a:pt x="1148260" y="4709062"/>
                </a:lnTo>
                <a:lnTo>
                  <a:pt x="1140167" y="4752331"/>
                </a:lnTo>
                <a:lnTo>
                  <a:pt x="1131769" y="4795362"/>
                </a:lnTo>
                <a:lnTo>
                  <a:pt x="1123069" y="4838154"/>
                </a:lnTo>
                <a:lnTo>
                  <a:pt x="1114073" y="4880702"/>
                </a:lnTo>
                <a:lnTo>
                  <a:pt x="1104783" y="4923003"/>
                </a:lnTo>
                <a:lnTo>
                  <a:pt x="1095203" y="4965056"/>
                </a:lnTo>
                <a:lnTo>
                  <a:pt x="1085337" y="5006856"/>
                </a:lnTo>
                <a:lnTo>
                  <a:pt x="1075190" y="5048401"/>
                </a:lnTo>
                <a:lnTo>
                  <a:pt x="1064764" y="5089688"/>
                </a:lnTo>
                <a:lnTo>
                  <a:pt x="1054064" y="5130715"/>
                </a:lnTo>
                <a:lnTo>
                  <a:pt x="1043094" y="5171477"/>
                </a:lnTo>
                <a:lnTo>
                  <a:pt x="1031857" y="5211973"/>
                </a:lnTo>
                <a:lnTo>
                  <a:pt x="1020357" y="5252199"/>
                </a:lnTo>
                <a:lnTo>
                  <a:pt x="1008598" y="5292152"/>
                </a:lnTo>
                <a:lnTo>
                  <a:pt x="996584" y="5331829"/>
                </a:lnTo>
                <a:lnTo>
                  <a:pt x="984319" y="5371228"/>
                </a:lnTo>
                <a:lnTo>
                  <a:pt x="971806" y="5410346"/>
                </a:lnTo>
                <a:lnTo>
                  <a:pt x="959049" y="5449179"/>
                </a:lnTo>
                <a:lnTo>
                  <a:pt x="946053" y="5487725"/>
                </a:lnTo>
                <a:lnTo>
                  <a:pt x="932821" y="5525981"/>
                </a:lnTo>
                <a:lnTo>
                  <a:pt x="919356" y="5563944"/>
                </a:lnTo>
                <a:lnTo>
                  <a:pt x="905664" y="5601610"/>
                </a:lnTo>
                <a:lnTo>
                  <a:pt x="891746" y="5638977"/>
                </a:lnTo>
                <a:lnTo>
                  <a:pt x="877608" y="5676043"/>
                </a:lnTo>
                <a:lnTo>
                  <a:pt x="863253" y="5712803"/>
                </a:lnTo>
                <a:lnTo>
                  <a:pt x="848686" y="5749256"/>
                </a:lnTo>
                <a:lnTo>
                  <a:pt x="833909" y="5785398"/>
                </a:lnTo>
                <a:lnTo>
                  <a:pt x="818926" y="5821227"/>
                </a:lnTo>
                <a:lnTo>
                  <a:pt x="803742" y="5856738"/>
                </a:lnTo>
                <a:lnTo>
                  <a:pt x="788361" y="5891930"/>
                </a:lnTo>
                <a:lnTo>
                  <a:pt x="772785" y="5926800"/>
                </a:lnTo>
                <a:lnTo>
                  <a:pt x="741068" y="5995560"/>
                </a:lnTo>
                <a:lnTo>
                  <a:pt x="708622" y="6062996"/>
                </a:lnTo>
                <a:lnTo>
                  <a:pt x="675477" y="6129082"/>
                </a:lnTo>
                <a:lnTo>
                  <a:pt x="641663" y="6193797"/>
                </a:lnTo>
                <a:lnTo>
                  <a:pt x="607212" y="6257116"/>
                </a:lnTo>
                <a:lnTo>
                  <a:pt x="572155" y="6319017"/>
                </a:lnTo>
                <a:lnTo>
                  <a:pt x="536521" y="6379475"/>
                </a:lnTo>
                <a:lnTo>
                  <a:pt x="500341" y="6438468"/>
                </a:lnTo>
                <a:lnTo>
                  <a:pt x="463647" y="6495971"/>
                </a:lnTo>
                <a:lnTo>
                  <a:pt x="426469" y="6551962"/>
                </a:lnTo>
                <a:lnTo>
                  <a:pt x="388836" y="6606417"/>
                </a:lnTo>
                <a:lnTo>
                  <a:pt x="350781" y="6659313"/>
                </a:lnTo>
                <a:lnTo>
                  <a:pt x="312334" y="6710625"/>
                </a:lnTo>
                <a:lnTo>
                  <a:pt x="273525" y="6760331"/>
                </a:lnTo>
                <a:lnTo>
                  <a:pt x="234385" y="6808408"/>
                </a:lnTo>
                <a:lnTo>
                  <a:pt x="194945" y="6854831"/>
                </a:lnTo>
                <a:lnTo>
                  <a:pt x="1828800" y="6857999"/>
                </a:lnTo>
                <a:lnTo>
                  <a:pt x="1828800" y="14224"/>
                </a:lnTo>
                <a:lnTo>
                  <a:pt x="0" y="0"/>
                </a:lnTo>
                <a:close/>
              </a:path>
            </a:pathLst>
          </a:custGeom>
          <a:solidFill>
            <a:srgbClr val="585858">
              <a:alpha val="39999"/>
            </a:srgbClr>
          </a:solidFill>
        </p:spPr>
        <p:txBody>
          <a:bodyPr wrap="square" lIns="0" tIns="0" rIns="0" bIns="0" rtlCol="0"/>
          <a:lstStyle/>
          <a:p>
            <a:endParaRPr/>
          </a:p>
        </p:txBody>
      </p:sp>
      <p:sp>
        <p:nvSpPr>
          <p:cNvPr id="6" name="object 6"/>
          <p:cNvSpPr txBox="1">
            <a:spLocks noGrp="1"/>
          </p:cNvSpPr>
          <p:nvPr>
            <p:ph type="title"/>
          </p:nvPr>
        </p:nvSpPr>
        <p:spPr>
          <a:xfrm>
            <a:off x="2199258" y="467994"/>
            <a:ext cx="3984625" cy="726440"/>
          </a:xfrm>
          <a:prstGeom prst="rect">
            <a:avLst/>
          </a:prstGeom>
        </p:spPr>
        <p:txBody>
          <a:bodyPr vert="horz" wrap="square" lIns="0" tIns="12065" rIns="0" bIns="0" rtlCol="0">
            <a:spAutoFit/>
          </a:bodyPr>
          <a:lstStyle/>
          <a:p>
            <a:pPr marL="12700">
              <a:lnSpc>
                <a:spcPct val="100000"/>
              </a:lnSpc>
              <a:spcBef>
                <a:spcPts val="95"/>
              </a:spcBef>
            </a:pPr>
            <a:r>
              <a:rPr spc="-5" dirty="0"/>
              <a:t>Foot</a:t>
            </a:r>
            <a:r>
              <a:rPr spc="-55" dirty="0"/>
              <a:t> </a:t>
            </a:r>
            <a:r>
              <a:rPr spc="-5" dirty="0"/>
              <a:t>Protection</a:t>
            </a:r>
          </a:p>
        </p:txBody>
      </p:sp>
      <p:sp>
        <p:nvSpPr>
          <p:cNvPr id="7" name="object 7"/>
          <p:cNvSpPr/>
          <p:nvPr/>
        </p:nvSpPr>
        <p:spPr>
          <a:xfrm>
            <a:off x="609600" y="1752600"/>
            <a:ext cx="3124200" cy="4191000"/>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4794630" y="1566113"/>
            <a:ext cx="3044190" cy="3461385"/>
          </a:xfrm>
          <a:prstGeom prst="rect">
            <a:avLst/>
          </a:prstGeom>
        </p:spPr>
        <p:txBody>
          <a:bodyPr vert="horz" wrap="square" lIns="0" tIns="74930" rIns="0" bIns="0" rtlCol="0">
            <a:spAutoFit/>
          </a:bodyPr>
          <a:lstStyle/>
          <a:p>
            <a:pPr marL="287020" marR="5080" indent="-274320">
              <a:lnSpc>
                <a:spcPts val="3890"/>
              </a:lnSpc>
              <a:spcBef>
                <a:spcPts val="590"/>
              </a:spcBef>
              <a:buClr>
                <a:srgbClr val="6D9FAF"/>
              </a:buClr>
              <a:buSzPct val="90277"/>
              <a:buFont typeface="Wingdings 2"/>
              <a:buChar char=""/>
              <a:tabLst>
                <a:tab pos="287655" algn="l"/>
              </a:tabLst>
            </a:pPr>
            <a:r>
              <a:rPr sz="3600" b="1" dirty="0">
                <a:solidFill>
                  <a:srgbClr val="FFFF00"/>
                </a:solidFill>
                <a:latin typeface="Arial"/>
                <a:cs typeface="Arial"/>
              </a:rPr>
              <a:t>Latex/Ru</a:t>
            </a:r>
            <a:r>
              <a:rPr sz="3600" b="1" spc="-15" dirty="0">
                <a:solidFill>
                  <a:srgbClr val="FFFF00"/>
                </a:solidFill>
                <a:latin typeface="Arial"/>
                <a:cs typeface="Arial"/>
              </a:rPr>
              <a:t>b</a:t>
            </a:r>
            <a:r>
              <a:rPr sz="3600" b="1" dirty="0">
                <a:solidFill>
                  <a:srgbClr val="FFFF00"/>
                </a:solidFill>
                <a:latin typeface="Arial"/>
                <a:cs typeface="Arial"/>
              </a:rPr>
              <a:t>be  </a:t>
            </a:r>
            <a:r>
              <a:rPr sz="3600" b="1" spc="-5" dirty="0">
                <a:solidFill>
                  <a:srgbClr val="FFFF00"/>
                </a:solidFill>
                <a:latin typeface="Arial"/>
                <a:cs typeface="Arial"/>
              </a:rPr>
              <a:t>r</a:t>
            </a:r>
            <a:r>
              <a:rPr sz="3600" b="1" spc="-15" dirty="0">
                <a:solidFill>
                  <a:srgbClr val="FFFF00"/>
                </a:solidFill>
                <a:latin typeface="Arial"/>
                <a:cs typeface="Arial"/>
              </a:rPr>
              <a:t> </a:t>
            </a:r>
            <a:r>
              <a:rPr sz="3600" b="1" spc="-5" dirty="0">
                <a:solidFill>
                  <a:srgbClr val="FFFF00"/>
                </a:solidFill>
                <a:latin typeface="Arial"/>
                <a:cs typeface="Arial"/>
              </a:rPr>
              <a:t>footwear</a:t>
            </a:r>
            <a:endParaRPr sz="3600">
              <a:latin typeface="Arial"/>
              <a:cs typeface="Arial"/>
            </a:endParaRPr>
          </a:p>
          <a:p>
            <a:pPr marL="570230" marR="190500" lvl="1" indent="-255904">
              <a:lnSpc>
                <a:spcPct val="90000"/>
              </a:lnSpc>
              <a:spcBef>
                <a:spcPts val="635"/>
              </a:spcBef>
              <a:buClr>
                <a:srgbClr val="CCAE09"/>
              </a:buClr>
              <a:buSzPct val="83928"/>
              <a:buChar char="○"/>
              <a:tabLst>
                <a:tab pos="570865" algn="l"/>
              </a:tabLst>
            </a:pPr>
            <a:r>
              <a:rPr sz="2800" dirty="0">
                <a:solidFill>
                  <a:srgbClr val="FFFFFF"/>
                </a:solidFill>
                <a:latin typeface="Arial"/>
                <a:cs typeface="Arial"/>
              </a:rPr>
              <a:t>resists  chemicals</a:t>
            </a:r>
            <a:r>
              <a:rPr sz="2800" spc="-80" dirty="0">
                <a:solidFill>
                  <a:srgbClr val="FFFFFF"/>
                </a:solidFill>
                <a:latin typeface="Arial"/>
                <a:cs typeface="Arial"/>
              </a:rPr>
              <a:t> </a:t>
            </a:r>
            <a:r>
              <a:rPr sz="2800" spc="-5" dirty="0">
                <a:solidFill>
                  <a:srgbClr val="FFFFFF"/>
                </a:solidFill>
                <a:latin typeface="Arial"/>
                <a:cs typeface="Arial"/>
              </a:rPr>
              <a:t>and  </a:t>
            </a:r>
            <a:r>
              <a:rPr sz="2800" dirty="0">
                <a:solidFill>
                  <a:srgbClr val="FFFFFF"/>
                </a:solidFill>
                <a:latin typeface="Arial"/>
                <a:cs typeface="Arial"/>
              </a:rPr>
              <a:t>provides extra  traction </a:t>
            </a:r>
            <a:r>
              <a:rPr sz="2800" spc="-5" dirty="0">
                <a:solidFill>
                  <a:srgbClr val="FFFFFF"/>
                </a:solidFill>
                <a:latin typeface="Arial"/>
                <a:cs typeface="Arial"/>
              </a:rPr>
              <a:t>on  slippery  </a:t>
            </a:r>
            <a:r>
              <a:rPr sz="2800" dirty="0">
                <a:solidFill>
                  <a:srgbClr val="FFFFFF"/>
                </a:solidFill>
                <a:latin typeface="Arial"/>
                <a:cs typeface="Arial"/>
              </a:rPr>
              <a:t>surfaces</a:t>
            </a:r>
            <a:endParaRPr sz="2800">
              <a:latin typeface="Arial"/>
              <a:cs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654294"/>
            <a:ext cx="9144000" cy="220370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4751832"/>
            <a:ext cx="9144000" cy="2106295"/>
          </a:xfrm>
          <a:custGeom>
            <a:avLst/>
            <a:gdLst/>
            <a:ahLst/>
            <a:cxnLst/>
            <a:rect l="l" t="t" r="r" b="b"/>
            <a:pathLst>
              <a:path w="9144000" h="2106295">
                <a:moveTo>
                  <a:pt x="0" y="1692935"/>
                </a:moveTo>
                <a:lnTo>
                  <a:pt x="0" y="2106166"/>
                </a:lnTo>
                <a:lnTo>
                  <a:pt x="9144000" y="2106166"/>
                </a:lnTo>
                <a:lnTo>
                  <a:pt x="9144000" y="1751575"/>
                </a:lnTo>
                <a:lnTo>
                  <a:pt x="2266828" y="1751575"/>
                </a:lnTo>
                <a:lnTo>
                  <a:pt x="1613553" y="1744157"/>
                </a:lnTo>
                <a:lnTo>
                  <a:pt x="0" y="1692935"/>
                </a:lnTo>
                <a:close/>
              </a:path>
              <a:path w="9144000" h="2106295">
                <a:moveTo>
                  <a:pt x="9144000" y="0"/>
                </a:moveTo>
                <a:lnTo>
                  <a:pt x="8953853" y="89691"/>
                </a:lnTo>
                <a:lnTo>
                  <a:pt x="8464392" y="314371"/>
                </a:lnTo>
                <a:lnTo>
                  <a:pt x="8055839" y="494221"/>
                </a:lnTo>
                <a:lnTo>
                  <a:pt x="7664254" y="659074"/>
                </a:lnTo>
                <a:lnTo>
                  <a:pt x="7341069" y="788898"/>
                </a:lnTo>
                <a:lnTo>
                  <a:pt x="7028467" y="908526"/>
                </a:lnTo>
                <a:lnTo>
                  <a:pt x="6775423" y="1000703"/>
                </a:lnTo>
                <a:lnTo>
                  <a:pt x="6528624" y="1086284"/>
                </a:lnTo>
                <a:lnTo>
                  <a:pt x="6287566" y="1165488"/>
                </a:lnTo>
                <a:lnTo>
                  <a:pt x="6051747" y="1238535"/>
                </a:lnTo>
                <a:lnTo>
                  <a:pt x="5820664" y="1305646"/>
                </a:lnTo>
                <a:lnTo>
                  <a:pt x="5593815" y="1367040"/>
                </a:lnTo>
                <a:lnTo>
                  <a:pt x="5415046" y="1412187"/>
                </a:lnTo>
                <a:lnTo>
                  <a:pt x="5238407" y="1453928"/>
                </a:lnTo>
                <a:lnTo>
                  <a:pt x="5063642" y="1492375"/>
                </a:lnTo>
                <a:lnTo>
                  <a:pt x="4890493" y="1527643"/>
                </a:lnTo>
                <a:lnTo>
                  <a:pt x="4718701" y="1559842"/>
                </a:lnTo>
                <a:lnTo>
                  <a:pt x="4548012" y="1589086"/>
                </a:lnTo>
                <a:lnTo>
                  <a:pt x="4335806" y="1621657"/>
                </a:lnTo>
                <a:lnTo>
                  <a:pt x="4124415" y="1650005"/>
                </a:lnTo>
                <a:lnTo>
                  <a:pt x="3913339" y="1674351"/>
                </a:lnTo>
                <a:lnTo>
                  <a:pt x="3702072" y="1694915"/>
                </a:lnTo>
                <a:lnTo>
                  <a:pt x="3490114" y="1711916"/>
                </a:lnTo>
                <a:lnTo>
                  <a:pt x="3234143" y="1727924"/>
                </a:lnTo>
                <a:lnTo>
                  <a:pt x="2975583" y="1739498"/>
                </a:lnTo>
                <a:lnTo>
                  <a:pt x="2669499" y="1747904"/>
                </a:lnTo>
                <a:lnTo>
                  <a:pt x="2266828" y="1751575"/>
                </a:lnTo>
                <a:lnTo>
                  <a:pt x="9144000" y="1751575"/>
                </a:lnTo>
                <a:lnTo>
                  <a:pt x="9144000" y="0"/>
                </a:lnTo>
                <a:close/>
              </a:path>
            </a:pathLst>
          </a:custGeom>
          <a:solidFill>
            <a:srgbClr val="7B7B7B">
              <a:alpha val="45097"/>
            </a:srgbClr>
          </a:solidFill>
        </p:spPr>
        <p:txBody>
          <a:bodyPr wrap="square" lIns="0" tIns="0" rIns="0" bIns="0" rtlCol="0"/>
          <a:lstStyle/>
          <a:p>
            <a:endParaRPr/>
          </a:p>
        </p:txBody>
      </p:sp>
      <p:sp>
        <p:nvSpPr>
          <p:cNvPr id="4" name="object 4"/>
          <p:cNvSpPr/>
          <p:nvPr/>
        </p:nvSpPr>
        <p:spPr>
          <a:xfrm>
            <a:off x="7211568" y="0"/>
            <a:ext cx="1932431" cy="685799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315200" y="0"/>
            <a:ext cx="1828800" cy="6858000"/>
          </a:xfrm>
          <a:custGeom>
            <a:avLst/>
            <a:gdLst/>
            <a:ahLst/>
            <a:cxnLst/>
            <a:rect l="l" t="t" r="r" b="b"/>
            <a:pathLst>
              <a:path w="1828800" h="6858000">
                <a:moveTo>
                  <a:pt x="0" y="0"/>
                </a:moveTo>
                <a:lnTo>
                  <a:pt x="37678" y="52510"/>
                </a:lnTo>
                <a:lnTo>
                  <a:pt x="74692" y="105059"/>
                </a:lnTo>
                <a:lnTo>
                  <a:pt x="111045" y="157642"/>
                </a:lnTo>
                <a:lnTo>
                  <a:pt x="146740" y="210258"/>
                </a:lnTo>
                <a:lnTo>
                  <a:pt x="181781" y="262903"/>
                </a:lnTo>
                <a:lnTo>
                  <a:pt x="216173" y="315574"/>
                </a:lnTo>
                <a:lnTo>
                  <a:pt x="249918" y="368268"/>
                </a:lnTo>
                <a:lnTo>
                  <a:pt x="283022" y="420982"/>
                </a:lnTo>
                <a:lnTo>
                  <a:pt x="315488" y="473715"/>
                </a:lnTo>
                <a:lnTo>
                  <a:pt x="347319" y="526461"/>
                </a:lnTo>
                <a:lnTo>
                  <a:pt x="378519" y="579219"/>
                </a:lnTo>
                <a:lnTo>
                  <a:pt x="409092" y="631986"/>
                </a:lnTo>
                <a:lnTo>
                  <a:pt x="439043" y="684758"/>
                </a:lnTo>
                <a:lnTo>
                  <a:pt x="468375" y="737534"/>
                </a:lnTo>
                <a:lnTo>
                  <a:pt x="497091" y="790309"/>
                </a:lnTo>
                <a:lnTo>
                  <a:pt x="525196" y="843081"/>
                </a:lnTo>
                <a:lnTo>
                  <a:pt x="552693" y="895847"/>
                </a:lnTo>
                <a:lnTo>
                  <a:pt x="579586" y="948604"/>
                </a:lnTo>
                <a:lnTo>
                  <a:pt x="605880" y="1001349"/>
                </a:lnTo>
                <a:lnTo>
                  <a:pt x="631577" y="1054080"/>
                </a:lnTo>
                <a:lnTo>
                  <a:pt x="656682" y="1106792"/>
                </a:lnTo>
                <a:lnTo>
                  <a:pt x="681198" y="1159484"/>
                </a:lnTo>
                <a:lnTo>
                  <a:pt x="705130" y="1212153"/>
                </a:lnTo>
                <a:lnTo>
                  <a:pt x="728481" y="1264795"/>
                </a:lnTo>
                <a:lnTo>
                  <a:pt x="751256" y="1317407"/>
                </a:lnTo>
                <a:lnTo>
                  <a:pt x="773457" y="1369987"/>
                </a:lnTo>
                <a:lnTo>
                  <a:pt x="795088" y="1422532"/>
                </a:lnTo>
                <a:lnTo>
                  <a:pt x="816155" y="1475038"/>
                </a:lnTo>
                <a:lnTo>
                  <a:pt x="836659" y="1527504"/>
                </a:lnTo>
                <a:lnTo>
                  <a:pt x="856606" y="1579925"/>
                </a:lnTo>
                <a:lnTo>
                  <a:pt x="875999" y="1632299"/>
                </a:lnTo>
                <a:lnTo>
                  <a:pt x="894841" y="1684623"/>
                </a:lnTo>
                <a:lnTo>
                  <a:pt x="913138" y="1736895"/>
                </a:lnTo>
                <a:lnTo>
                  <a:pt x="930891" y="1789110"/>
                </a:lnTo>
                <a:lnTo>
                  <a:pt x="948107" y="1841267"/>
                </a:lnTo>
                <a:lnTo>
                  <a:pt x="964787" y="1893362"/>
                </a:lnTo>
                <a:lnTo>
                  <a:pt x="980936" y="1945392"/>
                </a:lnTo>
                <a:lnTo>
                  <a:pt x="996558" y="1997355"/>
                </a:lnTo>
                <a:lnTo>
                  <a:pt x="1011657" y="2049248"/>
                </a:lnTo>
                <a:lnTo>
                  <a:pt x="1026237" y="2101067"/>
                </a:lnTo>
                <a:lnTo>
                  <a:pt x="1040300" y="2152809"/>
                </a:lnTo>
                <a:lnTo>
                  <a:pt x="1053852" y="2204473"/>
                </a:lnTo>
                <a:lnTo>
                  <a:pt x="1066896" y="2256054"/>
                </a:lnTo>
                <a:lnTo>
                  <a:pt x="1079436" y="2307550"/>
                </a:lnTo>
                <a:lnTo>
                  <a:pt x="1091475" y="2358958"/>
                </a:lnTo>
                <a:lnTo>
                  <a:pt x="1103018" y="2410275"/>
                </a:lnTo>
                <a:lnTo>
                  <a:pt x="1114068" y="2461498"/>
                </a:lnTo>
                <a:lnTo>
                  <a:pt x="1124629" y="2512625"/>
                </a:lnTo>
                <a:lnTo>
                  <a:pt x="1134705" y="2563651"/>
                </a:lnTo>
                <a:lnTo>
                  <a:pt x="1144300" y="2614575"/>
                </a:lnTo>
                <a:lnTo>
                  <a:pt x="1153418" y="2665393"/>
                </a:lnTo>
                <a:lnTo>
                  <a:pt x="1162062" y="2716103"/>
                </a:lnTo>
                <a:lnTo>
                  <a:pt x="1170236" y="2766701"/>
                </a:lnTo>
                <a:lnTo>
                  <a:pt x="1177945" y="2817185"/>
                </a:lnTo>
                <a:lnTo>
                  <a:pt x="1185192" y="2867551"/>
                </a:lnTo>
                <a:lnTo>
                  <a:pt x="1191980" y="2917797"/>
                </a:lnTo>
                <a:lnTo>
                  <a:pt x="1198314" y="2967920"/>
                </a:lnTo>
                <a:lnTo>
                  <a:pt x="1204197" y="3017916"/>
                </a:lnTo>
                <a:lnTo>
                  <a:pt x="1209634" y="3067784"/>
                </a:lnTo>
                <a:lnTo>
                  <a:pt x="1214628" y="3117520"/>
                </a:lnTo>
                <a:lnTo>
                  <a:pt x="1219183" y="3167120"/>
                </a:lnTo>
                <a:lnTo>
                  <a:pt x="1223302" y="3216583"/>
                </a:lnTo>
                <a:lnTo>
                  <a:pt x="1226990" y="3265905"/>
                </a:lnTo>
                <a:lnTo>
                  <a:pt x="1230251" y="3315083"/>
                </a:lnTo>
                <a:lnTo>
                  <a:pt x="1233088" y="3364115"/>
                </a:lnTo>
                <a:lnTo>
                  <a:pt x="1235505" y="3412997"/>
                </a:lnTo>
                <a:lnTo>
                  <a:pt x="1237506" y="3461726"/>
                </a:lnTo>
                <a:lnTo>
                  <a:pt x="1239095" y="3510300"/>
                </a:lnTo>
                <a:lnTo>
                  <a:pt x="1240275" y="3558716"/>
                </a:lnTo>
                <a:lnTo>
                  <a:pt x="1241051" y="3606970"/>
                </a:lnTo>
                <a:lnTo>
                  <a:pt x="1241426" y="3655060"/>
                </a:lnTo>
                <a:lnTo>
                  <a:pt x="1241404" y="3702983"/>
                </a:lnTo>
                <a:lnTo>
                  <a:pt x="1240989" y="3750736"/>
                </a:lnTo>
                <a:lnTo>
                  <a:pt x="1240185" y="3798316"/>
                </a:lnTo>
                <a:lnTo>
                  <a:pt x="1238995" y="3845719"/>
                </a:lnTo>
                <a:lnTo>
                  <a:pt x="1237424" y="3892944"/>
                </a:lnTo>
                <a:lnTo>
                  <a:pt x="1235475" y="3939987"/>
                </a:lnTo>
                <a:lnTo>
                  <a:pt x="1233152" y="3986846"/>
                </a:lnTo>
                <a:lnTo>
                  <a:pt x="1230459" y="4033516"/>
                </a:lnTo>
                <a:lnTo>
                  <a:pt x="1227400" y="4079996"/>
                </a:lnTo>
                <a:lnTo>
                  <a:pt x="1223979" y="4126283"/>
                </a:lnTo>
                <a:lnTo>
                  <a:pt x="1220198" y="4172373"/>
                </a:lnTo>
                <a:lnTo>
                  <a:pt x="1216063" y="4218264"/>
                </a:lnTo>
                <a:lnTo>
                  <a:pt x="1211578" y="4263952"/>
                </a:lnTo>
                <a:lnTo>
                  <a:pt x="1206745" y="4309435"/>
                </a:lnTo>
                <a:lnTo>
                  <a:pt x="1201568" y="4354710"/>
                </a:lnTo>
                <a:lnTo>
                  <a:pt x="1196053" y="4399773"/>
                </a:lnTo>
                <a:lnTo>
                  <a:pt x="1190201" y="4444623"/>
                </a:lnTo>
                <a:lnTo>
                  <a:pt x="1184018" y="4489256"/>
                </a:lnTo>
                <a:lnTo>
                  <a:pt x="1177507" y="4533668"/>
                </a:lnTo>
                <a:lnTo>
                  <a:pt x="1170672" y="4577858"/>
                </a:lnTo>
                <a:lnTo>
                  <a:pt x="1163517" y="4621822"/>
                </a:lnTo>
                <a:lnTo>
                  <a:pt x="1156045" y="4665558"/>
                </a:lnTo>
                <a:lnTo>
                  <a:pt x="1148260" y="4709062"/>
                </a:lnTo>
                <a:lnTo>
                  <a:pt x="1140167" y="4752331"/>
                </a:lnTo>
                <a:lnTo>
                  <a:pt x="1131769" y="4795362"/>
                </a:lnTo>
                <a:lnTo>
                  <a:pt x="1123069" y="4838154"/>
                </a:lnTo>
                <a:lnTo>
                  <a:pt x="1114073" y="4880702"/>
                </a:lnTo>
                <a:lnTo>
                  <a:pt x="1104783" y="4923003"/>
                </a:lnTo>
                <a:lnTo>
                  <a:pt x="1095203" y="4965056"/>
                </a:lnTo>
                <a:lnTo>
                  <a:pt x="1085337" y="5006856"/>
                </a:lnTo>
                <a:lnTo>
                  <a:pt x="1075190" y="5048401"/>
                </a:lnTo>
                <a:lnTo>
                  <a:pt x="1064764" y="5089688"/>
                </a:lnTo>
                <a:lnTo>
                  <a:pt x="1054064" y="5130715"/>
                </a:lnTo>
                <a:lnTo>
                  <a:pt x="1043094" y="5171477"/>
                </a:lnTo>
                <a:lnTo>
                  <a:pt x="1031857" y="5211973"/>
                </a:lnTo>
                <a:lnTo>
                  <a:pt x="1020357" y="5252199"/>
                </a:lnTo>
                <a:lnTo>
                  <a:pt x="1008598" y="5292152"/>
                </a:lnTo>
                <a:lnTo>
                  <a:pt x="996584" y="5331829"/>
                </a:lnTo>
                <a:lnTo>
                  <a:pt x="984319" y="5371228"/>
                </a:lnTo>
                <a:lnTo>
                  <a:pt x="971806" y="5410346"/>
                </a:lnTo>
                <a:lnTo>
                  <a:pt x="959049" y="5449179"/>
                </a:lnTo>
                <a:lnTo>
                  <a:pt x="946053" y="5487725"/>
                </a:lnTo>
                <a:lnTo>
                  <a:pt x="932821" y="5525981"/>
                </a:lnTo>
                <a:lnTo>
                  <a:pt x="919356" y="5563944"/>
                </a:lnTo>
                <a:lnTo>
                  <a:pt x="905664" y="5601610"/>
                </a:lnTo>
                <a:lnTo>
                  <a:pt x="891746" y="5638977"/>
                </a:lnTo>
                <a:lnTo>
                  <a:pt x="877608" y="5676043"/>
                </a:lnTo>
                <a:lnTo>
                  <a:pt x="863253" y="5712803"/>
                </a:lnTo>
                <a:lnTo>
                  <a:pt x="848686" y="5749256"/>
                </a:lnTo>
                <a:lnTo>
                  <a:pt x="833909" y="5785398"/>
                </a:lnTo>
                <a:lnTo>
                  <a:pt x="818926" y="5821227"/>
                </a:lnTo>
                <a:lnTo>
                  <a:pt x="803742" y="5856738"/>
                </a:lnTo>
                <a:lnTo>
                  <a:pt x="788361" y="5891930"/>
                </a:lnTo>
                <a:lnTo>
                  <a:pt x="772785" y="5926800"/>
                </a:lnTo>
                <a:lnTo>
                  <a:pt x="741068" y="5995560"/>
                </a:lnTo>
                <a:lnTo>
                  <a:pt x="708622" y="6062996"/>
                </a:lnTo>
                <a:lnTo>
                  <a:pt x="675477" y="6129082"/>
                </a:lnTo>
                <a:lnTo>
                  <a:pt x="641663" y="6193797"/>
                </a:lnTo>
                <a:lnTo>
                  <a:pt x="607212" y="6257116"/>
                </a:lnTo>
                <a:lnTo>
                  <a:pt x="572155" y="6319017"/>
                </a:lnTo>
                <a:lnTo>
                  <a:pt x="536521" y="6379475"/>
                </a:lnTo>
                <a:lnTo>
                  <a:pt x="500341" y="6438468"/>
                </a:lnTo>
                <a:lnTo>
                  <a:pt x="463647" y="6495971"/>
                </a:lnTo>
                <a:lnTo>
                  <a:pt x="426469" y="6551962"/>
                </a:lnTo>
                <a:lnTo>
                  <a:pt x="388836" y="6606417"/>
                </a:lnTo>
                <a:lnTo>
                  <a:pt x="350781" y="6659313"/>
                </a:lnTo>
                <a:lnTo>
                  <a:pt x="312334" y="6710625"/>
                </a:lnTo>
                <a:lnTo>
                  <a:pt x="273525" y="6760331"/>
                </a:lnTo>
                <a:lnTo>
                  <a:pt x="234385" y="6808408"/>
                </a:lnTo>
                <a:lnTo>
                  <a:pt x="194945" y="6854831"/>
                </a:lnTo>
                <a:lnTo>
                  <a:pt x="1828800" y="6857999"/>
                </a:lnTo>
                <a:lnTo>
                  <a:pt x="1828800" y="14224"/>
                </a:lnTo>
                <a:lnTo>
                  <a:pt x="0" y="0"/>
                </a:lnTo>
                <a:close/>
              </a:path>
            </a:pathLst>
          </a:custGeom>
          <a:solidFill>
            <a:srgbClr val="585858">
              <a:alpha val="39999"/>
            </a:srgbClr>
          </a:solidFill>
        </p:spPr>
        <p:txBody>
          <a:bodyPr wrap="square" lIns="0" tIns="0" rIns="0" bIns="0" rtlCol="0"/>
          <a:lstStyle/>
          <a:p>
            <a:endParaRPr/>
          </a:p>
        </p:txBody>
      </p:sp>
      <p:sp>
        <p:nvSpPr>
          <p:cNvPr id="6" name="object 6"/>
          <p:cNvSpPr txBox="1">
            <a:spLocks noGrp="1"/>
          </p:cNvSpPr>
          <p:nvPr>
            <p:ph type="title"/>
          </p:nvPr>
        </p:nvSpPr>
        <p:spPr>
          <a:xfrm>
            <a:off x="2961513" y="498093"/>
            <a:ext cx="3984625" cy="726440"/>
          </a:xfrm>
          <a:prstGeom prst="rect">
            <a:avLst/>
          </a:prstGeom>
        </p:spPr>
        <p:txBody>
          <a:bodyPr vert="horz" wrap="square" lIns="0" tIns="12065" rIns="0" bIns="0" rtlCol="0">
            <a:spAutoFit/>
          </a:bodyPr>
          <a:lstStyle/>
          <a:p>
            <a:pPr marL="12700">
              <a:lnSpc>
                <a:spcPct val="100000"/>
              </a:lnSpc>
              <a:spcBef>
                <a:spcPts val="95"/>
              </a:spcBef>
            </a:pPr>
            <a:r>
              <a:rPr spc="-5" dirty="0"/>
              <a:t>Foot</a:t>
            </a:r>
            <a:r>
              <a:rPr spc="-55" dirty="0"/>
              <a:t> </a:t>
            </a:r>
            <a:r>
              <a:rPr spc="-5" dirty="0"/>
              <a:t>Protection</a:t>
            </a:r>
          </a:p>
        </p:txBody>
      </p:sp>
      <p:sp>
        <p:nvSpPr>
          <p:cNvPr id="7" name="object 7"/>
          <p:cNvSpPr/>
          <p:nvPr/>
        </p:nvSpPr>
        <p:spPr>
          <a:xfrm>
            <a:off x="1981200" y="1600200"/>
            <a:ext cx="2362200" cy="3962400"/>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5069204" y="1505458"/>
            <a:ext cx="3375660" cy="835660"/>
          </a:xfrm>
          <a:prstGeom prst="rect">
            <a:avLst/>
          </a:prstGeom>
        </p:spPr>
        <p:txBody>
          <a:bodyPr vert="horz" wrap="square" lIns="0" tIns="60960" rIns="0" bIns="0" rtlCol="0">
            <a:spAutoFit/>
          </a:bodyPr>
          <a:lstStyle/>
          <a:p>
            <a:pPr marL="396240" marR="5080" indent="-383540">
              <a:lnSpc>
                <a:spcPts val="3020"/>
              </a:lnSpc>
              <a:spcBef>
                <a:spcPts val="480"/>
              </a:spcBef>
              <a:buClr>
                <a:srgbClr val="6D9FAF"/>
              </a:buClr>
              <a:buSzPct val="80357"/>
              <a:buFont typeface="Wingdings 2"/>
              <a:buChar char=""/>
              <a:tabLst>
                <a:tab pos="396240" algn="l"/>
                <a:tab pos="396875" algn="l"/>
              </a:tabLst>
            </a:pPr>
            <a:r>
              <a:rPr sz="2800" b="1" spc="-5" dirty="0">
                <a:solidFill>
                  <a:srgbClr val="FFFF00"/>
                </a:solidFill>
                <a:latin typeface="Arial"/>
                <a:cs typeface="Arial"/>
              </a:rPr>
              <a:t>Safety Shoes</a:t>
            </a:r>
            <a:r>
              <a:rPr sz="2800" b="1" spc="-25" dirty="0">
                <a:solidFill>
                  <a:srgbClr val="FFFF00"/>
                </a:solidFill>
                <a:latin typeface="Arial"/>
                <a:cs typeface="Arial"/>
              </a:rPr>
              <a:t> </a:t>
            </a:r>
            <a:r>
              <a:rPr sz="2800" b="1" spc="-5" dirty="0">
                <a:solidFill>
                  <a:srgbClr val="FFFF00"/>
                </a:solidFill>
                <a:latin typeface="Arial"/>
                <a:cs typeface="Arial"/>
              </a:rPr>
              <a:t>and  Boots</a:t>
            </a:r>
            <a:endParaRPr sz="2800">
              <a:latin typeface="Arial"/>
              <a:cs typeface="Arial"/>
            </a:endParaRPr>
          </a:p>
        </p:txBody>
      </p:sp>
      <p:sp>
        <p:nvSpPr>
          <p:cNvPr id="9" name="object 9"/>
          <p:cNvSpPr txBox="1"/>
          <p:nvPr/>
        </p:nvSpPr>
        <p:spPr>
          <a:xfrm>
            <a:off x="5480684" y="3516818"/>
            <a:ext cx="3271520" cy="2641600"/>
          </a:xfrm>
          <a:prstGeom prst="rect">
            <a:avLst/>
          </a:prstGeom>
        </p:spPr>
        <p:txBody>
          <a:bodyPr vert="horz" wrap="square" lIns="0" tIns="71120" rIns="0" bIns="0" rtlCol="0">
            <a:spAutoFit/>
          </a:bodyPr>
          <a:lstStyle/>
          <a:p>
            <a:pPr marL="287020" indent="-274320">
              <a:lnSpc>
                <a:spcPct val="100000"/>
              </a:lnSpc>
              <a:spcBef>
                <a:spcPts val="560"/>
              </a:spcBef>
              <a:buClr>
                <a:srgbClr val="6D9FAF"/>
              </a:buClr>
              <a:buSzPct val="90277"/>
              <a:buFont typeface="Wingdings 2"/>
              <a:buChar char=""/>
              <a:tabLst>
                <a:tab pos="287020" algn="l"/>
              </a:tabLst>
            </a:pPr>
            <a:r>
              <a:rPr sz="3600" b="1" dirty="0">
                <a:solidFill>
                  <a:srgbClr val="FFFF00"/>
                </a:solidFill>
                <a:latin typeface="Arial"/>
                <a:cs typeface="Arial"/>
              </a:rPr>
              <a:t>PVC</a:t>
            </a:r>
            <a:r>
              <a:rPr sz="3600" b="1" spc="-65" dirty="0">
                <a:solidFill>
                  <a:srgbClr val="FFFF00"/>
                </a:solidFill>
                <a:latin typeface="Arial"/>
                <a:cs typeface="Arial"/>
              </a:rPr>
              <a:t> </a:t>
            </a:r>
            <a:r>
              <a:rPr sz="3600" b="1" spc="-5" dirty="0">
                <a:solidFill>
                  <a:srgbClr val="FFFF00"/>
                </a:solidFill>
                <a:latin typeface="Arial"/>
                <a:cs typeface="Arial"/>
              </a:rPr>
              <a:t>footwear</a:t>
            </a:r>
            <a:endParaRPr sz="3600">
              <a:latin typeface="Arial"/>
              <a:cs typeface="Arial"/>
            </a:endParaRPr>
          </a:p>
          <a:p>
            <a:pPr marL="570230" marR="636270" lvl="1" indent="-255904">
              <a:lnSpc>
                <a:spcPct val="90000"/>
              </a:lnSpc>
              <a:spcBef>
                <a:spcPts val="695"/>
              </a:spcBef>
              <a:buClr>
                <a:srgbClr val="CCAE09"/>
              </a:buClr>
              <a:buSzPct val="83928"/>
              <a:buChar char="○"/>
              <a:tabLst>
                <a:tab pos="570865" algn="l"/>
              </a:tabLst>
            </a:pPr>
            <a:r>
              <a:rPr sz="2800" dirty="0">
                <a:solidFill>
                  <a:srgbClr val="FFFFFF"/>
                </a:solidFill>
                <a:latin typeface="Arial"/>
                <a:cs typeface="Arial"/>
              </a:rPr>
              <a:t>protects</a:t>
            </a:r>
            <a:r>
              <a:rPr sz="2800" spc="-100" dirty="0">
                <a:solidFill>
                  <a:srgbClr val="FFFFFF"/>
                </a:solidFill>
                <a:latin typeface="Arial"/>
                <a:cs typeface="Arial"/>
              </a:rPr>
              <a:t> </a:t>
            </a:r>
            <a:r>
              <a:rPr sz="2800" dirty="0">
                <a:solidFill>
                  <a:srgbClr val="FFFFFF"/>
                </a:solidFill>
                <a:latin typeface="Arial"/>
                <a:cs typeface="Arial"/>
              </a:rPr>
              <a:t>your  feet </a:t>
            </a:r>
            <a:r>
              <a:rPr sz="2800" spc="-5" dirty="0">
                <a:solidFill>
                  <a:srgbClr val="FFFFFF"/>
                </a:solidFill>
                <a:latin typeface="Arial"/>
                <a:cs typeface="Arial"/>
              </a:rPr>
              <a:t>against  </a:t>
            </a:r>
            <a:r>
              <a:rPr sz="2800" dirty="0">
                <a:solidFill>
                  <a:srgbClr val="FFFFFF"/>
                </a:solidFill>
                <a:latin typeface="Arial"/>
                <a:cs typeface="Arial"/>
              </a:rPr>
              <a:t>moisture</a:t>
            </a:r>
            <a:r>
              <a:rPr sz="2800" spc="-95" dirty="0">
                <a:solidFill>
                  <a:srgbClr val="FFFFFF"/>
                </a:solidFill>
                <a:latin typeface="Arial"/>
                <a:cs typeface="Arial"/>
              </a:rPr>
              <a:t> </a:t>
            </a:r>
            <a:r>
              <a:rPr sz="2800" dirty="0">
                <a:solidFill>
                  <a:srgbClr val="FFFFFF"/>
                </a:solidFill>
                <a:latin typeface="Arial"/>
                <a:cs typeface="Arial"/>
              </a:rPr>
              <a:t>and  </a:t>
            </a:r>
            <a:r>
              <a:rPr sz="2800" spc="-5" dirty="0">
                <a:solidFill>
                  <a:srgbClr val="FFFFFF"/>
                </a:solidFill>
                <a:latin typeface="Arial"/>
                <a:cs typeface="Arial"/>
              </a:rPr>
              <a:t>improves  </a:t>
            </a:r>
            <a:r>
              <a:rPr sz="2800" dirty="0">
                <a:solidFill>
                  <a:srgbClr val="FFFFFF"/>
                </a:solidFill>
                <a:latin typeface="Arial"/>
                <a:cs typeface="Arial"/>
              </a:rPr>
              <a:t>traction</a:t>
            </a:r>
            <a:endParaRPr sz="2800">
              <a:latin typeface="Arial"/>
              <a:cs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654294"/>
            <a:ext cx="9144000" cy="220370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4751832"/>
            <a:ext cx="9144000" cy="2106295"/>
          </a:xfrm>
          <a:custGeom>
            <a:avLst/>
            <a:gdLst/>
            <a:ahLst/>
            <a:cxnLst/>
            <a:rect l="l" t="t" r="r" b="b"/>
            <a:pathLst>
              <a:path w="9144000" h="2106295">
                <a:moveTo>
                  <a:pt x="0" y="1692935"/>
                </a:moveTo>
                <a:lnTo>
                  <a:pt x="0" y="2106166"/>
                </a:lnTo>
                <a:lnTo>
                  <a:pt x="9144000" y="2106166"/>
                </a:lnTo>
                <a:lnTo>
                  <a:pt x="9144000" y="1751575"/>
                </a:lnTo>
                <a:lnTo>
                  <a:pt x="2266828" y="1751575"/>
                </a:lnTo>
                <a:lnTo>
                  <a:pt x="1613553" y="1744157"/>
                </a:lnTo>
                <a:lnTo>
                  <a:pt x="0" y="1692935"/>
                </a:lnTo>
                <a:close/>
              </a:path>
              <a:path w="9144000" h="2106295">
                <a:moveTo>
                  <a:pt x="9144000" y="0"/>
                </a:moveTo>
                <a:lnTo>
                  <a:pt x="8953853" y="89691"/>
                </a:lnTo>
                <a:lnTo>
                  <a:pt x="8464392" y="314371"/>
                </a:lnTo>
                <a:lnTo>
                  <a:pt x="8055839" y="494221"/>
                </a:lnTo>
                <a:lnTo>
                  <a:pt x="7664254" y="659074"/>
                </a:lnTo>
                <a:lnTo>
                  <a:pt x="7341069" y="788898"/>
                </a:lnTo>
                <a:lnTo>
                  <a:pt x="7028467" y="908526"/>
                </a:lnTo>
                <a:lnTo>
                  <a:pt x="6775423" y="1000703"/>
                </a:lnTo>
                <a:lnTo>
                  <a:pt x="6528624" y="1086284"/>
                </a:lnTo>
                <a:lnTo>
                  <a:pt x="6287566" y="1165488"/>
                </a:lnTo>
                <a:lnTo>
                  <a:pt x="6051747" y="1238535"/>
                </a:lnTo>
                <a:lnTo>
                  <a:pt x="5820664" y="1305646"/>
                </a:lnTo>
                <a:lnTo>
                  <a:pt x="5593815" y="1367040"/>
                </a:lnTo>
                <a:lnTo>
                  <a:pt x="5415046" y="1412187"/>
                </a:lnTo>
                <a:lnTo>
                  <a:pt x="5238407" y="1453928"/>
                </a:lnTo>
                <a:lnTo>
                  <a:pt x="5063642" y="1492375"/>
                </a:lnTo>
                <a:lnTo>
                  <a:pt x="4890493" y="1527643"/>
                </a:lnTo>
                <a:lnTo>
                  <a:pt x="4718701" y="1559842"/>
                </a:lnTo>
                <a:lnTo>
                  <a:pt x="4548012" y="1589086"/>
                </a:lnTo>
                <a:lnTo>
                  <a:pt x="4335806" y="1621657"/>
                </a:lnTo>
                <a:lnTo>
                  <a:pt x="4124415" y="1650005"/>
                </a:lnTo>
                <a:lnTo>
                  <a:pt x="3913339" y="1674351"/>
                </a:lnTo>
                <a:lnTo>
                  <a:pt x="3702072" y="1694915"/>
                </a:lnTo>
                <a:lnTo>
                  <a:pt x="3490114" y="1711916"/>
                </a:lnTo>
                <a:lnTo>
                  <a:pt x="3234143" y="1727924"/>
                </a:lnTo>
                <a:lnTo>
                  <a:pt x="2975583" y="1739498"/>
                </a:lnTo>
                <a:lnTo>
                  <a:pt x="2669499" y="1747904"/>
                </a:lnTo>
                <a:lnTo>
                  <a:pt x="2266828" y="1751575"/>
                </a:lnTo>
                <a:lnTo>
                  <a:pt x="9144000" y="1751575"/>
                </a:lnTo>
                <a:lnTo>
                  <a:pt x="9144000" y="0"/>
                </a:lnTo>
                <a:close/>
              </a:path>
            </a:pathLst>
          </a:custGeom>
          <a:solidFill>
            <a:srgbClr val="7B7B7B">
              <a:alpha val="45097"/>
            </a:srgbClr>
          </a:solidFill>
        </p:spPr>
        <p:txBody>
          <a:bodyPr wrap="square" lIns="0" tIns="0" rIns="0" bIns="0" rtlCol="0"/>
          <a:lstStyle/>
          <a:p>
            <a:endParaRPr/>
          </a:p>
        </p:txBody>
      </p:sp>
      <p:sp>
        <p:nvSpPr>
          <p:cNvPr id="4" name="object 4"/>
          <p:cNvSpPr/>
          <p:nvPr/>
        </p:nvSpPr>
        <p:spPr>
          <a:xfrm>
            <a:off x="7211568" y="0"/>
            <a:ext cx="1932431" cy="685799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315200" y="0"/>
            <a:ext cx="1828800" cy="6858000"/>
          </a:xfrm>
          <a:custGeom>
            <a:avLst/>
            <a:gdLst/>
            <a:ahLst/>
            <a:cxnLst/>
            <a:rect l="l" t="t" r="r" b="b"/>
            <a:pathLst>
              <a:path w="1828800" h="6858000">
                <a:moveTo>
                  <a:pt x="0" y="0"/>
                </a:moveTo>
                <a:lnTo>
                  <a:pt x="37678" y="52510"/>
                </a:lnTo>
                <a:lnTo>
                  <a:pt x="74692" y="105059"/>
                </a:lnTo>
                <a:lnTo>
                  <a:pt x="111045" y="157642"/>
                </a:lnTo>
                <a:lnTo>
                  <a:pt x="146740" y="210258"/>
                </a:lnTo>
                <a:lnTo>
                  <a:pt x="181781" y="262903"/>
                </a:lnTo>
                <a:lnTo>
                  <a:pt x="216173" y="315574"/>
                </a:lnTo>
                <a:lnTo>
                  <a:pt x="249918" y="368268"/>
                </a:lnTo>
                <a:lnTo>
                  <a:pt x="283022" y="420982"/>
                </a:lnTo>
                <a:lnTo>
                  <a:pt x="315488" y="473715"/>
                </a:lnTo>
                <a:lnTo>
                  <a:pt x="347319" y="526461"/>
                </a:lnTo>
                <a:lnTo>
                  <a:pt x="378519" y="579219"/>
                </a:lnTo>
                <a:lnTo>
                  <a:pt x="409092" y="631986"/>
                </a:lnTo>
                <a:lnTo>
                  <a:pt x="439043" y="684758"/>
                </a:lnTo>
                <a:lnTo>
                  <a:pt x="468375" y="737534"/>
                </a:lnTo>
                <a:lnTo>
                  <a:pt x="497091" y="790309"/>
                </a:lnTo>
                <a:lnTo>
                  <a:pt x="525196" y="843081"/>
                </a:lnTo>
                <a:lnTo>
                  <a:pt x="552693" y="895847"/>
                </a:lnTo>
                <a:lnTo>
                  <a:pt x="579586" y="948604"/>
                </a:lnTo>
                <a:lnTo>
                  <a:pt x="605880" y="1001349"/>
                </a:lnTo>
                <a:lnTo>
                  <a:pt x="631577" y="1054080"/>
                </a:lnTo>
                <a:lnTo>
                  <a:pt x="656682" y="1106792"/>
                </a:lnTo>
                <a:lnTo>
                  <a:pt x="681198" y="1159484"/>
                </a:lnTo>
                <a:lnTo>
                  <a:pt x="705130" y="1212153"/>
                </a:lnTo>
                <a:lnTo>
                  <a:pt x="728481" y="1264795"/>
                </a:lnTo>
                <a:lnTo>
                  <a:pt x="751256" y="1317407"/>
                </a:lnTo>
                <a:lnTo>
                  <a:pt x="773457" y="1369987"/>
                </a:lnTo>
                <a:lnTo>
                  <a:pt x="795088" y="1422532"/>
                </a:lnTo>
                <a:lnTo>
                  <a:pt x="816155" y="1475038"/>
                </a:lnTo>
                <a:lnTo>
                  <a:pt x="836659" y="1527504"/>
                </a:lnTo>
                <a:lnTo>
                  <a:pt x="856606" y="1579925"/>
                </a:lnTo>
                <a:lnTo>
                  <a:pt x="875999" y="1632299"/>
                </a:lnTo>
                <a:lnTo>
                  <a:pt x="894841" y="1684623"/>
                </a:lnTo>
                <a:lnTo>
                  <a:pt x="913138" y="1736895"/>
                </a:lnTo>
                <a:lnTo>
                  <a:pt x="930891" y="1789110"/>
                </a:lnTo>
                <a:lnTo>
                  <a:pt x="948107" y="1841267"/>
                </a:lnTo>
                <a:lnTo>
                  <a:pt x="964787" y="1893362"/>
                </a:lnTo>
                <a:lnTo>
                  <a:pt x="980936" y="1945392"/>
                </a:lnTo>
                <a:lnTo>
                  <a:pt x="996558" y="1997355"/>
                </a:lnTo>
                <a:lnTo>
                  <a:pt x="1011657" y="2049248"/>
                </a:lnTo>
                <a:lnTo>
                  <a:pt x="1026237" y="2101067"/>
                </a:lnTo>
                <a:lnTo>
                  <a:pt x="1040300" y="2152809"/>
                </a:lnTo>
                <a:lnTo>
                  <a:pt x="1053852" y="2204473"/>
                </a:lnTo>
                <a:lnTo>
                  <a:pt x="1066896" y="2256054"/>
                </a:lnTo>
                <a:lnTo>
                  <a:pt x="1079436" y="2307550"/>
                </a:lnTo>
                <a:lnTo>
                  <a:pt x="1091475" y="2358958"/>
                </a:lnTo>
                <a:lnTo>
                  <a:pt x="1103018" y="2410275"/>
                </a:lnTo>
                <a:lnTo>
                  <a:pt x="1114068" y="2461498"/>
                </a:lnTo>
                <a:lnTo>
                  <a:pt x="1124629" y="2512625"/>
                </a:lnTo>
                <a:lnTo>
                  <a:pt x="1134705" y="2563651"/>
                </a:lnTo>
                <a:lnTo>
                  <a:pt x="1144300" y="2614575"/>
                </a:lnTo>
                <a:lnTo>
                  <a:pt x="1153418" y="2665393"/>
                </a:lnTo>
                <a:lnTo>
                  <a:pt x="1162062" y="2716103"/>
                </a:lnTo>
                <a:lnTo>
                  <a:pt x="1170236" y="2766701"/>
                </a:lnTo>
                <a:lnTo>
                  <a:pt x="1177945" y="2817185"/>
                </a:lnTo>
                <a:lnTo>
                  <a:pt x="1185192" y="2867551"/>
                </a:lnTo>
                <a:lnTo>
                  <a:pt x="1191980" y="2917797"/>
                </a:lnTo>
                <a:lnTo>
                  <a:pt x="1198314" y="2967920"/>
                </a:lnTo>
                <a:lnTo>
                  <a:pt x="1204197" y="3017916"/>
                </a:lnTo>
                <a:lnTo>
                  <a:pt x="1209634" y="3067784"/>
                </a:lnTo>
                <a:lnTo>
                  <a:pt x="1214628" y="3117520"/>
                </a:lnTo>
                <a:lnTo>
                  <a:pt x="1219183" y="3167120"/>
                </a:lnTo>
                <a:lnTo>
                  <a:pt x="1223302" y="3216583"/>
                </a:lnTo>
                <a:lnTo>
                  <a:pt x="1226990" y="3265905"/>
                </a:lnTo>
                <a:lnTo>
                  <a:pt x="1230251" y="3315083"/>
                </a:lnTo>
                <a:lnTo>
                  <a:pt x="1233088" y="3364115"/>
                </a:lnTo>
                <a:lnTo>
                  <a:pt x="1235505" y="3412997"/>
                </a:lnTo>
                <a:lnTo>
                  <a:pt x="1237506" y="3461726"/>
                </a:lnTo>
                <a:lnTo>
                  <a:pt x="1239095" y="3510300"/>
                </a:lnTo>
                <a:lnTo>
                  <a:pt x="1240275" y="3558716"/>
                </a:lnTo>
                <a:lnTo>
                  <a:pt x="1241051" y="3606970"/>
                </a:lnTo>
                <a:lnTo>
                  <a:pt x="1241426" y="3655060"/>
                </a:lnTo>
                <a:lnTo>
                  <a:pt x="1241404" y="3702983"/>
                </a:lnTo>
                <a:lnTo>
                  <a:pt x="1240989" y="3750736"/>
                </a:lnTo>
                <a:lnTo>
                  <a:pt x="1240185" y="3798316"/>
                </a:lnTo>
                <a:lnTo>
                  <a:pt x="1238995" y="3845719"/>
                </a:lnTo>
                <a:lnTo>
                  <a:pt x="1237424" y="3892944"/>
                </a:lnTo>
                <a:lnTo>
                  <a:pt x="1235475" y="3939987"/>
                </a:lnTo>
                <a:lnTo>
                  <a:pt x="1233152" y="3986846"/>
                </a:lnTo>
                <a:lnTo>
                  <a:pt x="1230459" y="4033516"/>
                </a:lnTo>
                <a:lnTo>
                  <a:pt x="1227400" y="4079996"/>
                </a:lnTo>
                <a:lnTo>
                  <a:pt x="1223979" y="4126283"/>
                </a:lnTo>
                <a:lnTo>
                  <a:pt x="1220198" y="4172373"/>
                </a:lnTo>
                <a:lnTo>
                  <a:pt x="1216063" y="4218264"/>
                </a:lnTo>
                <a:lnTo>
                  <a:pt x="1211578" y="4263952"/>
                </a:lnTo>
                <a:lnTo>
                  <a:pt x="1206745" y="4309435"/>
                </a:lnTo>
                <a:lnTo>
                  <a:pt x="1201568" y="4354710"/>
                </a:lnTo>
                <a:lnTo>
                  <a:pt x="1196053" y="4399773"/>
                </a:lnTo>
                <a:lnTo>
                  <a:pt x="1190201" y="4444623"/>
                </a:lnTo>
                <a:lnTo>
                  <a:pt x="1184018" y="4489256"/>
                </a:lnTo>
                <a:lnTo>
                  <a:pt x="1177507" y="4533668"/>
                </a:lnTo>
                <a:lnTo>
                  <a:pt x="1170672" y="4577858"/>
                </a:lnTo>
                <a:lnTo>
                  <a:pt x="1163517" y="4621822"/>
                </a:lnTo>
                <a:lnTo>
                  <a:pt x="1156045" y="4665558"/>
                </a:lnTo>
                <a:lnTo>
                  <a:pt x="1148260" y="4709062"/>
                </a:lnTo>
                <a:lnTo>
                  <a:pt x="1140167" y="4752331"/>
                </a:lnTo>
                <a:lnTo>
                  <a:pt x="1131769" y="4795362"/>
                </a:lnTo>
                <a:lnTo>
                  <a:pt x="1123069" y="4838154"/>
                </a:lnTo>
                <a:lnTo>
                  <a:pt x="1114073" y="4880702"/>
                </a:lnTo>
                <a:lnTo>
                  <a:pt x="1104783" y="4923003"/>
                </a:lnTo>
                <a:lnTo>
                  <a:pt x="1095203" y="4965056"/>
                </a:lnTo>
                <a:lnTo>
                  <a:pt x="1085337" y="5006856"/>
                </a:lnTo>
                <a:lnTo>
                  <a:pt x="1075190" y="5048401"/>
                </a:lnTo>
                <a:lnTo>
                  <a:pt x="1064764" y="5089688"/>
                </a:lnTo>
                <a:lnTo>
                  <a:pt x="1054064" y="5130715"/>
                </a:lnTo>
                <a:lnTo>
                  <a:pt x="1043094" y="5171477"/>
                </a:lnTo>
                <a:lnTo>
                  <a:pt x="1031857" y="5211973"/>
                </a:lnTo>
                <a:lnTo>
                  <a:pt x="1020357" y="5252199"/>
                </a:lnTo>
                <a:lnTo>
                  <a:pt x="1008598" y="5292152"/>
                </a:lnTo>
                <a:lnTo>
                  <a:pt x="996584" y="5331829"/>
                </a:lnTo>
                <a:lnTo>
                  <a:pt x="984319" y="5371228"/>
                </a:lnTo>
                <a:lnTo>
                  <a:pt x="971806" y="5410346"/>
                </a:lnTo>
                <a:lnTo>
                  <a:pt x="959049" y="5449179"/>
                </a:lnTo>
                <a:lnTo>
                  <a:pt x="946053" y="5487725"/>
                </a:lnTo>
                <a:lnTo>
                  <a:pt x="932821" y="5525981"/>
                </a:lnTo>
                <a:lnTo>
                  <a:pt x="919356" y="5563944"/>
                </a:lnTo>
                <a:lnTo>
                  <a:pt x="905664" y="5601610"/>
                </a:lnTo>
                <a:lnTo>
                  <a:pt x="891746" y="5638977"/>
                </a:lnTo>
                <a:lnTo>
                  <a:pt x="877608" y="5676043"/>
                </a:lnTo>
                <a:lnTo>
                  <a:pt x="863253" y="5712803"/>
                </a:lnTo>
                <a:lnTo>
                  <a:pt x="848686" y="5749256"/>
                </a:lnTo>
                <a:lnTo>
                  <a:pt x="833909" y="5785398"/>
                </a:lnTo>
                <a:lnTo>
                  <a:pt x="818926" y="5821227"/>
                </a:lnTo>
                <a:lnTo>
                  <a:pt x="803742" y="5856738"/>
                </a:lnTo>
                <a:lnTo>
                  <a:pt x="788361" y="5891930"/>
                </a:lnTo>
                <a:lnTo>
                  <a:pt x="772785" y="5926800"/>
                </a:lnTo>
                <a:lnTo>
                  <a:pt x="741068" y="5995560"/>
                </a:lnTo>
                <a:lnTo>
                  <a:pt x="708622" y="6062996"/>
                </a:lnTo>
                <a:lnTo>
                  <a:pt x="675477" y="6129082"/>
                </a:lnTo>
                <a:lnTo>
                  <a:pt x="641663" y="6193797"/>
                </a:lnTo>
                <a:lnTo>
                  <a:pt x="607212" y="6257116"/>
                </a:lnTo>
                <a:lnTo>
                  <a:pt x="572155" y="6319017"/>
                </a:lnTo>
                <a:lnTo>
                  <a:pt x="536521" y="6379475"/>
                </a:lnTo>
                <a:lnTo>
                  <a:pt x="500341" y="6438468"/>
                </a:lnTo>
                <a:lnTo>
                  <a:pt x="463647" y="6495971"/>
                </a:lnTo>
                <a:lnTo>
                  <a:pt x="426469" y="6551962"/>
                </a:lnTo>
                <a:lnTo>
                  <a:pt x="388836" y="6606417"/>
                </a:lnTo>
                <a:lnTo>
                  <a:pt x="350781" y="6659313"/>
                </a:lnTo>
                <a:lnTo>
                  <a:pt x="312334" y="6710625"/>
                </a:lnTo>
                <a:lnTo>
                  <a:pt x="273525" y="6760331"/>
                </a:lnTo>
                <a:lnTo>
                  <a:pt x="234385" y="6808408"/>
                </a:lnTo>
                <a:lnTo>
                  <a:pt x="194945" y="6854831"/>
                </a:lnTo>
                <a:lnTo>
                  <a:pt x="1828800" y="6857999"/>
                </a:lnTo>
                <a:lnTo>
                  <a:pt x="1828800" y="14224"/>
                </a:lnTo>
                <a:lnTo>
                  <a:pt x="0" y="0"/>
                </a:lnTo>
                <a:close/>
              </a:path>
            </a:pathLst>
          </a:custGeom>
          <a:solidFill>
            <a:srgbClr val="585858">
              <a:alpha val="39999"/>
            </a:srgbClr>
          </a:solidFill>
        </p:spPr>
        <p:txBody>
          <a:bodyPr wrap="square" lIns="0" tIns="0" rIns="0" bIns="0" rtlCol="0"/>
          <a:lstStyle/>
          <a:p>
            <a:endParaRPr/>
          </a:p>
        </p:txBody>
      </p:sp>
      <p:sp>
        <p:nvSpPr>
          <p:cNvPr id="6" name="object 6"/>
          <p:cNvSpPr txBox="1">
            <a:spLocks noGrp="1"/>
          </p:cNvSpPr>
          <p:nvPr>
            <p:ph type="title"/>
          </p:nvPr>
        </p:nvSpPr>
        <p:spPr>
          <a:xfrm>
            <a:off x="2961513" y="498093"/>
            <a:ext cx="3984625" cy="726440"/>
          </a:xfrm>
          <a:prstGeom prst="rect">
            <a:avLst/>
          </a:prstGeom>
        </p:spPr>
        <p:txBody>
          <a:bodyPr vert="horz" wrap="square" lIns="0" tIns="12065" rIns="0" bIns="0" rtlCol="0">
            <a:spAutoFit/>
          </a:bodyPr>
          <a:lstStyle/>
          <a:p>
            <a:pPr marL="12700">
              <a:lnSpc>
                <a:spcPct val="100000"/>
              </a:lnSpc>
              <a:spcBef>
                <a:spcPts val="95"/>
              </a:spcBef>
            </a:pPr>
            <a:r>
              <a:rPr spc="-5" dirty="0"/>
              <a:t>Foot</a:t>
            </a:r>
            <a:r>
              <a:rPr spc="-55" dirty="0"/>
              <a:t> </a:t>
            </a:r>
            <a:r>
              <a:rPr spc="-5" dirty="0"/>
              <a:t>Protection</a:t>
            </a:r>
          </a:p>
        </p:txBody>
      </p:sp>
      <p:sp>
        <p:nvSpPr>
          <p:cNvPr id="7" name="object 7"/>
          <p:cNvSpPr/>
          <p:nvPr/>
        </p:nvSpPr>
        <p:spPr>
          <a:xfrm>
            <a:off x="1371600" y="1828800"/>
            <a:ext cx="2971800" cy="3733800"/>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5556884" y="1642313"/>
            <a:ext cx="3095625" cy="3461385"/>
          </a:xfrm>
          <a:prstGeom prst="rect">
            <a:avLst/>
          </a:prstGeom>
        </p:spPr>
        <p:txBody>
          <a:bodyPr vert="horz" wrap="square" lIns="0" tIns="74930" rIns="0" bIns="0" rtlCol="0">
            <a:spAutoFit/>
          </a:bodyPr>
          <a:lstStyle/>
          <a:p>
            <a:pPr marL="287020" marR="895350" indent="-274320">
              <a:lnSpc>
                <a:spcPts val="3890"/>
              </a:lnSpc>
              <a:spcBef>
                <a:spcPts val="590"/>
              </a:spcBef>
              <a:buClr>
                <a:srgbClr val="6D9FAF"/>
              </a:buClr>
              <a:buSzPct val="90277"/>
              <a:buFont typeface="Wingdings 2"/>
              <a:buChar char=""/>
              <a:tabLst>
                <a:tab pos="287020" algn="l"/>
              </a:tabLst>
            </a:pPr>
            <a:r>
              <a:rPr sz="3600" b="1" dirty="0">
                <a:solidFill>
                  <a:srgbClr val="FFFF00"/>
                </a:solidFill>
                <a:latin typeface="Arial"/>
                <a:cs typeface="Arial"/>
              </a:rPr>
              <a:t>Butyl  </a:t>
            </a:r>
            <a:r>
              <a:rPr sz="3600" b="1" spc="-5" dirty="0">
                <a:solidFill>
                  <a:srgbClr val="FFFF00"/>
                </a:solidFill>
                <a:latin typeface="Arial"/>
                <a:cs typeface="Arial"/>
              </a:rPr>
              <a:t>footwear</a:t>
            </a:r>
            <a:endParaRPr sz="3600">
              <a:latin typeface="Arial"/>
              <a:cs typeface="Arial"/>
            </a:endParaRPr>
          </a:p>
          <a:p>
            <a:pPr marL="570230" marR="5080" lvl="1" indent="-255904">
              <a:lnSpc>
                <a:spcPct val="90000"/>
              </a:lnSpc>
              <a:spcBef>
                <a:spcPts val="635"/>
              </a:spcBef>
              <a:buClr>
                <a:srgbClr val="CCAE09"/>
              </a:buClr>
              <a:buSzPct val="83928"/>
              <a:buChar char="○"/>
              <a:tabLst>
                <a:tab pos="570865" algn="l"/>
              </a:tabLst>
            </a:pPr>
            <a:r>
              <a:rPr sz="2800" dirty="0">
                <a:solidFill>
                  <a:srgbClr val="FFFFFF"/>
                </a:solidFill>
                <a:latin typeface="Arial"/>
                <a:cs typeface="Arial"/>
              </a:rPr>
              <a:t>protects</a:t>
            </a:r>
            <a:r>
              <a:rPr sz="2800" spc="-100" dirty="0">
                <a:solidFill>
                  <a:srgbClr val="FFFFFF"/>
                </a:solidFill>
                <a:latin typeface="Arial"/>
                <a:cs typeface="Arial"/>
              </a:rPr>
              <a:t> </a:t>
            </a:r>
            <a:r>
              <a:rPr sz="2800" dirty="0">
                <a:solidFill>
                  <a:srgbClr val="FFFFFF"/>
                </a:solidFill>
                <a:latin typeface="Arial"/>
                <a:cs typeface="Arial"/>
              </a:rPr>
              <a:t>against  </a:t>
            </a:r>
            <a:r>
              <a:rPr sz="2800" spc="-5" dirty="0">
                <a:solidFill>
                  <a:srgbClr val="FFFFFF"/>
                </a:solidFill>
                <a:latin typeface="Arial"/>
                <a:cs typeface="Arial"/>
              </a:rPr>
              <a:t>most </a:t>
            </a:r>
            <a:r>
              <a:rPr sz="2800" dirty="0">
                <a:solidFill>
                  <a:srgbClr val="FFFFFF"/>
                </a:solidFill>
                <a:latin typeface="Arial"/>
                <a:cs typeface="Arial"/>
              </a:rPr>
              <a:t>ketones,  aldehydes,  alcohols, </a:t>
            </a:r>
            <a:r>
              <a:rPr sz="2800" spc="-5" dirty="0">
                <a:solidFill>
                  <a:srgbClr val="FFFFFF"/>
                </a:solidFill>
                <a:latin typeface="Arial"/>
                <a:cs typeface="Arial"/>
              </a:rPr>
              <a:t>acids,  </a:t>
            </a:r>
            <a:r>
              <a:rPr sz="2800" dirty="0">
                <a:solidFill>
                  <a:srgbClr val="FFFFFF"/>
                </a:solidFill>
                <a:latin typeface="Arial"/>
                <a:cs typeface="Arial"/>
              </a:rPr>
              <a:t>salts, </a:t>
            </a:r>
            <a:r>
              <a:rPr sz="2800" spc="-5" dirty="0">
                <a:solidFill>
                  <a:srgbClr val="FFFFFF"/>
                </a:solidFill>
                <a:latin typeface="Arial"/>
                <a:cs typeface="Arial"/>
              </a:rPr>
              <a:t>and  </a:t>
            </a:r>
            <a:r>
              <a:rPr sz="2800" dirty="0">
                <a:solidFill>
                  <a:srgbClr val="FFFFFF"/>
                </a:solidFill>
                <a:latin typeface="Arial"/>
                <a:cs typeface="Arial"/>
              </a:rPr>
              <a:t>alkalies</a:t>
            </a:r>
            <a:endParaRPr sz="2800">
              <a:latin typeface="Arial"/>
              <a:cs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654294"/>
            <a:ext cx="9144000" cy="220370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4751832"/>
            <a:ext cx="9144000" cy="2106295"/>
          </a:xfrm>
          <a:custGeom>
            <a:avLst/>
            <a:gdLst/>
            <a:ahLst/>
            <a:cxnLst/>
            <a:rect l="l" t="t" r="r" b="b"/>
            <a:pathLst>
              <a:path w="9144000" h="2106295">
                <a:moveTo>
                  <a:pt x="0" y="1692935"/>
                </a:moveTo>
                <a:lnTo>
                  <a:pt x="0" y="2106166"/>
                </a:lnTo>
                <a:lnTo>
                  <a:pt x="9144000" y="2106166"/>
                </a:lnTo>
                <a:lnTo>
                  <a:pt x="9144000" y="1751575"/>
                </a:lnTo>
                <a:lnTo>
                  <a:pt x="2266828" y="1751575"/>
                </a:lnTo>
                <a:lnTo>
                  <a:pt x="1613553" y="1744157"/>
                </a:lnTo>
                <a:lnTo>
                  <a:pt x="0" y="1692935"/>
                </a:lnTo>
                <a:close/>
              </a:path>
              <a:path w="9144000" h="2106295">
                <a:moveTo>
                  <a:pt x="9144000" y="0"/>
                </a:moveTo>
                <a:lnTo>
                  <a:pt x="8953853" y="89691"/>
                </a:lnTo>
                <a:lnTo>
                  <a:pt x="8464392" y="314371"/>
                </a:lnTo>
                <a:lnTo>
                  <a:pt x="8055839" y="494221"/>
                </a:lnTo>
                <a:lnTo>
                  <a:pt x="7664254" y="659074"/>
                </a:lnTo>
                <a:lnTo>
                  <a:pt x="7341069" y="788898"/>
                </a:lnTo>
                <a:lnTo>
                  <a:pt x="7028467" y="908526"/>
                </a:lnTo>
                <a:lnTo>
                  <a:pt x="6775423" y="1000703"/>
                </a:lnTo>
                <a:lnTo>
                  <a:pt x="6528624" y="1086284"/>
                </a:lnTo>
                <a:lnTo>
                  <a:pt x="6287566" y="1165488"/>
                </a:lnTo>
                <a:lnTo>
                  <a:pt x="6051747" y="1238535"/>
                </a:lnTo>
                <a:lnTo>
                  <a:pt x="5820664" y="1305646"/>
                </a:lnTo>
                <a:lnTo>
                  <a:pt x="5593815" y="1367040"/>
                </a:lnTo>
                <a:lnTo>
                  <a:pt x="5415046" y="1412187"/>
                </a:lnTo>
                <a:lnTo>
                  <a:pt x="5238407" y="1453928"/>
                </a:lnTo>
                <a:lnTo>
                  <a:pt x="5063642" y="1492375"/>
                </a:lnTo>
                <a:lnTo>
                  <a:pt x="4890493" y="1527643"/>
                </a:lnTo>
                <a:lnTo>
                  <a:pt x="4718701" y="1559842"/>
                </a:lnTo>
                <a:lnTo>
                  <a:pt x="4548012" y="1589086"/>
                </a:lnTo>
                <a:lnTo>
                  <a:pt x="4335806" y="1621657"/>
                </a:lnTo>
                <a:lnTo>
                  <a:pt x="4124415" y="1650005"/>
                </a:lnTo>
                <a:lnTo>
                  <a:pt x="3913339" y="1674351"/>
                </a:lnTo>
                <a:lnTo>
                  <a:pt x="3702072" y="1694915"/>
                </a:lnTo>
                <a:lnTo>
                  <a:pt x="3490114" y="1711916"/>
                </a:lnTo>
                <a:lnTo>
                  <a:pt x="3234143" y="1727924"/>
                </a:lnTo>
                <a:lnTo>
                  <a:pt x="2975583" y="1739498"/>
                </a:lnTo>
                <a:lnTo>
                  <a:pt x="2669499" y="1747904"/>
                </a:lnTo>
                <a:lnTo>
                  <a:pt x="2266828" y="1751575"/>
                </a:lnTo>
                <a:lnTo>
                  <a:pt x="9144000" y="1751575"/>
                </a:lnTo>
                <a:lnTo>
                  <a:pt x="9144000" y="0"/>
                </a:lnTo>
                <a:close/>
              </a:path>
            </a:pathLst>
          </a:custGeom>
          <a:solidFill>
            <a:srgbClr val="7B7B7B">
              <a:alpha val="45097"/>
            </a:srgbClr>
          </a:solidFill>
        </p:spPr>
        <p:txBody>
          <a:bodyPr wrap="square" lIns="0" tIns="0" rIns="0" bIns="0" rtlCol="0"/>
          <a:lstStyle/>
          <a:p>
            <a:endParaRPr/>
          </a:p>
        </p:txBody>
      </p:sp>
      <p:sp>
        <p:nvSpPr>
          <p:cNvPr id="4" name="object 4"/>
          <p:cNvSpPr/>
          <p:nvPr/>
        </p:nvSpPr>
        <p:spPr>
          <a:xfrm>
            <a:off x="7211568" y="0"/>
            <a:ext cx="1932431" cy="685799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315200" y="0"/>
            <a:ext cx="1828800" cy="6858000"/>
          </a:xfrm>
          <a:custGeom>
            <a:avLst/>
            <a:gdLst/>
            <a:ahLst/>
            <a:cxnLst/>
            <a:rect l="l" t="t" r="r" b="b"/>
            <a:pathLst>
              <a:path w="1828800" h="6858000">
                <a:moveTo>
                  <a:pt x="0" y="0"/>
                </a:moveTo>
                <a:lnTo>
                  <a:pt x="37678" y="52510"/>
                </a:lnTo>
                <a:lnTo>
                  <a:pt x="74692" y="105059"/>
                </a:lnTo>
                <a:lnTo>
                  <a:pt x="111045" y="157642"/>
                </a:lnTo>
                <a:lnTo>
                  <a:pt x="146740" y="210258"/>
                </a:lnTo>
                <a:lnTo>
                  <a:pt x="181781" y="262903"/>
                </a:lnTo>
                <a:lnTo>
                  <a:pt x="216173" y="315574"/>
                </a:lnTo>
                <a:lnTo>
                  <a:pt x="249918" y="368268"/>
                </a:lnTo>
                <a:lnTo>
                  <a:pt x="283022" y="420982"/>
                </a:lnTo>
                <a:lnTo>
                  <a:pt x="315488" y="473715"/>
                </a:lnTo>
                <a:lnTo>
                  <a:pt x="347319" y="526461"/>
                </a:lnTo>
                <a:lnTo>
                  <a:pt x="378519" y="579219"/>
                </a:lnTo>
                <a:lnTo>
                  <a:pt x="409092" y="631986"/>
                </a:lnTo>
                <a:lnTo>
                  <a:pt x="439043" y="684758"/>
                </a:lnTo>
                <a:lnTo>
                  <a:pt x="468375" y="737534"/>
                </a:lnTo>
                <a:lnTo>
                  <a:pt x="497091" y="790309"/>
                </a:lnTo>
                <a:lnTo>
                  <a:pt x="525196" y="843081"/>
                </a:lnTo>
                <a:lnTo>
                  <a:pt x="552693" y="895847"/>
                </a:lnTo>
                <a:lnTo>
                  <a:pt x="579586" y="948604"/>
                </a:lnTo>
                <a:lnTo>
                  <a:pt x="605880" y="1001349"/>
                </a:lnTo>
                <a:lnTo>
                  <a:pt x="631577" y="1054080"/>
                </a:lnTo>
                <a:lnTo>
                  <a:pt x="656682" y="1106792"/>
                </a:lnTo>
                <a:lnTo>
                  <a:pt x="681198" y="1159484"/>
                </a:lnTo>
                <a:lnTo>
                  <a:pt x="705130" y="1212153"/>
                </a:lnTo>
                <a:lnTo>
                  <a:pt x="728481" y="1264795"/>
                </a:lnTo>
                <a:lnTo>
                  <a:pt x="751256" y="1317407"/>
                </a:lnTo>
                <a:lnTo>
                  <a:pt x="773457" y="1369987"/>
                </a:lnTo>
                <a:lnTo>
                  <a:pt x="795088" y="1422532"/>
                </a:lnTo>
                <a:lnTo>
                  <a:pt x="816155" y="1475038"/>
                </a:lnTo>
                <a:lnTo>
                  <a:pt x="836659" y="1527504"/>
                </a:lnTo>
                <a:lnTo>
                  <a:pt x="856606" y="1579925"/>
                </a:lnTo>
                <a:lnTo>
                  <a:pt x="875999" y="1632299"/>
                </a:lnTo>
                <a:lnTo>
                  <a:pt x="894841" y="1684623"/>
                </a:lnTo>
                <a:lnTo>
                  <a:pt x="913138" y="1736895"/>
                </a:lnTo>
                <a:lnTo>
                  <a:pt x="930891" y="1789110"/>
                </a:lnTo>
                <a:lnTo>
                  <a:pt x="948107" y="1841267"/>
                </a:lnTo>
                <a:lnTo>
                  <a:pt x="964787" y="1893362"/>
                </a:lnTo>
                <a:lnTo>
                  <a:pt x="980936" y="1945392"/>
                </a:lnTo>
                <a:lnTo>
                  <a:pt x="996558" y="1997355"/>
                </a:lnTo>
                <a:lnTo>
                  <a:pt x="1011657" y="2049248"/>
                </a:lnTo>
                <a:lnTo>
                  <a:pt x="1026237" y="2101067"/>
                </a:lnTo>
                <a:lnTo>
                  <a:pt x="1040300" y="2152809"/>
                </a:lnTo>
                <a:lnTo>
                  <a:pt x="1053852" y="2204473"/>
                </a:lnTo>
                <a:lnTo>
                  <a:pt x="1066896" y="2256054"/>
                </a:lnTo>
                <a:lnTo>
                  <a:pt x="1079436" y="2307550"/>
                </a:lnTo>
                <a:lnTo>
                  <a:pt x="1091475" y="2358958"/>
                </a:lnTo>
                <a:lnTo>
                  <a:pt x="1103018" y="2410275"/>
                </a:lnTo>
                <a:lnTo>
                  <a:pt x="1114068" y="2461498"/>
                </a:lnTo>
                <a:lnTo>
                  <a:pt x="1124629" y="2512625"/>
                </a:lnTo>
                <a:lnTo>
                  <a:pt x="1134705" y="2563651"/>
                </a:lnTo>
                <a:lnTo>
                  <a:pt x="1144300" y="2614575"/>
                </a:lnTo>
                <a:lnTo>
                  <a:pt x="1153418" y="2665393"/>
                </a:lnTo>
                <a:lnTo>
                  <a:pt x="1162062" y="2716103"/>
                </a:lnTo>
                <a:lnTo>
                  <a:pt x="1170236" y="2766701"/>
                </a:lnTo>
                <a:lnTo>
                  <a:pt x="1177945" y="2817185"/>
                </a:lnTo>
                <a:lnTo>
                  <a:pt x="1185192" y="2867551"/>
                </a:lnTo>
                <a:lnTo>
                  <a:pt x="1191980" y="2917797"/>
                </a:lnTo>
                <a:lnTo>
                  <a:pt x="1198314" y="2967920"/>
                </a:lnTo>
                <a:lnTo>
                  <a:pt x="1204197" y="3017916"/>
                </a:lnTo>
                <a:lnTo>
                  <a:pt x="1209634" y="3067784"/>
                </a:lnTo>
                <a:lnTo>
                  <a:pt x="1214628" y="3117520"/>
                </a:lnTo>
                <a:lnTo>
                  <a:pt x="1219183" y="3167120"/>
                </a:lnTo>
                <a:lnTo>
                  <a:pt x="1223302" y="3216583"/>
                </a:lnTo>
                <a:lnTo>
                  <a:pt x="1226990" y="3265905"/>
                </a:lnTo>
                <a:lnTo>
                  <a:pt x="1230251" y="3315083"/>
                </a:lnTo>
                <a:lnTo>
                  <a:pt x="1233088" y="3364115"/>
                </a:lnTo>
                <a:lnTo>
                  <a:pt x="1235505" y="3412997"/>
                </a:lnTo>
                <a:lnTo>
                  <a:pt x="1237506" y="3461726"/>
                </a:lnTo>
                <a:lnTo>
                  <a:pt x="1239095" y="3510300"/>
                </a:lnTo>
                <a:lnTo>
                  <a:pt x="1240275" y="3558716"/>
                </a:lnTo>
                <a:lnTo>
                  <a:pt x="1241051" y="3606970"/>
                </a:lnTo>
                <a:lnTo>
                  <a:pt x="1241426" y="3655060"/>
                </a:lnTo>
                <a:lnTo>
                  <a:pt x="1241404" y="3702983"/>
                </a:lnTo>
                <a:lnTo>
                  <a:pt x="1240989" y="3750736"/>
                </a:lnTo>
                <a:lnTo>
                  <a:pt x="1240185" y="3798316"/>
                </a:lnTo>
                <a:lnTo>
                  <a:pt x="1238995" y="3845719"/>
                </a:lnTo>
                <a:lnTo>
                  <a:pt x="1237424" y="3892944"/>
                </a:lnTo>
                <a:lnTo>
                  <a:pt x="1235475" y="3939987"/>
                </a:lnTo>
                <a:lnTo>
                  <a:pt x="1233152" y="3986846"/>
                </a:lnTo>
                <a:lnTo>
                  <a:pt x="1230459" y="4033516"/>
                </a:lnTo>
                <a:lnTo>
                  <a:pt x="1227400" y="4079996"/>
                </a:lnTo>
                <a:lnTo>
                  <a:pt x="1223979" y="4126283"/>
                </a:lnTo>
                <a:lnTo>
                  <a:pt x="1220198" y="4172373"/>
                </a:lnTo>
                <a:lnTo>
                  <a:pt x="1216063" y="4218264"/>
                </a:lnTo>
                <a:lnTo>
                  <a:pt x="1211578" y="4263952"/>
                </a:lnTo>
                <a:lnTo>
                  <a:pt x="1206745" y="4309435"/>
                </a:lnTo>
                <a:lnTo>
                  <a:pt x="1201568" y="4354710"/>
                </a:lnTo>
                <a:lnTo>
                  <a:pt x="1196053" y="4399773"/>
                </a:lnTo>
                <a:lnTo>
                  <a:pt x="1190201" y="4444623"/>
                </a:lnTo>
                <a:lnTo>
                  <a:pt x="1184018" y="4489256"/>
                </a:lnTo>
                <a:lnTo>
                  <a:pt x="1177507" y="4533668"/>
                </a:lnTo>
                <a:lnTo>
                  <a:pt x="1170672" y="4577858"/>
                </a:lnTo>
                <a:lnTo>
                  <a:pt x="1163517" y="4621822"/>
                </a:lnTo>
                <a:lnTo>
                  <a:pt x="1156045" y="4665558"/>
                </a:lnTo>
                <a:lnTo>
                  <a:pt x="1148260" y="4709062"/>
                </a:lnTo>
                <a:lnTo>
                  <a:pt x="1140167" y="4752331"/>
                </a:lnTo>
                <a:lnTo>
                  <a:pt x="1131769" y="4795362"/>
                </a:lnTo>
                <a:lnTo>
                  <a:pt x="1123069" y="4838154"/>
                </a:lnTo>
                <a:lnTo>
                  <a:pt x="1114073" y="4880702"/>
                </a:lnTo>
                <a:lnTo>
                  <a:pt x="1104783" y="4923003"/>
                </a:lnTo>
                <a:lnTo>
                  <a:pt x="1095203" y="4965056"/>
                </a:lnTo>
                <a:lnTo>
                  <a:pt x="1085337" y="5006856"/>
                </a:lnTo>
                <a:lnTo>
                  <a:pt x="1075190" y="5048401"/>
                </a:lnTo>
                <a:lnTo>
                  <a:pt x="1064764" y="5089688"/>
                </a:lnTo>
                <a:lnTo>
                  <a:pt x="1054064" y="5130715"/>
                </a:lnTo>
                <a:lnTo>
                  <a:pt x="1043094" y="5171477"/>
                </a:lnTo>
                <a:lnTo>
                  <a:pt x="1031857" y="5211973"/>
                </a:lnTo>
                <a:lnTo>
                  <a:pt x="1020357" y="5252199"/>
                </a:lnTo>
                <a:lnTo>
                  <a:pt x="1008598" y="5292152"/>
                </a:lnTo>
                <a:lnTo>
                  <a:pt x="996584" y="5331829"/>
                </a:lnTo>
                <a:lnTo>
                  <a:pt x="984319" y="5371228"/>
                </a:lnTo>
                <a:lnTo>
                  <a:pt x="971806" y="5410346"/>
                </a:lnTo>
                <a:lnTo>
                  <a:pt x="959049" y="5449179"/>
                </a:lnTo>
                <a:lnTo>
                  <a:pt x="946053" y="5487725"/>
                </a:lnTo>
                <a:lnTo>
                  <a:pt x="932821" y="5525981"/>
                </a:lnTo>
                <a:lnTo>
                  <a:pt x="919356" y="5563944"/>
                </a:lnTo>
                <a:lnTo>
                  <a:pt x="905664" y="5601610"/>
                </a:lnTo>
                <a:lnTo>
                  <a:pt x="891746" y="5638977"/>
                </a:lnTo>
                <a:lnTo>
                  <a:pt x="877608" y="5676043"/>
                </a:lnTo>
                <a:lnTo>
                  <a:pt x="863253" y="5712803"/>
                </a:lnTo>
                <a:lnTo>
                  <a:pt x="848686" y="5749256"/>
                </a:lnTo>
                <a:lnTo>
                  <a:pt x="833909" y="5785398"/>
                </a:lnTo>
                <a:lnTo>
                  <a:pt x="818926" y="5821227"/>
                </a:lnTo>
                <a:lnTo>
                  <a:pt x="803742" y="5856738"/>
                </a:lnTo>
                <a:lnTo>
                  <a:pt x="788361" y="5891930"/>
                </a:lnTo>
                <a:lnTo>
                  <a:pt x="772785" y="5926800"/>
                </a:lnTo>
                <a:lnTo>
                  <a:pt x="741068" y="5995560"/>
                </a:lnTo>
                <a:lnTo>
                  <a:pt x="708622" y="6062996"/>
                </a:lnTo>
                <a:lnTo>
                  <a:pt x="675477" y="6129082"/>
                </a:lnTo>
                <a:lnTo>
                  <a:pt x="641663" y="6193797"/>
                </a:lnTo>
                <a:lnTo>
                  <a:pt x="607212" y="6257116"/>
                </a:lnTo>
                <a:lnTo>
                  <a:pt x="572155" y="6319017"/>
                </a:lnTo>
                <a:lnTo>
                  <a:pt x="536521" y="6379475"/>
                </a:lnTo>
                <a:lnTo>
                  <a:pt x="500341" y="6438468"/>
                </a:lnTo>
                <a:lnTo>
                  <a:pt x="463647" y="6495971"/>
                </a:lnTo>
                <a:lnTo>
                  <a:pt x="426469" y="6551962"/>
                </a:lnTo>
                <a:lnTo>
                  <a:pt x="388836" y="6606417"/>
                </a:lnTo>
                <a:lnTo>
                  <a:pt x="350781" y="6659313"/>
                </a:lnTo>
                <a:lnTo>
                  <a:pt x="312334" y="6710625"/>
                </a:lnTo>
                <a:lnTo>
                  <a:pt x="273525" y="6760331"/>
                </a:lnTo>
                <a:lnTo>
                  <a:pt x="234385" y="6808408"/>
                </a:lnTo>
                <a:lnTo>
                  <a:pt x="194945" y="6854831"/>
                </a:lnTo>
                <a:lnTo>
                  <a:pt x="1828800" y="6857999"/>
                </a:lnTo>
                <a:lnTo>
                  <a:pt x="1828800" y="14224"/>
                </a:lnTo>
                <a:lnTo>
                  <a:pt x="0" y="0"/>
                </a:lnTo>
                <a:close/>
              </a:path>
            </a:pathLst>
          </a:custGeom>
          <a:solidFill>
            <a:srgbClr val="585858">
              <a:alpha val="39999"/>
            </a:srgbClr>
          </a:solidFill>
        </p:spPr>
        <p:txBody>
          <a:bodyPr wrap="square" lIns="0" tIns="0" rIns="0" bIns="0" rtlCol="0"/>
          <a:lstStyle/>
          <a:p>
            <a:endParaRPr/>
          </a:p>
        </p:txBody>
      </p:sp>
      <p:sp>
        <p:nvSpPr>
          <p:cNvPr id="6" name="object 6"/>
          <p:cNvSpPr txBox="1">
            <a:spLocks noGrp="1"/>
          </p:cNvSpPr>
          <p:nvPr>
            <p:ph type="title"/>
          </p:nvPr>
        </p:nvSpPr>
        <p:spPr>
          <a:xfrm>
            <a:off x="2961513" y="498093"/>
            <a:ext cx="3984625" cy="726440"/>
          </a:xfrm>
          <a:prstGeom prst="rect">
            <a:avLst/>
          </a:prstGeom>
        </p:spPr>
        <p:txBody>
          <a:bodyPr vert="horz" wrap="square" lIns="0" tIns="12065" rIns="0" bIns="0" rtlCol="0">
            <a:spAutoFit/>
          </a:bodyPr>
          <a:lstStyle/>
          <a:p>
            <a:pPr marL="12700">
              <a:lnSpc>
                <a:spcPct val="100000"/>
              </a:lnSpc>
              <a:spcBef>
                <a:spcPts val="95"/>
              </a:spcBef>
            </a:pPr>
            <a:r>
              <a:rPr spc="-5" dirty="0"/>
              <a:t>Foot</a:t>
            </a:r>
            <a:r>
              <a:rPr spc="-55" dirty="0"/>
              <a:t> </a:t>
            </a:r>
            <a:r>
              <a:rPr spc="-5" dirty="0"/>
              <a:t>Protection</a:t>
            </a:r>
          </a:p>
        </p:txBody>
      </p:sp>
      <p:sp>
        <p:nvSpPr>
          <p:cNvPr id="7" name="object 7"/>
          <p:cNvSpPr/>
          <p:nvPr/>
        </p:nvSpPr>
        <p:spPr>
          <a:xfrm>
            <a:off x="1752600" y="1524000"/>
            <a:ext cx="3276600" cy="4343400"/>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5556884" y="1642313"/>
            <a:ext cx="3115310" cy="3077210"/>
          </a:xfrm>
          <a:prstGeom prst="rect">
            <a:avLst/>
          </a:prstGeom>
        </p:spPr>
        <p:txBody>
          <a:bodyPr vert="horz" wrap="square" lIns="0" tIns="74930" rIns="0" bIns="0" rtlCol="0">
            <a:spAutoFit/>
          </a:bodyPr>
          <a:lstStyle/>
          <a:p>
            <a:pPr marL="287020" marR="915035" indent="-274320">
              <a:lnSpc>
                <a:spcPts val="3890"/>
              </a:lnSpc>
              <a:spcBef>
                <a:spcPts val="590"/>
              </a:spcBef>
              <a:buClr>
                <a:srgbClr val="6D9FAF"/>
              </a:buClr>
              <a:buSzPct val="90277"/>
              <a:buFont typeface="Wingdings 2"/>
              <a:buChar char=""/>
              <a:tabLst>
                <a:tab pos="287020" algn="l"/>
              </a:tabLst>
            </a:pPr>
            <a:r>
              <a:rPr sz="3600" b="1" spc="-15" dirty="0">
                <a:solidFill>
                  <a:srgbClr val="FFFF00"/>
                </a:solidFill>
                <a:latin typeface="Arial"/>
                <a:cs typeface="Arial"/>
              </a:rPr>
              <a:t>Vinyl  </a:t>
            </a:r>
            <a:r>
              <a:rPr sz="3600" b="1" spc="-5" dirty="0">
                <a:solidFill>
                  <a:srgbClr val="FFFF00"/>
                </a:solidFill>
                <a:latin typeface="Arial"/>
                <a:cs typeface="Arial"/>
              </a:rPr>
              <a:t>footwear</a:t>
            </a:r>
            <a:endParaRPr sz="3600">
              <a:latin typeface="Arial"/>
              <a:cs typeface="Arial"/>
            </a:endParaRPr>
          </a:p>
          <a:p>
            <a:pPr marL="570230" marR="5080" lvl="1" indent="-255904">
              <a:lnSpc>
                <a:spcPct val="90000"/>
              </a:lnSpc>
              <a:spcBef>
                <a:spcPts val="635"/>
              </a:spcBef>
              <a:buClr>
                <a:srgbClr val="CCAE09"/>
              </a:buClr>
              <a:buSzPct val="83928"/>
              <a:buChar char="○"/>
              <a:tabLst>
                <a:tab pos="570865" algn="l"/>
              </a:tabLst>
            </a:pPr>
            <a:r>
              <a:rPr sz="2800" dirty="0">
                <a:solidFill>
                  <a:srgbClr val="FFFFFF"/>
                </a:solidFill>
                <a:latin typeface="Arial"/>
                <a:cs typeface="Arial"/>
              </a:rPr>
              <a:t>resists</a:t>
            </a:r>
            <a:r>
              <a:rPr sz="2800" spc="-95" dirty="0">
                <a:solidFill>
                  <a:srgbClr val="FFFFFF"/>
                </a:solidFill>
                <a:latin typeface="Arial"/>
                <a:cs typeface="Arial"/>
              </a:rPr>
              <a:t> </a:t>
            </a:r>
            <a:r>
              <a:rPr sz="2800" dirty="0">
                <a:solidFill>
                  <a:srgbClr val="FFFFFF"/>
                </a:solidFill>
                <a:latin typeface="Arial"/>
                <a:cs typeface="Arial"/>
              </a:rPr>
              <a:t>solvents,  acids, alkalies,  salts, </a:t>
            </a:r>
            <a:r>
              <a:rPr sz="2800" spc="-30" dirty="0">
                <a:solidFill>
                  <a:srgbClr val="FFFFFF"/>
                </a:solidFill>
                <a:latin typeface="Arial"/>
                <a:cs typeface="Arial"/>
              </a:rPr>
              <a:t>water,  </a:t>
            </a:r>
            <a:r>
              <a:rPr sz="2800" dirty="0">
                <a:solidFill>
                  <a:srgbClr val="FFFFFF"/>
                </a:solidFill>
                <a:latin typeface="Arial"/>
                <a:cs typeface="Arial"/>
              </a:rPr>
              <a:t>grease, </a:t>
            </a:r>
            <a:r>
              <a:rPr sz="2800" spc="-5" dirty="0">
                <a:solidFill>
                  <a:srgbClr val="FFFFFF"/>
                </a:solidFill>
                <a:latin typeface="Arial"/>
                <a:cs typeface="Arial"/>
              </a:rPr>
              <a:t>and  blood</a:t>
            </a:r>
            <a:endParaRPr sz="280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46275" y="272922"/>
            <a:ext cx="4490085" cy="1122680"/>
          </a:xfrm>
          <a:prstGeom prst="rect">
            <a:avLst/>
          </a:prstGeom>
        </p:spPr>
        <p:txBody>
          <a:bodyPr vert="horz" wrap="square" lIns="0" tIns="12700" rIns="0" bIns="0" rtlCol="0">
            <a:spAutoFit/>
          </a:bodyPr>
          <a:lstStyle/>
          <a:p>
            <a:pPr marL="1062355" marR="5080" indent="-1050290">
              <a:lnSpc>
                <a:spcPct val="100000"/>
              </a:lnSpc>
              <a:spcBef>
                <a:spcPts val="100"/>
              </a:spcBef>
            </a:pPr>
            <a:r>
              <a:rPr sz="3600" dirty="0"/>
              <a:t>Is This </a:t>
            </a:r>
            <a:r>
              <a:rPr sz="3600" spc="-5" dirty="0"/>
              <a:t>An</a:t>
            </a:r>
            <a:r>
              <a:rPr sz="3600" spc="-560" dirty="0"/>
              <a:t> </a:t>
            </a:r>
            <a:r>
              <a:rPr sz="3600" dirty="0"/>
              <a:t>Appropriate  Respirator?</a:t>
            </a:r>
            <a:endParaRPr sz="3600"/>
          </a:p>
        </p:txBody>
      </p:sp>
      <p:sp>
        <p:nvSpPr>
          <p:cNvPr id="3" name="object 3"/>
          <p:cNvSpPr/>
          <p:nvPr/>
        </p:nvSpPr>
        <p:spPr>
          <a:xfrm>
            <a:off x="990600" y="1676400"/>
            <a:ext cx="7772400" cy="500024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654294"/>
            <a:ext cx="9144000" cy="220370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4751832"/>
            <a:ext cx="9144000" cy="2106295"/>
          </a:xfrm>
          <a:custGeom>
            <a:avLst/>
            <a:gdLst/>
            <a:ahLst/>
            <a:cxnLst/>
            <a:rect l="l" t="t" r="r" b="b"/>
            <a:pathLst>
              <a:path w="9144000" h="2106295">
                <a:moveTo>
                  <a:pt x="0" y="1692935"/>
                </a:moveTo>
                <a:lnTo>
                  <a:pt x="0" y="2106166"/>
                </a:lnTo>
                <a:lnTo>
                  <a:pt x="9144000" y="2106166"/>
                </a:lnTo>
                <a:lnTo>
                  <a:pt x="9144000" y="1751575"/>
                </a:lnTo>
                <a:lnTo>
                  <a:pt x="2266828" y="1751575"/>
                </a:lnTo>
                <a:lnTo>
                  <a:pt x="1613553" y="1744157"/>
                </a:lnTo>
                <a:lnTo>
                  <a:pt x="0" y="1692935"/>
                </a:lnTo>
                <a:close/>
              </a:path>
              <a:path w="9144000" h="2106295">
                <a:moveTo>
                  <a:pt x="9144000" y="0"/>
                </a:moveTo>
                <a:lnTo>
                  <a:pt x="8953853" y="89691"/>
                </a:lnTo>
                <a:lnTo>
                  <a:pt x="8464392" y="314371"/>
                </a:lnTo>
                <a:lnTo>
                  <a:pt x="8055839" y="494221"/>
                </a:lnTo>
                <a:lnTo>
                  <a:pt x="7664254" y="659074"/>
                </a:lnTo>
                <a:lnTo>
                  <a:pt x="7341069" y="788898"/>
                </a:lnTo>
                <a:lnTo>
                  <a:pt x="7028467" y="908526"/>
                </a:lnTo>
                <a:lnTo>
                  <a:pt x="6775423" y="1000703"/>
                </a:lnTo>
                <a:lnTo>
                  <a:pt x="6528624" y="1086284"/>
                </a:lnTo>
                <a:lnTo>
                  <a:pt x="6287566" y="1165488"/>
                </a:lnTo>
                <a:lnTo>
                  <a:pt x="6051747" y="1238535"/>
                </a:lnTo>
                <a:lnTo>
                  <a:pt x="5820664" y="1305646"/>
                </a:lnTo>
                <a:lnTo>
                  <a:pt x="5593815" y="1367040"/>
                </a:lnTo>
                <a:lnTo>
                  <a:pt x="5415046" y="1412187"/>
                </a:lnTo>
                <a:lnTo>
                  <a:pt x="5238407" y="1453928"/>
                </a:lnTo>
                <a:lnTo>
                  <a:pt x="5063642" y="1492375"/>
                </a:lnTo>
                <a:lnTo>
                  <a:pt x="4890493" y="1527643"/>
                </a:lnTo>
                <a:lnTo>
                  <a:pt x="4718701" y="1559842"/>
                </a:lnTo>
                <a:lnTo>
                  <a:pt x="4548012" y="1589086"/>
                </a:lnTo>
                <a:lnTo>
                  <a:pt x="4335806" y="1621657"/>
                </a:lnTo>
                <a:lnTo>
                  <a:pt x="4124415" y="1650005"/>
                </a:lnTo>
                <a:lnTo>
                  <a:pt x="3913339" y="1674351"/>
                </a:lnTo>
                <a:lnTo>
                  <a:pt x="3702072" y="1694915"/>
                </a:lnTo>
                <a:lnTo>
                  <a:pt x="3490114" y="1711916"/>
                </a:lnTo>
                <a:lnTo>
                  <a:pt x="3234143" y="1727924"/>
                </a:lnTo>
                <a:lnTo>
                  <a:pt x="2975583" y="1739498"/>
                </a:lnTo>
                <a:lnTo>
                  <a:pt x="2669499" y="1747904"/>
                </a:lnTo>
                <a:lnTo>
                  <a:pt x="2266828" y="1751575"/>
                </a:lnTo>
                <a:lnTo>
                  <a:pt x="9144000" y="1751575"/>
                </a:lnTo>
                <a:lnTo>
                  <a:pt x="9144000" y="0"/>
                </a:lnTo>
                <a:close/>
              </a:path>
            </a:pathLst>
          </a:custGeom>
          <a:solidFill>
            <a:srgbClr val="7B7B7B">
              <a:alpha val="45097"/>
            </a:srgbClr>
          </a:solidFill>
        </p:spPr>
        <p:txBody>
          <a:bodyPr wrap="square" lIns="0" tIns="0" rIns="0" bIns="0" rtlCol="0"/>
          <a:lstStyle/>
          <a:p>
            <a:endParaRPr/>
          </a:p>
        </p:txBody>
      </p:sp>
      <p:sp>
        <p:nvSpPr>
          <p:cNvPr id="4" name="object 4"/>
          <p:cNvSpPr/>
          <p:nvPr/>
        </p:nvSpPr>
        <p:spPr>
          <a:xfrm>
            <a:off x="7211568" y="0"/>
            <a:ext cx="1932431" cy="685799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315200" y="0"/>
            <a:ext cx="1828800" cy="6858000"/>
          </a:xfrm>
          <a:custGeom>
            <a:avLst/>
            <a:gdLst/>
            <a:ahLst/>
            <a:cxnLst/>
            <a:rect l="l" t="t" r="r" b="b"/>
            <a:pathLst>
              <a:path w="1828800" h="6858000">
                <a:moveTo>
                  <a:pt x="0" y="0"/>
                </a:moveTo>
                <a:lnTo>
                  <a:pt x="37678" y="52510"/>
                </a:lnTo>
                <a:lnTo>
                  <a:pt x="74692" y="105059"/>
                </a:lnTo>
                <a:lnTo>
                  <a:pt x="111045" y="157642"/>
                </a:lnTo>
                <a:lnTo>
                  <a:pt x="146740" y="210258"/>
                </a:lnTo>
                <a:lnTo>
                  <a:pt x="181781" y="262903"/>
                </a:lnTo>
                <a:lnTo>
                  <a:pt x="216173" y="315574"/>
                </a:lnTo>
                <a:lnTo>
                  <a:pt x="249918" y="368268"/>
                </a:lnTo>
                <a:lnTo>
                  <a:pt x="283022" y="420982"/>
                </a:lnTo>
                <a:lnTo>
                  <a:pt x="315488" y="473715"/>
                </a:lnTo>
                <a:lnTo>
                  <a:pt x="347319" y="526461"/>
                </a:lnTo>
                <a:lnTo>
                  <a:pt x="378519" y="579219"/>
                </a:lnTo>
                <a:lnTo>
                  <a:pt x="409092" y="631986"/>
                </a:lnTo>
                <a:lnTo>
                  <a:pt x="439043" y="684758"/>
                </a:lnTo>
                <a:lnTo>
                  <a:pt x="468375" y="737534"/>
                </a:lnTo>
                <a:lnTo>
                  <a:pt x="497091" y="790309"/>
                </a:lnTo>
                <a:lnTo>
                  <a:pt x="525196" y="843081"/>
                </a:lnTo>
                <a:lnTo>
                  <a:pt x="552693" y="895847"/>
                </a:lnTo>
                <a:lnTo>
                  <a:pt x="579586" y="948604"/>
                </a:lnTo>
                <a:lnTo>
                  <a:pt x="605880" y="1001349"/>
                </a:lnTo>
                <a:lnTo>
                  <a:pt x="631577" y="1054080"/>
                </a:lnTo>
                <a:lnTo>
                  <a:pt x="656682" y="1106792"/>
                </a:lnTo>
                <a:lnTo>
                  <a:pt x="681198" y="1159484"/>
                </a:lnTo>
                <a:lnTo>
                  <a:pt x="705130" y="1212153"/>
                </a:lnTo>
                <a:lnTo>
                  <a:pt x="728481" y="1264795"/>
                </a:lnTo>
                <a:lnTo>
                  <a:pt x="751256" y="1317407"/>
                </a:lnTo>
                <a:lnTo>
                  <a:pt x="773457" y="1369987"/>
                </a:lnTo>
                <a:lnTo>
                  <a:pt x="795088" y="1422532"/>
                </a:lnTo>
                <a:lnTo>
                  <a:pt x="816155" y="1475038"/>
                </a:lnTo>
                <a:lnTo>
                  <a:pt x="836659" y="1527504"/>
                </a:lnTo>
                <a:lnTo>
                  <a:pt x="856606" y="1579925"/>
                </a:lnTo>
                <a:lnTo>
                  <a:pt x="875999" y="1632299"/>
                </a:lnTo>
                <a:lnTo>
                  <a:pt x="894841" y="1684623"/>
                </a:lnTo>
                <a:lnTo>
                  <a:pt x="913138" y="1736895"/>
                </a:lnTo>
                <a:lnTo>
                  <a:pt x="930891" y="1789110"/>
                </a:lnTo>
                <a:lnTo>
                  <a:pt x="948107" y="1841267"/>
                </a:lnTo>
                <a:lnTo>
                  <a:pt x="964787" y="1893362"/>
                </a:lnTo>
                <a:lnTo>
                  <a:pt x="980936" y="1945392"/>
                </a:lnTo>
                <a:lnTo>
                  <a:pt x="996558" y="1997355"/>
                </a:lnTo>
                <a:lnTo>
                  <a:pt x="1011657" y="2049248"/>
                </a:lnTo>
                <a:lnTo>
                  <a:pt x="1026237" y="2101067"/>
                </a:lnTo>
                <a:lnTo>
                  <a:pt x="1040300" y="2152809"/>
                </a:lnTo>
                <a:lnTo>
                  <a:pt x="1053852" y="2204473"/>
                </a:lnTo>
                <a:lnTo>
                  <a:pt x="1066896" y="2256054"/>
                </a:lnTo>
                <a:lnTo>
                  <a:pt x="1079436" y="2307550"/>
                </a:lnTo>
                <a:lnTo>
                  <a:pt x="1091475" y="2358958"/>
                </a:lnTo>
                <a:lnTo>
                  <a:pt x="1103018" y="2410275"/>
                </a:lnTo>
                <a:lnTo>
                  <a:pt x="1114068" y="2461498"/>
                </a:lnTo>
                <a:lnTo>
                  <a:pt x="1124629" y="2512625"/>
                </a:lnTo>
                <a:lnTo>
                  <a:pt x="1134705" y="2563651"/>
                </a:lnTo>
                <a:lnTo>
                  <a:pt x="1144300" y="2614575"/>
                </a:lnTo>
                <a:lnTo>
                  <a:pt x="1153418" y="2665393"/>
                </a:lnTo>
                <a:lnTo>
                  <a:pt x="1162062" y="2716103"/>
                </a:lnTo>
                <a:lnTo>
                  <a:pt x="1170236" y="2766701"/>
                </a:lnTo>
                <a:lnTo>
                  <a:pt x="1177945" y="2817185"/>
                </a:lnTo>
                <a:lnTo>
                  <a:pt x="1185192" y="2867551"/>
                </a:lnTo>
                <a:lnTo>
                  <a:pt x="1191980" y="2917797"/>
                </a:lnTo>
                <a:lnTo>
                  <a:pt x="1198314" y="2967920"/>
                </a:lnTo>
                <a:lnTo>
                  <a:pt x="1204197" y="3017916"/>
                </a:lnTo>
                <a:lnTo>
                  <a:pt x="1209634" y="3067784"/>
                </a:lnTo>
                <a:lnTo>
                  <a:pt x="1214628" y="3117520"/>
                </a:lnTo>
                <a:lnTo>
                  <a:pt x="1219183" y="3167120"/>
                </a:lnTo>
                <a:lnTo>
                  <a:pt x="1223302" y="3216583"/>
                </a:lnTo>
                <a:lnTo>
                  <a:pt x="1226990" y="3265905"/>
                </a:lnTo>
                <a:lnTo>
                  <a:pt x="1230251" y="3315083"/>
                </a:lnTo>
                <a:lnTo>
                  <a:pt x="1233088" y="3364115"/>
                </a:lnTo>
                <a:lnTo>
                  <a:pt x="1235505" y="3412997"/>
                </a:lnTo>
                <a:lnTo>
                  <a:pt x="1237506" y="3461726"/>
                </a:lnTo>
                <a:lnTo>
                  <a:pt x="1239095" y="3510300"/>
                </a:lnTo>
                <a:lnTo>
                  <a:pt x="1240275" y="3558716"/>
                </a:lnTo>
                <a:lnTo>
                  <a:pt x="1241051" y="3606970"/>
                </a:lnTo>
                <a:lnTo>
                  <a:pt x="1241426" y="3655060"/>
                </a:lnTo>
                <a:lnTo>
                  <a:pt x="1241404" y="3702983"/>
                </a:lnTo>
                <a:lnTo>
                  <a:pt x="1240989" y="3750736"/>
                </a:lnTo>
                <a:lnTo>
                  <a:pt x="1240185" y="3798316"/>
                </a:lnTo>
                <a:lnTo>
                  <a:pt x="1238995" y="3845719"/>
                </a:lnTo>
                <a:lnTo>
                  <a:pt x="1237424" y="3892944"/>
                </a:lnTo>
                <a:lnTo>
                  <a:pt x="1235475" y="3939987"/>
                </a:lnTo>
                <a:lnTo>
                  <a:pt x="1233152" y="3986846"/>
                </a:lnTo>
                <a:lnTo>
                  <a:pt x="1230459" y="4033516"/>
                </a:lnTo>
                <a:lnTo>
                  <a:pt x="1227400" y="4079996"/>
                </a:lnTo>
                <a:lnTo>
                  <a:pt x="1223979" y="4126283"/>
                </a:lnTo>
                <a:lnTo>
                  <a:pt x="1220198" y="4172373"/>
                </a:lnTo>
                <a:lnTo>
                  <a:pt x="1216063" y="4218264"/>
                </a:lnTo>
                <a:lnTo>
                  <a:pt x="1211578" y="4263952"/>
                </a:lnTo>
                <a:lnTo>
                  <a:pt x="1206745" y="4309435"/>
                </a:lnTo>
                <a:lnTo>
                  <a:pt x="1201568" y="4354710"/>
                </a:lnTo>
                <a:lnTo>
                  <a:pt x="1196053" y="4399773"/>
                </a:lnTo>
                <a:lnTo>
                  <a:pt x="1190201" y="4444623"/>
                </a:lnTo>
                <a:lnTo>
                  <a:pt x="1184018" y="4489256"/>
                </a:lnTo>
                <a:lnTo>
                  <a:pt x="1177507" y="4533668"/>
                </a:lnTo>
                <a:lnTo>
                  <a:pt x="1170672" y="4577858"/>
                </a:lnTo>
                <a:lnTo>
                  <a:pt x="1163517" y="4621822"/>
                </a:lnTo>
                <a:lnTo>
                  <a:pt x="1156045" y="4665558"/>
                </a:lnTo>
                <a:lnTo>
                  <a:pt x="1148260" y="4709062"/>
                </a:lnTo>
                <a:lnTo>
                  <a:pt x="1140167" y="4752331"/>
                </a:lnTo>
                <a:lnTo>
                  <a:pt x="1131769" y="4795362"/>
                </a:lnTo>
                <a:lnTo>
                  <a:pt x="1123069" y="4838154"/>
                </a:lnTo>
                <a:lnTo>
                  <a:pt x="1114073" y="4880702"/>
                </a:lnTo>
                <a:lnTo>
                  <a:pt x="1104783" y="4923003"/>
                </a:lnTo>
                <a:lnTo>
                  <a:pt x="1095203" y="4965056"/>
                </a:lnTo>
                <a:lnTo>
                  <a:pt x="1085337" y="5006856"/>
                </a:lnTo>
                <a:lnTo>
                  <a:pt x="1075190" y="5048401"/>
                </a:lnTo>
                <a:lnTo>
                  <a:pt x="1064764" y="5089688"/>
                </a:lnTo>
                <a:lnTo>
                  <a:pt x="1054064" y="5130715"/>
                </a:lnTo>
                <a:lnTo>
                  <a:pt x="1043094" y="5171477"/>
                </a:lnTo>
                <a:lnTo>
                  <a:pt x="1031857" y="5211973"/>
                </a:lnTo>
                <a:lnTo>
                  <a:pt x="1020357" y="5252199"/>
                </a:lnTo>
                <a:lnTo>
                  <a:pt x="1008598" y="5292152"/>
                </a:lnTo>
                <a:lnTo>
                  <a:pt x="996584" y="5331829"/>
                </a:lnTo>
                <a:lnTo>
                  <a:pt x="984319" y="5371228"/>
                </a:lnTo>
                <a:lnTo>
                  <a:pt x="971806" y="5410346"/>
                </a:lnTo>
                <a:lnTo>
                  <a:pt x="959049" y="5449179"/>
                </a:lnTo>
                <a:lnTo>
                  <a:pt x="946053" y="5487725"/>
                </a:lnTo>
                <a:lnTo>
                  <a:pt x="932821" y="5525981"/>
                </a:lnTo>
                <a:lnTo>
                  <a:pt x="919356" y="5563944"/>
                </a:lnTo>
                <a:lnTo>
                  <a:pt x="905664" y="5601610"/>
                </a:lnTo>
                <a:lnTo>
                  <a:pt x="891746" y="5638977"/>
                </a:lnTo>
                <a:lnTo>
                  <a:pt x="877608" y="5676043"/>
                </a:lnTo>
                <a:lnTo>
                  <a:pt x="863253" y="5712803"/>
                </a:lnTo>
                <a:lnTo>
                  <a:pt x="848686" y="5749256"/>
                </a:lnTo>
                <a:lnTo>
                  <a:pt x="833909" y="5785398"/>
                </a:lnTo>
                <a:lnTo>
                  <a:pt x="818926" y="5821227"/>
                </a:lnTo>
                <a:lnTo>
                  <a:pt x="803742" y="5856738"/>
                </a:lnTo>
                <a:lnTo>
                  <a:pt x="788361" y="5891930"/>
                </a:lnTo>
                <a:lnTo>
                  <a:pt x="772785" y="5926800"/>
                </a:lnTo>
                <a:lnTo>
                  <a:pt x="741068" y="5995560"/>
                </a:lnTo>
                <a:lnTo>
                  <a:pt x="708622" y="6062996"/>
                </a:lnTo>
                <a:lnTo>
                  <a:pt x="675477" y="6129082"/>
                </a:lnTo>
                <a:lnTo>
                  <a:pt x="641663" y="6193797"/>
                </a:lnTo>
                <a:lnTo>
                  <a:pt x="607212" y="6257116"/>
                </a:lnTo>
                <a:lnTo>
                  <a:pt x="572155" y="6319017"/>
                </a:lnTo>
                <a:lnTo>
                  <a:pt x="536521" y="6379475"/>
                </a:lnTo>
                <a:lnTo>
                  <a:pt x="500341" y="6438468"/>
                </a:lnTo>
                <a:lnTo>
                  <a:pt x="463647" y="6495971"/>
                </a:lnTo>
                <a:lnTo>
                  <a:pt x="426469" y="6551962"/>
                </a:lnTo>
                <a:lnTo>
                  <a:pt x="388836" y="6606417"/>
                </a:lnTo>
                <a:lnTo>
                  <a:pt x="350781" y="6659313"/>
                </a:lnTo>
                <a:lnTo>
                  <a:pt x="312334" y="6710625"/>
                </a:lnTo>
                <a:lnTo>
                  <a:pt x="273525" y="6760331"/>
                </a:lnTo>
                <a:lnTo>
                  <a:pt x="234385" y="6808408"/>
                </a:lnTo>
                <a:lnTo>
                  <a:pt x="194945" y="6854831"/>
                </a:lnTo>
                <a:lnTo>
                  <a:pt x="1828800" y="6857999"/>
                </a:lnTo>
                <a:lnTo>
                  <a:pt x="1828800" y="14224"/>
                </a:lnTo>
                <a:lnTo>
                  <a:pt x="0" y="0"/>
                </a:lnTo>
                <a:close/>
              </a:path>
            </a:pathLst>
          </a:custGeom>
          <a:solidFill>
            <a:srgbClr val="585858">
              <a:alpha val="39999"/>
            </a:srgbClr>
          </a:solidFill>
        </p:spPr>
        <p:txBody>
          <a:bodyPr wrap="square" lIns="0" tIns="0" rIns="0" bIns="0" rtlCol="0"/>
          <a:lstStyle/>
          <a:p>
            <a:endParaRPr/>
          </a:p>
        </p:txBody>
      </p:sp>
      <p:sp>
        <p:nvSpPr>
          <p:cNvPr id="6" name="object 6"/>
          <p:cNvSpPr txBox="1">
            <a:spLocks noGrp="1"/>
          </p:cNvSpPr>
          <p:nvPr>
            <p:ph type="title"/>
          </p:nvPr>
        </p:nvSpPr>
        <p:spPr>
          <a:xfrm>
            <a:off x="2961513" y="498093"/>
            <a:ext cx="3984625" cy="726440"/>
          </a:xfrm>
          <a:prstGeom prst="rect">
            <a:avLst/>
          </a:prstGeom>
        </p:spPr>
        <p:txBody>
          <a:bodyPr vert="horz" wrap="square" lIns="0" tIns="12065" rIns="0" bIns="0" rtlCol="0">
            <a:spAutoFit/>
          </a:bodyPr>
          <a:lstStyle/>
          <a:p>
            <a:pPr marL="12700">
              <a:lnSpc>
                <a:spcPct val="100000"/>
              </a:lnSpc>
              <a:spcBef>
                <a:spcPts val="95"/>
              </a:spcBef>
            </a:pPr>
            <a:r>
              <a:rPr spc="-5" dirty="0"/>
              <a:t>Foot</a:t>
            </a:r>
            <a:r>
              <a:rPr spc="-55" dirty="0"/>
              <a:t> </a:t>
            </a:r>
            <a:r>
              <a:rPr spc="-5" dirty="0"/>
              <a:t>Protection</a:t>
            </a:r>
          </a:p>
        </p:txBody>
      </p:sp>
      <p:sp>
        <p:nvSpPr>
          <p:cNvPr id="7" name="object 7"/>
          <p:cNvSpPr/>
          <p:nvPr/>
        </p:nvSpPr>
        <p:spPr>
          <a:xfrm>
            <a:off x="1143000" y="2057400"/>
            <a:ext cx="2971800" cy="3810000"/>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5556884" y="1642313"/>
            <a:ext cx="2757170" cy="2308860"/>
          </a:xfrm>
          <a:prstGeom prst="rect">
            <a:avLst/>
          </a:prstGeom>
        </p:spPr>
        <p:txBody>
          <a:bodyPr vert="horz" wrap="square" lIns="0" tIns="74930" rIns="0" bIns="0" rtlCol="0">
            <a:spAutoFit/>
          </a:bodyPr>
          <a:lstStyle/>
          <a:p>
            <a:pPr marL="287020" marR="556895" indent="-274320">
              <a:lnSpc>
                <a:spcPts val="3890"/>
              </a:lnSpc>
              <a:spcBef>
                <a:spcPts val="590"/>
              </a:spcBef>
              <a:buClr>
                <a:srgbClr val="6D9FAF"/>
              </a:buClr>
              <a:buSzPct val="90277"/>
              <a:buFont typeface="Wingdings 2"/>
              <a:buChar char=""/>
              <a:tabLst>
                <a:tab pos="287020" algn="l"/>
              </a:tabLst>
            </a:pPr>
            <a:r>
              <a:rPr sz="3600" b="1" dirty="0">
                <a:solidFill>
                  <a:srgbClr val="FFFF00"/>
                </a:solidFill>
                <a:latin typeface="Arial"/>
                <a:cs typeface="Arial"/>
              </a:rPr>
              <a:t>Nitrile  </a:t>
            </a:r>
            <a:r>
              <a:rPr sz="3600" b="1" spc="-5" dirty="0">
                <a:solidFill>
                  <a:srgbClr val="FFFF00"/>
                </a:solidFill>
                <a:latin typeface="Arial"/>
                <a:cs typeface="Arial"/>
              </a:rPr>
              <a:t>footwear</a:t>
            </a:r>
            <a:endParaRPr sz="3600">
              <a:latin typeface="Arial"/>
              <a:cs typeface="Arial"/>
            </a:endParaRPr>
          </a:p>
          <a:p>
            <a:pPr marL="570230" marR="5080" lvl="1" indent="-255904" algn="just">
              <a:lnSpc>
                <a:spcPct val="90000"/>
              </a:lnSpc>
              <a:spcBef>
                <a:spcPts val="635"/>
              </a:spcBef>
              <a:buClr>
                <a:srgbClr val="CCAE09"/>
              </a:buClr>
              <a:buSzPct val="83928"/>
              <a:buChar char="○"/>
              <a:tabLst>
                <a:tab pos="570865" algn="l"/>
              </a:tabLst>
            </a:pPr>
            <a:r>
              <a:rPr sz="2800" dirty="0">
                <a:solidFill>
                  <a:srgbClr val="FFFFFF"/>
                </a:solidFill>
                <a:latin typeface="Arial"/>
                <a:cs typeface="Arial"/>
              </a:rPr>
              <a:t>resists</a:t>
            </a:r>
            <a:r>
              <a:rPr sz="2800" spc="-80" dirty="0">
                <a:solidFill>
                  <a:srgbClr val="FFFFFF"/>
                </a:solidFill>
                <a:latin typeface="Arial"/>
                <a:cs typeface="Arial"/>
              </a:rPr>
              <a:t> </a:t>
            </a:r>
            <a:r>
              <a:rPr sz="2800" spc="-5" dirty="0">
                <a:solidFill>
                  <a:srgbClr val="FFFFFF"/>
                </a:solidFill>
                <a:latin typeface="Arial"/>
                <a:cs typeface="Arial"/>
              </a:rPr>
              <a:t>animal  </a:t>
            </a:r>
            <a:r>
              <a:rPr sz="2800" dirty="0">
                <a:solidFill>
                  <a:srgbClr val="FFFFFF"/>
                </a:solidFill>
                <a:latin typeface="Arial"/>
                <a:cs typeface="Arial"/>
              </a:rPr>
              <a:t>fats, oils, </a:t>
            </a:r>
            <a:r>
              <a:rPr sz="2800" spc="-5" dirty="0">
                <a:solidFill>
                  <a:srgbClr val="FFFFFF"/>
                </a:solidFill>
                <a:latin typeface="Arial"/>
                <a:cs typeface="Arial"/>
              </a:rPr>
              <a:t>and  </a:t>
            </a:r>
            <a:r>
              <a:rPr sz="2800" dirty="0">
                <a:solidFill>
                  <a:srgbClr val="FFFFFF"/>
                </a:solidFill>
                <a:latin typeface="Arial"/>
                <a:cs typeface="Arial"/>
              </a:rPr>
              <a:t>chemicals</a:t>
            </a:r>
            <a:endParaRPr sz="2800">
              <a:latin typeface="Arial"/>
              <a:cs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654294"/>
            <a:ext cx="9144000" cy="220370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4751832"/>
            <a:ext cx="9144000" cy="2106295"/>
          </a:xfrm>
          <a:custGeom>
            <a:avLst/>
            <a:gdLst/>
            <a:ahLst/>
            <a:cxnLst/>
            <a:rect l="l" t="t" r="r" b="b"/>
            <a:pathLst>
              <a:path w="9144000" h="2106295">
                <a:moveTo>
                  <a:pt x="0" y="1692935"/>
                </a:moveTo>
                <a:lnTo>
                  <a:pt x="0" y="2106166"/>
                </a:lnTo>
                <a:lnTo>
                  <a:pt x="9144000" y="2106166"/>
                </a:lnTo>
                <a:lnTo>
                  <a:pt x="9144000" y="1751575"/>
                </a:lnTo>
                <a:lnTo>
                  <a:pt x="2266828" y="1751575"/>
                </a:lnTo>
                <a:lnTo>
                  <a:pt x="1613553" y="1744157"/>
                </a:lnTo>
                <a:lnTo>
                  <a:pt x="0" y="1692935"/>
                </a:lnTo>
                <a:close/>
              </a:path>
              <a:path w="9144000" h="2106295">
                <a:moveTo>
                  <a:pt x="9144000" y="0"/>
                </a:moveTo>
                <a:lnTo>
                  <a:pt x="8953853" y="89691"/>
                </a:lnTo>
                <a:lnTo>
                  <a:pt x="8464392" y="314371"/>
                </a:lnTo>
                <a:lnTo>
                  <a:pt x="8055839" y="494221"/>
                </a:lnTo>
                <a:lnTo>
                  <a:pt x="7664254" y="659074"/>
                </a:lnTo>
                <a:lnTo>
                  <a:pt x="7341069" y="788898"/>
                </a:lnTo>
                <a:lnTo>
                  <a:pt x="7028467" y="908526"/>
                </a:lnTo>
                <a:lnTo>
                  <a:pt x="6775423" y="1000703"/>
                </a:lnTo>
                <a:lnTo>
                  <a:pt x="6528624" y="1086284"/>
                </a:lnTo>
                <a:lnTo>
                  <a:pt x="6287566" y="1165488"/>
                </a:lnTo>
                <a:lnTo>
                  <a:pt x="6051747" y="1238535"/>
                </a:lnTo>
                <a:lnTo>
                  <a:pt x="5820664" y="1305646"/>
                </a:lnTo>
                <a:lnTo>
                  <a:pt x="5593815" y="1367040"/>
                </a:lnTo>
                <a:lnTo>
                  <a:pt x="5415046" y="1412187"/>
                </a:lnTo>
                <a:lnTo>
                  <a:pt x="5238407" y="1453928"/>
                </a:lnTo>
                <a:lnTo>
                  <a:pt x="5063642" y="1492375"/>
                </a:lnTo>
                <a:lnTo>
                  <a:pt x="4890493" y="1527643"/>
                </a:lnTo>
                <a:lnTo>
                  <a:pt x="4718701" y="1559842"/>
                </a:lnTo>
                <a:lnTo>
                  <a:pt x="4548012" y="1589086"/>
                </a:lnTo>
                <a:lnTo>
                  <a:pt x="4335806" y="1621657"/>
                </a:lnTo>
                <a:lnTo>
                  <a:pt x="4124415" y="1650005"/>
                </a:lnTo>
                <a:lnTo>
                  <a:pt x="3913339" y="1674351"/>
                </a:lnTo>
                <a:lnTo>
                  <a:pt x="3702072" y="1694915"/>
                </a:lnTo>
                <a:lnTo>
                  <a:pt x="3490114" y="1711916"/>
                </a:lnTo>
                <a:lnTo>
                  <a:pt x="3234143" y="1727924"/>
                </a:lnTo>
                <a:lnTo>
                  <a:pt x="2975583" y="1739498"/>
                </a:lnTo>
                <a:lnTo>
                  <a:pt x="2669499" y="1747904"/>
                </a:lnTo>
                <a:lnTo>
                  <a:pt x="2266828" y="1751575"/>
                </a:lnTo>
                <a:lnTo>
                  <a:pt x="9144000" y="1751575"/>
                </a:lnTo>
                <a:lnTo>
                  <a:pt x="9144000" y="0"/>
                </a:lnTo>
                <a:close/>
              </a:path>
            </a:pathLst>
          </a:custGeom>
          <a:solidFill>
            <a:srgbClr val="7B7B7B">
              <a:alpha val="45097"/>
            </a:srgbClr>
          </a:solidFill>
        </p:spPr>
        <p:txBody>
          <a:bodyPr wrap="square" lIns="0" tIns="0" rIns="0" bIns="0" rtlCol="0"/>
          <a:lstStyle/>
          <a:p>
            <a:endParaRPr/>
          </a:p>
        </p:txBody>
      </p:sp>
      <p:sp>
        <p:nvSpPr>
          <p:cNvPr id="4" name="object 4"/>
          <p:cNvSpPr/>
          <p:nvPr/>
        </p:nvSpPr>
        <p:spPr>
          <a:xfrm>
            <a:off x="7211568" y="0"/>
            <a:ext cx="1932431" cy="685799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315200" y="0"/>
            <a:ext cx="1828800" cy="6858000"/>
          </a:xfrm>
          <a:custGeom>
            <a:avLst/>
            <a:gdLst/>
            <a:ahLst/>
            <a:cxnLst/>
            <a:rect l="l" t="t" r="r" b="b"/>
            <a:pathLst>
              <a:path w="1828800" h="6858000">
                <a:moveTo>
                  <a:pt x="0" y="0"/>
                </a:moveTo>
                <a:lnTo>
                  <a:pt x="37678" y="52510"/>
                </a:lnTo>
                <a:lnTo>
                  <a:pt x="74692" y="105059"/>
                </a:lnTo>
                <a:lnTo>
                  <a:pt x="111045" y="157642"/>
                </a:lnTo>
                <a:lnTo>
                  <a:pt x="146740" y="210258"/>
                </a:lnTo>
                <a:lnTo>
                  <a:pt x="181781" y="262903"/>
                </a:lnTo>
                <a:lnTo>
                  <a:pt x="216173" y="315574"/>
                </a:lnTo>
                <a:lnTo>
                  <a:pt x="249918" y="368268"/>
                </a:lnTo>
                <a:lnTo>
                  <a:pt x="283022" y="420982"/>
                </a:lnTo>
                <a:lnTo>
                  <a:pt x="315488" y="473715"/>
                </a:lnTo>
                <a:lnTo>
                  <a:pt x="347319" y="526461"/>
                </a:lnTo>
                <a:lnTo>
                  <a:pt x="378519" y="579219"/>
                </a:lnTo>
                <a:lnTo>
                  <a:pt x="409092" y="631986"/>
                </a:lnTo>
                <a:lnTo>
                  <a:pt x="439043" y="684758"/>
                </a:lnTo>
                <a:lnTo>
                  <a:pt x="468375" y="737534"/>
                </a:lnTo>
                <a:lnTo>
                  <a:pt x="497091" y="790309"/>
                </a:lnTo>
                <a:lnTo>
                  <a:pt x="525196" y="843081"/>
                </a:lnTo>
                <a:lnTo>
                  <a:pt x="552693" y="895847"/>
                </a:lnTo>
                <a:lnTo>
                  <a:pt x="579586" y="948604"/>
                </a:lnTo>
                <a:lnTo>
                  <a:pt x="605880" y="1001349"/>
                </a:lnTo>
                <a:lnTo>
                  <a:pt x="631577" y="1054080"/>
                </a:lnTo>
                <a:lnTo>
                  <a:pt x="656682" y="1106792"/>
                </a:lnTo>
                <a:lnTo>
                  <a:pt x="681198" y="1159484"/>
                </a:lnTo>
                <a:lnTo>
                  <a:pt x="705130" y="1212153"/>
                </a:lnTo>
                <a:lnTo>
                  <a:pt x="728481" y="1264795"/>
                </a:lnTo>
                <a:lnTo>
                  <a:pt x="751256" y="1317407"/>
                </a:lnTo>
                <a:lnTo>
                  <a:pt x="773457" y="1369987"/>
                </a:lnTo>
                <a:lnTo>
                  <a:pt x="795088" y="1422532"/>
                </a:lnTo>
                <a:lnTo>
                  <a:pt x="816155" y="1475038"/>
                </a:lnTo>
                <a:lnTo>
                  <a:pt x="836659" y="1527504"/>
                </a:lnTo>
                <a:lnTo>
                  <a:pt x="856606" y="1579925"/>
                </a:lnTo>
                <a:lnTo>
                  <a:pt x="875999" y="1632299"/>
                </a:lnTo>
                <a:lnTo>
                  <a:pt x="894841" y="1684623"/>
                </a:lnTo>
                <a:lnTo>
                  <a:pt x="913138" y="1736895"/>
                </a:lnTo>
                <a:lnTo>
                  <a:pt x="930891" y="1789110"/>
                </a:lnTo>
                <a:lnTo>
                  <a:pt x="948107" y="1841267"/>
                </a:lnTo>
                <a:lnTo>
                  <a:pt x="964787" y="1893362"/>
                </a:lnTo>
                <a:lnTo>
                  <a:pt x="980936" y="1945392"/>
                </a:lnTo>
                <a:lnTo>
                  <a:pt x="996558" y="1997355"/>
                </a:lnTo>
                <a:lnTo>
                  <a:pt x="1011657" y="2049248"/>
                </a:lnTo>
                <a:lnTo>
                  <a:pt x="1026237" y="2101067"/>
                </a:lnTo>
                <a:lnTo>
                  <a:pt x="1040300" y="2152809"/>
                </a:lnTo>
                <a:lnTo>
                  <a:pt x="1053852" y="2204473"/>
                </a:lnTo>
                <a:lnTo>
                  <a:pt x="1066896" y="2256054"/>
                </a:lnTo>
                <a:lnTo>
                  <a:pt x="1079436" y="2307550"/>
                </a:lnTo>
                <a:lnTo>
                  <a:pt x="1091475" y="2358958"/>
                </a:lnTo>
                <a:lnTo>
                  <a:pt x="1103018" y="2410275"/>
                </a:lnTo>
                <a:lnTo>
                  <a:pt x="1114068" y="2461498"/>
                </a:lnTo>
                <a:lnTo>
                  <a:pt x="1124629" y="2512625"/>
                </a:lnTo>
                <a:lnTo>
                  <a:pt x="1134705" y="2563651"/>
                </a:lnTo>
                <a:lnTo>
                  <a:pt x="1144300" y="2614575"/>
                </a:lnTo>
                <a:lnTo>
                  <a:pt x="1153418" y="2665393"/>
                </a:lnTo>
                <a:lnTo>
                  <a:pt x="1162062" y="2716103"/>
                </a:lnTo>
                <a:lnTo>
                  <a:pt x="1170236" y="2766701"/>
                </a:lnTo>
                <a:lnTo>
                  <a:pt x="1177945" y="2817185"/>
                </a:lnTo>
                <a:lnTo>
                  <a:pt x="1185192" y="2867551"/>
                </a:lnTo>
                <a:lnTo>
                  <a:pt x="1191980" y="2917797"/>
                </a:lnTo>
                <a:lnTo>
                  <a:pt x="1198314" y="2967920"/>
                </a:lnTo>
                <a:lnTo>
                  <a:pt x="1204197" y="3017916"/>
                </a:lnTo>
                <a:lnTo>
                  <a:pt x="1209634" y="3067784"/>
                </a:lnTo>
                <a:lnTo>
                  <a:pt x="1214628" y="3117520"/>
                </a:lnTo>
                <a:lnTo>
                  <a:pt x="1219183" y="3167120"/>
                </a:lnTo>
                <a:lnTo>
                  <a:pt x="1223302" y="3216583"/>
                </a:lnTo>
                <a:lnTo>
                  <a:pt x="1226990" y="3265905"/>
                </a:lnTo>
                <a:lnTo>
                  <a:pt x="1230251" y="3315083"/>
                </a:lnTo>
                <a:lnTo>
                  <a:pt x="1233088" y="3364115"/>
                </a:lnTo>
                <a:lnTo>
                  <a:pt x="1235505" y="3412997"/>
                </a:lnTo>
                <a:lnTo>
                  <a:pt x="1237506" y="3461726"/>
                </a:lnTo>
                <a:lnTo>
                  <a:pt x="1239095" y="3510300"/>
                </a:lnTo>
                <a:lnTo>
                  <a:pt x="1240275" y="3558716"/>
                </a:lnTo>
                <a:lnTo>
                  <a:pt x="1241051" y="3606970"/>
                </a:lnTo>
                <a:lnTo>
                  <a:pt x="1241426" y="3655060"/>
                </a:lnTo>
                <a:lnTo>
                  <a:pt x="1241404" y="3702983"/>
                </a:lnTo>
                <a:lnTo>
                  <a:pt x="1240989" y="3750736"/>
                </a:lnTo>
                <a:lnTo>
                  <a:pt x="1240185" y="3798316"/>
                </a:lnTo>
                <a:lnTo>
                  <a:pt x="1238995" y="3845719"/>
                </a:lnTo>
                <a:lnTo>
                  <a:pt x="1237424" y="3892944"/>
                </a:lnTo>
                <a:lnTo>
                  <a:pt x="1235475" y="3939987"/>
                </a:lnTo>
                <a:lnTo>
                  <a:pt x="1233152" y="3986846"/>
                </a:lnTo>
                <a:lnTo>
                  <a:pt x="1230459" y="4033516"/>
                </a:lnTo>
                <a:lnTo>
                  <a:pt x="1227400" y="4079996"/>
                </a:lnTo>
                <a:lnTo>
                  <a:pt x="1223979" y="4126283"/>
                </a:lnTo>
                <a:lnTo>
                  <a:pt x="1220198" y="4172373"/>
                </a:lnTo>
                <a:lnTo>
                  <a:pt x="1216063" y="4218264"/>
                </a:lnTo>
                <a:lnTo>
                  <a:pt x="1211578" y="4263952"/>
                </a:lnTo>
                <a:lnTo>
                  <a:pt x="1206745" y="4309435"/>
                </a:lnTo>
                <a:lnTo>
                  <a:pt x="1201568" y="4354710"/>
                </a:lnTo>
                <a:lnTo>
                  <a:pt x="1196053" y="4399773"/>
                </a:lnTo>
                <a:lnTo>
                  <a:pt x="1190201" y="4444623"/>
                </a:lnTo>
                <a:lnTo>
                  <a:pt x="1184018" y="4489256"/>
                </a:lnTo>
                <a:lnTo>
                  <a:pt x="1177507" y="4533668"/>
                </a:lnTo>
                <a:lnTo>
                  <a:pt x="1170672" y="4577858"/>
                </a:lnTo>
                <a:lnTo>
                  <a:pt x="1163517" y="4621822"/>
                </a:lnTo>
                <a:lnTo>
                  <a:pt x="1156045" y="4665558"/>
                </a:lnTo>
                <a:lnTo>
                  <a:pt x="1148260" y="4709062"/>
                </a:lnTo>
                <a:lnTo>
                  <a:pt x="1140167" y="4752331"/>
                </a:lnTo>
                <a:lnTo>
                  <a:pt x="1131769" y="4795362"/>
                </a:lnTo>
                <a:lnTo>
                  <a:pt x="1123069" y="4838154"/>
                </a:lnTo>
                <a:lnTo>
                  <a:pt x="1114073" y="4880702"/>
                </a:lnTo>
                <a:lnTo>
                  <a:pt x="1104783" y="4923003"/>
                </a:lnTo>
                <a:lnTo>
                  <a:pt x="1095203" y="4965056"/>
                </a:lnTo>
                <a:lnTo>
                  <a:pt x="1085337" y="5006856"/>
                </a:lnTo>
                <a:lnTo>
                  <a:pt x="1075190" y="5048401"/>
                </a:lnTo>
                <a:lnTo>
                  <a:pt x="1064764" y="5089688"/>
                </a:lnTo>
                <a:lnTo>
                  <a:pt x="1054064" y="5130715"/>
                </a:lnTo>
                <a:lnTo>
                  <a:pt x="1043094" y="5171477"/>
                </a:lnTo>
                <a:lnTo>
                  <a:pt x="1031857" y="5211973"/>
                </a:lnTo>
                <a:lnTo>
                  <a:pt x="1020357" y="5252199"/>
                </a:lnTo>
                <a:lnTo>
                  <a:pt x="1008598" y="5292152"/>
                </a:lnTo>
                <a:lnTo>
                  <a:pt x="996584" y="5331829"/>
                </a:lnTo>
                <a:lnTo>
                  <a:pt x="984319" y="5371228"/>
                </a:lnTo>
                <a:lnTo>
                  <a:pt x="971806" y="5410346"/>
                </a:lnTo>
                <a:lnTo>
                  <a:pt x="959049" y="5449179"/>
                </a:lnTo>
                <a:lnTo>
                  <a:pt x="946053" y="5487725"/>
                </a:lnTo>
                <a:lnTo>
                  <a:pt x="932821" y="5525981"/>
                </a:lnTo>
                <a:lnTo>
                  <a:pt x="919356" y="5563944"/>
                </a:lnTo>
                <a:lnTo>
                  <a:pt x="905664" y="5601610"/>
                </a:lnTo>
                <a:lnTo>
                  <a:pt x="891746" y="5638977"/>
                </a:lnTo>
                <a:lnTo>
                  <a:pt x="877608" y="5676043"/>
                </a:lnTo>
                <a:lnTo>
                  <a:pt x="863253" y="5712803"/>
                </a:lnTo>
                <a:lnTo>
                  <a:pt x="848686" y="5749256"/>
                </a:lnTo>
                <a:lnTo>
                  <a:pt x="833909" y="5785398"/>
                </a:lnTo>
                <a:lnTo>
                  <a:pt x="818926" y="5821227"/>
                </a:lnTo>
                <a:lnTo>
                  <a:pt x="803742" y="5856738"/>
                </a:lnTo>
                <a:lnTo>
                  <a:pt x="788361" y="5891930"/>
                </a:lnTo>
                <a:lnTo>
                  <a:pt x="772785" y="5926800"/>
                </a:lnTo>
                <a:lnTo>
                  <a:pt x="741068" y="5995560"/>
                </a:lnTo>
                <a:lnTo>
                  <a:pt x="708622" y="6062996"/>
                </a:lnTo>
                <a:lnTo>
                  <a:pt x="675477" y="6129082"/>
                </a:lnTo>
                <a:lnTo>
                  <a:pt x="641663" y="6193797"/>
                </a:lnTo>
                <a:lnTo>
                  <a:pt x="607212" y="6257116"/>
                </a:lnTo>
                <a:lnTo>
                  <a:pt x="572155" y="6319017"/>
                </a:lnTo>
                <a:lnTo>
                  <a:pt x="536521" y="6379475"/>
                </a:lnTo>
                <a:lnTo>
                  <a:pt x="500341" y="6438468"/>
                </a:lnTo>
                <a:lnTo>
                  <a:pt x="463647" y="6495971"/>
                </a:lnTo>
                <a:lnTo>
                  <a:pt x="426469" y="6551962"/>
                </a:lnTo>
                <a:lnTo>
                  <a:pt x="388836" y="6606417"/>
                </a:lnTo>
                <a:lnTo>
                  <a:pt x="350781" y="6659313"/>
                </a:lnTo>
                <a:lnTo>
                  <a:pt x="312334" y="6710625"/>
                </a:lnTo>
                <a:lnTo>
                  <a:pt x="273525" y="6760331"/>
                </a:lnTo>
                <a:lnTo>
                  <a:pt x="234385" y="6808408"/>
                </a:lnTo>
                <a:lnTo>
                  <a:pt x="194945" y="6854831"/>
                </a:lnTo>
                <a:lnTo>
                  <a:pt x="1828800" y="6857999"/>
                </a:lnTo>
                <a:lnTo>
                  <a:pt x="1828800" y="14224"/>
                </a:lnTo>
                <a:lnTo>
                  <a:pt x="0" y="0"/>
                </a:lnTo>
                <a:close/>
              </a:path>
            </a:pathLst>
          </a:custGeom>
          <a:solidFill>
            <a:srgbClr val="585858">
              <a:alpha val="39999"/>
            </a:srgbClr>
          </a:solidFill>
        </p:spPr>
        <p:txBody>
          <a:bodyPr wrap="square" lIns="0" tIns="0" rIns="0" bIns="0" rtlCol="0"/>
          <a:lstStyle/>
          <a:p>
            <a:endParaRPr/>
          </a:p>
        </p:txBody>
      </p:sp>
      <p:sp>
        <p:nvSpPr>
          <p:cNvPr id="6" name="object 6"/>
          <p:cNvSpPr txBox="1">
            <a:spLocks noGrp="1"/>
          </p:cNvSpPr>
          <p:nvPr>
            <p:ph type="title"/>
          </p:nvPr>
        </p:nvSpPr>
        <p:spPr>
          <a:xfrm>
            <a:off x="2961513" y="498093"/>
            <a:ext cx="3984625" cy="726440"/>
          </a:xfrm>
          <a:prstGeom prst="rect">
            <a:avLst/>
          </a:prstGeom>
        </p:spPr>
        <p:txBody>
          <a:bodyPr vert="horz" wrap="square" lIns="0" tIns="12065" rIns="0" bIns="0" rtlCol="0">
            <a:spAutoFit/>
          </a:bodyPr>
          <a:lstStyle/>
          <a:p>
            <a:pPr marL="12700">
              <a:lnSpc>
                <a:spcPct val="100000"/>
              </a:lnSpc>
              <a:spcBef>
                <a:spcPts val="95"/>
              </a:spcBef>
            </a:pPr>
            <a:r>
              <a:rPr spc="-5" dirty="0"/>
              <a:t>Foot</a:t>
            </a:r>
            <a:r>
              <a:rPr spc="-55" dirty="0"/>
              <a:t> </a:t>
            </a:r>
            <a:r>
              <a:rPr spc="-5" dirty="0"/>
              <a:t>Protection</a:t>
            </a:r>
          </a:p>
        </p:txBody>
      </p:sp>
      <p:sp>
        <p:nvSpPr>
          <p:cNvPr id="7" name="object 7"/>
          <p:cNvSpPr/>
          <p:nvPr/>
        </p:nvSpPr>
        <p:spPr>
          <a:xfrm>
            <a:off x="1295400" y="1905000"/>
            <a:ext cx="2895600" cy="3810000"/>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4764151" y="1700225"/>
            <a:ext cx="3841750" cy="4512945"/>
          </a:xfrm>
          <a:prstGeom prst="rect">
            <a:avLst/>
          </a:prstGeom>
        </p:spPr>
        <p:txBody>
          <a:bodyPr vert="horz" wrap="square" lIns="0" tIns="12065" rIns="0" bIns="0" rtlCol="0">
            <a:spAutoFit/>
          </a:bodyPr>
          <a:lstStyle/>
          <a:p>
            <a:pPr marL="396875" marR="470534" indent="-384175">
              <a:lnSpc>
                <a:spcPct val="100000"/>
              </a:lnSpc>
              <a:spcBef>
                <a:spcPts val="95"/>
              </a:spcBef>
              <a:buClr>
                <a:srgbClr val="6D9FAF"/>
              </a:buClr>
              <a:buSzPct val="80357"/>
              <a:buFont typeface="Wingdings 2"/>
              <a:buChar char=""/>
              <a:tabLst>
                <a:tab pos="396875" algn="l"/>
                <a:tab pos="397510" algn="l"/>
              </a:tabLst>
            </a:pPr>
            <a:r>
              <a:rPr sz="2800" b="1" spc="-5" dirty="0">
                <a:solidFill>
                  <a:srgbClr val="FFFF00"/>
                </a:solidFill>
                <a:latin typeface="Arial"/>
                <a:cs typeface="Arial"/>
              </a:rPr>
              <a:t>Safety Shoes</a:t>
            </a:r>
            <a:r>
              <a:rPr sz="2800" b="1" spc="-25" dirty="0">
                <a:solidFill>
                  <a:srgbClr val="FFFF00"/>
                </a:solidFill>
                <a:latin typeface="Arial"/>
                <a:cs typeface="Arial"/>
              </a:rPr>
              <a:t> </a:t>
            </a:r>
            <a:r>
              <a:rPr sz="2800" b="1" spc="-5" dirty="0">
                <a:solidFill>
                  <a:srgbClr val="FFFF00"/>
                </a:solidFill>
                <a:latin typeface="Arial"/>
                <a:cs typeface="Arial"/>
              </a:rPr>
              <a:t>and  </a:t>
            </a:r>
            <a:r>
              <a:rPr sz="2800" b="1" spc="-10" dirty="0">
                <a:solidFill>
                  <a:srgbClr val="FFFF00"/>
                </a:solidFill>
                <a:latin typeface="Arial"/>
                <a:cs typeface="Arial"/>
              </a:rPr>
              <a:t>Boots</a:t>
            </a:r>
            <a:endParaRPr sz="2800">
              <a:latin typeface="Arial"/>
              <a:cs typeface="Arial"/>
            </a:endParaRPr>
          </a:p>
          <a:p>
            <a:pPr>
              <a:lnSpc>
                <a:spcPct val="100000"/>
              </a:lnSpc>
              <a:spcBef>
                <a:spcPts val="50"/>
              </a:spcBef>
              <a:buClr>
                <a:srgbClr val="6D9FAF"/>
              </a:buClr>
              <a:buFont typeface="Wingdings 2"/>
              <a:buChar char=""/>
            </a:pPr>
            <a:endParaRPr sz="4200">
              <a:latin typeface="Times New Roman"/>
              <a:cs typeface="Times New Roman"/>
            </a:endParaRPr>
          </a:p>
          <a:p>
            <a:pPr marL="698500" marR="389255" lvl="1" indent="-274320">
              <a:lnSpc>
                <a:spcPct val="100000"/>
              </a:lnSpc>
              <a:buClr>
                <a:srgbClr val="6D9FAF"/>
              </a:buClr>
              <a:buSzPct val="90277"/>
              <a:buFont typeface="Wingdings 2"/>
              <a:buChar char=""/>
              <a:tabLst>
                <a:tab pos="699135" algn="l"/>
              </a:tabLst>
            </a:pPr>
            <a:r>
              <a:rPr sz="3600" b="1" dirty="0">
                <a:solidFill>
                  <a:srgbClr val="FFFF00"/>
                </a:solidFill>
                <a:latin typeface="Arial"/>
                <a:cs typeface="Arial"/>
              </a:rPr>
              <a:t>Electrostatic  </a:t>
            </a:r>
            <a:r>
              <a:rPr sz="3600" b="1" spc="-5" dirty="0">
                <a:solidFill>
                  <a:srgbClr val="FFFF00"/>
                </a:solidFill>
                <a:latin typeface="Arial"/>
                <a:cs typeface="Arial"/>
              </a:rPr>
              <a:t>dissipating  footwear</a:t>
            </a:r>
            <a:endParaRPr sz="3600">
              <a:latin typeface="Arial"/>
              <a:cs typeface="Arial"/>
            </a:endParaRPr>
          </a:p>
          <a:p>
            <a:pPr marL="981710" marR="5080" lvl="2" indent="-255904">
              <a:lnSpc>
                <a:spcPct val="100000"/>
              </a:lnSpc>
              <a:spcBef>
                <a:spcPts val="695"/>
              </a:spcBef>
              <a:buClr>
                <a:srgbClr val="CCAE09"/>
              </a:buClr>
              <a:buSzPct val="83928"/>
              <a:buChar char="○"/>
              <a:tabLst>
                <a:tab pos="982344" algn="l"/>
              </a:tabLst>
            </a:pPr>
            <a:r>
              <a:rPr sz="2800" dirty="0">
                <a:solidFill>
                  <a:srgbClr val="FFFFFF"/>
                </a:solidFill>
                <a:latin typeface="Arial"/>
                <a:cs typeface="Arial"/>
              </a:rPr>
              <a:t>conducts static  electricity </a:t>
            </a:r>
            <a:r>
              <a:rPr sz="2800" spc="-5" dirty="0">
                <a:solidFill>
                  <a:srgbClr val="FFFFFF"/>
                </a:solidFill>
                <a:latin typeface="Arial"/>
                <a:cs typeface="Arial"/>
              </a:rPr>
              <a:t>to</a:t>
            </a:r>
            <a:r>
              <a:rPr sz="2800" spc="-75" dirty="0">
                <a:solidFill>
                  <a:srgbClr val="FFFFFF"/>
                </a:solidFill>
                <a:latin typeface="Arial"/>
                <a:cs typeface="Arial"/>
              </a:rPr>
              <a:t> </a:t>
            </a:r>
            <a:r>
              <a:rPr sz="2800" spc="-5" dirty="0">
                <a:solidFill>
                  <a:srgbClr val="FFFFFF"/>
                </a:solidFill>
                <a:latin typeface="Arial"/>
                <a:cs typeface="Arial"/>
              </a:rPr>
              <a:t>floors  </a:t>
            </a:r>
            <a:r>
              <a:rPr sz="2800" dirty="0">
                <a:solidFill>
                  <a:srgbClr val="FFFFFF"/>
                </a:solidFill>
                <a:latin typeface="Arial"/>
                <a:cs typeface="Arial"/>
              </a:rPr>
              <a:t>that </a:t>
            </a:r>
            <a:r>
              <a:rPr sz="2800" spc="-5" dirty="0">
                <a:solidFill>
                  <a:srgbClr val="FFFFFF"/>
                </a:solidFill>
                <a:latin typeface="Arial"/>
                <a:cs typeface="Arial"/>
              </a:rPr>
              <a:t>are</a:t>
            </a:r>
            <a:r>
              <a:rPr sz="2800" spc="-75" dirty="0">
                <a:solidFill>
                  <a:srgbClr val="FFFFFF"/>
                </a:solidFill>
                <a:latin typeface="Arial"/>
                <a:cs typeface="Arial"/>
              </a:rPr>
              <a:t> </a:t>
            </a:r>
            <a:r>
              <a:rPr sz="2800" dirty="0">
                <a:solidFill>
                  <a:srgbClr val="FFFFFF"/>
                </a:solidFill>
                <a:latin typeface="Arial"/>
                <a:cs typeface="Arial"/>
              </a:rPr>
              <a:t>grounded</a:t>
            </a:r>
            <a:endParaRPr sz="2800">
              <a:latin typeface="Arial"/>
              <a:cs typeface="Aria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654294"/>
            <a:ext cx="9144000" cy="220370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4751832"/>
            <a:ext cx="9144000" cy="2106295"/>
          </a:xfrm>
          <a:custGeom>
            <a:avLst/>
            <a:gdLst/>
            <a:ahLst/>
            <a:cxnLst/>
            <a:rect l="l" t="t" r="r" b="b"/>
            <a:pathLst>
              <a:path w="9144000" h="2106295">
                <a:moveTo>
                  <a:pt x="0" y="1692935"/>
                </a:moveTo>
                <a:lnTo>
                  <a:pt x="0" y="2106166"/>
                </a:lnTo>
                <a:lnTo>
                  <a:pt x="9144000" y="2106166"/>
                </a:lnTo>
                <a:lnTo>
                  <a:pt x="9144000" y="1751575"/>
                </a:lnTo>
                <a:lnTo>
                  <a:pt x="2266828" y="1751575"/>
                </a:lnTo>
                <a:lnTo>
                  <a:pt x="1613553" y="1744157"/>
                </a:lnTo>
                <a:lnTo>
                  <a:pt x="0" y="1692935"/>
                </a:lnTo>
                <a:close/>
              </a:path>
              <a:path w="9144000" h="2106295">
                <a:moveTo>
                  <a:pt x="9144000" y="0"/>
                </a:moveTo>
                <a:lnTo>
                  <a:pt x="8953853" y="89691"/>
                </a:lnTo>
                <a:lnTo>
                  <a:pt x="8464392" y="314371"/>
                </a:lnTo>
                <a:lnTo>
                  <a:pt x="8055839" y="494221"/>
                </a:lnTo>
                <a:lnTo>
                  <a:pt x="7664254" y="659074"/>
                </a:lnTo>
                <a:lnTo>
                  <a:pt x="7341069" y="788898"/>
                </a:lnTo>
                <a:lnTo>
                  <a:pt x="7028467" y="908526"/>
                </a:lnTo>
                <a:lnTo>
                  <a:pt x="6775423" y="1000703"/>
                </a:lnTo>
                <a:lnTo>
                  <a:pt x="6528624" y="1086284"/>
                </a:lnTo>
                <a:lnTo>
                  <a:pt x="6287566" y="1165488"/>
                </a:lnTo>
                <a:lnTo>
                  <a:pt x="6051747" y="1238535"/>
                </a:lnTo>
                <a:lnTo>
                  <a:pt x="5820664" y="1305646"/>
                </a:lnTo>
                <a:lnTo>
                  <a:pt x="5593815" y="1367040"/>
                </a:lnTo>
                <a:lnTo>
                  <a:pt x="5415046" y="1412187"/>
                </a:lnTo>
                <a:lnTo>
                  <a:pt x="5238407" y="1453928"/>
                </a:lnTo>
                <a:lnTo>
                  <a:pt x="5063642" y="1492375"/>
                </a:lnTo>
                <a:lnTo>
                  <a:pt x="4890493" y="1527643"/>
                </a:lnTo>
                <a:lnTo>
                  <a:pt x="4718701" y="1559842"/>
                </a:lnTo>
                <a:lnTo>
                  <a:pt x="4548012" y="1589086"/>
                </a:lnTo>
                <a:lnTo>
                  <a:pt x="4335806" y="1621657"/>
                </a:lnTo>
                <a:lnTo>
                  <a:pt x="4124415" y="1650005"/>
                </a:lnTo>
                <a:lnTo>
                  <a:pt x="3913339" y="1674351"/>
                </a:lnTo>
                <a:lnTo>
                  <a:pt x="3702072" y="1694915"/>
                </a:lnTo>
                <a:lnTo>
                  <a:pt x="3490114" y="1711916"/>
                </a:lnTo>
                <a:lnTo>
                  <a:pt x="3234143" y="1727924"/>
                </a:lnTo>
                <a:lnTo>
                  <a:pt x="2975583" y="1739498"/>
                </a:lnTo>
                <a:lnTo>
                  <a:pt x="2669499" y="1747904"/>
                </a:lnTo>
                <a:lnTo>
                  <a:pt x="2266828" y="1751575"/>
                </a:lnTo>
                <a:lnTo>
                  <a:pt x="9144000" y="1751575"/>
                </a:lnTo>
                <a:lnTo>
                  <a:pt x="9144000" y="0"/>
                </a:lnTo>
                <a:close/>
              </a:path>
            </a:pathLst>
          </a:custGeom>
          <a:solidFill>
            <a:srgbClr val="7B7B7B">
              <a:alpha val="45097"/>
            </a:srgbClr>
          </a:solidFill>
        </p:spPr>
        <p:txBody>
          <a:bodyPr wrap="square" lIns="0" tIns="0" rIns="0" bIns="0" rtlCol="0"/>
          <a:lstStyle/>
          <a:p>
            <a:endParaRPr/>
          </a:p>
        </p:txBody>
      </p:sp>
      <p:sp>
        <p:nvSpPr>
          <p:cNvPr id="4" name="object 4"/>
          <p:cNvSpPr/>
          <p:nvPr/>
        </p:nvSpPr>
        <p:spPr>
          <a:xfrm>
            <a:off x="7211568" y="0"/>
            <a:ext cx="1932431" cy="685799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315200" y="0"/>
            <a:ext cx="1828800" cy="6858000"/>
          </a:xfrm>
          <a:custGeom>
            <a:avLst/>
            <a:gdLst/>
            <a:ahLst/>
            <a:cxnLst/>
            <a:rect l="l" t="t" r="r" b="b"/>
            <a:pathLst>
              <a:path w="1828800" h="6858000">
                <a:moveTo>
                  <a:pt x="0" y="0"/>
                </a:moveTo>
                <a:lnTo>
                  <a:pt x="37678" y="52510"/>
                </a:lnTo>
                <a:lnTo>
                  <a:pt x="74692" y="105059"/>
                </a:lnTo>
                <a:lnTo>
                  <a:pt x="111045" y="157642"/>
                </a:lnTo>
                <a:lnTo>
                  <a:pt x="146740" y="210258"/>
                </a:lnTo>
                <a:lnTo>
                  <a:pt x="181781" y="262903"/>
                </a:lnTo>
                <a:lnTo>
                  <a:pt x="216173" y="315574"/>
                </a:lnTo>
                <a:lnTo>
                  <a:pt x="249918" y="368268"/>
                </a:lnTo>
                <a:lnTo>
                  <a:pt x="283022" y="420982"/>
                </a:lnTo>
                <a:lnTo>
                  <a:pt x="315488" y="473715"/>
                </a:lnTo>
                <a:lnTo>
                  <a:pt x="347319" y="526461"/>
                </a:lnTo>
                <a:lnTo>
                  <a:pt x="378519" y="579219"/>
                </a:lnTo>
                <a:lnTo>
                  <a:pt x="409092" y="631986"/>
                </a:lnTo>
                <a:lnTo>
                  <a:pt x="439043" y="684758"/>
                </a:lnTo>
                <a:lnTo>
                  <a:pt x="468375" y="737534"/>
                </a:lnTo>
                <a:lnTo>
                  <a:pt x="497091" y="790309"/>
                </a:lnTo>
                <a:lnTo>
                  <a:pt x="525196" y="843081"/>
                </a:lnTo>
                <a:lnTo>
                  <a:pt x="552693" y="895847"/>
                </a:lnTo>
                <a:lnTo>
                  <a:pt x="579586" y="948604"/>
                </a:lnTo>
                <a:lnTo>
                  <a:pt x="605880" y="1001349"/>
                </a:lnTo>
                <a:lnTo>
                  <a:pt x="631577" y="1054080"/>
                </a:lnTo>
                <a:lnTo>
                  <a:pt x="656682" y="1106792"/>
                </a:lnTo>
                <a:lnTo>
                  <a:pt x="681198" y="1159484"/>
                </a:lnTo>
                <a:lnTo>
                  <a:pt x="705130" y="1212153"/>
                </a:lnTo>
                <a:lnTo>
                  <a:pt x="728481" y="1264795"/>
                </a:lnTo>
                <a:lnTo>
                  <a:pt x="751256" y="1317407"/>
                </a:lnTo>
                <a:lnTo>
                  <a:pt x="773457" y="1369987"/>
                </a:lnTo>
                <a:lnTo>
                  <a:pt x="795088" y="1422532"/>
                </a:lnTo>
                <a:lnTo>
                  <a:pt x="816155" y="1475038"/>
                </a:lnTo>
                <a:lnTo>
                  <a:pt x="836659" y="1527504"/>
                </a:lnTo>
                <a:lnTo>
                  <a:pt x="856606" y="1579925"/>
                </a:lnTo>
                <a:lnTo>
                  <a:pt x="875999" y="1632299"/>
                </a:lnTo>
                <a:lnTo>
                  <a:pt x="894841" y="1684623"/>
                </a:lnTo>
                <a:lnTo>
                  <a:pt x="913138" y="1736895"/>
                </a:lnTo>
                <a:lnTo>
                  <a:pt x="930891" y="1789110"/>
                </a:lnTo>
                <a:lnTo>
                  <a:pt x="948107" y="1841267"/>
                </a:lnTo>
                <a:lnTo>
                  <a:pt x="964787" y="1893362"/>
                </a:lnTo>
                <a:lnTo>
                  <a:pt x="980936" y="1945392"/>
                </a:lnTo>
                <a:lnTo>
                  <a:pt x="996558" y="1997355"/>
                </a:lnTo>
                <a:lnTo>
                  <a:pt x="1011657" y="2049248"/>
                </a:lnTo>
                <a:lnTo>
                  <a:pt x="1026237" y="2101067"/>
                </a:lnTo>
                <a:lnTo>
                  <a:pt x="1040300" y="2152809"/>
                </a:lnTo>
                <a:lnTo>
                  <a:pt x="1053852" y="2204473"/>
                </a:lnTo>
                <a:lnTo>
                  <a:pt x="1066896" y="2256054"/>
                </a:lnTo>
                <a:lnTo>
                  <a:pt x="1079436" y="2307550"/>
                </a:lnTo>
                <a:lnTo>
                  <a:pt x="1091475" y="2358958"/>
                </a:lnTo>
                <a:lnTo>
                  <a:pt x="1103018" y="2410275"/>
                </a:lnTo>
                <a:lnTo>
                  <a:pt x="1114068" y="2461498"/>
                </a:lnTo>
                <a:lnTo>
                  <a:pt x="1124629" y="2512625"/>
                </a:lnTo>
                <a:lnTo>
                  <a:pt x="1134705" y="2563651"/>
                </a:lnTo>
                <a:lnTo>
                  <a:pt x="1144300" y="2614575"/>
                </a:lnTo>
                <a:lnTo>
                  <a:pt x="1153418" y="2665393"/>
                </a:lnTo>
                <a:lnTo>
                  <a:pt x="1162062" y="2716103"/>
                </a:lnTo>
                <a:lnTo>
                  <a:pt x="1170236" y="2766701"/>
                </a:lnTo>
                <a:lnTo>
                  <a:pt x="1177945" y="2817185"/>
                </a:lnTo>
                <a:lnTo>
                  <a:pt x="1185192" y="2867551"/>
                </a:lnTo>
                <a:lnTo>
                  <a:pt x="1191980" y="2917797"/>
                </a:lnTo>
                <a:lnTo>
                  <a:pt x="1198314" y="2967920"/>
                </a:lnTo>
                <a:lnTo>
                  <a:pt x="1204197" y="3017916"/>
                </a:lnTo>
                <a:lnTo>
                  <a:pt x="1209634" y="3067784"/>
                </a:lnTo>
                <a:lnTo>
                  <a:pt x="1214628" y="3117520"/>
                </a:lnTo>
                <a:lnTo>
                  <a:pt x="1219183" y="3167120"/>
                </a:lnTo>
                <a:lnTo>
                  <a:pt x="1223302" y="3216583"/>
                </a:lnTo>
                <a:lnTo>
                  <a:pt x="1226990" y="3265905"/>
                </a:lnTo>
                <a:lnTo>
                  <a:pt x="1230251" y="3315083"/>
                </a:lnTo>
                <a:lnTo>
                  <a:pt x="1233088" y="3364115"/>
                </a:lnTo>
                <a:lnTo>
                  <a:pt x="1235505" y="3412997"/>
                </a:lnTo>
                <a:lnTo>
                  <a:pt x="1237506" y="3461726"/>
                </a:lnTo>
                <a:lnTo>
                  <a:pt x="1239095" y="3510300"/>
                </a:lnTo>
                <a:lnTo>
                  <a:pt x="1240275" y="3558716"/>
                </a:lnTo>
                <a:lnTo>
                  <a:pt x="1241051" y="3606970"/>
                </a:lnTo>
                <a:lnTo>
                  <a:pt x="1241426" y="3655060"/>
                </a:lnTo>
                <a:lnTo>
                  <a:pt x="1241404" y="3702983"/>
                </a:lnTo>
                <a:lnTo>
                  <a:pt x="1240989" y="3750736"/>
                </a:lnTo>
                <a:lnTo>
                  <a:pt x="1240185" y="3798316"/>
                </a:lnTo>
                <a:lnTo>
                  <a:pt x="1238995" y="3845719"/>
                </a:lnTo>
                <a:lnTo>
                  <a:pt x="1237424" y="3892944"/>
                </a:lnTo>
                <a:lnTo>
                  <a:pt x="1235475" y="3939987"/>
                </a:lnTo>
                <a:lnTo>
                  <a:pt x="1233152" y="3986846"/>
                </a:lnTo>
                <a:lnTo>
                  <a:pt x="1230459" y="4033516"/>
                </a:lnTo>
                <a:lnTo>
                  <a:pt x="1227400" y="4079996"/>
                </a:lnTo>
                <a:lnTo>
                  <a:pt x="1223979" y="4126283"/>
                </a:lnTo>
                <a:lnTo>
                  <a:pt x="1220198" y="4172373"/>
                </a:lnTo>
                <a:lnTo>
                  <a:pt x="1216063" y="4218264"/>
                </a:lnTo>
                <a:lnTo>
                  <a:pt x="1211578" y="4263952"/>
                </a:lnTo>
                <a:lnTo>
                  <a:pt x="1206745" y="4309435"/>
                </a:lnTo>
                <a:lnTo>
                  <a:pt x="1201568" y="4354710"/>
                </a:lnTo>
                <a:lnTo>
                  <a:pt x="1196053" y="4399773"/>
                </a:lnTo>
                <a:lnTo>
                  <a:pt x="1190201" y="4444623"/>
                </a:lnTo>
                <a:lnTo>
                  <a:pt x="1184018" y="4489256"/>
                </a:lnTo>
                <a:lnTo>
                  <a:pt x="1177507" y="4533668"/>
                </a:lnTo>
                <a:lnTo>
                  <a:pt x="1170672" y="4577858"/>
                </a:lnTo>
                <a:lnTo>
                  <a:pt x="1163517" y="4621822"/>
                </a:lnTo>
                <a:lnTo>
                  <a:pt x="1156045" y="4665558"/>
                </a:lnTo>
                <a:lnTo>
                  <a:pt x="1148260" y="4709062"/>
                </a:lnTo>
                <a:lnTo>
                  <a:pt x="1140167" y="4752331"/>
                </a:lnTo>
                <a:lnTo>
                  <a:pt x="1131769" y="4795362"/>
                </a:lnTo>
                <a:lnTo>
                  <a:pt x="1123069" y="4838154"/>
                </a:lnTo>
                <a:lnTo>
                  <a:pt x="1114073" y="4880702"/>
                </a:lnTo>
                <a:lnTo>
                  <a:pt x="1104783" y="4923003"/>
                </a:lnTo>
                <a:lnTo>
                  <a:pt x="1095203" y="4965056"/>
                </a:lnTo>
                <a:lnTo>
                  <a:pt x="1085337" y="5006856"/>
                </a:lnTo>
                <a:lnTo>
                  <a:pt x="1075190" y="5048401"/>
                </a:lnTo>
                <a:lnTo>
                  <a:pt x="1064764" y="5089688"/>
                </a:lnTo>
                <a:lnTo>
                  <a:pt x="1054064" y="5130715"/>
                </a:lnTo>
                <a:lnTo>
                  <a:pt x="1043094" y="5171477"/>
                </a:lnTo>
                <a:lnTo>
                  <a:pt x="1031857" y="5211973"/>
                </a:lnTo>
                <a:lnTo>
                  <a:pt x="1020357" y="5252199"/>
                </a:lnTo>
                <a:lnTo>
                  <a:pt x="1008598" y="5292152"/>
                </a:lnTo>
                <a:lnTo>
                  <a:pt x="996584" y="5331829"/>
                </a:lnTo>
                <a:lnTo>
                  <a:pt x="984319" y="5371228"/>
                </a:lnTo>
                <a:lnTo>
                  <a:pt x="971806" y="5410346"/>
                </a:lnTo>
                <a:lnTo>
                  <a:pt x="959049" y="5449179"/>
                </a:lnTo>
                <a:lnTo>
                  <a:pt x="946053" y="5487725"/>
                </a:lnTo>
                <a:lnTo>
                  <a:pt x="932821" y="5525981"/>
                </a:lnTo>
                <a:lnTo>
                  <a:pt x="919356" y="5563944"/>
                </a:lnTo>
                <a:lnTo>
                  <a:pt x="905664" y="5601610"/>
                </a:lnTo>
                <a:lnTo>
                  <a:pt x="891746" y="5638977"/>
                </a:lnTo>
                <a:lnTo>
                  <a:pt x="877608" y="5676043"/>
                </a:lnTo>
                <a:lnTo>
                  <a:pt x="863253" y="5712803"/>
                </a:lnTo>
                <a:lnTo>
                  <a:pt x="848686" y="5749256"/>
                </a:lnTo>
                <a:lnTo>
                  <a:pt x="833909" y="5785398"/>
                </a:lnTo>
                <a:lnTo>
                  <a:pt x="818926" y="5821227"/>
                </a:lnTo>
                <a:lnTo>
                  <a:pt x="803742" y="5856738"/>
                </a:lnTo>
                <a:lnTo>
                  <a:pt x="788361" y="5891930"/>
                </a:lnTo>
                <a:lnTo>
                  <a:pt x="772785" y="5926800"/>
                </a:lnTo>
                <a:lnTo>
                  <a:pt x="741068" y="5995560"/>
                </a:lnTo>
                <a:lnTo>
                  <a:pt x="708622" y="6062996"/>
                </a:lnTo>
                <a:lnTo>
                  <a:pt x="675477" y="6129082"/>
                </a:lnTo>
                <a:lnTo>
                  <a:pt x="641663" y="6193797"/>
                </a:lnTo>
                <a:lnTo>
                  <a:pt x="607212" y="6257116"/>
                </a:lnTo>
                <a:lnTo>
                  <a:pt x="572155" y="6319017"/>
                </a:lnTo>
                <a:lnTo>
                  <a:pt x="536521" y="6379475"/>
                </a:lnTo>
                <a:lnTo>
                  <a:pt x="500341" y="6438468"/>
                </a:lnTo>
                <a:lnTo>
                  <a:pt x="463647" y="6495971"/>
                </a:lnTo>
                <a:lnTo>
                  <a:pt x="426469" y="6551962"/>
                </a:lnTo>
                <a:lnTo>
                  <a:pt x="388836" y="6606417"/>
                </a:lnTo>
                <a:lnTo>
                  <a:pt x="350781" y="6659313"/>
                </a:lnTo>
                <a:lnTo>
                  <a:pt x="312334" y="6710625"/>
                </a:lnTo>
                <a:lnTo>
                  <a:pt x="273525" y="6760331"/>
                </a:lnTo>
                <a:lnTo>
                  <a:pt x="234385" y="6808408"/>
                </a:lnTo>
                <a:lnTo>
                  <a:pt x="194945" y="6854831"/>
                </a:lnTo>
                <a:lnTo>
                  <a:pt x="1828800" y="6857999"/>
                </a:lnTo>
                <a:lnTo>
                  <a:pt x="1828800" y="14224"/>
                </a:lnTo>
                <a:lnTo>
                  <a:pt x="0" y="0"/>
                </a:lnTo>
                <a:close/>
              </a:path>
            </a:pathLst>
          </a:custGeom>
          <a:solidFill>
            <a:srgbClr val="585858">
              <a:alpha val="39999"/>
            </a:srgbClr>
          </a:solidFill>
        </p:spPr>
        <p:txBody>
          <a:bodyPr wrap="square" lIns="0" tIns="0" rIns="0" bIns="0" rtlCol="0"/>
          <a:lstStyle/>
          <a:p>
            <a:endParaRPr/>
          </a:p>
        </p:txBody>
      </p:sp>
      <p:sp>
        <p:nvSpPr>
          <p:cNvPr id="6" name="object 6"/>
          <p:cNvSpPr txBox="1">
            <a:spLocks noGrp="1"/>
          </p:cNvSpPr>
          <p:nvPr>
            <p:ph type="title"/>
          </p:nvPr>
        </p:nvSpPr>
        <p:spPr>
          <a:xfrm>
            <a:off x="2961513" y="498093"/>
            <a:ext cx="3984625" cy="726440"/>
          </a:xfrm>
          <a:prstGeom prst="rect">
            <a:avLst/>
          </a:prstGeom>
        </p:spPr>
        <p:txBody>
          <a:bodyPr vert="horz" wrap="square" lIns="0" tIns="12065" rIns="0" bIns="0" rtlCol="0">
            <a:spAutoFit/>
          </a:bodyPr>
          <a:lstStyle/>
          <a:p>
            <a:pPr marL="12700">
              <a:lnSpc>
                <a:spcPct val="100000"/>
              </a:lnSpc>
              <a:spcBef>
                <a:spcPts val="95"/>
              </a:spcBef>
            </a:pPr>
            <a:r>
              <a:rPr spc="-5" dirty="0"/>
              <a:t>Foot</a:t>
            </a:r>
            <a:r>
              <a:rPr spc="-55" dirty="0"/>
              <a:t> </a:t>
            </a:r>
            <a:r>
              <a:rPr spc="-5" dirty="0"/>
              <a:t>Protection</a:t>
            </a:r>
          </a:p>
        </p:txBody>
      </p:sp>
      <p:sp>
        <p:nvSpPr>
          <p:cNvPr id="7" name="object 7"/>
          <p:cNvSpPr/>
          <p:nvPr/>
        </p:nvSpPr>
        <p:spPr>
          <a:xfrm>
            <a:off x="1981200" y="1524000"/>
            <a:ext cx="2590800" cy="4267200"/>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5556884" y="1697177"/>
            <a:ext cx="2999105" cy="3894454"/>
          </a:xfrm>
          <a:prstGeom prst="rect">
            <a:avLst/>
          </a:prstGeom>
        </p:spPr>
        <p:txBody>
          <a:bodyPr vert="horz" wrap="square" lIns="0" tIns="12700" rIns="0" bIns="0" rtlCol="0">
            <a:spAutoFit/>
          </a:bodyPr>
          <a:lstStyle/>
          <a:p>
            <a:pPr marL="287020" marR="669925" indent="-274320">
              <a:lnSpc>
                <a:spcPct val="100000"/>
              </a:lnSpc>
              <a:spcBef>
                <a:spcPts val="100"/>
              </a:spcBef>
              <a:buClr>
                <a:srgbClr val="6D9FAF"/>
              </a:buClr>
              <a:buSzPct val="90277"/>
              <a:buFont typeface="Wingdings 2"/>
              <a:buChar char=""/>
              <a:tabLst>
                <a:tab pos="287020" algn="l"/>
              </a:tabLst>
            </a:pPr>
            <a:r>
              <a:rPr sz="3600" b="1" dirty="0">
                <a:solidFill>
                  <a:srgbClr val="FFFF00"/>
                </a:solidFill>
                <a:latin typeface="Arial"/>
                <a:cs typeface="Arial"/>
              </a:rPr>
              <a:t>Electrical  </a:t>
            </a:r>
            <a:r>
              <a:rPr sz="3600" b="1" spc="-5" dirty="0">
                <a:solidFill>
                  <a:srgbClr val="FFFF00"/>
                </a:solidFill>
                <a:latin typeface="Arial"/>
                <a:cs typeface="Arial"/>
              </a:rPr>
              <a:t>hazard  footwear</a:t>
            </a:r>
            <a:endParaRPr sz="3600">
              <a:latin typeface="Arial"/>
              <a:cs typeface="Arial"/>
            </a:endParaRPr>
          </a:p>
          <a:p>
            <a:pPr marL="570230" marR="5080" lvl="1" indent="-255904">
              <a:lnSpc>
                <a:spcPct val="100000"/>
              </a:lnSpc>
              <a:spcBef>
                <a:spcPts val="695"/>
              </a:spcBef>
              <a:buClr>
                <a:srgbClr val="CCAE09"/>
              </a:buClr>
              <a:buSzPct val="83928"/>
              <a:buChar char="○"/>
              <a:tabLst>
                <a:tab pos="570865" algn="l"/>
              </a:tabLst>
            </a:pPr>
            <a:r>
              <a:rPr sz="2800" dirty="0">
                <a:solidFill>
                  <a:srgbClr val="FFFFFF"/>
                </a:solidFill>
                <a:latin typeface="Arial"/>
                <a:cs typeface="Arial"/>
              </a:rPr>
              <a:t>insulated </a:t>
            </a:r>
            <a:r>
              <a:rPr sz="2800" spc="-5" dirty="0">
                <a:solidFill>
                  <a:srgbClr val="FFFFFF"/>
                </a:solidFill>
                <a:latin typeface="Arial"/>
                <a:cs typeface="Arial"/>
              </a:rPr>
              <a:t>with  tough </a:t>
            </a:r>
            <a:r>
              <a:rPr sz="2800" dirty="0">
                <a:solidFill>
                  <a:srgbClr val="FFFFFF"/>
                </a:solidFill>
                <a:latin typeface="Arial"/>
                <a:cs typeface="Arial"/>
              </a:rPr>
              <a:t>rubber</a:t>
            </a:r>
            <a:r>
              <a:rPr sz="2800" spc="-45" dirty="0">
                <a:solidFill>
                  <a:srgbClr val="FFFFFF"/>
                </a:solidFill>
                <a:latin typeface="Arial"/>
                <a:cs typeface="Arial"/>
              </a:rPr>
              <a:t> </a:t>
            </a:r>
            <a:r>
              <a:rPr sz="2800" spc="-5" dirty="0">
                <a:solidFill>
                  <a:srgbClr val="FFFFFF"/>
                </a:solidFill>
                <a:latin typeface="Arial"/>
                <a:cs typeface="Arial"/>
              </a:rPr>
              <a:t>to  </a:t>
            </a:r>
            <a:r>
              <a:rPr sz="2800" dirty="0">
                <a:solidFill>
                  <a:srgbClr val="FFFFFF"/>
                </a:solidFill>
                <a:latin typeface="Arial"/>
                <a:cs typeface="Arial"/>
              </a:rPr>
              <a:t>prevent shocks  </a:t>
            </a:r>
            <a:r>
              <a:rPr sz="2800" spc="-5" dirty="0">
                <a:solidFill>
                  <a:srgbClr val="FFFFFF"/>
                </a:solidFill>
                <a:latin typeface="Arial"/>
                <a:cs typeface="Arial"/>
              </a:rPr>
              <a:t>and burns </a:t>
            </a:r>
            <a:r>
              <a:rPr sz="2800" dirty="0">
                <a:solidFill>
                  <a:srgbClr val="FFFFFF"/>
                </a:solidFill>
                <a:latin typeface="Arial"/>
                <a:cs typeface="Arial"/>
              </a:rPr>
              <a:t>from  electricity</a:t>
            </a:r>
            <a:endParaRPr sz="2800">
              <a:latin typeface="Arial"/>
              <a:cs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654294"/>
            <a:ext cx="9144000" cy="220370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4751832"/>
            <a:ext cx="9144000" cy="2106295"/>
          </a:xfrm>
          <a:custGeom>
            <a:avLst/>
            <a:gdLst/>
            <a:ahLst/>
            <a:cxnLst/>
            <a:rect l="l" t="t" r="r" b="b"/>
            <a:pathLst>
              <a:path w="9144000" h="2106295">
                <a:moveTo>
                  <a:pt x="0" y="1692935"/>
                </a:moveTo>
                <a:lnTo>
                  <a:pt x="0" y="2106166"/>
                </a:lnTo>
                <a:lnTo>
                  <a:pt x="9144000" y="2106166"/>
                </a:lnTo>
                <a:lnTo>
                  <a:pt x="9144000" y="1751575"/>
                </a:lnTo>
                <a:lnTo>
                  <a:pt x="2266828" y="1751575"/>
                </a:lnTo>
                <a:lnTo>
                  <a:pt x="1613553" y="1744157"/>
                </a:lnTo>
                <a:lnTo>
                  <a:pt x="0" y="1692935"/>
                </a:lnTo>
                <a:close/>
              </a:path>
              <a:path w="9144000" h="2106295">
                <a:moveTo>
                  <a:pt x="9144000" y="0"/>
                </a:moveTo>
                <a:lnTo>
                  <a:pt x="8953853" y="89691"/>
                </a:lnTo>
                <a:lnTo>
                  <a:pt x="8464392" y="314371"/>
                </a:lnTo>
                <a:lnTo>
                  <a:pt x="8055839" y="494221"/>
                </a:lnTo>
                <a:lnTo>
                  <a:pt x="7664254" y="659074"/>
                </a:lnTo>
                <a:lnTo>
                  <a:pt x="7341069" y="788898"/>
                </a:lnTo>
                <a:lnTo>
                  <a:pt x="7028467" y="908526"/>
                </a:lnTo>
                <a:lnTo>
                  <a:pt x="6775423" y="1000703"/>
                </a:lnTo>
                <a:lnTo>
                  <a:pt x="6528624" y="1086284"/>
                </a:lnTo>
                <a:lnTo>
                  <a:pt x="6287566" y="1165488"/>
                </a:lnTo>
                <a:lnTo>
                  <a:pt x="6051747" y="1238535"/>
                </a:lnTo>
                <a:lnTo>
                  <a:pt x="5820664" y="1305646"/>
                </a:lnTo>
                <a:lnTo>
                  <a:pt x="5593815" y="1367040"/>
                </a:lnTo>
                <a:lnTo>
                  <a:pt x="5415046" y="1412187"/>
                </a:lnTo>
                <a:lnTo>
                  <a:pt x="5238407" y="1453928"/>
                </a:lnTo>
                <a:lnTo>
                  <a:pt x="5063642" y="1492375"/>
                </a:lnTo>
                <a:lnTo>
                  <a:pt x="4890493" y="1527643"/>
                </a:lnTo>
                <a:lnTo>
                  <a:pt x="4718701" y="1559842"/>
                </a:lnTo>
                <a:lnTo>
                  <a:pt x="4548012" y="1589086"/>
                </a:lnTo>
                <a:lnTo>
                  <a:pt x="4335806" y="1621657"/>
                </a:lnTo>
                <a:lnTo>
                  <a:pt x="4124415" y="1650005"/>
                </a:lnTo>
                <a:lnTo>
                  <a:pt x="3913339" y="1674351"/>
                </a:lnTo>
                <a:lnTo>
                  <a:pt x="3702072" y="1694915"/>
                </a:lnTo>
                <a:lnTo>
                  <a:pt x="3490114" y="1711916"/>
                </a:lnTo>
                <a:lnTo>
                  <a:pt x="3234143" y="1727924"/>
                </a:lnTo>
                <a:lnTo>
                  <a:pt x="2975583" y="1739498"/>
                </a:lnTo>
                <a:lnTo>
                  <a:pt x="2669499" y="1747904"/>
                </a:lnTo>
                <a:lnTo>
                  <a:pt x="2266828" y="1751575"/>
                </a:lnTo>
                <a:lnTo>
                  <a:pt x="9144000" y="1751575"/>
                </a:lnTo>
                <a:lnTo>
                  <a:pt x="9144000" y="0"/>
                </a:lnTo>
                <a:close/>
              </a:path>
            </a:pathLst>
          </a:custGeom>
          <a:solidFill>
            <a:srgbClr val="7B7B7B">
              <a:alpha val="45097"/>
            </a:srgbClr>
          </a:solidFill>
        </p:spPr>
        <p:txBody>
          <a:bodyPr wrap="square" lIns="0" tIns="0" rIns="0" bIns="0" rtlCol="0"/>
          <a:lstStyle/>
          <a:p>
            <a:endParaRPr/>
          </a:p>
        </p:txBody>
      </p:sp>
      <p:sp>
        <p:nvSpPr>
          <p:cNvPr id="4" name="object 4"/>
          <p:cNvSpPr/>
          <p:nvPr/>
        </p:nvSpPr>
        <p:spPr>
          <a:xfrm>
            <a:off x="7211568" y="0"/>
            <a:ext cx="1932431" cy="685799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315200" y="0"/>
            <a:ext cx="1828800" cy="6858000"/>
          </a:xfrm>
          <a:custGeom>
            <a:avLst/>
            <a:gdLst/>
            <a:ahLst/>
            <a:cxnLst/>
            <a:rect l="l" t="t" r="r" b="b"/>
            <a:pathLst>
              <a:path w="1828800" h="6858000">
                <a:moveTo>
                  <a:pt x="0" y="0"/>
                </a:moveTo>
                <a:lnTo>
                  <a:pt x="37678" y="52510"/>
                </a:lnTo>
                <a:lnTo>
                  <a:pt x="74692" y="105059"/>
                </a:lnTo>
                <a:lnTo>
                  <a:pt x="111045" y="157642"/>
                </a:lnTo>
                <a:lnTo>
                  <a:pt x="146740" y="210258"/>
                </a:lnTo>
                <a:lnTo>
                  <a:pt x="181781" y="262903"/>
                </a:lnTo>
                <a:lnTo>
                  <a:pt x="216173" y="315574"/>
                </a:lnTo>
                <a:lnTo>
                  <a:pt x="249918" y="368268"/>
                </a:lnTo>
                <a:lnTo>
                  <a:pt x="283022" y="420982"/>
                </a:lnTo>
                <a:lnTo>
                  <a:pt x="315488" y="473715"/>
                </a:lnTo>
                <a:lnTo>
                  <a:pt x="347319" y="526461"/>
                </a:lnTo>
                <a:lnTo>
                  <a:pt x="378519" y="579219"/>
                </a:lnTo>
                <a:lnTo>
                  <a:pt x="409092" y="631986"/>
                </a:lnTo>
                <a:lnTo>
                  <a:pt x="439043" y="684758"/>
                </a:lnTo>
                <a:lnTo>
                  <a:pt x="468375" y="737534"/>
                </a:lnTo>
                <a:lnTo>
                  <a:pt x="497091" y="790309"/>
                </a:lnTo>
                <a:lnTo>
                  <a:pt x="525196" y="843081"/>
                </a:lnTo>
                <a:lnTo>
                  <a:pt x="552693" y="895847"/>
                </a:lnTo>
                <a:lnTo>
                  <a:pt x="579586" y="948604"/>
                </a:lnTo>
                <a:lnTo>
                  <a:pt x="605880" y="1001349"/>
                </a:lnTo>
                <a:lnTo>
                  <a:pt x="631577" y="1054080"/>
                </a:lnTo>
                <a:lnTo>
                  <a:pt x="656682" y="1106792"/>
                </a:lnTo>
                <a:lnTo>
                  <a:pt x="681198" y="1159484"/>
                </a:lnTo>
                <a:lnTo>
                  <a:pt x="705130" y="1212153"/>
                </a:lnTo>
                <a:lnTo>
                  <a:pt x="728481" y="1264795"/>
                </a:lnTo>
                <a:lnTo>
                  <a:pt x="751256" y="1317407"/>
                </a:lnTo>
                <a:lnTo>
                  <a:pt x="773457" y="1369987"/>
                </a:lnTo>
                <a:lnTo>
                  <a:pt x="795088" y="1422532"/>
                </a:lnTo>
                <a:lnTo>
                  <a:pt x="816155" y="1475038"/>
                </a:lnTo>
                <a:lnTo>
                  <a:pt x="836659" y="1527504"/>
                </a:lnTo>
                <a:lnTo>
                  <a:pt x="856606" y="1579925"/>
                </a:lnTo>
                <a:lnTo>
                  <a:pt x="875999" y="1632299"/>
                </a:lnTo>
                <a:lnTo>
                  <a:pt x="894841" y="1684623"/>
                </a:lnTo>
                <a:lnTo>
                  <a:pt x="913138" y="1736895"/>
                </a:lnTo>
                <a:lnTo>
                  <a:pt x="930891" y="1789110"/>
                </a:lnTo>
                <a:lnTo>
                  <a:pt x="948107" y="1841267"/>
                </a:lnTo>
                <a:lnTo>
                  <a:pt x="964787" y="1893362"/>
                </a:lnTo>
                <a:lnTo>
                  <a:pt x="980936" y="1945392"/>
                </a:lnTo>
                <a:lnTo>
                  <a:pt x="996558" y="1997355"/>
                </a:lnTo>
                <a:lnTo>
                  <a:pt x="1011657" y="2049248"/>
                </a:lnTo>
                <a:lnTo>
                  <a:pt x="1026237" y="2101067"/>
                </a:lnTo>
                <a:lnTo>
                  <a:pt x="1040300" y="2152809"/>
                </a:lnTo>
                <a:lnTo>
                  <a:pt x="1053852" y="2204473"/>
                </a:lnTo>
                <a:lnTo>
                  <a:pt x="1066896" y="2256054"/>
                </a:lnTo>
                <a:lnTo>
                  <a:pt x="1079436" y="2307550"/>
                </a:lnTo>
                <a:lnTo>
                  <a:pt x="1091475" y="2358958"/>
                </a:lnTo>
                <a:lnTo>
                  <a:pt x="1103018" y="2410275"/>
                </a:lnTo>
                <a:lnTo>
                  <a:pt x="1114068" y="2461498"/>
                </a:lnTo>
                <a:lnTo>
                  <a:pt x="1124629" y="2512625"/>
                </a:lnTo>
                <a:lnTo>
                  <a:pt x="1134705" y="2563651"/>
                </a:lnTo>
                <a:lnTo>
                  <a:pt x="1144300" y="2614575"/>
                </a:lnTo>
                <a:lnTo>
                  <a:pt x="1153418" y="2665393"/>
                </a:lnTo>
                <a:lnTo>
                  <a:pt x="1162062" y="2716103"/>
                </a:lnTo>
                <a:lnTo>
                  <a:pt x="1170236" y="2766701"/>
                </a:lnTo>
                <a:lnTo>
                  <a:pt x="1177945" y="2817185"/>
                </a:lnTo>
                <a:lnTo>
                  <a:pt x="1185192" y="2867551"/>
                </a:lnTo>
                <a:lnTo>
                  <a:pt x="1191980" y="2917797"/>
                </a:lnTo>
                <a:lnTo>
                  <a:pt x="1198314" y="2967920"/>
                </a:lnTo>
                <a:lnTo>
                  <a:pt x="1204197" y="3017916"/>
                </a:lnTo>
                <a:lnTo>
                  <a:pt x="1209634" y="3067784"/>
                </a:lnTo>
                <a:lnTo>
                  <a:pt x="1214628" y="3117520"/>
                </a:lnTo>
                <a:lnTo>
                  <a:pt x="1219183" y="3167120"/>
                </a:lnTo>
                <a:lnTo>
                  <a:pt x="1223302" y="3216583"/>
                </a:lnTo>
                <a:lnTo>
                  <a:pt x="1226990" y="3265905"/>
                </a:lnTo>
                <a:lnTo>
                  <a:pt x="1230251" y="3315083"/>
                </a:lnTo>
                <a:lnTo>
                  <a:pt x="1233088" y="3364115"/>
                </a:lnTo>
                <a:lnTo>
                  <a:pt x="1235505" y="3412997"/>
                </a:lnTo>
                <a:lnTo>
                  <a:pt x="1237506" y="3461726"/>
                </a:lnTo>
                <a:lnTo>
                  <a:pt x="1239095" y="3510300"/>
                </a:lnTo>
                <a:lnTo>
                  <a:pt x="1240275" y="3558716"/>
                </a:lnTo>
                <a:lnTo>
                  <a:pt x="1241051" y="3606970"/>
                </a:lnTo>
                <a:lnTo>
                  <a:pt x="1241426" y="3655060"/>
                </a:lnTo>
                <a:lnTo>
                  <a:pt x="1241404" y="3702983"/>
                </a:lnTo>
                <a:lnTo>
                  <a:pt x="1240989" y="3750736"/>
                </a:lnTo>
                <a:lnTo>
                  <a:pt x="1240185" y="3798316"/>
                </a:lnTo>
                <a:lnTo>
                  <a:pt x="1238995" y="3845719"/>
                </a:lnTo>
                <a:lnTo>
                  <a:pt x="1237424" y="3892944"/>
                </a:lnTo>
                <a:lnTo>
                  <a:pt x="1235475" y="3939987"/>
                </a:lnTo>
                <a:lnTo>
                  <a:pt x="1233152" y="3986846"/>
                </a:lnTo>
                <a:lnTo>
                  <a:pt x="1230459" y="4033516"/>
                </a:lnTo>
                <a:lnTo>
                  <a:pt x="1227400" y="4079996"/>
                </a:lnTo>
                <a:lnTo>
                  <a:pt x="1223979" y="4126283"/>
                </a:lnTo>
                <a:lnTo>
                  <a:pt x="1220198" y="4172373"/>
                </a:lnTo>
                <a:lnTo>
                  <a:pt x="1216063" y="4218264"/>
                </a:lnTo>
                <a:lnTo>
                  <a:pt x="1211578" y="4263952"/>
                </a:lnTo>
                <a:lnTo>
                  <a:pt x="1206745" y="4309435"/>
                </a:lnTo>
                <a:lnTo>
                  <a:pt x="1201568" y="4354710"/>
                </a:lnTo>
                <a:lnTo>
                  <a:pt x="1196053" y="4399773"/>
                </a:lnTo>
                <a:lnTo>
                  <a:pt x="1190201" y="4444623"/>
                </a:lnTo>
                <a:lnTo>
                  <a:pt x="1184018" y="4489256"/>
                </a:lnTo>
                <a:lnTo>
                  <a:pt x="1177507" y="4533668"/>
                </a:lnTo>
                <a:lnTo>
                  <a:pt x="1170672" y="4577858"/>
                </a:lnTo>
                <a:lnTo>
                  <a:pt x="1163517" y="4621822"/>
                </a:lnTo>
                <a:lnTo>
                  <a:pt x="1156045" y="4665558"/>
                </a:lnTo>
                <a:lnTo>
                  <a:pt x="1148260" y="4709062"/>
                </a:lnTo>
                <a:lnTo>
                  <a:pt x="1140167" y="4752331"/>
                </a:lnTo>
                <a:lnTo>
                  <a:pt x="1131769" y="4795362"/>
                </a:lnTo>
                <a:lnTo>
                  <a:pt x="1123069" y="4838154"/>
                </a:lnTo>
                <a:lnTo>
                  <a:pt x="1114073" y="4880702"/>
                </a:lnTo>
                <a:lnTo>
                  <a:pt x="1104783" y="4923003"/>
                </a:lnTo>
                <a:lnTo>
                  <a:pt x="1095203" y="4965056"/>
                </a:lnTo>
                <a:lnTo>
                  <a:pt x="1085337" y="5006856"/>
                </a:lnTo>
                <a:lnTo>
                  <a:pt x="1075190" y="5048401"/>
                </a:lnTo>
                <a:lnTo>
                  <a:pt x="1064764" y="5089688"/>
                </a:lnTo>
                <a:lnTo>
                  <a:pt x="1054064" y="5130715"/>
                </a:lnTo>
                <a:lnTo>
                  <a:pt x="1043094" y="5171477"/>
                </a:lnTo>
                <a:lnTo>
                  <a:pt x="1031857" y="5211973"/>
                </a:lnTo>
                <a:lnTo>
                  <a:pt x="1020357" y="5252199"/>
                </a:lnTo>
                <a:lnTo>
                  <a:pt x="1008598" y="5292152"/>
                </a:lnTo>
                <a:lnTo>
                  <a:pt x="996584" y="5331829"/>
                </a:lnTo>
                <a:lnTo>
                  <a:pt x="984319" y="5371228"/>
                </a:lnTo>
                <a:lnTo>
                  <a:pt x="971806" y="5410346"/>
                </a:lnTo>
                <a:lnTo>
                  <a:pt x="959049" y="5449179"/>
                </a:lnTo>
                <a:lnTo>
                  <a:pt x="946053" y="5487725"/>
                </a:lnTo>
                <a:lnTo>
                  <a:pt x="932821" y="5525981"/>
                </a:lnTo>
                <a:lnTo>
                  <a:pt x="919356" y="5563944"/>
                </a:lnTo>
                <a:lnTo>
                  <a:pt x="905664" y="5601610"/>
                </a:lnTo>
                <a:lnTo>
                  <a:pt x="891746" y="5638977"/>
                </a:lnTo>
                <a:lnTo>
                  <a:pt x="877608" y="5676043"/>
                </a:lnTo>
                <a:lnTo>
                  <a:pt x="863253" y="5712803"/>
                </a:lnTo>
                <a:lnTo>
                  <a:pt x="848686" y="5749256"/>
                </a:lnTo>
                <a:lnTo>
                  <a:pt x="833909" y="5785398"/>
                </a:lnTo>
                <a:lnTo>
                  <a:pt x="818926" y="5821227"/>
                </a:lnTo>
                <a:lnTo>
                  <a:pt x="803742" y="5856738"/>
                </a:lnTo>
                <a:lnTo>
                  <a:pt x="788361" y="5891930"/>
                </a:lnTo>
                <a:lnTo>
                  <a:pt x="772785" y="5926800"/>
                </a:lnTo>
                <a:lnTo>
                  <a:pt x="741068" y="5995560"/>
                </a:lnTo>
                <a:lnTo>
                  <a:pt x="708622" y="6062996"/>
                </a:lnTo>
                <a:lnTo>
                  <a:pt x="675477" y="6129082"/>
                </a:lnTo>
                <a:lnTo>
                  <a:pt x="641663" y="6193797"/>
                </a:lnTo>
                <a:lnTo>
                  <a:pt x="607212" y="6257116"/>
                </a:lnTo>
                <a:lnTo>
                  <a:pt x="572155" y="6319017"/>
                </a:lnTo>
                <a:lnTo>
                  <a:pt x="536521" y="6379475"/>
                </a:lnTo>
                <a:lnTo>
                  <a:pt x="500341" y="6438468"/>
                </a:lnTo>
                <a:lnTo>
                  <a:pt x="463647" y="6495971"/>
                </a:lnTo>
                <a:lnTo>
                  <a:pt x="426469" y="6551962"/>
                </a:lnTo>
                <a:lnTo>
                  <a:pt x="388836" y="6606417"/>
                </a:lnTo>
                <a:lnTo>
                  <a:pt x="350781" y="6659313"/>
                </a:lnTo>
                <a:lnTo>
                  <a:pt x="312334" y="6710625"/>
                </a:lnTo>
                <a:lnTo>
                  <a:pt x="273525" y="6760331"/>
                </a:lnTo>
                <a:lnTo>
                  <a:pt x="234385" y="6808408"/>
                </a:lnTo>
                <a:lnTo>
                  <a:pt x="194945" y="6854831"/>
                </a:lnTo>
                <a:lnTo>
                  <a:pt x="1828800" y="6857999"/>
                </a:lnTo>
                <a:lnTo>
                  <a:pt x="1828800" y="14224"/>
                </a:lnTo>
                <a:lnTo>
                  <a:pt x="0" y="0"/>
                </a:lnTo>
                <a:close/>
              </a:path>
            </a:pathLst>
          </a:custGeom>
          <a:solidFill>
            <a:srgbClr val="585858">
              <a:alpha val="39999"/>
            </a:srgbClr>
          </a:solidFill>
        </p:spPr>
        <p:txBody>
          <a:bodyPr wrap="square" lIns="0" tIns="0" rIns="0" bIns="0" rtlCol="0"/>
          <a:lstStyle/>
          <a:p>
            <a:endParaRPr/>
          </a:p>
        </p:txBody>
      </p:sp>
      <p:sp>
        <p:nvSpPr>
          <p:cNvPr id="6" name="object 6"/>
          <p:cNvSpPr txBox="1">
            <a:spLocks noGrp="1"/>
          </p:cNvSpPr>
          <p:nvPr>
            <p:ph type="title"/>
          </p:nvPr>
        </p:nvSpPr>
        <p:spPr>
          <a:xfrm>
            <a:off x="2961513" y="498093"/>
            <a:ext cx="3984625" cy="726440"/>
          </a:xfrm>
          <a:prstGeom prst="rect">
            <a:avLst/>
          </a:prstGeom>
        </p:spPr>
        <p:txBody>
          <a:bodyPr vert="horz" wrap="square" lIns="0" tIns="12065" rIns="0" bIns="0" rtlCol="0">
            <a:spAutoFit/>
          </a:bodyPr>
          <a:lstStyle/>
          <a:p>
            <a:pPr marL="12700">
              <a:lnSpc>
                <a:spcPct val="100000"/>
              </a:lnSpc>
              <a:spcBef>
                <a:spcPts val="95"/>
              </a:spcBef>
            </a:pPr>
            <a:r>
              <a:rPr spc="-5" dirty="0"/>
              <a:t>Foot</a:t>
            </a:r>
            <a:r>
              <a:rPr spc="-55" dirty="0"/>
              <a:t> </a:t>
            </a:r>
            <a:r>
              <a:rPr spc="-5" dirty="0"/>
              <a:t>Protection</a:t>
            </a:r>
          </a:p>
        </p:txBody>
      </p:sp>
      <p:sp>
        <p:nvSpPr>
          <p:cNvPr id="7" name="object 7"/>
          <p:cNvSpPr/>
          <p:nvPr/>
        </p:nvSpPr>
        <p:spPr>
          <a:xfrm>
            <a:off x="2057400" y="1828800"/>
            <a:ext cx="2743200" cy="3657600"/>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5556884" y="1642313"/>
            <a:ext cx="3134360" cy="3845560"/>
          </a:xfrm>
          <a:prstGeom prst="rect">
            <a:avLst/>
          </a:prstGeom>
        </p:spPr>
        <p:txBody>
          <a:bodyPr vert="horz" wrap="square" lIns="0" tIns="74930" rIns="0" bIns="0" rtlCol="0">
            <a:spAutoFit/>
          </a:bodyPr>
          <a:lstStyle/>
          <a:p>
            <a:pPr marL="287020" marR="400050" indent="-274320">
              <a:lnSpc>
                <a:spcPts val="3890"/>
              </a:lnSpc>
              <a:spcBef>
                <a:spcPts val="590"/>
              </a:spcBef>
              <a:buClr>
                <a:srgbClr val="6D9FAF"/>
              </a:buClr>
              <a:buSzPct val="90277"/>
              <a:buFont typeface="Wingdings 2"/>
              <a:buChar char=""/>
              <a:tabLst>
                <a:tab pos="287020" algn="l"/>
              </a:tabLst>
            </a:pPr>
            <a:r>
              <a:rPr sz="3600" b="1" dirty="0">
                <a:solidFill>
                  <a:srgbClr val="FFFF00"/>
                </a:solidFill>
                <a:latin typeface="Arial"/>
                <a:cs typeface="Arial"/>
              </a:rPr>
              <a:t>Disp</a:t>
            </a:r>
            <a:r>
              <a:rPr sz="3600" b="1" spc="-15" dirty="0">
                <a:solidFill>
                  <a:srgbClr val="FFFF00"/>
                </a:solidFill>
                <a:latin typeface="Arial"/>
                <a:cs typeface="Arial"/>
              </a:rPr>
              <a:t>o</a:t>
            </a:r>
            <a:r>
              <a:rPr sz="3600" b="1" dirty="0">
                <a:solidFill>
                  <a:srgbClr val="FFFF00"/>
                </a:solidFill>
                <a:latin typeface="Arial"/>
                <a:cs typeface="Arial"/>
              </a:rPr>
              <a:t>sable  </a:t>
            </a:r>
            <a:r>
              <a:rPr sz="3600" b="1" spc="-5" dirty="0">
                <a:solidFill>
                  <a:srgbClr val="FFFF00"/>
                </a:solidFill>
                <a:latin typeface="Arial"/>
                <a:cs typeface="Arial"/>
              </a:rPr>
              <a:t>footwear</a:t>
            </a:r>
            <a:endParaRPr sz="3600">
              <a:latin typeface="Arial"/>
              <a:cs typeface="Arial"/>
            </a:endParaRPr>
          </a:p>
          <a:p>
            <a:pPr marL="570230" marR="5080" lvl="1" indent="-255904">
              <a:lnSpc>
                <a:spcPct val="90000"/>
              </a:lnSpc>
              <a:spcBef>
                <a:spcPts val="635"/>
              </a:spcBef>
              <a:buClr>
                <a:srgbClr val="CCAE09"/>
              </a:buClr>
              <a:buSzPct val="83928"/>
              <a:buChar char="○"/>
              <a:tabLst>
                <a:tab pos="570865" algn="l"/>
              </a:tabLst>
            </a:pPr>
            <a:r>
              <a:rPr sz="2800" spc="-5" dirty="0">
                <a:solidFill>
                  <a:srgbClr val="FFFFFF"/>
                </a:solidFill>
                <a:latin typeface="Arial"/>
                <a:cs typeface="Arial"/>
              </a:rPr>
              <a:t>includes</a:t>
            </a:r>
            <a:r>
              <a:rPr sz="2800" spc="-35" dirty="0">
                <a:solidFill>
                  <a:srgbClr val="FFFFFF"/>
                </a:solidFill>
                <a:latin typeface="Arial"/>
                <a:cs typeface="Arial"/>
              </a:rPr>
              <a:t> </a:t>
            </a:r>
            <a:r>
              <a:rPr sz="2800" spc="-5" dirty="0">
                <a:solidFill>
                  <a:srgbClr val="FFFFFF"/>
                </a:solidFill>
                <a:latin typeface="Arial"/>
                <a:cs typeface="Arial"/>
              </a:rPr>
              <a:t>shower  </a:t>
            </a:r>
            <a:r>
              <a:rPr sz="2800" dirty="0">
                <a:solidFill>
                  <a:srgbClr val="FFFFFF"/>
                </a:solidFill>
                <a:latin typeface="Arial"/>
                <a:cs typeface="Arial"/>
              </a:rPr>
              <a:t>slippers, </a:t>
            </a:r>
            <a:r>
              <a:rPr sz="2800" spc="-5" dirty="0">
                <a:solidFill>
                  <a:srgbClr val="FFFFFF"/>
                </a:solidFill>
                <a:latin typeface="Arial"/>
                <a:cs typeface="Arial"/>
              </a:rPr>
              <a:t>clear  </a:t>
            </a:r>
            <a:r>
              <a:rPr sz="2800" dirty="0">
                <a:solidFill>
                  <a:srgbClr val="FFFFFF"/>
                </a:solidFill>
                <a:latin typeface="Arial"/>
                <a:cs typeface="Arial"/>
              </a:rPr>
              <a:t>polyethylene  </a:t>
            </a:r>
            <a:r>
              <a:rPr sz="2800" spc="-5" dirty="0">
                <a:solidFill>
                  <a:srgbClr val="FFFFFF"/>
                </a:solidFill>
                <a:latin typeface="Arial"/>
                <a:cs typeface="Arial"/>
              </a:rPr>
              <a:t>and </a:t>
            </a:r>
            <a:r>
              <a:rPr sz="2800" dirty="0">
                <a:solidFill>
                  <a:srgbClr val="FFFFFF"/>
                </a:solidFill>
                <a:latin typeface="Arial"/>
                <a:cs typeface="Arial"/>
              </a:rPr>
              <a:t>non-woven  </a:t>
            </a:r>
            <a:r>
              <a:rPr sz="2800" spc="-5" dirty="0">
                <a:solidFill>
                  <a:srgbClr val="FFFFFF"/>
                </a:solidFill>
                <a:latin typeface="Arial"/>
                <a:cs typeface="Arial"/>
              </a:rPr>
              <a:t>booties </a:t>
            </a:r>
            <a:r>
              <a:rPr sz="2800" dirty="0">
                <a:solidFill>
                  <a:srgbClr val="FFFFFF"/>
                </a:solidFill>
                <a:latin typeface="Arial"/>
                <a:cs typeface="Arial"/>
              </a:rPr>
              <a:t>used </a:t>
            </a:r>
            <a:r>
              <a:rPr sz="2800" spc="-5" dirty="0">
                <a:solidFill>
                  <a:srgbClr val="FFFFFF"/>
                </a:solidFill>
                <a:latin typeface="Arial"/>
                <a:cs typeface="Arial"/>
              </a:rPr>
              <a:t>in  </a:t>
            </a:r>
            <a:r>
              <a:rPr sz="2800" dirty="0">
                <a:solidFill>
                  <a:srgbClr val="FFFFFF"/>
                </a:solidFill>
                <a:latin typeface="Arial"/>
                <a:cs typeface="Arial"/>
              </a:rPr>
              <a:t>dust </a:t>
            </a:r>
            <a:r>
              <a:rPr sz="2800" spc="-5" dirty="0">
                <a:solidFill>
                  <a:srgbClr val="FFFFFF"/>
                </a:solidFill>
                <a:latin typeface="Arial"/>
                <a:cs typeface="Arial"/>
              </a:rPr>
              <a:t>free work  </a:t>
            </a:r>
            <a:r>
              <a:rPr sz="2800" dirty="0">
                <a:solidFill>
                  <a:srgbClr val="FFFFFF"/>
                </a:solidFill>
                <a:latin typeface="Arial"/>
                <a:cs typeface="Arial"/>
              </a:rPr>
              <a:t>areas</a:t>
            </a:r>
            <a:endParaRPr sz="2800">
              <a:latin typeface="Arial"/>
              <a:cs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654294"/>
            <a:ext cx="9144000" cy="220370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4751832"/>
            <a:ext cx="9144000" cy="2106295"/>
          </a:xfrm>
          <a:custGeom>
            <a:avLst/>
            <a:gdLst/>
            <a:ahLst/>
            <a:cxnLst/>
            <a:rect l="l" t="t" r="r" b="b"/>
            <a:pathLst>
              <a:path w="9144000" h="2106295">
                <a:moveTo>
                  <a:pt x="0" y="1692935"/>
                </a:moveTo>
                <a:lnTo>
                  <a:pt x="0" y="2106166"/>
                </a:lnTo>
                <a:lnTo>
                  <a:pt x="9144000" y="2106166"/>
                </a:lnTo>
                <a:lnTo>
                  <a:pt x="9144000" y="1751575"/>
                </a:lnTo>
                <a:lnTo>
                  <a:pt x="2266828" y="1751575"/>
                </a:lnTo>
                <a:lnTo>
                  <a:pt x="1613553" y="1744157"/>
                </a:lnTo>
                <a:lnTo>
                  <a:pt x="0" y="1692935"/>
                </a:lnTo>
                <a:close/>
              </a:path>
              <a:path w="9144000" h="2106295">
                <a:moveTo>
                  <a:pt x="9144000" y="0"/>
                </a:moveTo>
                <a:lnTo>
                  <a:pt x="8953853" y="89691"/>
                </a:lnTo>
                <a:lnTo>
                  <a:pt x="8464392" y="314371"/>
                </a:lnTo>
                <a:lnTo>
                  <a:pt x="8055839" y="494221"/>
                </a:lnTo>
                <a:lnTo>
                  <a:pt x="7664254" y="659074"/>
                </a:lnTo>
                <a:lnTo>
                  <a:pt x="7341069" y="788898"/>
                </a:lnTo>
                <a:lnTo>
                  <a:pt x="7028467" y="908526"/>
                </a:lnTo>
                <a:lnTo>
                  <a:pt x="6775423" y="1000703"/>
                </a:lnTo>
                <a:lnTo>
                  <a:pt x="6528624" y="1086284"/>
                </a:lnTo>
                <a:lnTo>
                  <a:pt x="6287566" y="1165488"/>
                </a:lnTo>
                <a:lnTo>
                  <a:pt x="6051747" y="1238535"/>
                </a:lnTo>
                <a:lnTo>
                  <a:pt x="5820664" y="1305646"/>
                </a:lnTo>
                <a:lnTo>
                  <a:pt x="5593815" y="1367040"/>
                </a:lnTo>
                <a:lnTo>
                  <a:pt x="5415046" y="1412187"/>
                </a:lnTo>
                <a:lnTo>
                  <a:pt x="5238407" y="1453928"/>
                </a:lnTo>
                <a:lnTo>
                  <a:pt x="5063642" y="1492375"/>
                </a:lnTo>
                <a:lnTo>
                  <a:pt x="4890493" y="1527643"/>
                </a:lnTo>
                <a:lnTo>
                  <a:pt x="4718701" y="1559842"/>
                </a:lnTo>
                <a:lnTo>
                  <a:pt x="4548012" y="1589086"/>
                </a:lnTo>
                <a:lnTo>
                  <a:pt x="4335806" y="1621657"/>
                </a:lnTo>
                <a:lnTo>
                  <a:pt x="4124415" y="1650005"/>
                </a:lnTo>
                <a:lnTo>
                  <a:pt x="3913339" y="1674351"/>
                </a:lnTo>
                <a:lnTo>
                  <a:pt x="3702072" y="1694915"/>
                </a:lnTo>
                <a:lnTo>
                  <a:pt x="3490114" y="1711916"/>
                </a:lnTo>
                <a:lnTo>
                  <a:pt x="3234143" y="1727924"/>
                </a:lnTo>
                <a:lnTo>
                  <a:pt x="2975583" y="1739498"/>
                </a:lnTo>
                <a:lnTo>
                  <a:pt x="2669499" y="1747904"/>
                </a:lnTo>
                <a:lnTo>
                  <a:pt x="2266828" y="1751575"/>
                </a:lnTo>
                <a:lnTo>
                  <a:pt x="9144000" y="1751575"/>
                </a:lnTo>
                <a:lnTo>
                  <a:pt x="9144000" y="0"/>
                </a:lnTo>
                <a:close/>
              </a:path>
            </a:pathLst>
          </a:custGeom>
          <a:solidFill>
            <a:srgbClr val="7B7B7B">
              <a:alpha val="45097"/>
            </a:srgbClr>
          </a:solidFill>
        </p:spPr>
        <p:txBody>
          <a:bodyPr wrap="square" lIns="0" tIns="0" rIns="0" bIns="0" rtlCol="0"/>
          <a:lstStyle/>
          <a:p>
            <a:endParaRPr/>
          </a:p>
        </p:txBody>
      </p:sp>
      <p:sp>
        <p:nvSpPr>
          <p:cNvPr id="4" name="object 4"/>
          <p:cNvSpPr/>
          <p:nvPr/>
        </p:nvSpPr>
        <p:spPr>
          <a:xfrm>
            <a:off x="7211568" y="0"/>
            <a:ext cx="1932431" cy="685799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315200" y="0"/>
            <a:ext cx="1828800" cy="6858000"/>
          </a:xfrm>
          <a:custGeom>
            <a:avLst/>
            <a:gdLst/>
            <a:ahLst/>
            <a:cxnLst/>
            <a:rect l="l" t="t" r="r" b="b"/>
            <a:pathLst>
              <a:path w="1828800" h="6858000">
                <a:moveTo>
                  <a:pt x="0" y="0"/>
                </a:moveTo>
                <a:lnTo>
                  <a:pt x="37678" y="52510"/>
                </a:lnTo>
                <a:lnTo>
                  <a:pt x="74692" y="105059"/>
                </a:lnTo>
                <a:lnTo>
                  <a:pt x="111045" y="157642"/>
                </a:lnTo>
                <a:lnTo>
                  <a:pt x="146740" y="210258"/>
                </a:lnTo>
                <a:lnTo>
                  <a:pt x="181781" y="262903"/>
                </a:lnTo>
                <a:lnTo>
                  <a:pt x="216173" y="315574"/>
                </a:lnTo>
                <a:lnTo>
                  <a:pt x="249918" y="368268"/>
                </a:lnTo>
                <a:lnTo>
                  <a:pt x="283022" y="420982"/>
                </a:lnTo>
                <a:lnTo>
                  <a:pt x="315488" y="473715"/>
                </a:lnTo>
                <a:lnTo>
                  <a:pt x="347319" y="526461"/>
                </a:lnTo>
                <a:lnTo>
                  <a:pt x="378519" y="579219"/>
                </a:lnTo>
                <a:lnTo>
                  <a:pt x="409092" y="631986"/>
                </a:lnTo>
                <a:lnTo>
                  <a:pt x="439043" y="684758"/>
                </a:lnTo>
                <a:lnTo>
                  <a:pt x="468375" y="737534"/>
                </a:lnTo>
                <a:lnTo>
                  <a:pt x="497091" y="790309"/>
                </a:lnTo>
                <a:lnTo>
                  <a:pt x="525196" y="843081"/>
                </a:lnTo>
                <a:lnTo>
                  <a:pt x="552693" y="895847"/>
                </a:lnTo>
                <a:lnTo>
                  <a:pt x="579586" y="948604"/>
                </a:lnTo>
                <a:lnTo>
                  <a:pt x="605880" y="1001349"/>
                </a:lnTo>
                <a:lnTo>
                  <a:pt x="631577" y="1054080"/>
                </a:lnTo>
                <a:lnTo>
                  <a:pt x="656682" y="1106792"/>
                </a:lnTo>
                <a:lnTo>
                  <a:pt x="681198" y="1159484"/>
                </a:lnTo>
                <a:lnTo>
                  <a:pt x="705130" y="1212153"/>
                </a:lnTo>
                <a:lnTo>
                  <a:pt x="728481" y="1264795"/>
                </a:lnTo>
                <a:lnTo>
                  <a:pt x="751256" y="1317407"/>
                </a:lnTo>
                <a:lnTo>
                  <a:pt x="773457" y="1369987"/>
                </a:lnTo>
                <a:lnTo>
                  <a:pt x="795088" y="1422532"/>
                </a:lnTo>
                <a:lnTo>
                  <a:pt x="816155" y="1475038"/>
                </a:lnTo>
                <a:lnTo>
                  <a:pt x="836659" y="1527504"/>
                </a:lnTo>
                <a:lnTo>
                  <a:pt x="856606" y="1579925"/>
                </a:lnTo>
                <a:lnTo>
                  <a:pt x="875999" y="1632299"/>
                </a:lnTo>
                <a:lnTo>
                  <a:pt x="894841" y="1684623"/>
                </a:lnTo>
                <a:lnTo>
                  <a:pt x="913138" y="1736895"/>
                </a:lnTo>
                <a:lnTo>
                  <a:pt x="930891" y="1789110"/>
                </a:lnTo>
                <a:lnTo>
                  <a:pt x="948107" y="1841267"/>
                </a:lnTo>
                <a:lnTo>
                  <a:pt x="964787" y="1893362"/>
                </a:lnTo>
                <a:lnTo>
                  <a:pt x="980936" y="1945392"/>
                </a:lnTo>
                <a:lnTo>
                  <a:pt x="996558" y="1997355"/>
                </a:lnTo>
                <a:lnTo>
                  <a:pt x="1011657" y="2049248"/>
                </a:lnTo>
                <a:lnTo>
                  <a:pt x="1026237" y="2101067"/>
                </a:lnTo>
                <a:lnTo>
                  <a:pt x="1040300" y="2152809"/>
                </a:lnTo>
                <a:lnTo>
                  <a:pt x="1053852" y="2204473"/>
                </a:lnTo>
                <a:lnTo>
                  <a:pt x="1066896" y="2256054"/>
                </a:lnTo>
                <a:lnTo>
                  <a:pt x="1079436" y="2307550"/>
                </a:lnTo>
                <a:lnTo>
                  <a:pt x="1091475" y="2358958"/>
                </a:lnTo>
                <a:lnTo>
                  <a:pt x="1103018" y="2410275"/>
                </a:lnTo>
                <a:lnTo>
                  <a:pt x="1114068" y="2461498"/>
                </a:lnTo>
                <a:lnTo>
                  <a:pt x="1124629" y="2512625"/>
                </a:lnTo>
                <a:lnTo>
                  <a:pt x="1134705" y="2563651"/>
                </a:lnTo>
                <a:lnTo>
                  <a:pt x="1144300" y="2614575"/>
                </a:lnTo>
                <a:lnTo>
                  <a:pt x="1153418" y="2665393"/>
                </a:lnTo>
                <a:lnTo>
                  <a:pt x="1162062" y="2716103"/>
                </a:lnTo>
                <a:lnTo>
                  <a:pt x="1170236" y="2766701"/>
                </a:lnTo>
                <a:lnTo>
                  <a:pt x="1177945" y="2817185"/>
                </a:lnTo>
                <a:lnTo>
                  <a:pt x="1185192" y="2867551"/>
                </a:lnTo>
                <a:lnTo>
                  <a:pt x="1191980" y="2917797"/>
                </a:lnTo>
                <a:lnTo>
                  <a:pt x="1198314" y="2967920"/>
                </a:lnTo>
                <a:lnTo>
                  <a:pt x="1204197" y="3017916"/>
                </a:lnTo>
                <a:lnTo>
                  <a:pt x="1209634" y="3067784"/>
                </a:lnTo>
                <a:lnTo>
                  <a:pt x="1214628" y="3117520"/>
                </a:lnTo>
                <a:lnTo>
                  <a:pt x="1219183" y="3167120"/>
                </a:lnTo>
                <a:lnTo>
                  <a:pt x="1223302" y="3216583"/>
                </a:lnTo>
                <a:lnTo>
                  <a:pt x="1226990" y="3265905"/>
                </a:lnTo>
                <a:lnTo>
                  <a:pt x="1230251" y="3315083"/>
                </a:lnTo>
                <a:lnTo>
                  <a:pt x="1233088" y="3364115"/>
                </a:lnTo>
                <a:lnTo>
                  <a:pt x="1235505" y="3412997"/>
                </a:lnTo>
                <a:lnTo>
                  <a:pt x="1237506" y="3461726"/>
                </a:lnTo>
                <a:lnTo>
                  <a:pt x="1239095" y="3510300"/>
                </a:lnTo>
                <a:lnTo>
                  <a:pt x="1240275" y="3558716"/>
                </a:lnTo>
                <a:lnTo>
                  <a:pt x="1241051" y="3606970"/>
                </a:lnTo>
                <a:lnTo>
                  <a:pt x="1241426" y="3655060"/>
                </a:lnTo>
                <a:lnTo>
                  <a:pt x="1241404" y="3702983"/>
                </a:lnTo>
                <a:lnTo>
                  <a:pt x="1240989" y="3750736"/>
                </a:lnTo>
                <a:lnTo>
                  <a:pt x="1240185" y="3798316"/>
                </a:lnTo>
                <a:lnTo>
                  <a:pt x="1238995" y="3845719"/>
                </a:lnTo>
                <a:lnTo>
                  <a:pt x="1237424" y="3892944"/>
                </a:lnTo>
                <a:lnTo>
                  <a:pt x="1235475" y="3939987"/>
                </a:lnTo>
                <a:lnTo>
                  <a:pt x="1233152" y="3986846"/>
                </a:lnTo>
                <a:lnTo>
                  <a:pt x="1230459" y="4033516"/>
                </a:lnTo>
                <a:lnTo>
                  <a:pt x="1227400" y="4079996"/>
                </a:lnTo>
                <a:lnTo>
                  <a:pt x="1223979" y="4126283"/>
                </a:lnTo>
                <a:lnTo>
                  <a:pt x="1220198" y="4172373"/>
                </a:lnTo>
                <a:lnTo>
                  <a:pt x="1216063" y="4218264"/>
                </a:lnTo>
                <a:lnTo>
                  <a:pt x="1211578" y="4263952"/>
                </a:lnTo>
                <a:lnTo>
                  <a:pt x="1206745" y="4309435"/>
                </a:lnTo>
                <a:lnTo>
                  <a:pt x="1201568" y="4354710"/>
                </a:lnTo>
                <a:lnTo>
                  <a:pt x="1196053" y="4399773"/>
                </a:lnTo>
                <a:lnTo>
                  <a:pt x="1190201" y="4444623"/>
                </a:lnTo>
                <a:lnTo>
                  <a:pt x="1184018" y="4489256"/>
                </a:lnTo>
                <a:lnTo>
                  <a:pt x="1177507" y="4533668"/>
                </a:lnTo>
                <a:lnTo>
                  <a:pt x="1170672" y="4577858"/>
                </a:lnTo>
                <a:lnTo>
                  <a:pt x="1163517" y="4621822"/>
                </a:lnTo>
                <a:lnTo>
                  <a:pt x="1156045" y="4665558"/>
                </a:lnTo>
                <a:lnTo>
                  <a:pt x="1148260" y="4709062"/>
                </a:lnTo>
                <a:lnTo>
                  <a:pt x="1140167" y="4752331"/>
                </a:lnTo>
                <a:lnTo>
                  <a:pt x="1131769" y="4795362"/>
                </a:lnTo>
                <a:lnTo>
                  <a:pt x="1123069" y="4838154"/>
                </a:lnTo>
                <a:lnTo>
                  <a:pt x="1114073" y="4880702"/>
                </a:lnTo>
                <a:lnTo>
                  <a:pt x="1104783" y="4923003"/>
                </a:lnTo>
                <a:lnTo>
                  <a:pt x="1095203" y="4965056"/>
                </a:lnTo>
                <a:lnTo>
                  <a:pt x="1085337" y="5006856"/>
                </a:lnTo>
                <a:lnTo>
                  <a:pt x="1075190" y="5048401"/>
                </a:lnTo>
                <a:lnTo>
                  <a:pt x="1064764" y="5089688"/>
                </a:lnTo>
                <a:lnTo>
                  <a:pt x="1054064" y="5130715"/>
                </a:lnTo>
                <a:lnTo>
                  <a:pt x="1043094" y="5171477"/>
                </a:lnTo>
                <a:lnTo>
                  <a:pt x="1031857" y="5211973"/>
                </a:lnTo>
                <a:lnTo>
                  <a:pt x="1020357" y="5252199"/>
                </a:lnTo>
                <a:lnTo>
                  <a:pt x="1008598" y="5292152"/>
                </a:lnTo>
                <a:lnTo>
                  <a:pt x="996584" y="5331829"/>
                </a:lnTo>
                <a:lnTo>
                  <a:pt x="984319" y="5371228"/>
                </a:lnTo>
                <a:lnTo>
                  <a:pt x="971806" y="5410346"/>
                </a:lnTo>
                <a:lnTo>
                  <a:pt x="959049" y="5449179"/>
                </a:lnTo>
                <a:lnTo>
                  <a:pt x="946053" y="5487725"/>
                </a:lnTo>
                <a:lnTo>
                  <a:pt x="932821" y="5525981"/>
                </a:lnTo>
                <a:lnTo>
                  <a:pt x="919356" y="5563944"/>
                </a:lnTo>
                <a:lnTo>
                  <a:pt x="905664" y="5601610"/>
                </a:lnTo>
                <a:lnTo>
                  <a:pt x="891746" y="5638977"/>
                </a:lnTo>
                <a:lnTo>
                  <a:pt x="877608" y="5676043"/>
                </a:lnTo>
                <a:lnTo>
                  <a:pt x="863253" y="5712803"/>
                </a:lnTo>
                <a:lnTo>
                  <a:pt x="848686" y="5749256"/>
                </a:lnTo>
                <a:lnTo>
                  <a:pt x="833909" y="5785398"/>
                </a:lnTo>
                <a:lnTo>
                  <a:pt x="818926" y="5821227"/>
                </a:lnTo>
                <a:lnTo>
                  <a:pt x="803742" y="5856738"/>
                </a:lnTo>
                <a:lnTo>
                  <a:pt x="788361" y="5891930"/>
                </a:lnTo>
                <a:lnTo>
                  <a:pt x="772785" y="5926800"/>
                </a:lnTo>
                <a:lnTo>
                  <a:pt x="741068" y="5995560"/>
                </a:lnTo>
                <a:lnTo>
                  <a:pt x="708622" y="6062996"/>
                </a:lnTo>
                <a:lnTo>
                  <a:pt x="675477" y="6129082"/>
                </a:lnTo>
                <a:lnTo>
                  <a:pt x="641663" y="6193797"/>
                </a:lnTo>
                <a:lnTo>
                  <a:pt x="607212" y="6257116"/>
                </a:lnTo>
                <a:lnTo>
                  <a:pt x="572155" y="6319017"/>
                </a:lnTo>
                <a:lnTo>
                  <a:pt x="536521" y="6379475"/>
                </a:lnTo>
                <a:lnTo>
                  <a:pt x="500341" y="6438468"/>
                </a:lnTo>
                <a:lnTo>
                  <a:pt x="463647" y="6495971"/>
                </a:lnTo>
                <a:lnTo>
                  <a:pt x="426469" y="6551962"/>
                </a:lnTo>
                <a:lnTo>
                  <a:pt x="388836" y="6606417"/>
                </a:lnTo>
                <a:lnTo>
                  <a:pt x="350781" y="6659313"/>
                </a:lnTo>
                <a:lnTo>
                  <a:pt x="312334" y="6710625"/>
                </a:lnTo>
                <a:lnTo>
                  <a:pt x="273525" y="6760331"/>
                </a:lnTo>
                <a:lnTo>
                  <a:pt x="234385" y="6808408"/>
                </a:lnTo>
                <a:lnTo>
                  <a:pt x="194945" y="6854831"/>
                </a:lnTo>
                <a:lnTo>
                  <a:pt x="1828800" y="6857999"/>
                </a:lnTo>
                <a:lnTo>
                  <a:pt x="1828800" y="14224"/>
                </a:lnTo>
                <a:lnTo>
                  <a:pt x="0" y="0"/>
                </a:lnTo>
                <a:close/>
              </a:path>
            </a:pathLst>
          </a:custGeom>
          <a:solidFill>
            <a:srgbClr val="585858">
              <a:alpha val="39999"/>
            </a:srgbClr>
          </a:solidFill>
        </p:spPr>
        <p:txBody>
          <a:bodyPr wrap="square" lIns="0" tIns="0" rIns="0" bIns="0" rtlCol="0"/>
          <a:lstStyle/>
          <a:p>
            <a:endParaRPr/>
          </a:p>
        </p:txBody>
      </p:sp>
      <p:sp>
        <p:nvSpPr>
          <p:cNvPr id="6" name="object 6"/>
          <p:cNvSpPr txBox="1">
            <a:spLocks noGrp="1"/>
          </p:cNvSpPr>
          <p:nvPr>
            <p:ph type="title"/>
          </p:nvPr>
        </p:nvSpPr>
        <p:spPr>
          <a:xfrm>
            <a:off x="2961513" y="498093"/>
            <a:ext cx="3984625" cy="726440"/>
          </a:xfrm>
          <a:prstGeom prst="rect">
            <a:avLst/>
          </a:prstGeom>
        </p:spPr>
        <p:txBody>
          <a:bodyPr vert="horz" wrap="square" lIns="0" tIns="12065" rIns="0" bIns="0" rtlCol="0">
            <a:spAutoFit/>
          </a:bodyPr>
          <a:lstStyle/>
          <a:p>
            <a:pPr marL="12700">
              <a:lnSpc>
                <a:spcPct val="100000"/>
              </a:lnSpc>
              <a:spcBef>
                <a:spcPts val="95"/>
              </a:spcBef>
            </a:pPr>
            <a:r>
              <a:rPr spc="-5" dirty="0"/>
              <a:t>Foot</a:t>
            </a:r>
            <a:r>
              <a:rPr spc="-55" dirty="0"/>
              <a:t> </a:t>
            </a:r>
            <a:r>
              <a:rPr spc="-5" dirty="0"/>
              <a:t>Protection</a:t>
            </a:r>
          </a:p>
        </p:txBody>
      </p:sp>
      <p:sp>
        <p:nvSpPr>
          <p:cNvPr id="7" name="object 7"/>
          <p:cNvSpPr txBox="1"/>
          <p:nvPr/>
        </p:nvSpPr>
        <p:spPr>
          <a:xfrm>
            <a:off x="877316" y="1429258"/>
            <a:ext cx="3609340" cy="4579620"/>
          </a:xfrm>
          <a:prstGeom prst="rect">
            <a:avLst/>
          </a:prstGeom>
        </p:spPr>
        <p:txBody>
          <a:bodyPr vert="horz" wrap="square" lIns="0" tIns="54610" rIns="0" bIns="0" rtlCol="0">
            <a:spAutoFit/>
          </a:bodyPr>
          <a:lstStyle/>
          <a:p>
            <a:pPr marL="396875" marR="217170" indent="-384175">
              <a:lnSpc>
                <a:spcPct val="90000"/>
              </a:lnSpc>
              <a:spcBef>
                <a:spcPts val="430"/>
              </a:spcBef>
              <a:buClr>
                <a:srgbClr val="6D9FAF"/>
              </a:buClr>
              <a:buSzPct val="80357"/>
              <a:buFont typeface="Wingdings 2"/>
              <a:buChar char=""/>
              <a:tabLst>
                <a:tab pos="396875" algn="l"/>
                <a:tab pos="397510" algn="l"/>
              </a:tabLst>
            </a:pPr>
            <a:r>
              <a:rPr sz="2800" spc="-5" dirty="0">
                <a:solidFill>
                  <a:srgbClr val="FFFFFF"/>
                </a:solidFill>
                <a:latin typeface="Arial"/>
                <a:cs typeface="Arial"/>
              </a:rPr>
              <a:t>Employee ran</a:t>
            </a:r>
            <a:r>
              <a:rPr sz="2800" spc="-35" dirty="0">
                <a:solidFill>
                  <a:srgbClr val="FFFFFF"/>
                </a:solidFill>
                <a:latin typeface="Arial"/>
                <a:cs typeface="Arial"/>
              </a:rPr>
              <a:t> </a:t>
            </a:r>
            <a:r>
              <a:rPr sz="2800" dirty="0">
                <a:solidFill>
                  <a:srgbClr val="FFFFFF"/>
                </a:solidFill>
                <a:latin typeface="Arial"/>
                <a:cs typeface="Arial"/>
              </a:rPr>
              <a:t>over  foot </a:t>
            </a:r>
            <a:r>
              <a:rPr sz="2800" spc="-5" dirty="0">
                <a:solidFill>
                  <a:srgbClr val="FFFFFF"/>
                </a:solidFill>
                <a:latin typeface="Arial"/>
                <a:cs typeface="Arial"/>
              </a:rPr>
              <a:t>with </a:t>
            </a:r>
            <a:r>
              <a:rPr sz="2800" dirty="0">
                <a:solidFill>
                  <a:srgbClr val="FFFFFF"/>
                </a:solidFill>
                <a:latin typeface="Arial"/>
                <a:cs typeface="Arial"/>
              </a:rPr>
              <a:t>lawn  </a:t>
            </a:r>
            <a:r>
              <a:rPr sz="2800" spc="-5" dirty="0">
                <a:solidFill>
                  <a:srgbClr val="FFFFFF"/>
                </a:solidFill>
                <a:latin typeface="Arial"/>
                <a:cs typeface="Arial"/>
              </a:rPr>
              <a:t>mower</a:t>
            </a:r>
            <a:endParaRPr sz="2800">
              <a:latin typeface="Arial"/>
              <a:cs typeface="Arial"/>
            </a:endParaRPr>
          </a:p>
          <a:p>
            <a:pPr marL="698500" marR="5080" lvl="1" indent="-274320">
              <a:lnSpc>
                <a:spcPts val="2590"/>
              </a:lnSpc>
              <a:spcBef>
                <a:spcPts val="630"/>
              </a:spcBef>
              <a:buClr>
                <a:srgbClr val="6D9FAF"/>
              </a:buClr>
              <a:buSzPct val="89583"/>
              <a:buFont typeface="Wingdings 2"/>
              <a:buChar char=""/>
              <a:tabLst>
                <a:tab pos="699135" algn="l"/>
              </a:tabLst>
            </a:pPr>
            <a:r>
              <a:rPr sz="2400" spc="-5" dirty="0">
                <a:solidFill>
                  <a:srgbClr val="FFFFFF"/>
                </a:solidFill>
                <a:latin typeface="Arial"/>
                <a:cs typeface="Arial"/>
              </a:rPr>
              <a:t>Notice </a:t>
            </a:r>
            <a:r>
              <a:rPr sz="2400" dirty="0">
                <a:solidFill>
                  <a:srgbClr val="FFFFFF"/>
                </a:solidFill>
                <a:latin typeface="Arial"/>
                <a:cs typeface="Arial"/>
              </a:rPr>
              <a:t>the </a:t>
            </a:r>
            <a:r>
              <a:rPr sz="2400" spc="-5" dirty="0">
                <a:solidFill>
                  <a:srgbClr val="FFFFFF"/>
                </a:solidFill>
                <a:latin typeface="Arial"/>
                <a:cs typeface="Arial"/>
              </a:rPr>
              <a:t>damage</a:t>
            </a:r>
            <a:r>
              <a:rPr sz="2400" spc="-40" dirty="0">
                <a:solidFill>
                  <a:srgbClr val="FFFFFF"/>
                </a:solidFill>
                <a:latin typeface="Arial"/>
                <a:cs typeface="Arial"/>
              </a:rPr>
              <a:t> </a:t>
            </a:r>
            <a:r>
              <a:rPr sz="2400" dirty="0">
                <a:solidFill>
                  <a:srgbClr val="FFFFFF"/>
                </a:solidFill>
                <a:latin typeface="Arial"/>
                <a:cs typeface="Arial"/>
              </a:rPr>
              <a:t>to  the</a:t>
            </a:r>
            <a:r>
              <a:rPr sz="2400" spc="-5" dirty="0">
                <a:solidFill>
                  <a:srgbClr val="FFFFFF"/>
                </a:solidFill>
                <a:latin typeface="Arial"/>
                <a:cs typeface="Arial"/>
              </a:rPr>
              <a:t> shoe</a:t>
            </a:r>
            <a:endParaRPr sz="2400">
              <a:latin typeface="Arial"/>
              <a:cs typeface="Arial"/>
            </a:endParaRPr>
          </a:p>
          <a:p>
            <a:pPr marL="698500" marR="6985" lvl="1" indent="-274320">
              <a:lnSpc>
                <a:spcPct val="90000"/>
              </a:lnSpc>
              <a:spcBef>
                <a:spcPts val="540"/>
              </a:spcBef>
              <a:buClr>
                <a:srgbClr val="6D9FAF"/>
              </a:buClr>
              <a:buSzPct val="89583"/>
              <a:buFont typeface="Wingdings 2"/>
              <a:buChar char=""/>
              <a:tabLst>
                <a:tab pos="699135" algn="l"/>
              </a:tabLst>
            </a:pPr>
            <a:r>
              <a:rPr sz="2400" spc="-5" dirty="0">
                <a:solidFill>
                  <a:srgbClr val="FFFFFF"/>
                </a:solidFill>
                <a:latin typeface="Arial"/>
                <a:cs typeface="Arial"/>
              </a:rPr>
              <a:t>The </a:t>
            </a:r>
            <a:r>
              <a:rPr sz="2400" dirty="0">
                <a:solidFill>
                  <a:srgbClr val="FFFFFF"/>
                </a:solidFill>
                <a:latin typeface="Arial"/>
                <a:cs typeface="Arial"/>
              </a:rPr>
              <a:t>steel toe </a:t>
            </a:r>
            <a:r>
              <a:rPr sz="2400" spc="-5" dirty="0">
                <a:solidFill>
                  <a:srgbClr val="FFFFFF"/>
                </a:solidFill>
                <a:latin typeface="Arial"/>
                <a:cs typeface="Arial"/>
              </a:rPr>
              <a:t>insert</a:t>
            </a:r>
            <a:r>
              <a:rPr sz="2400" spc="-75" dirty="0">
                <a:solidFill>
                  <a:srgbClr val="FFFFFF"/>
                </a:solidFill>
                <a:latin typeface="Arial"/>
                <a:cs typeface="Arial"/>
              </a:rPr>
              <a:t> </a:t>
            </a:r>
            <a:r>
              <a:rPr sz="2400" dirty="0">
                <a:solidFill>
                  <a:srgbClr val="FFFFFF"/>
                </a:solidFill>
                <a:latin typeface="Arial"/>
                <a:cs typeface="Arial"/>
              </a:rPr>
              <a:t>is  </a:t>
            </a:r>
            <a:r>
              <a:rPr sz="2400" spc="-5" dirty="0">
                <a:solidFill>
                  <a:srgbClr val="FFFFFF"/>
                </a:solidFill>
                <a:latin typeface="Arial"/>
                <a:cs typeface="Arial"/>
              </a:rPr>
              <a:t>lying in </a:t>
            </a:r>
            <a:r>
              <a:rPr sz="2400" dirty="0">
                <a:solidFill>
                  <a:srgbClr val="FFFFFF"/>
                </a:solidFill>
                <a:latin typeface="Arial"/>
                <a:cs typeface="Arial"/>
              </a:rPr>
              <a:t>the </a:t>
            </a:r>
            <a:r>
              <a:rPr sz="2400" spc="-5" dirty="0">
                <a:solidFill>
                  <a:srgbClr val="FFFFFF"/>
                </a:solidFill>
                <a:latin typeface="Arial"/>
                <a:cs typeface="Arial"/>
              </a:rPr>
              <a:t>grass  next </a:t>
            </a:r>
            <a:r>
              <a:rPr sz="2400" dirty="0">
                <a:solidFill>
                  <a:srgbClr val="FFFFFF"/>
                </a:solidFill>
                <a:latin typeface="Arial"/>
                <a:cs typeface="Arial"/>
              </a:rPr>
              <a:t>to </a:t>
            </a:r>
            <a:r>
              <a:rPr sz="2400" spc="-5" dirty="0">
                <a:solidFill>
                  <a:srgbClr val="FFFFFF"/>
                </a:solidFill>
                <a:latin typeface="Arial"/>
                <a:cs typeface="Arial"/>
              </a:rPr>
              <a:t>perfectly fine  toes</a:t>
            </a:r>
            <a:endParaRPr sz="2400">
              <a:latin typeface="Arial"/>
              <a:cs typeface="Arial"/>
            </a:endParaRPr>
          </a:p>
          <a:p>
            <a:pPr marL="396875" marR="137160" indent="-384175">
              <a:lnSpc>
                <a:spcPct val="90000"/>
              </a:lnSpc>
              <a:spcBef>
                <a:spcPts val="660"/>
              </a:spcBef>
              <a:buClr>
                <a:srgbClr val="6D9FAF"/>
              </a:buClr>
              <a:buSzPct val="80357"/>
              <a:buFont typeface="Wingdings 2"/>
              <a:buChar char=""/>
              <a:tabLst>
                <a:tab pos="396875" algn="l"/>
                <a:tab pos="397510" algn="l"/>
              </a:tabLst>
            </a:pPr>
            <a:r>
              <a:rPr sz="2800" spc="-5" dirty="0">
                <a:solidFill>
                  <a:srgbClr val="FFFFFF"/>
                </a:solidFill>
                <a:latin typeface="Arial"/>
                <a:cs typeface="Arial"/>
              </a:rPr>
              <a:t>This </a:t>
            </a:r>
            <a:r>
              <a:rPr sz="2800" dirty="0">
                <a:solidFill>
                  <a:srgbClr val="FFFFFF"/>
                </a:solidFill>
                <a:latin typeface="Arial"/>
                <a:cs typeface="Arial"/>
              </a:rPr>
              <a:t>employee  </a:t>
            </a:r>
            <a:r>
              <a:rPr sz="2800" spc="-5" dirty="0">
                <a:solidFill>
                  <a:srgbClr val="FFFFFF"/>
                </a:solidFill>
                <a:latin typeface="Arial"/>
                <a:cs typeface="Arial"/>
              </a:rPr>
              <a:t>received no</a:t>
            </a:r>
            <a:r>
              <a:rPr sz="2800" spc="-35" dirty="0">
                <a:solidFill>
                  <a:srgbClr val="FFFFFF"/>
                </a:solidFill>
                <a:latin typeface="Arial"/>
                <a:cs typeface="Arial"/>
              </a:rPr>
              <a:t> </a:t>
            </a:r>
            <a:r>
              <a:rPr sz="2800" dirty="0">
                <a:solidFill>
                  <a:srgbClr val="FFFFFF"/>
                </a:solidFill>
                <a:latin typeface="Arial"/>
                <a:cs typeface="Arial"/>
              </a:rPr>
              <a:t>injuries  during </a:t>
            </a:r>
            <a:r>
              <a:rPr sz="2800" spc="-5" dirty="0">
                <a:solidFill>
                  <a:srgbClr val="FFFFFF"/>
                </a:solidFill>
                <a:latin typeface="Arial"/>
                <a:cs typeface="Arial"/>
              </a:rPr>
              <a:t>this</a:t>
            </a:r>
            <a:r>
              <a:rPr sz="2800" spc="-20" dirty="0">
                <a:solidFill>
                  <a:srgbClr val="FFFFFF"/>
                </a:solidFill>
                <a:latin typeface="Arial"/>
                <a:cs typeface="Arial"/>
              </a:rPr>
              <a:t> </a:t>
            </a:r>
            <a:r>
              <a:rPr sz="2800" spc="-5" dirty="0">
                <a:solidFill>
                  <a:srgbClr val="FFFFFF"/>
                </a:solidFill>
                <a:latin typeface="Arial"/>
                <a:cs typeface="Arial"/>
              </a:rPr>
              <a:t>incident</a:t>
            </a:r>
            <a:endParaRPr sz="2800">
              <a:latin typeface="Arial"/>
              <a:cs typeface="Arial"/>
            </a:endParaRPr>
          </a:p>
        </p:txBody>
      </p:sp>
      <p:sp>
        <p:nvSpPr>
          <p:cNvPr id="8" name="object 8"/>
          <p:cNvSpPr/>
          <p:nvPr/>
        </p:nvSpPr>
        <p:spPr>
          <a:xfrm>
            <a:off x="4800600" y="1447800"/>
            <a:ext cx="3352800" cy="2516124"/>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4876800" y="4191000"/>
            <a:ext cx="3352800" cy="2516124"/>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654294"/>
            <a:ext cx="9144000" cy="220370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4751832"/>
            <a:ext cx="9144000" cy="2106295"/>
          </a:xfrm>
          <a:custGeom>
            <a:avLst/>
            <a:gdLst/>
            <a:ahLst/>
            <a:cxnLst/>
            <a:rect l="l" t="t" r="r" b="b"/>
            <a:pathLst>
              <a:path w="9144000" h="2106295">
                <a:moveTo>
                  <a:pt x="0" y="1692935"/>
                </a:moveTo>
                <a:lnTo>
                  <a:pt x="0" y="2106166"/>
                </a:lnTo>
                <a:lnTo>
                  <a:pt x="9144000" y="2106166"/>
                </a:lnTo>
                <a:lnTo>
                  <a:pt x="9144000" y="1751575"/>
                </a:lnTo>
                <a:lnTo>
                  <a:pt x="2266828" y="1751575"/>
                </a:lnTo>
                <a:lnTo>
                  <a:pt x="1613553" y="1744157"/>
                </a:lnTo>
                <a:lnTo>
                  <a:pt x="0" y="1692935"/>
                </a:lnTo>
                <a:close/>
              </a:path>
              <a:path w="9144000" h="2106295">
                <a:moveTo>
                  <a:pt x="9144000" y="0"/>
                </a:moveTo>
                <a:lnTo>
                  <a:pt x="8953853" y="89691"/>
                </a:lnTo>
                <a:lnTo>
                  <a:pt x="8464392" y="314371"/>
                </a:lnTo>
                <a:lnTo>
                  <a:pt x="8055839" y="494221"/>
                </a:lnTo>
                <a:lnTo>
                  <a:pt x="7664254" y="659074"/>
                </a:lnTo>
                <a:lnTo>
                  <a:pt x="7341069" y="788898"/>
                </a:lnTo>
                <a:lnTo>
                  <a:pt x="7028467" y="908526"/>
                </a:lnTo>
                <a:lnTo>
                  <a:pt x="6775423" y="1000703"/>
                </a:lnTo>
                <a:lnTo>
                  <a:pt x="6528624" y="1086284"/>
                </a:lnTo>
                <a:lnTo>
                  <a:pt x="6287566" y="1165488"/>
                </a:lnTo>
                <a:lnTo>
                  <a:pt x="6051747" y="1238535"/>
                </a:lnTo>
                <a:lnTo>
                  <a:pt x="5820664" y="1305646"/>
                </a:lnTo>
                <a:lnTo>
                  <a:pt x="5593815" y="1367040"/>
                </a:lnTo>
                <a:lnTo>
                  <a:pt x="5415046" y="1412187"/>
                </a:lnTo>
                <a:lnTo>
                  <a:pt x="5238407" y="1453928"/>
                </a:lnTo>
                <a:lnTo>
                  <a:pt x="5063642" y="1492375"/>
                </a:lnTo>
                <a:lnTo>
                  <a:pt x="4890493" y="1527643"/>
                </a:lnTo>
                <a:lnTo>
                  <a:pt x="4718701" y="1559842"/>
                </a:lnTo>
                <a:lnTo>
                  <a:pt x="4548012" y="1589086"/>
                </a:lnTo>
                <a:lnTo>
                  <a:pt x="4335806" y="1621657"/>
                </a:lnTo>
                <a:lnTo>
                  <a:pt x="4124415" y="1650005"/>
                </a:lnTo>
                <a:lnTo>
                  <a:pt x="3913339" y="1674351"/>
                </a:lnTo>
                <a:lnTo>
                  <a:pt x="3702072" y="1694915"/>
                </a:lnTo>
                <a:lnTo>
                  <a:pt x="3490114" y="1711916"/>
                </a:lnTo>
                <a:lnTo>
                  <a:pt x="3234143" y="1727924"/>
                </a:lnTo>
                <a:lnTo>
                  <a:pt x="2975583" y="1739498"/>
                </a:lnTo>
                <a:lnTo>
                  <a:pt x="2669499" y="1747904"/>
                </a:lnTo>
                <a:lnTo>
                  <a:pt x="2266828" y="1751575"/>
                </a:lnTo>
                <a:lnTo>
                  <a:pt x="9144000" y="1751575"/>
                </a:lnTo>
                <a:lnTo>
                  <a:pt x="9144000" y="0"/>
                </a:lnTo>
                <a:close/>
              </a:path>
            </a:pathLst>
          </a:custGeom>
          <a:solidFill>
            <a:srgbClr val="7B7B7B">
              <a:alpha val="45097"/>
            </a:srgbClr>
          </a:solidFill>
        </p:spPr>
        <p:txBody>
          <a:bodyPr wrap="square" lIns="0" tIns="0" rIns="0" bIns="0" rtlCol="0"/>
          <a:lstStyle/>
          <a:p>
            <a:endParaRPr/>
          </a:p>
        </p:txBody>
      </p:sp>
      <p:sp>
        <p:nvSpPr>
          <p:cNvPr id="4" name="object 4"/>
          <p:cNvSpPr/>
          <p:nvPr/>
        </p:nvSpPr>
        <p:spPr>
          <a:xfrm>
            <a:off x="7211568" y="0"/>
            <a:ext cx="1932431" cy="685799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315200" y="0"/>
            <a:ext cx="1828800" cy="6858000"/>
          </a:xfrm>
          <a:custGeom>
            <a:avLst/>
            <a:gdLst/>
            <a:ahLst/>
            <a:cxnLst/>
            <a:rect l="l" t="t" r="r" b="b"/>
            <a:pathLst>
              <a:path w="1828800" h="6858000">
                <a:moveTo>
                  <a:pt x="0" y="0"/>
                </a:moveTo>
                <a:lnTo>
                  <a:pt x="37678" y="52510"/>
                </a:lnTo>
                <a:lnTo>
                  <a:pt x="74692" y="105059"/>
                </a:lnTo>
                <a:lnTo>
                  <a:pt x="111045" y="157642"/>
                </a:lnTo>
                <a:lnTo>
                  <a:pt x="146740" y="210258"/>
                </a:lnTo>
                <a:lnTo>
                  <a:pt x="181781" y="262903"/>
                </a:lnTo>
                <a:lnTo>
                  <a:pt x="216173" y="315574"/>
                </a:lnTo>
                <a:lnTo>
                  <a:pt x="249918" y="368268"/>
                </a:lnTo>
                <a:lnTo>
                  <a:pt x="283022" y="420982"/>
                </a:lnTo>
                <a:lnTo>
                  <a:pt x="315488" y="473715"/>
                </a:lnTo>
                <a:lnTo>
                  <a:pt x="347319" y="526461"/>
                </a:lnTo>
                <a:lnTo>
                  <a:pt x="378519" y="579219"/>
                </a:lnTo>
                <a:lnTo>
                  <a:pt x="409092" y="631986"/>
                </a:lnTo>
                <a:lnTo>
                  <a:pt x="439043" y="684758"/>
                </a:lnTo>
                <a:lnTo>
                  <a:pt x="468375" y="737534"/>
                </a:lnTo>
                <a:lnTo>
                  <a:pt x="497091" y="790309"/>
                </a:lnTo>
                <a:lnTo>
                  <a:pt x="525196" y="843081"/>
                </a:lnTo>
                <a:lnTo>
                  <a:pt x="552693" y="895847"/>
                </a:lnTo>
                <a:lnTo>
                  <a:pt x="579586" y="948604"/>
                </a:lnTo>
                <a:lnTo>
                  <a:pt x="605880" y="1001349"/>
                </a:lnTo>
                <a:lnTo>
                  <a:pt x="631577" y="1054080"/>
                </a:lnTo>
                <a:lnTo>
                  <a:pt x="656682" y="1106792"/>
                </a:lnTo>
                <a:lnTo>
                  <a:pt x="681198" y="1159484"/>
                </a:lnTo>
                <a:lnTo>
                  <a:pt x="705130" y="1212153"/>
                </a:lnTo>
                <a:lnTo>
                  <a:pt x="728481" y="1264795"/>
                </a:lnTo>
                <a:lnTo>
                  <a:pt x="751256" y="1317407"/>
                </a:lnTo>
                <a:lnTo>
                  <a:pt x="773457" y="1369987"/>
                </a:lnTo>
                <a:lnTo>
                  <a:pt x="795088" y="1422532"/>
                </a:lnTo>
                <a:lnTo>
                  <a:pt x="816155" y="1475038"/>
                </a:lnTo>
                <a:lnTo>
                  <a:pt x="836659" y="1527504"/>
                </a:lnTo>
                <a:lnTo>
                  <a:pt x="856606" y="1579925"/>
                </a:lnTo>
                <a:lnTo>
                  <a:pt x="875999" y="1632299"/>
                </a:lnTo>
                <a:lnTo>
                  <a:pt x="894841" y="1684623"/>
                </a:lnTo>
                <a:lnTo>
                  <a:pt x="913138" y="1736895"/>
                </a:lnTo>
                <a:lnTo>
                  <a:pt x="930891" y="1789110"/>
                </a:lnTo>
                <a:lnTo>
                  <a:pt x="948107" y="1841267"/>
                </a:lnTo>
                <a:lnTo>
                  <a:pt x="964787" y="1893362"/>
                </a:lnTo>
                <a:lnTo>
                  <a:pt x="980936" y="1945392"/>
                </a:lnTo>
                <a:lnTo>
                  <a:pt x="996558" y="1997355"/>
                </a:lnTo>
                <a:lnTo>
                  <a:pt x="1011657" y="2049248"/>
                </a:lnTo>
                <a:lnTo>
                  <a:pt x="1026237" y="2101067"/>
                </a:lnTo>
                <a:lnTo>
                  <a:pt x="1040300" y="2152809"/>
                </a:lnTo>
                <a:lnTo>
                  <a:pt x="1053852" y="2204473"/>
                </a:lnTo>
                <a:lnTo>
                  <a:pt x="1066896" y="2256054"/>
                </a:lnTo>
                <a:lnTo>
                  <a:pt x="1079436" y="2307550"/>
                </a:lnTo>
                <a:lnTo>
                  <a:pt x="1091475" y="2358958"/>
                </a:lnTo>
                <a:lnTo>
                  <a:pt x="1103018" y="2410275"/>
                </a:lnTo>
                <a:lnTo>
                  <a:pt x="1114068" y="2461498"/>
                </a:lnTo>
                <a:lnTo>
                  <a:pt x="1124629" y="2512625"/>
                </a:lnTo>
                <a:lnTo>
                  <a:pt x="1134705" y="2563651"/>
                </a:lnTo>
                <a:lnTo>
                  <a:pt x="1144300" y="2614575"/>
                </a:lnTo>
                <a:lnTo>
                  <a:pt x="1153418" y="2665393"/>
                </a:lnTo>
                <a:lnTo>
                  <a:pt x="1162062" y="2716103"/>
                </a:lnTo>
                <a:lnTo>
                  <a:pt x="1170236" y="2766701"/>
                </a:lnTo>
                <a:lnTo>
                  <a:pt x="1177945" y="2817185"/>
                </a:lnTo>
                <a:lnTo>
                  <a:pt x="1185192" y="2867551"/>
                </a:lnTo>
                <a:lnTo>
                  <a:pt x="1191980" y="2917797"/>
                </a:lnTo>
                <a:lnTo>
                  <a:pt x="1198314" y="2967920"/>
                </a:lnTo>
                <a:lnTo>
                  <a:pt x="1204197" y="3017916"/>
                </a:lnTo>
                <a:lnTo>
                  <a:pt x="1209634" y="3067784"/>
                </a:lnTo>
                <a:lnTo>
                  <a:pt x="1214628" y="3117520"/>
                </a:lnTo>
                <a:lnTo>
                  <a:pt x="1219183" y="3167120"/>
                </a:lnTo>
                <a:lnTo>
                  <a:pt x="1223302" y="3216583"/>
                </a:lnTo>
                <a:lnTo>
                  <a:pt x="1226990" y="3265905"/>
                </a:lnTo>
                <a:lnTo>
                  <a:pt x="1230251" y="3315083"/>
                </a:lnTo>
                <a:lnTo>
                  <a:pt x="1233088" y="3364115"/>
                </a:lnTo>
                <a:lnTo>
                  <a:pt x="1235505" y="3412997"/>
                </a:lnTo>
                <a:lnTo>
                  <a:pt x="1237506" y="3461726"/>
                </a:lnTo>
                <a:lnTo>
                  <a:pt x="1239095" y="3510300"/>
                </a:lnTo>
                <a:lnTo>
                  <a:pt x="1240275" y="3558716"/>
                </a:lnTo>
                <a:lnTo>
                  <a:pt x="1241051" y="3606970"/>
                </a:lnTo>
                <a:lnTo>
                  <a:pt x="1241426" y="3655060"/>
                </a:lnTo>
                <a:lnTo>
                  <a:pt x="1241404" y="3702983"/>
                </a:lnTo>
                <a:lnTo>
                  <a:pt x="1240989" y="3750736"/>
                </a:lnTo>
                <a:lnTo>
                  <a:pt x="1240185" y="3798316"/>
                </a:lnTo>
                <a:lnTo>
                  <a:pt x="1238995" y="3845719"/>
                </a:lnTo>
                <a:lnTo>
                  <a:pt x="1237424" y="3892944"/>
                </a:lnTo>
                <a:lnTo>
                  <a:pt x="1235475" y="3939987"/>
                </a:lnTo>
                <a:lnTo>
                  <a:pt x="1233152" y="3986846"/>
                </a:lnTo>
                <a:lnTo>
                  <a:pt x="1230459" y="4033516"/>
                </a:lnTo>
                <a:lnTo>
                  <a:pt x="1227400" y="4079996"/>
                </a:lnTo>
                <a:lnTo>
                  <a:pt x="1223979" y="4126283"/>
                </a:lnTo>
                <a:lnTo>
                  <a:pt x="1220198" y="4172373"/>
                </a:lnTo>
                <a:lnTo>
                  <a:pt x="1216063" y="4218264"/>
                </a:lnTo>
                <a:lnTo>
                  <a:pt x="1211578" y="4263952"/>
                </a:lnTo>
                <a:lnTo>
                  <a:pt x="1206745" y="4309435"/>
                </a:lnTo>
                <a:lnTo>
                  <a:pt x="1201568" y="4354710"/>
                </a:lnTo>
                <a:lnTo>
                  <a:pt x="1196053" y="4399773"/>
                </a:lnTo>
                <a:lnTo>
                  <a:pt x="1190201" y="4444623"/>
                </a:lnTo>
                <a:lnTo>
                  <a:pt x="1184018" y="4489256"/>
                </a:lnTo>
                <a:lnTo>
                  <a:pt x="1177507" y="4533668"/>
                </a:lnTo>
                <a:lnTo>
                  <a:pt x="1170672" y="4577858"/>
                </a:lnTo>
                <a:lnTo>
                  <a:pt x="1163517" y="4621822"/>
                </a:lnTo>
                <a:lnTo>
                  <a:pt x="1156045" y="4665558"/>
                </a:lnTo>
                <a:lnTo>
                  <a:pt x="1148260" y="4709062"/>
                </a:lnTo>
                <a:lnTo>
                  <a:pt x="1140167" y="4752331"/>
                </a:lnTo>
                <a:lnTo>
                  <a:pt x="1131769" y="4795362"/>
                </a:lnTo>
                <a:lnTo>
                  <a:pt x="1123069" y="4838154"/>
                </a:lnTo>
                <a:lnTo>
                  <a:pt x="1114073" y="4880702"/>
                </a:lnTo>
                <a:lnTo>
                  <a:pt x="1104783" y="4923003"/>
                </a:lnTo>
                <a:lnTo>
                  <a:pt x="1095203" y="4965056"/>
                </a:lnTo>
                <a:lnTo>
                  <a:pt x="1085337" y="5006856"/>
                </a:lnTo>
                <a:lnTo>
                  <a:pt x="1075190" y="5048401"/>
                </a:lnTo>
                <a:lnTo>
                  <a:pt x="1064764" y="5089688"/>
                </a:lnTo>
                <a:lnTo>
                  <a:pt x="1054064" y="5130715"/>
                </a:lnTo>
                <a:lnTo>
                  <a:pt x="1043094" y="5171477"/>
                </a:lnTo>
                <a:lnTo>
                  <a:pt x="1031857" y="5211973"/>
                </a:lnTo>
                <a:lnTo>
                  <a:pt x="1020357" y="5252199"/>
                </a:lnTo>
                <a:lnTo>
                  <a:pt x="1008598" y="5292152"/>
                </a:lnTo>
                <a:lnTo>
                  <a:pt x="996584" y="5331829"/>
                </a:lnTo>
                <a:lnTo>
                  <a:pt x="984319" y="5371228"/>
                </a:lnTo>
                <a:lnTo>
                  <a:pt x="971806" y="5410346"/>
                </a:lnTo>
                <a:lnTo>
                  <a:pt x="959049" y="5449179"/>
                </a:lnTo>
                <a:lnTo>
                  <a:pt x="946053" y="5487725"/>
                </a:lnTo>
                <a:lnTo>
                  <a:pt x="932821" y="5525981"/>
                </a:lnTo>
                <a:lnTo>
                  <a:pt x="919356" y="5563944"/>
                </a:lnTo>
                <a:lnTo>
                  <a:pt x="905664" y="5601610"/>
                </a:lnTo>
                <a:lnTo>
                  <a:pt x="891746" y="5638977"/>
                </a:lnTo>
                <a:lnTo>
                  <a:pt x="877608" y="5676043"/>
                </a:lnTo>
                <a:lnTo>
                  <a:pt x="863253" y="5712803"/>
                </a:lnTo>
                <a:lnTo>
                  <a:pt x="848686" y="5749256"/>
                </a:lnTo>
                <a:lnTo>
                  <a:pt x="833909" y="5785398"/>
                </a:lnTo>
                <a:lnTo>
                  <a:pt x="818926" y="5821227"/>
                </a:lnTo>
                <a:lnTo>
                  <a:pt x="803742" y="5856738"/>
                </a:lnTo>
                <a:lnTo>
                  <a:pt x="788361" y="5891930"/>
                </a:lnTo>
                <a:lnTo>
                  <a:pt x="772785" y="5926800"/>
                </a:lnTo>
                <a:lnTo>
                  <a:pt x="741068" y="5995560"/>
                </a:lnTo>
                <a:lnTo>
                  <a:pt x="708622" y="6062996"/>
                </a:lnTo>
                <a:lnTo>
                  <a:pt x="675477" y="6129082"/>
                </a:lnTo>
                <a:lnTo>
                  <a:pt x="641663" y="6193797"/>
                </a:lnTo>
                <a:lnTo>
                  <a:pt x="607212" y="6257116"/>
                </a:lnTo>
                <a:lnTo>
                  <a:pt x="572155" y="6319017"/>
                </a:lnTo>
                <a:lnTo>
                  <a:pt x="536521" y="6379475"/>
                </a:lnTo>
                <a:lnTo>
                  <a:pt x="500341" y="6438468"/>
                </a:lnTo>
                <a:lnTo>
                  <a:pt x="463647" y="6495971"/>
                </a:lnTo>
                <a:lnTo>
                  <a:pt x="426469" y="6551962"/>
                </a:lnTo>
                <a:lnTo>
                  <a:pt x="388836" y="6606417"/>
                </a:lnTo>
                <a:lnTo>
                  <a:pt x="350781" y="6659313"/>
                </a:lnTo>
                <a:lnTo>
                  <a:pt x="312334" y="6710625"/>
                </a:lnTo>
                <a:lnTo>
                  <a:pt x="273525" y="6760331"/>
                </a:lnTo>
                <a:lnTo>
                  <a:pt x="234385" y="6808408"/>
                </a:lnTo>
                <a:lnTo>
                  <a:pt x="194945" y="6854831"/>
                </a:lnTo>
                <a:lnTo>
                  <a:pt x="1828800" y="6857999"/>
                </a:lnTo>
                <a:lnTo>
                  <a:pt x="1828800" y="14224"/>
                </a:lnTo>
                <a:lnTo>
                  <a:pt x="0" y="0"/>
                </a:lnTo>
                <a:close/>
              </a:path>
            </a:pathLst>
          </a:custGeom>
          <a:solidFill>
            <a:srgbClr val="585858">
              <a:alpha val="39999"/>
            </a:srgbClr>
          </a:solidFill>
        </p:spPr>
        <p:txBody>
          <a:bodyPr wrap="square" lIns="0" tIns="0" rIns="0" bIns="0" rtlCol="0"/>
          <a:lstStyle/>
          <a:p>
            <a:endParaRPr/>
          </a:p>
        </p:txBody>
      </p:sp>
      <p:sp>
        <p:nvSpPr>
          <p:cNvPr id="6" name="object 6"/>
          <p:cNvSpPr txBox="1">
            <a:spLocks noGrp="1"/>
          </p:cNvSpPr>
          <p:nvPr>
            <p:ph type="title"/>
          </p:nvPr>
        </p:nvSpPr>
        <p:spPr>
          <a:xfrm>
            <a:off x="2685414" y="498093"/>
            <a:ext cx="4537075" cy="726440"/>
          </a:xfrm>
          <a:prstGeom prst="rect">
            <a:avLst/>
          </a:prstGeom>
        </p:spPr>
        <p:txBody>
          <a:bodyPr vert="horz" wrap="square" lIns="0" tIns="12065" rIns="0" bIns="0" rtlCol="0">
            <a:spAutoFit/>
          </a:bodyPr>
          <a:lstStyle/>
          <a:p>
            <a:pPr marL="12700">
              <a:lnSpc>
                <a:spcPct val="100000"/>
              </a:lnSpc>
              <a:spcBef>
                <a:spcPts val="95"/>
              </a:spcBef>
            </a:pPr>
            <a:r>
              <a:rPr b="1" spc="-5" dirty="0">
                <a:latin typeface="Arial"/>
                <a:cs typeface="Arial"/>
              </a:rPr>
              <a:t>Body</a:t>
            </a:r>
            <a:r>
              <a:rPr b="1" spc="-35" dirty="0">
                <a:latin typeface="Arial"/>
                <a:cs typeface="Arial"/>
              </a:rPr>
              <a:t> </a:t>
            </a:r>
            <a:r>
              <a:rPr b="1" spc="-5" dirty="0">
                <a:latin typeface="Arial"/>
                <a:cs typeface="Arial"/>
              </a:rPr>
              <a:t>Protection</a:t>
            </a:r>
          </a:p>
        </p:txBody>
      </p:sp>
      <p:sp>
        <p:nvSpPr>
          <p:cNvPr id="7" name="object 7"/>
          <p:cNvSpPr txBox="1"/>
          <p:nvPr/>
        </p:nvSpPr>
        <p:spPr>
          <a:xfrm>
            <a:off x="1182420" y="1621282"/>
            <a:ext cx="7296784" cy="1849120"/>
          </a:xfrm>
          <a:prstGeom prst="rect">
            <a:avLst/>
          </a:prstGeom>
        </p:spPr>
        <p:txBody>
          <a:bodyPr vert="horz" wrap="square" lIns="0" tIns="13335" rIns="0" bIns="0" rtlCol="0">
            <a:spAutoFit/>
          </a:bodyPr>
          <a:lstStyle/>
          <a:p>
            <a:pPr marL="12700">
              <a:lnSpc>
                <a:spcPct val="100000"/>
              </a:lnSpc>
              <a:spcBef>
                <a:spcPts val="105"/>
              </a:spcBef>
            </a:pPr>
            <a:r>
              <a:rPr sz="2600" dirty="0">
                <a:solidFill>
                  <a:srgbClr val="FFFFFF"/>
                </a:solidFill>
                <a:latin typeface="Arial"/>
                <a:cs typeface="Arial"/>
              </a:rPr>
              <a:t>Why is Body Protection</a:t>
            </a:r>
            <a:r>
              <a:rPr sz="2600" spc="-40" dirty="0">
                <a:solidFill>
                  <a:srgbClr val="FFFFFF"/>
                </a:solidFill>
                <a:latin typeface="Arial"/>
                <a:cs typeface="Arial"/>
              </a:rPr>
              <a:t> </a:t>
            </a:r>
            <a:r>
              <a:rPr sz="2600" dirty="0">
                <a:solidFill>
                  <a:srgbClr val="FFFFFF"/>
                </a:solidFill>
                <a:latin typeface="Arial"/>
                <a:cs typeface="Arial"/>
              </a:rPr>
              <a:t>Important?</a:t>
            </a:r>
            <a:endParaRPr sz="2600">
              <a:latin typeface="Arial"/>
              <a:cs typeface="Arial"/>
            </a:endParaRPr>
          </a:p>
          <a:p>
            <a:pPr marL="396240" marR="1159510" indent="-383540">
              <a:lnSpc>
                <a:spcPts val="2500"/>
              </a:lnSpc>
              <a:spcBef>
                <a:spcPts val="600"/>
              </a:spcBef>
              <a:buClr>
                <a:srgbClr val="6D9FAF"/>
              </a:buClr>
              <a:buSzPct val="78846"/>
              <a:buFont typeface="Wingdings 2"/>
              <a:buChar char=""/>
              <a:tabLst>
                <a:tab pos="396240" algn="l"/>
                <a:tab pos="396875" algn="l"/>
              </a:tabLst>
            </a:pPr>
            <a:r>
              <a:rPr sz="2600" dirty="0">
                <a:solidFill>
                  <a:srgbClr val="FFFFFF"/>
                </a:solidFill>
                <a:latin typeface="Arial"/>
                <a:cs typeface="Arial"/>
              </a:rPr>
              <a:t>The skin acts as a natural barrier </a:t>
            </a:r>
            <a:r>
              <a:rPr sz="2600" spc="-10" dirty="0">
                <a:solidFill>
                  <a:srgbClr val="FFFFFF"/>
                </a:solidFill>
                <a:latin typeface="Arial"/>
                <a:cs typeface="Arial"/>
              </a:rPr>
              <a:t>to</a:t>
            </a:r>
            <a:r>
              <a:rPr sz="2600" spc="-55" dirty="0">
                <a:solidFill>
                  <a:srgbClr val="FFFFFF"/>
                </a:solidFill>
                <a:latin typeface="Arial"/>
                <a:cs typeface="Arial"/>
              </a:rPr>
              <a:t> </a:t>
            </a:r>
            <a:r>
              <a:rPr sz="2600" dirty="0">
                <a:solidFill>
                  <a:srgbClr val="FFFFFF"/>
                </a:solidFill>
                <a:latin typeface="Arial"/>
                <a:cs typeface="Arial"/>
              </a:rPr>
              <a:t>the  elements</a:t>
            </a:r>
            <a:endParaRPr sz="2600">
              <a:latin typeface="Arial"/>
              <a:cs typeface="Arial"/>
            </a:endParaRPr>
          </a:p>
          <a:p>
            <a:pPr marL="396240" marR="5080" indent="-383540">
              <a:lnSpc>
                <a:spcPct val="80000"/>
              </a:lnSpc>
              <a:spcBef>
                <a:spcPts val="640"/>
              </a:spcBef>
              <a:buClr>
                <a:srgbClr val="6D9FAF"/>
              </a:buClr>
              <a:buSzPct val="78846"/>
              <a:buFont typeface="Wingdings 2"/>
              <a:buChar char=""/>
              <a:tabLst>
                <a:tab pos="396240" algn="l"/>
                <a:tab pos="396875" algn="l"/>
              </a:tabLst>
            </a:pPr>
            <a:r>
              <a:rPr sz="2600" dirty="0">
                <a:solidFill>
                  <a:srgbClr val="FFFFFF"/>
                </a:solidFill>
                <a:latin typeface="Arial"/>
                <a:cs typeface="Arial"/>
              </a:rPr>
              <a:t>Chemicals can break down </a:t>
            </a:r>
            <a:r>
              <a:rPr sz="2600" spc="-5" dirty="0">
                <a:solidFill>
                  <a:srgbClr val="FFFFFF"/>
                </a:solidFill>
                <a:latin typeface="Arial"/>
                <a:cs typeface="Arial"/>
              </a:rPr>
              <a:t>the </a:t>
            </a:r>
            <a:r>
              <a:rPr sz="2600" dirty="0">
                <a:solidFill>
                  <a:srgbClr val="FFFFFF"/>
                </a:solidFill>
                <a:latin typeface="Arial"/>
                <a:cs typeface="Arial"/>
              </a:rPr>
              <a:t>skin barrier</a:t>
            </a:r>
            <a:r>
              <a:rPr sz="2600" spc="-75" dirty="0">
                <a:solidFill>
                  <a:srgbClr val="FFFFFF"/>
                </a:solidFill>
                <a:latin typeface="Arial"/>
                <a:cs typeface="Arial"/>
              </a:rPr>
              <a:t> </a:t>
            </a:r>
            <a:r>
              <a:rPr sz="2600" dirty="0">
                <a:solidFill>
                  <a:srgbClr val="FFFFFF"/>
                </a:solidFill>
                <a:latin typeface="Arial"/>
                <a:cs typeface="Arial"/>
              </a:rPr>
              <a:t>and  allow secondary infections to</a:t>
            </a:r>
            <a:r>
              <a:rPr sz="2600" spc="-45" dirty="0">
                <a:solidFill>
                  <a:srgbClr val="FFFFFF"/>
                </a:solidFill>
                <a:latin typeface="Arial"/>
                <a:cs typeface="Arial"/>
              </a:rPr>
              <a:t> </a:t>
            </a:r>
            <a:r>
              <a:rPr sz="2600" dirty="0">
                <a:solidFill>
                  <a:srgbClr val="FFFFFF"/>
                </a:solidFill>
                <a:latin typeface="Arial"/>
                <a:cs typeface="Arial"/>
              </a:rPr>
              <a:t>manifest</a:t>
            </a:r>
            <a:endParaRPr sz="2600">
              <a:latin typeface="Arial"/>
              <a:cs typeface="Arial"/>
            </a:endParaRPr>
          </a:p>
        </p:txBody>
      </p:sp>
      <p:sp>
        <p:nvSpPr>
          <p:cNvPr id="8" name="object 8"/>
          <p:cNvSpPr/>
          <p:nvPr/>
        </p:nvSpPr>
        <p:spPr>
          <a:xfrm>
            <a:off x="2515767" y="3809984"/>
            <a:ext cx="4179411" cy="2826071"/>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654294"/>
            <a:ext cx="9144000" cy="220370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4751832"/>
            <a:ext cx="9144000" cy="2106295"/>
          </a:xfrm>
          <a:custGeom>
            <a:avLst/>
            <a:gdLst/>
            <a:ahLst/>
            <a:cxnLst/>
            <a:rect l="l" t="t" r="r" b="b"/>
            <a:pathLst>
              <a:path w="9144000" h="2106295">
                <a:moveTo>
                  <a:pt x="0" y="1692935"/>
                </a:moveTo>
                <a:lnTo>
                  <a:pt x="0" y="2106166"/>
                </a:lnTo>
                <a:lnTo>
                  <a:pt x="9144000" y="2106166"/>
                </a:lnTo>
                <a:lnTo>
                  <a:pt x="9144000" y="1751575"/>
                </a:lnTo>
                <a:lnTo>
                  <a:pt x="2266828" y="1751575"/>
                </a:lnTo>
                <a:lnTo>
                  <a:pt x="1613553" y="1744157"/>
                </a:lnTo>
                <a:lnTo>
                  <a:pt x="0" y="1692935"/>
                </a:lnTo>
                <a:close/>
              </a:path>
              <a:path w="9144000" h="2106295">
                <a:moveTo>
                  <a:pt x="9144000" y="0"/>
                </a:moveTo>
                <a:lnTo>
                  <a:pt x="8953853" y="89691"/>
                </a:lnTo>
                <a:lnTo>
                  <a:pt x="8464392" y="314371"/>
                </a:lnTo>
                <a:lnTo>
                  <a:pt x="8055839" y="494221"/>
                </a:lnTo>
                <a:lnTo>
                  <a:pt x="7664254" y="659074"/>
                </a:lnTo>
                <a:lnTo>
                  <a:pt x="7341069" y="788898"/>
                </a:lnTo>
                <a:lnTo>
                  <a:pt x="7028467" y="908526"/>
                </a:lnTo>
                <a:lnTo>
                  <a:pt x="6775423" y="1000703"/>
                </a:lnTo>
                <a:lnTo>
                  <a:pt x="6528624" y="1086284"/>
                </a:lnTo>
                <a:lnTo>
                  <a:pt x="6287566" y="1165488"/>
                </a:lnTo>
                <a:lnTo>
                  <a:pt x="6051747" y="1238535"/>
                </a:lnTo>
                <a:lnTo>
                  <a:pt x="5820664" y="1305646"/>
                </a:lnTo>
                <a:lnTo>
                  <a:pt x="5593815" y="1367040"/>
                </a:lnTo>
                <a:lnTo>
                  <a:pt x="5415046" y="1412187"/>
                </a:lnTo>
                <a:lnTo>
                  <a:pt x="5238407" y="1453928"/>
                </a:lnTo>
                <a:lnTo>
                  <a:pt x="5063642" y="1492375"/>
                </a:lnTo>
                <a:lnTo>
                  <a:pt x="4890493" y="1527643"/>
                </a:lnTo>
                <a:lnTo>
                  <a:pt x="4718701" y="1559842"/>
                </a:lnTo>
                <a:lnTo>
                  <a:pt x="4548012" y="1589086"/>
                </a:lnTo>
                <a:lnTo>
                  <a:pt x="4335806" y="1621657"/>
                </a:lnTo>
                <a:lnTo>
                  <a:pt x="4124415" y="1650005"/>
                </a:lnTo>
                <a:lnTo>
                  <a:pt x="3913339" y="1674351"/>
                </a:lnTo>
                <a:lnTo>
                  <a:pt x="3702072" y="1694915"/>
                </a:lnTo>
                <a:lnTo>
                  <a:pt x="3490114" y="1711916"/>
                </a:lnTo>
                <a:lnTo>
                  <a:pt x="3234143" y="1727924"/>
                </a:lnTo>
                <a:lnTo>
                  <a:pt x="2975583" y="1739498"/>
                </a:lnTo>
                <a:lnTo>
                  <a:pt x="2669499" y="1747904"/>
                </a:lnTo>
                <a:lnTo>
                  <a:pt x="2266828" y="1751575"/>
                </a:lnTo>
                <a:lnTo>
                  <a:pt x="9144000" y="1751575"/>
                </a:lnTo>
                <a:lnTo>
                  <a:pt x="9144000" y="0"/>
                </a:lnTo>
                <a:close/>
              </a:path>
            </a:pathLst>
          </a:custGeom>
          <a:solidFill>
            <a:srgbClr val="7B7B7B">
              <a:alpha val="45097"/>
            </a:srgbClr>
          </a:solidFill>
        </p:spPr>
        <p:txBody>
          <a:bodyPr wrap="square" lIns="0" tIns="0" rIns="0" bIns="0" rtlCol="0"/>
          <a:lstStyle/>
          <a:p>
            <a:endParaRPr/>
          </a:p>
        </p:txBody>
      </p:sp>
      <p:sp>
        <p:nvSpPr>
          <p:cNvPr id="4" name="object 4"/>
          <p:cNvSpPr/>
          <p:nvPr/>
        </p:nvSpPr>
        <p:spPr>
          <a:xfrm>
            <a:off x="7211568" y="0"/>
            <a:ext cx="1932431" cy="685799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315200" y="0"/>
            <a:ext cx="1828800" cy="6858000"/>
          </a:xfrm>
          <a:custGeom>
            <a:avLst/>
            <a:gdLst/>
            <a:ahLst/>
            <a:cxnLst/>
            <a:rect l="l" t="t" r="r" b="b"/>
            <a:pathLst>
              <a:path w="1828800" h="6858000">
                <a:moveTo>
                  <a:pt x="0" y="0"/>
                </a:moveTo>
                <a:lnTo>
                  <a:pt x="37678" y="52510"/>
                </a:lnTo>
                <a:lnTo>
                  <a:pt x="74692" y="105059"/>
                </a:lnTo>
                <a:lnTo>
                  <a:pt x="111045" y="157642"/>
                </a:lnTo>
                <a:lnTo>
                  <a:pt x="146740" y="210258"/>
                </a:lnTo>
                <a:lnTo>
                  <a:pt x="181781" y="262903"/>
                </a:lnTo>
                <a:lnTo>
                  <a:pt x="216173" y="315574"/>
                </a:lnTo>
                <a:lnTo>
                  <a:pt x="249918" y="368268"/>
                </a:lnTo>
                <a:lnTo>
                  <a:pt x="283022" y="420982"/>
                </a:lnTo>
                <a:lnTo>
                  <a:pt x="315488" y="473715"/>
                </a:lnTo>
                <a:lnTo>
                  <a:pt x="347319" y="526461"/>
                </a:lnTo>
                <a:lnTo>
                  <a:pt x="378519" y="579219"/>
                </a:lnTo>
                <a:lnTo>
                  <a:pt x="409092" y="631986"/>
                </a:lnTo>
                <a:lnTo>
                  <a:pt x="439043" y="684758"/>
                </a:lnTo>
                <a:lnTo>
                  <a:pt x="468375" y="737534"/>
                </a:lnTo>
                <a:lnTo>
                  <a:pt x="497091" y="790309"/>
                </a:lnTo>
                <a:lnTo>
                  <a:pt x="525196" y="843081"/>
                </a:lnTo>
                <a:lnTo>
                  <a:pt x="552693" y="895847"/>
                </a:lnTo>
                <a:lnTo>
                  <a:pt x="579586" y="948604"/>
                </a:lnTo>
                <a:lnTo>
                  <a:pt x="605880" y="1001349"/>
                </a:lnTo>
                <a:lnTo>
                  <a:pt x="631577" y="1054080"/>
                </a:lnTo>
                <a:lnTo>
                  <a:pt x="656682" y="1106792"/>
                </a:lnTo>
                <a:lnTo>
                  <a:pt x="681198" y="1159484"/>
                </a:lnTo>
                <a:lnTo>
                  <a:pt x="705130" y="1212153"/>
                </a:lnTo>
                <a:lnTo>
                  <a:pt x="728481" y="1264795"/>
                </a:lnTo>
                <a:lnTo>
                  <a:pt x="751256" y="1317407"/>
                </a:lnTo>
                <a:lnTo>
                  <a:pt x="773457" y="1369987"/>
                </a:lnTo>
                <a:lnTo>
                  <a:pt x="795088" y="1422532"/>
                </a:lnTo>
                <a:lnTo>
                  <a:pt x="816155" y="1475038"/>
                </a:lnTo>
                <a:lnTo>
                  <a:pt x="836659" y="1527504"/>
                </a:lnTo>
                <a:lnTo>
                  <a:pt x="856606" y="1579925"/>
                </a:lnTo>
                <a:lnTo>
                  <a:pt x="875999" y="1632299"/>
                </a:lnTo>
                <a:lnTo>
                  <a:pt x="894841" y="1684623"/>
                </a:lnTo>
                <a:lnTo>
                  <a:pt x="913138" y="1736895"/>
                </a:lnTo>
                <a:lnTo>
                  <a:pt x="930891" y="1789110"/>
                </a:lnTo>
                <a:lnTo>
                  <a:pt x="948107" y="1841267"/>
                </a:lnTo>
                <a:lnTo>
                  <a:pt x="964787" y="1893362"/>
                </a:lnTo>
                <a:lnTo>
                  <a:pt x="980936" y="1945392"/>
                </a:lnTo>
                <a:lnTo>
                  <a:pt x="996558" y="1997355"/>
                </a:lnTo>
                <a:lnTo>
                  <a:pt x="1011657" y="2049248"/>
                </a:lnTo>
                <a:lnTo>
                  <a:pt x="1026237" y="2101067"/>
                </a:lnTo>
                <a:lnTo>
                  <a:pt x="1040300" y="2152809"/>
                </a:lnTo>
                <a:lnTo>
                  <a:pt x="1053852" y="2204473"/>
                </a:lnTo>
                <a:lnTo>
                  <a:pt x="1066896" y="2256054"/>
                </a:lnTo>
                <a:lnTo>
                  <a:pt x="1079436" y="2307550"/>
                </a:lnTo>
                <a:lnTo>
                  <a:pt x="1091475" y="2358958"/>
                </a:lnTo>
                <a:lnTo>
                  <a:pt x="1103018" y="2410275"/>
                </a:lnTo>
                <a:lnTo>
                  <a:pt x="1114068" y="2461498"/>
                </a:lnTo>
                <a:lnTo>
                  <a:pt x="1124629" y="2512625"/>
                </a:lnTo>
                <a:lnTo>
                  <a:pt x="1134705" y="2563651"/>
                </a:lnTo>
                <a:lnTo>
                  <a:pt x="1144300" y="2614575"/>
                </a:lnTo>
                <a:lnTo>
                  <a:pt x="1153418" y="2665393"/>
                </a:lnTo>
                <a:lnTo>
                  <a:pt x="1162062" y="2716103"/>
                </a:lnTo>
                <a:lnTo>
                  <a:pt x="1170236" y="2766701"/>
                </a:lnTo>
                <a:lnTo>
                  <a:pt x="1177945" y="2817185"/>
                </a:lnTo>
                <a:lnTo>
                  <a:pt x="1185192" y="2867551"/>
                </a:lnTo>
                <a:lnTo>
                  <a:pt x="1191980" y="2917797"/>
                </a:lnTo>
                <a:lnTo>
                  <a:pt x="1198314" y="2967920"/>
                </a:lnTo>
                <a:lnTo>
                  <a:pt x="1204197" y="3017916"/>
                </a:lnTo>
                <a:lnTo>
                  <a:pt x="1209634" y="3067784"/>
                </a:lnTo>
                <a:lnTo>
                  <a:pt x="1214628" y="3117520"/>
                </a:lnTo>
                <a:lnTo>
                  <a:pt x="1219183" y="3167120"/>
                </a:lnTo>
                <a:lnTo>
                  <a:pt x="1223302" y="3216583"/>
                </a:lnTo>
                <a:lnTo>
                  <a:pt x="1226990" y="3265905"/>
                </a:lnTo>
                <a:lnTo>
                  <a:pt x="1230251" y="3315083"/>
                </a:lnTo>
                <a:lnTo>
                  <a:pt x="1233088" y="3364115"/>
                </a:lnTo>
                <a:lnTo>
                  <a:pt x="1235505" y="3412997"/>
                </a:lnTo>
                <a:lnTo>
                  <a:pt x="1237506" y="3461726"/>
                </a:lnTo>
                <a:lnTo>
                  <a:pt x="1239095" y="3510300"/>
                </a:lnTo>
                <a:lnTo>
                  <a:pt x="1240275" y="3558716"/>
                </a:lnTo>
                <a:lnTo>
                  <a:pt x="1241051" y="3606970"/>
                </a:lnTo>
                <a:lnTo>
                  <a:pt x="1241426" y="3655060"/>
                </a:lnTo>
                <a:lnTo>
                  <a:pt x="1241404" y="3702983"/>
                </a:lnTo>
                <a:lnTo>
                  <a:pt x="1240989" y="3750736"/>
                </a:lnTo>
                <a:lnTo>
                  <a:pt x="1240185" y="3798316"/>
                </a:lnTo>
                <a:lnTo>
                  <a:pt x="1238995" y="3845719"/>
                </a:lnTo>
                <a:lnTo>
                  <a:pt x="1237424" y="3892944"/>
                </a:lnTo>
                <a:lnTo>
                  <a:pt x="1235475" y="3939987"/>
                </a:lnTo>
                <a:lnTo>
                  <a:pt x="1233152" y="3986846"/>
                </a:lnTo>
                <a:lnTo>
                  <a:pt x="1230459" y="4033516"/>
                </a:lnTo>
                <a:lnTo>
                  <a:pt x="1227400" y="4079996"/>
                </a:lnTo>
                <a:lnTo>
                  <a:pt x="1223979" y="4126283"/>
                </a:lnTo>
                <a:lnTo>
                  <a:pt x="1220198" y="4172373"/>
                </a:lnTo>
                <a:lnTo>
                  <a:pt x="1216063" y="4218264"/>
                </a:lnTo>
                <a:lnTo>
                  <a:pt x="1211578" y="4263952"/>
                </a:lnTo>
                <a:lnTo>
                  <a:pt x="1206745" y="4309435"/>
                </a:lnTo>
                <a:lnTo>
                  <a:pt x="1201568" y="4354710"/>
                </a:lnTo>
                <a:lnTo>
                  <a:pt x="1196053" y="4399773"/>
                </a:lnTo>
                <a:lnTo>
                  <a:pt x="1190201" y="4444623"/>
                </a:lnTo>
                <a:lnTo>
                  <a:pt x="1184018" y="4489256"/>
                </a:lnTo>
                <a:lnTo>
                  <a:pt x="1177507" y="4533668"/>
                </a:lnTo>
                <a:lnTo>
                  <a:pt x="1170672" y="4577858"/>
                </a:lnTo>
                <a:lnTo>
                  <a:pt x="1163517" y="4621822"/>
                </a:lnTo>
                <a:lnTo>
                  <a:pt x="1156045" y="4665558"/>
                </a:lnTo>
                <a:lnTo>
                  <a:pt x="1148260" y="4709062"/>
                </a:lnTo>
                <a:lnTo>
                  <a:pt x="1140167" y="4752331"/>
                </a:lnTo>
                <a:lnTo>
                  <a:pt x="1131769" y="4795362"/>
                </a:lnTo>
                <a:lnTo>
                  <a:pt x="1123069" y="4838154"/>
                </a:lnTo>
                <a:lnTo>
                  <a:pt x="1114073" y="4880702"/>
                </a:lnTo>
                <a:lnTo>
                  <a:pt x="1104783" y="4923003"/>
                </a:lnTo>
                <a:lnTo>
                  <a:pt x="1095203" y="4965056"/>
                </a:lnTo>
                <a:lnTo>
                  <a:pt x="1085337" y="5006856"/>
                </a:lnTo>
                <a:lnTo>
                  <a:pt x="1075190" y="5048401"/>
                </a:lnTo>
                <a:lnTo>
                  <a:pt x="1064764" y="5089688"/>
                </a:lnTo>
                <a:lnTo>
                  <a:pt x="1054064" y="5130715"/>
                </a:lnTo>
                <a:lnTo>
                  <a:pt x="1043094" y="5171477"/>
                </a:lnTo>
                <a:lnTo>
                  <a:pt x="1031857" y="5211973"/>
                </a:lnTo>
                <a:lnTo>
                  <a:pt x="1020357" y="5252199"/>
                </a:lnTo>
                <a:lnTo>
                  <a:pt x="1008598" y="5292152"/>
                </a:lnTo>
                <a:lnTo>
                  <a:pt x="996584" y="5331829"/>
                </a:lnTo>
                <a:lnTo>
                  <a:pt x="984319" y="5371228"/>
                </a:lnTo>
                <a:lnTo>
                  <a:pt x="971806" y="5410346"/>
                </a:lnTo>
                <a:lnTo>
                  <a:pt x="959049" y="5449179"/>
                </a:lnTo>
                <a:lnTo>
                  <a:pt x="946053" y="5487725"/>
                </a:lnTo>
                <a:lnTo>
                  <a:pt x="932821" y="5525981"/>
                </a:lnTo>
                <a:lnTo>
                  <a:pt x="919356" y="5563944"/>
                </a:lnTo>
                <a:lnTo>
                  <a:pt x="905664" y="5601610"/>
                </a:lnTo>
                <a:lnTo>
                  <a:pt x="891746" y="5638977"/>
                </a:lnTo>
                <a:lnTo>
                  <a:pt x="877608" y="5676043"/>
                </a:lnTo>
                <a:lnTo>
                  <a:pt x="863253" y="5712803"/>
                </a:lnTo>
                <a:lnTo>
                  <a:pt x="848686" y="5749256"/>
                </a:lnTo>
                <a:lnTo>
                  <a:pt x="833909" y="5785398"/>
                </a:lnTo>
                <a:lnTo>
                  <a:pt x="818926" y="5821227"/>
                </a:lnTo>
                <a:lnTo>
                  <a:pt x="803742" y="5856738"/>
                </a:lnTo>
                <a:lnTo>
                  <a:pt x="788361" y="5891930"/>
                </a:lnTo>
                <a:lnTo>
                  <a:pt x="772785" y="5926800"/>
                </a:lnTo>
                <a:lnTo>
                  <a:pt x="741068" y="5995560"/>
                </a:lnTo>
                <a:lnTo>
                  <a:pt x="708622" y="6062996"/>
                </a:lnTo>
                <a:lnTo>
                  <a:pt x="675477" y="6129082"/>
                </a:lnTo>
                <a:lnTo>
                  <a:pt x="641663" y="6193797"/>
                </a:lnTo>
                <a:lnTo>
                  <a:pt x="607212" y="6257116"/>
                </a:lnTo>
                <a:lnTo>
                  <a:pt x="572155" y="6319017"/>
                </a:lnTo>
                <a:lnTo>
                  <a:pt x="536521" y="6379475"/>
                </a:lnTo>
                <a:lnTo>
                  <a:pt x="500341" y="6438468"/>
                </a:lnTo>
                <a:lnTo>
                  <a:pt x="463647" y="6495971"/>
                </a:lnTo>
                <a:lnTo>
                  <a:pt x="426469" y="6551962"/>
                </a:lnTo>
                <a:lnTo>
                  <a:pt x="388836" y="6606417"/>
                </a:lnTo>
                <a:lnTo>
                  <a:pt x="350781" y="6659313"/>
                </a:lnTo>
                <a:lnTo>
                  <a:pt x="312334" y="6710625"/>
                </a:lnTo>
                <a:lnTo>
                  <a:pt x="273525" y="6760331"/>
                </a:lnTo>
                <a:lnTo>
                  <a:pt x="234385" y="6808408"/>
                </a:lnTo>
                <a:lnTo>
                  <a:pt x="194945" y="6854831"/>
                </a:lnTo>
                <a:lnTo>
                  <a:pt x="1828800" y="6857999"/>
                </a:lnTo>
                <a:lnTo>
                  <a:pt x="1828800" y="14224"/>
                </a:lnTo>
                <a:lnTo>
                  <a:pt x="0" y="0"/>
                </a:lnTo>
                <a:close/>
              </a:path>
            </a:pathLst>
          </a:custGeom>
          <a:solidFill>
            <a:srgbClr val="585858">
              <a:alpha val="39999"/>
            </a:srgbClr>
          </a:solidFill>
        </p:spPr>
        <p:txBody>
          <a:bodyPr wrap="square" lIns="0" tIns="0" rIns="0" bIns="0" rtlCol="0"/>
          <a:lstStyle/>
          <a:p>
            <a:endParaRPr/>
          </a:p>
        </p:txBody>
      </p:sp>
      <p:sp>
        <p:nvSpPr>
          <p:cNvPr id="6" name="object 6"/>
          <p:cNvSpPr txBox="1">
            <a:spLocks noGrp="1"/>
          </p:cNvSpPr>
          <p:nvPr>
            <p:ph type="title"/>
          </p:nvPr>
        </p:nvSpPr>
        <p:spPr>
          <a:xfrm>
            <a:off x="2118486" y="467994"/>
            <a:ext cx="4145915" cy="726440"/>
          </a:xfrm>
          <a:prstGeom prst="rect">
            <a:avLst/>
          </a:prstGeom>
        </p:spPr>
        <p:txBody>
          <a:bodyPr vert="horz" wrap="square" lIns="0" tIns="12065" rIns="0" bIns="0" rtlCol="0">
            <a:spAutoFit/>
          </a:bodyPr>
          <a:lstStyle/>
          <a:p>
            <a:pPr marL="12700">
              <a:lnSpc>
                <a:spcPct val="100000"/>
              </a:lnSpc>
              <a:spcBef>
                <a:spcPts val="95"/>
              </a:spcBef>
            </a:pPr>
            <a:r>
              <a:rPr spc="-5" dirty="0"/>
              <a:t>Body</a:t>
            </a:r>
            <a:r>
              <a:rPr spc="-65" dirty="0"/>
              <a:t> </a:t>
            </a:r>
            <a:r>
              <a:rPr spc="-5" dirty="0"/>
              <a:t>Protection</a:t>
            </a:r>
          </a:p>
        </p:txBody>
      </p:sp>
      <p:sp>
        <p:nvSpPr>
          <p:cNvPr id="7" name="object 7"/>
          <p:cNvSpPr txBox="1"/>
          <p:nvPr/>
        </p:nvSpPr>
        <p:spPr>
          <a:xfrm>
            <a:off x="572516" y="1531992"/>
            <a:ext cx="5020945" cy="2548255"/>
          </a:xfrm>
          <a:prstGeom prst="rect">
            <a:avLst/>
          </a:prstGeom>
        </p:spPr>
        <p:txBody>
          <a:bodyPr vert="horz" wrap="square" lIns="0" tIns="103505" rIns="0" bIns="0" rtlCol="0">
            <a:spAutoFit/>
          </a:bodyPr>
          <a:lstStyle/>
          <a:p>
            <a:pPr marL="12700">
              <a:lnSpc>
                <a:spcPct val="100000"/>
              </a:lnSpc>
              <a:spcBef>
                <a:spcPts val="815"/>
              </a:spcBef>
            </a:pPr>
            <a:r>
              <a:rPr sz="3000" dirty="0">
                <a:solidFill>
                  <a:srgbClr val="FFFF00"/>
                </a:solidFill>
                <a:latin typeface="Arial"/>
                <a:cs typeface="Arial"/>
              </a:rPr>
              <a:t>TYPES OF BODY</a:t>
            </a:r>
            <a:r>
              <a:rPr sz="3000" spc="-114" dirty="0">
                <a:solidFill>
                  <a:srgbClr val="FFFF00"/>
                </a:solidFill>
                <a:latin typeface="Arial"/>
                <a:cs typeface="Arial"/>
              </a:rPr>
              <a:t> </a:t>
            </a:r>
            <a:r>
              <a:rPr sz="3000" dirty="0">
                <a:solidFill>
                  <a:srgbClr val="FFFF00"/>
                </a:solidFill>
                <a:latin typeface="Arial"/>
                <a:cs typeface="Arial"/>
              </a:rPr>
              <a:t>HAZARDS</a:t>
            </a:r>
            <a:endParaRPr sz="3000">
              <a:latin typeface="Arial"/>
              <a:cs typeface="Arial"/>
            </a:endParaRPr>
          </a:p>
          <a:p>
            <a:pPr marL="396875" indent="-384175">
              <a:lnSpc>
                <a:spcPct val="100000"/>
              </a:lnSpc>
              <a:spcBef>
                <a:spcPts val="855"/>
              </a:spcBef>
              <a:buClr>
                <a:srgbClr val="6D9FAF"/>
              </a:buClr>
              <a:buSzPct val="79166"/>
              <a:buFont typeface="Wingdings 2"/>
              <a:buChar char=""/>
              <a:tabLst>
                <a:tab pos="397510" algn="l"/>
              </a:tabLst>
            </a:pPr>
            <a:r>
              <a:rPr sz="3600" spc="-40" dirty="0">
                <a:solidFill>
                  <a:srgbClr val="FFFFFF"/>
                </a:solidFill>
                <a:latin typeface="Arial"/>
                <a:cs typeface="Arial"/>
              </a:rPr>
              <a:t>Temperature</a:t>
            </a:r>
            <a:r>
              <a:rPr sz="3600" spc="-25" dirty="0">
                <a:solidFill>
                  <a:srgbClr val="FFFFFF"/>
                </a:solidFill>
                <a:latin typeface="Arial"/>
                <a:cs typeface="Arial"/>
              </a:rPr>
              <a:t> </a:t>
            </a:r>
            <a:r>
              <a:rPr sz="3600" dirty="0">
                <a:solidFill>
                  <a:srgbClr val="FFFFFF"/>
                </a:solidFill>
                <a:latin typeface="Arial"/>
                <a:cs typeface="Arial"/>
              </a:rPr>
              <a:t>stress</a:t>
            </a:r>
            <a:endParaRPr sz="3600">
              <a:latin typeface="Arial"/>
              <a:cs typeface="Arial"/>
            </a:endParaRPr>
          </a:p>
          <a:p>
            <a:pPr marL="396875" indent="-384175">
              <a:lnSpc>
                <a:spcPct val="100000"/>
              </a:lnSpc>
              <a:spcBef>
                <a:spcPts val="865"/>
              </a:spcBef>
              <a:buClr>
                <a:srgbClr val="6D9FAF"/>
              </a:buClr>
              <a:buSzPct val="79166"/>
              <a:buFont typeface="Wingdings 2"/>
              <a:buChar char=""/>
              <a:tabLst>
                <a:tab pos="397510" algn="l"/>
              </a:tabLst>
            </a:pPr>
            <a:r>
              <a:rPr sz="3600" dirty="0">
                <a:solidFill>
                  <a:srgbClr val="FFFFFF"/>
                </a:solidFill>
                <a:latin typeface="Arial"/>
                <a:cs typeface="Arial"/>
              </a:rPr>
              <a:t>Chemical</a:t>
            </a:r>
            <a:r>
              <a:rPr sz="3600" spc="-40" dirty="0">
                <a:solidFill>
                  <a:srgbClr val="FFFFFF"/>
                </a:solidFill>
                <a:latin typeface="Arial"/>
                <a:cs typeface="Arial"/>
              </a:rPr>
              <a:t> </a:t>
            </a:r>
            <a:r>
              <a:rPr sz="3600" dirty="0">
                <a:solidFill>
                  <a:srgbClr val="FFFFFF"/>
                </a:solidFill>
                <a:latin typeface="Arial"/>
                <a:cs typeface="Arial"/>
              </a:rPr>
              <a:t>Contact</a:t>
            </a:r>
            <a:endParaRPr sz="3600">
              <a:latin typeface="Arial"/>
              <a:cs typeface="Arial"/>
            </a:endParaRPr>
          </a:p>
          <a:p>
            <a:pPr marL="396875" indent="-384175">
              <a:lnSpc>
                <a:spcPct val="100000"/>
              </a:lnSpc>
              <a:spcBef>
                <a:spcPts val="865"/>
              </a:spcBef>
              <a:buClr>
                <a:srgbClr val="6D9FAF"/>
              </a:buClr>
              <a:buSzPct val="79166"/>
              <a:buFont typeface="Wingdings 2"/>
              <a:buChar char=""/>
              <a:tabLst>
                <a:tab pos="397510" algn="l"/>
              </a:tabLst>
            </a:pPr>
            <a:r>
              <a:rPr sz="3600" dirty="0">
                <a:solidFill>
                  <a:srgbClr val="FFFFFF"/>
                </a:solidFill>
                <a:latin typeface="Arial"/>
                <a:cs typeface="Arial"/>
              </a:rPr>
              <a:t>Radiation</a:t>
            </a:r>
            <a:endParaRPr sz="3600">
              <a:latin typeface="Arial"/>
              <a:cs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654294"/>
            <a:ext cx="9144000" cy="220370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4751832"/>
            <a:ext cx="9144000" cy="2106295"/>
          </a:xfrm>
          <a:custGeom>
            <a:avLst/>
            <a:gdLst/>
            <a:ahLst/>
            <a:cxnLst/>
            <a:rect l="l" t="t" r="r" b="b"/>
            <a:pathLst>
              <a:path w="9144000" h="2106295">
                <a:moveTo>
                  <a:pt x="0" y="1692935"/>
                </a:moveTo>
                <a:lnTo>
                  <a:pt x="0" y="2106166"/>
                </a:lnTo>
                <a:lnTo>
                  <a:pt x="9144000" y="2106166"/>
                </a:lnTo>
                <a:lnTo>
                  <a:pt x="9144000" y="1751575"/>
                </a:lnTo>
                <a:lnTo>
                  <a:pt x="2266828" y="1751575"/>
                </a:lnTo>
                <a:lnTo>
                  <a:pt x="1613553" y="1744157"/>
                </a:lnTo>
                <a:lnTo>
                  <a:pt x="0" y="1692935"/>
                </a:lnTo>
                <a:close/>
              </a:path>
              <a:path w="9144000" h="2106295">
                <a:moveTo>
                  <a:pt x="9144000" y="0"/>
                </a:moveTo>
                <a:lnTo>
                  <a:pt x="8953853" y="89691"/>
                </a:lnTo>
                <a:lnTo>
                  <a:pt x="8464392" y="314371"/>
                </a:lnTo>
                <a:lnTo>
                  <a:pt x="8055839" y="494221"/>
                </a:lnTo>
                <a:lnTo>
                  <a:pt x="7664254" y="659074"/>
                </a:lnTo>
                <a:lnTo>
                  <a:pt x="7341069" y="788898"/>
                </a:lnTo>
                <a:lnTo>
                  <a:pt x="7028467" y="908526"/>
                </a:lnTo>
                <a:lnTo>
                  <a:pt x="6775423" y="1000703"/>
                </a:lnTo>
                <a:lnTo>
                  <a:pt x="6528624" y="1086284"/>
                </a:lnTo>
                <a:lnTo>
                  <a:pt x="6287566" y="1165488"/>
                </a:lnTo>
                <a:lnTo>
                  <a:pt x="6051747" y="1238535"/>
                </a:lnTo>
                <a:lnTo>
                  <a:pt x="5820664" y="1305646"/>
                </a:lnTo>
                <a:lnTo>
                  <a:pt x="5593815" y="1367040"/>
                </a:lnTo>
                <a:lnTo>
                  <a:pt x="5415046" y="1412187"/>
                </a:lnTo>
                <a:lnTo>
                  <a:pt x="5238407" y="1453928"/>
                </a:lnTo>
                <a:lnTo>
                  <a:pt x="5063642" y="1492375"/>
                </a:lnTo>
                <a:lnTo>
                  <a:pt x="4890493" y="1527643"/>
                </a:lnTo>
                <a:lnTo>
                  <a:pt x="4718701" y="1559842"/>
                </a:lnTo>
                <a:lnTo>
                  <a:pt x="4548012" y="1589086"/>
                </a:lnTo>
                <a:lnTo>
                  <a:pt x="4335806" y="1621657"/>
                </a:lnTo>
                <a:lnTo>
                  <a:pt x="4124415" y="1650005"/>
                </a:lnTo>
                <a:lnTo>
                  <a:pt x="3913339" y="1674351"/>
                </a:lnTo>
                <a:lnTo>
                  <a:pt x="3702072" y="1694915"/>
                </a:lnTo>
                <a:lnTo>
                  <a:pt x="3490114" y="1711916"/>
                </a:lnTo>
                <a:lnTo>
                  <a:pt x="3234143" y="1727924"/>
                </a:lnTo>
                <a:lnTo>
                  <a:pt x="2975583" y="1739498"/>
                </a:lnTo>
                <a:lnTo>
                  <a:pt x="2669499" y="1747904"/>
                </a:lnTo>
                <a:lnTo>
                  <a:pt x="2266828" y="1751575"/>
                </a:lnTo>
                <a:lnTo>
                  <a:pt x="9144000" y="1751575"/>
                </a:lnTo>
                <a:lnTo>
                  <a:pt x="9144000" y="0"/>
                </a:lnTo>
                <a:close/>
              </a:path>
            </a:pathLst>
          </a:custGeom>
          <a:solidFill>
            <a:srgbClr val="7B7B7B">
              <a:alpha val="45097"/>
            </a:srgbClr>
          </a:solidFill>
        </p:spPr>
        <p:txBody>
          <a:bodyPr wrap="square" lIns="0" tIns="0" rIns="0" bIns="0" rtlCol="0"/>
          <a:lstStyle/>
          <a:p>
            <a:endParaRPr/>
          </a:p>
        </p:txBody>
      </p:sp>
      <p:sp>
        <p:nvSpPr>
          <p:cNvPr id="4" name="object 4"/>
          <p:cNvSpPr/>
          <p:nvPr/>
        </p:nvSpPr>
        <p:spPr>
          <a:xfrm>
            <a:off x="7211568" y="0"/>
            <a:ext cx="1932431" cy="685799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315200" y="0"/>
            <a:ext cx="1828800" cy="6858000"/>
          </a:xfrm>
          <a:custGeom>
            <a:avLst/>
            <a:gdLst/>
            <a:ahLst/>
            <a:cxnLst/>
            <a:rect l="l" t="t" r="r" b="b"/>
            <a:pathLst>
              <a:path w="1828800" h="6858000">
                <a:moveTo>
                  <a:pt x="0" y="0"/>
                </a:moveTo>
                <a:lnTo>
                  <a:pt x="37678" y="52510"/>
                </a:lnTo>
                <a:lnTo>
                  <a:pt x="74692" y="105059"/>
                </a:lnTo>
                <a:lnTo>
                  <a:pt x="111045" y="157642"/>
                </a:lnTo>
                <a:lnTo>
                  <a:pt x="146740" y="210258"/>
                </a:lnTo>
                <a:lnTo>
                  <a:pt x="181781" y="262903"/>
                </a:lnTo>
                <a:lnTo>
                  <a:pt x="216173" y="315574"/>
                </a:lnTo>
                <a:lnTo>
                  <a:pt x="249918" y="368268"/>
                </a:lnTo>
                <a:lnTo>
                  <a:pt x="283022" y="420982"/>
                </a:lnTo>
                <a:lnTo>
                  <a:pt x="315488" y="473715"/>
                </a:lnTo>
                <a:lnTo>
                  <a:pt x="347319" y="526461"/>
                </a:lnTo>
                <a:lnTo>
                  <a:pt x="378519" y="579219"/>
                </a:lnTo>
                <a:lnTo>
                  <a:pt x="409092" y="631986"/>
                </a:lnTo>
                <a:lnTo>
                  <a:pt x="439043" y="684758"/>
                </a:lnTo>
                <a:lnTo>
                  <a:pt x="468375" y="737534"/>
                </a:lnTo>
                <a:lnTo>
                  <a:pt x="497091" y="790309"/>
                </a:lnTo>
                <a:lnTo>
                  <a:pt x="525196" y="843081"/>
                </a:lnTo>
                <a:lnTo>
                  <a:pt x="552693" y="895847"/>
                </a:lnTo>
                <a:lnTo>
                  <a:pt x="579586" y="948604"/>
                </a:lnTo>
                <a:lnTo>
                  <a:pt x="605880" y="1001349"/>
                </a:lnTo>
                <a:lnTo>
                  <a:pt x="631577" y="1054080"/>
                </a:lnTo>
                <a:lnTo>
                  <a:pt x="656682" y="1106792"/>
                </a:lnTo>
                <a:lnTo>
                  <a:pt x="681198" y="1159484"/>
                </a:lnTo>
                <a:lnTo>
                  <a:pt x="705130" y="1212153"/>
                </a:lnTo>
                <a:lnTo>
                  <a:pt x="728481" y="1264795"/>
                </a:lnTo>
                <a:lnTo>
                  <a:pt x="751256" y="1317407"/>
                </a:lnTo>
                <a:lnTo>
                  <a:pt x="773457" y="1369987"/>
                </a:lnTo>
                <a:lnTo>
                  <a:pt x="795088" y="1422532"/>
                </a:lnTo>
                <a:lnTo>
                  <a:pt x="816155" y="1475038"/>
                </a:lnTo>
                <a:lnTo>
                  <a:pt x="836659" y="1527504"/>
                </a:lnTo>
                <a:lnTo>
                  <a:pt x="856606" y="1579925"/>
                </a:lnTo>
                <a:lnTo>
                  <a:pt x="875999" y="1632299"/>
                </a:lnTo>
                <a:lnTo>
                  <a:pt x="894841" y="1684623"/>
                </a:lnTo>
                <a:lnTo>
                  <a:pt x="913138" y="1736895"/>
                </a:lnTo>
                <a:lnTo>
                  <a:pt x="930891" y="1789110"/>
                </a:lnTo>
                <a:lnTo>
                  <a:pt x="948107" y="1841267"/>
                </a:lnTo>
                <a:lnTo>
                  <a:pt x="964787" y="1893362"/>
                </a:lnTo>
                <a:lnTo>
                  <a:pt x="980936" y="1945392"/>
                </a:lnTo>
                <a:lnTo>
                  <a:pt x="996558" y="1997355"/>
                </a:lnTo>
                <a:lnTo>
                  <a:pt x="1011657" y="2049248"/>
                </a:lnTo>
                <a:lnTo>
                  <a:pt x="1026237" y="2101067"/>
                </a:lnTo>
                <a:lnTo>
                  <a:pt x="1040300" y="2152809"/>
                </a:lnTo>
                <a:lnTo>
                  <a:pt x="1053852" y="2204473"/>
                </a:lnTo>
                <a:lnTo>
                  <a:pt x="1066896" y="2256054"/>
                </a:lnTo>
                <a:lnTo>
                  <a:pt x="1079436" y="2307550"/>
                </a:lnTo>
                <a:lnTo>
                  <a:pt x="1091475" y="2358958"/>
                </a:lnTo>
                <a:lnTo>
                  <a:pt x="1103018" y="2410275"/>
                </a:lnTo>
                <a:lnTo>
                  <a:pt x="1114068" y="2461498"/>
                </a:lnTo>
                <a:lnTo>
                  <a:pt x="1124629" y="2512625"/>
                </a:lnTo>
                <a:lnTo>
                  <a:pt x="1134705" y="2563651"/>
                </a:lnTo>
                <a:lnTo>
                  <a:pt x="1144300" y="2614575"/>
                </a:lnTo>
                <a:lnTo>
                  <a:pt x="1153418" y="2665393"/>
                </a:lnTo>
                <a:lnTo>
                  <a:pt x="1162062" y="2716103"/>
                </a:lnTo>
                <a:lnTo>
                  <a:pt x="1170236" y="2766701"/>
                </a:lnTo>
                <a:lnTo>
                  <a:pt x="1177945" y="2817185"/>
                </a:lnTo>
                <a:lnTo>
                  <a:pt x="1185192" y="2867551"/>
                </a:lnTo>
                <a:lnTo>
                  <a:pt x="1191980" y="2917797"/>
                </a:lnTo>
                <a:lnTo>
                  <a:pt x="1198314" y="2967920"/>
                </a:lnTo>
                <a:lnTo>
                  <a:pt x="1204197" y="3017916"/>
                </a:lnTo>
                <a:lnTo>
                  <a:pt x="1209634" y="3067784"/>
                </a:lnTo>
                <a:lnTo>
                  <a:pt x="1214628" y="3117520"/>
                </a:lnTo>
                <a:lnTo>
                  <a:pt x="1219183" y="3167120"/>
                </a:lnTo>
                <a:lnTo>
                  <a:pt x="1223302" y="3216583"/>
                </a:lnTo>
                <a:lnTo>
                  <a:pt x="1226990" y="3265905"/>
                </a:lnTo>
                <a:lnTo>
                  <a:pt x="1230251" y="3315083"/>
                </a:lnTo>
                <a:lnTo>
                  <a:pt x="1233088" y="3364115"/>
                </a:lnTo>
                <a:lnTo>
                  <a:pt x="1235505" y="3412997"/>
                </a:lnTo>
                <a:lnTo>
                  <a:pt x="1237506" y="3461726"/>
                </a:lnTo>
                <a:lnTo>
                  <a:pt x="1239095" y="3510300"/>
                </a:lnTo>
                <a:lnTo>
                  <a:pt x="1240275" y="3558716"/>
                </a:lnTo>
                <a:lnTo>
                  <a:pt x="1241051" y="3606970"/>
                </a:lnTo>
                <a:lnTo>
                  <a:pt x="1241426" y="3655060"/>
                </a:lnTo>
                <a:lnTo>
                  <a:pt x="1241404" y="3702983"/>
                </a:lnTo>
                <a:lnTo>
                  <a:pt x="1240989" y="3750736"/>
                </a:lnTo>
                <a:lnTo>
                  <a:pt x="1240185" y="3798316"/>
                </a:lnTo>
                <a:lnTo>
                  <a:pt x="1238995" y="3845719"/>
                </a:lnTo>
                <a:lnTo>
                  <a:pt x="1237424" y="3892944"/>
                </a:lnTo>
                <a:lnTo>
                  <a:pt x="1235475" y="3939987"/>
                </a:lnTo>
                <a:lnTo>
                  <a:pt x="1233152" y="3986846"/>
                </a:lnTo>
                <a:lnTo>
                  <a:pt x="1230459" y="4033516"/>
                </a:lnTo>
                <a:lnTo>
                  <a:pt x="1227400" y="4079996"/>
                </a:lnTo>
                <a:lnTo>
                  <a:pt x="1223979" y="4126283"/>
                </a:lnTo>
                <a:lnTo>
                  <a:pt x="1220198" y="4172373"/>
                </a:lnTo>
                <a:lnTo>
                  <a:pt x="1216063" y="4218264"/>
                </a:lnTo>
                <a:lnTo>
                  <a:pt x="1211578" y="4263952"/>
                </a:lnTo>
                <a:lnTo>
                  <a:pt x="1206745" y="4309435"/>
                </a:lnTo>
                <a:lnTo>
                  <a:pt x="1201568" y="4354710"/>
                </a:lnTo>
                <a:lnTo>
                  <a:pt x="1196053" y="4399773"/>
                </a:lnTo>
                <a:lnTo>
                  <a:pt x="1190201" y="4444623"/>
                </a:lnTo>
                <a:lnTo>
                  <a:pt x="1184018" y="4489256"/>
                </a:lnTo>
                <a:lnTo>
                  <a:pt x="1177507" y="4533668"/>
                </a:lnTo>
                <a:lnTo>
                  <a:pt x="1170672" y="4577858"/>
                </a:lnTo>
                <a:lnTo>
                  <a:pt x="1163517" y="4621822"/>
                </a:lnTo>
                <a:lnTo>
                  <a:pt x="1156045" y="4665558"/>
                </a:lnTo>
                <a:lnTo>
                  <a:pt x="1148260" y="4709062"/>
                </a:lnTo>
                <a:lnTo>
                  <a:pt x="1140167" y="4752331"/>
                </a:lnTo>
                <a:lnTo>
                  <a:pt x="1131769" y="4795362"/>
                </a:lnTo>
                <a:lnTo>
                  <a:pt x="1123069" y="4838154"/>
                </a:lnTo>
                <a:lnTo>
                  <a:pt x="1114073" y="4880702"/>
                </a:lnTo>
                <a:lnTo>
                  <a:pt x="1104783" y="4923003"/>
                </a:lnTo>
                <a:lnTo>
                  <a:pt x="1095203" y="4965056"/>
                </a:lnTo>
                <a:lnTo>
                  <a:pt x="1085337" y="5006856"/>
                </a:lnTo>
                <a:lnTo>
                  <a:pt x="1075190" y="5048401"/>
                </a:lnTo>
                <a:lnTo>
                  <a:pt x="1064764" y="5089688"/>
                </a:lnTo>
                <a:lnTo>
                  <a:pt x="1054064" y="5130715"/>
                </a:lnTo>
                <a:lnTo>
                  <a:pt x="1043094" y="5171477"/>
                </a:lnTo>
                <a:lnTo>
                  <a:pt x="1031857" y="5211973"/>
                </a:lnTo>
                <a:lnTo>
                  <a:pt x="1020357" y="5252199"/>
                </a:lnTo>
                <a:lnTo>
                  <a:pt x="1008598" y="5292152"/>
                </a:lnTo>
                <a:lnTo>
                  <a:pt x="996584" y="5331829"/>
                </a:lnTo>
                <a:lnTo>
                  <a:pt x="984319" y="5371228"/>
                </a:lnTo>
                <a:lnTo>
                  <a:pt x="971806" y="5410346"/>
                </a:lnTo>
                <a:lnTo>
                  <a:pt x="959049" y="5449179"/>
                </a:lnTo>
                <a:lnTo>
                  <a:pt x="946053" y="5487725"/>
                </a:lnTo>
                <a:lnTo>
                  <a:pt x="932821" y="5525981"/>
                </a:lnTo>
                <a:lnTo>
                  <a:pt x="919356" y="5563944"/>
                </a:lnTo>
                <a:lnTo>
                  <a:pt x="905664" y="5601610"/>
                </a:lnTo>
                <a:lnTo>
                  <a:pt x="891746" y="5638977"/>
                </a:lnTo>
                <a:lnTo>
                  <a:pt x="877608" y="5676043"/>
                </a:lnTo>
                <a:lnTo>
                  <a:pt x="863253" y="5712803"/>
                </a:lnTo>
                <a:lnTo>
                  <a:pt x="848686" y="5749256"/>
                </a:lnTo>
                <a:lnTo>
                  <a:pt x="833909" y="5785398"/>
                </a:lnTo>
                <a:lnTo>
                  <a:pt x="818926" y="5821227"/>
                </a:lnTo>
                <a:lnTo>
                  <a:pt x="803742" y="5856738"/>
                </a:lnTo>
                <a:lnTo>
                  <a:pt x="788361" y="5891930"/>
                </a:lnTo>
                <a:lnTo>
                  <a:pt x="772785" y="5926800"/>
                </a:lnTo>
                <a:lnTo>
                  <a:pt x="741068" y="5995560"/>
                </a:lnTo>
                <a:lnTo>
                  <a:pt x="708622" y="6062996"/>
                </a:lnTo>
                <a:lnTo>
                  <a:pt x="675477" y="6129082"/>
                </a:lnTo>
                <a:lnTo>
                  <a:pt x="641663" y="6193797"/>
                </a:lnTo>
                <a:lnTo>
                  <a:pt x="607212" y="6257116"/>
                </a:lnTo>
                <a:lnTo>
                  <a:pt x="572155" y="6319017"/>
                </a:lnTo>
                <a:lnTo>
                  <a:pt x="536521" y="6379475"/>
                </a:lnTo>
                <a:lnTo>
                  <a:pt x="500341" y="6438468"/>
                </a:lnTo>
                <a:lnTo>
                  <a:pt x="463647" y="6495971"/>
                </a:lnTo>
                <a:lnTo>
                  <a:pt x="426469" y="6551962"/>
                </a:lnTo>
                <a:lnTo>
                  <a:pt x="388836" y="6606417"/>
                </a:lnTo>
                <a:lnTo>
                  <a:pt x="350781" y="6659313"/>
                </a:lnTo>
                <a:lnTo>
                  <a:pt x="312334" y="6710625"/>
                </a:lnTo>
                <a:lnTo>
                  <a:pt x="273525" y="6760331"/>
                </a:lnTo>
                <a:lnTo>
                  <a:pt x="234385" y="6808408"/>
                </a:lnTo>
                <a:lnTo>
                  <a:pt x="194945" y="6854831"/>
                </a:lnTo>
                <a:lnTo>
                  <a:pt x="1828800" y="6857999"/>
                </a:lnTo>
                <a:lnTo>
                  <a:pt x="1828800" y="14224"/>
                </a:lnTo>
                <a:lnTo>
                  <a:pt x="0" y="0"/>
                </a:lnTo>
                <a:close/>
              </a:path>
            </a:pathLst>
          </a:custGeom>
          <a:solidFill>
            <a:srgbClr val="585858">
              <a:alpha val="39999"/>
            </a:srgbClr>
          </a:solidFill>
        </p:spPr>
        <p:txBody>
          <a:bodyPr wrap="square" lIns="0" tIns="0" rIns="0" bIns="0" rtlCol="0"/>
          <a:lstStyle/>
          <a:p>
            <a:endParaRPr/>
          </a:p>
        </p:txBody>
      </p:sp>
      <p:sp>
        <p:nvSpPr>
          <p:cNvPr id="6" name="object 6"/>
          <p:cNvSpPr txBox="1">
            <a:spLocks noGrp="1"/>
          </p:cNvSpPr>
          <p:nvPr>
            <p:ph type="title"/>
          </p:nvPr>
        </p:nvSpPr>
        <p:spPr>
          <a:xfrm>
            <a:off x="2118486" y="467994"/>
            <a:ext cx="4145915" cy="726440"/>
          </a:xfrm>
          <a:prstGeom prst="rect">
            <a:avLst/>
          </a:prstGeom>
        </p:spPr>
        <p:txBody>
          <a:bodyPr vert="horz" wrap="square" lIns="0" tIns="12065" rIns="0" bIns="0" rtlCol="0">
            <a:spAutoFit/>
          </a:bodyPr>
          <a:lstStyle/>
          <a:p>
            <a:pPr marL="12700">
              <a:lnSpc>
                <a:spcPct val="100000"/>
              </a:lnSpc>
              <a:spcBef>
                <a:spcPts val="95"/>
              </a:spcBef>
            </a:pPr>
            <a:r>
              <a:rPr spc="-5" dirty="0"/>
              <a:t>Body</a:t>
            </a:r>
            <a:r>
              <a:rPr spc="-65" dirty="0"/>
              <a:t> </a:t>
            </a:r>
            <a:r>
              <a:rPr spc="-5" dirty="0"/>
              <a:t>Protection</a:t>
            </a:r>
          </a:p>
        </p:txBody>
      </p:sp>
      <p:sp>
        <p:nvSpPr>
          <p:cNvPr id="7" name="object 7"/>
          <p:cNvSpPr txBox="1"/>
          <p:nvPr/>
        </p:nvSpPr>
        <p:spPr>
          <a:xfrm>
            <a:off x="572516" y="1539260"/>
            <a:ext cx="7033895" cy="3667125"/>
          </a:xfrm>
          <a:prstGeom prst="rect">
            <a:avLst/>
          </a:prstGeom>
        </p:spPr>
        <p:txBody>
          <a:bodyPr vert="horz" wrap="square" lIns="0" tIns="54610" rIns="0" bIns="0" rtlCol="0">
            <a:spAutoFit/>
          </a:bodyPr>
          <a:lstStyle/>
          <a:p>
            <a:pPr marL="12700">
              <a:lnSpc>
                <a:spcPct val="100000"/>
              </a:lnSpc>
              <a:spcBef>
                <a:spcPts val="430"/>
              </a:spcBef>
            </a:pPr>
            <a:r>
              <a:rPr sz="2800" b="1" spc="-5" dirty="0">
                <a:solidFill>
                  <a:srgbClr val="FFFFFF"/>
                </a:solidFill>
                <a:latin typeface="Arial"/>
                <a:cs typeface="Arial"/>
              </a:rPr>
              <a:t>Potential Incidences of Body</a:t>
            </a:r>
            <a:r>
              <a:rPr sz="2800" b="1" spc="80" dirty="0">
                <a:solidFill>
                  <a:srgbClr val="FFFFFF"/>
                </a:solidFill>
                <a:latin typeface="Arial"/>
                <a:cs typeface="Arial"/>
              </a:rPr>
              <a:t> </a:t>
            </a:r>
            <a:r>
              <a:rPr sz="2800" b="1" spc="-5" dirty="0">
                <a:solidFill>
                  <a:srgbClr val="FFFFFF"/>
                </a:solidFill>
                <a:latin typeface="Arial"/>
                <a:cs typeface="Arial"/>
              </a:rPr>
              <a:t>Hazards</a:t>
            </a:r>
            <a:endParaRPr sz="2800">
              <a:latin typeface="Arial"/>
              <a:cs typeface="Arial"/>
            </a:endParaRPr>
          </a:p>
          <a:p>
            <a:pPr marL="396875" indent="-384175">
              <a:lnSpc>
                <a:spcPct val="100000"/>
              </a:lnSpc>
              <a:spcBef>
                <a:spcPts val="355"/>
              </a:spcBef>
              <a:buClr>
                <a:srgbClr val="6D9FAF"/>
              </a:buClr>
              <a:buSzPct val="80000"/>
              <a:buFont typeface="Wingdings 2"/>
              <a:buChar char=""/>
              <a:tabLst>
                <a:tab pos="397510" algn="l"/>
              </a:tabLst>
            </a:pPr>
            <a:r>
              <a:rPr sz="3000" spc="-35" dirty="0">
                <a:solidFill>
                  <a:srgbClr val="FFFF00"/>
                </a:solidFill>
                <a:latin typeface="Arial"/>
                <a:cs typeface="Arial"/>
              </a:rPr>
              <a:t>Temperature</a:t>
            </a:r>
            <a:r>
              <a:rPr sz="3000" spc="-5" dirty="0">
                <a:solidFill>
                  <a:srgbClr val="FFFF00"/>
                </a:solidFill>
                <a:latin typeface="Arial"/>
                <a:cs typeface="Arial"/>
              </a:rPr>
              <a:t> stress</a:t>
            </a:r>
            <a:endParaRPr sz="3000">
              <a:latin typeface="Arial"/>
              <a:cs typeface="Arial"/>
            </a:endParaRPr>
          </a:p>
          <a:p>
            <a:pPr marL="698500" marR="242570" lvl="1" indent="-274320">
              <a:lnSpc>
                <a:spcPts val="2810"/>
              </a:lnSpc>
              <a:spcBef>
                <a:spcPts val="680"/>
              </a:spcBef>
              <a:buClr>
                <a:srgbClr val="6D9FAF"/>
              </a:buClr>
              <a:buSzPct val="90384"/>
              <a:buFont typeface="Wingdings 2"/>
              <a:buChar char=""/>
              <a:tabLst>
                <a:tab pos="699135" algn="l"/>
              </a:tabLst>
            </a:pPr>
            <a:r>
              <a:rPr sz="2600" dirty="0">
                <a:solidFill>
                  <a:srgbClr val="FFFFFF"/>
                </a:solidFill>
                <a:latin typeface="Arial"/>
                <a:cs typeface="Arial"/>
              </a:rPr>
              <a:t>Exposure to heat (hot metals) or cold</a:t>
            </a:r>
            <a:r>
              <a:rPr sz="2600" spc="-50" dirty="0">
                <a:solidFill>
                  <a:srgbClr val="FFFFFF"/>
                </a:solidFill>
                <a:latin typeface="Arial"/>
                <a:cs typeface="Arial"/>
              </a:rPr>
              <a:t> </a:t>
            </a:r>
            <a:r>
              <a:rPr sz="2600" dirty="0">
                <a:solidFill>
                  <a:srgbClr val="FFFFFF"/>
                </a:solidFill>
                <a:latin typeface="Arial"/>
                <a:cs typeface="Arial"/>
              </a:rPr>
              <a:t>(dry  ice) which results in</a:t>
            </a:r>
            <a:r>
              <a:rPr sz="2600" spc="-55" dirty="0">
                <a:solidFill>
                  <a:srgbClr val="FFFFFF"/>
                </a:solidFill>
                <a:latin typeface="Arial"/>
                <a:cs typeface="Arial"/>
              </a:rPr>
              <a:t> </a:t>
            </a:r>
            <a:r>
              <a:rPr sz="2600" dirty="0">
                <a:solidFill>
                  <a:srgbClr val="FFFFFF"/>
                </a:solidFill>
                <a:latin typeface="Arial"/>
                <a:cs typeface="Arial"/>
              </a:rPr>
              <a:t>burns</a:t>
            </a:r>
            <a:endParaRPr sz="2600">
              <a:latin typeface="Arial"/>
              <a:cs typeface="Arial"/>
            </a:endParaRPr>
          </a:p>
          <a:p>
            <a:pPr marL="396875" indent="-384175">
              <a:lnSpc>
                <a:spcPct val="100000"/>
              </a:lnSpc>
              <a:spcBef>
                <a:spcPts val="300"/>
              </a:spcBef>
              <a:buClr>
                <a:srgbClr val="6D9FAF"/>
              </a:buClr>
              <a:buSzPct val="80000"/>
              <a:buFont typeface="Wingdings 2"/>
              <a:buChar char=""/>
              <a:tabLst>
                <a:tab pos="397510" algn="l"/>
              </a:tabLst>
            </a:pPr>
            <a:r>
              <a:rPr sz="3000" dirty="0">
                <a:solidFill>
                  <a:srgbClr val="FFFF00"/>
                </a:solidFill>
                <a:latin typeface="Arial"/>
                <a:cs typeface="Arial"/>
              </a:rPr>
              <a:t>Chemical</a:t>
            </a:r>
            <a:r>
              <a:rPr sz="3000" spc="-130" dirty="0">
                <a:solidFill>
                  <a:srgbClr val="FFFF00"/>
                </a:solidFill>
                <a:latin typeface="Arial"/>
                <a:cs typeface="Arial"/>
              </a:rPr>
              <a:t> </a:t>
            </a:r>
            <a:r>
              <a:rPr sz="3000" dirty="0">
                <a:solidFill>
                  <a:srgbClr val="FFFF00"/>
                </a:solidFill>
                <a:latin typeface="Arial"/>
                <a:cs typeface="Arial"/>
              </a:rPr>
              <a:t>Contact</a:t>
            </a:r>
            <a:endParaRPr sz="3000">
              <a:latin typeface="Arial"/>
              <a:cs typeface="Arial"/>
            </a:endParaRPr>
          </a:p>
          <a:p>
            <a:pPr marL="698500" lvl="1" indent="-274320">
              <a:lnSpc>
                <a:spcPct val="100000"/>
              </a:lnSpc>
              <a:spcBef>
                <a:spcPts val="330"/>
              </a:spcBef>
              <a:buClr>
                <a:srgbClr val="6D9FAF"/>
              </a:buClr>
              <a:buSzPct val="90384"/>
              <a:buFont typeface="Wingdings 2"/>
              <a:buChar char=""/>
              <a:tabLst>
                <a:tab pos="699135" algn="l"/>
              </a:tabLst>
            </a:pPr>
            <a:r>
              <a:rPr sz="2600" dirty="0">
                <a:solidFill>
                  <a:srgbClr val="FFFFFF"/>
                </a:solidFill>
                <a:latin typeface="Arial"/>
                <a:cs typeface="Arial"/>
              </a:rPr>
              <a:t>Chemical</a:t>
            </a:r>
            <a:r>
              <a:rPr sz="2600" spc="-85" dirty="0">
                <a:solidFill>
                  <a:srgbClr val="FFFFFF"/>
                </a:solidFill>
                <a:latin typeface="Arial"/>
                <a:cs typeface="Arial"/>
              </a:rPr>
              <a:t> </a:t>
            </a:r>
            <a:r>
              <a:rPr sz="2600" dirty="0">
                <a:solidFill>
                  <a:srgbClr val="FFFFFF"/>
                </a:solidFill>
                <a:latin typeface="Arial"/>
                <a:cs typeface="Arial"/>
              </a:rPr>
              <a:t>splash</a:t>
            </a:r>
            <a:endParaRPr sz="2600">
              <a:latin typeface="Arial"/>
              <a:cs typeface="Arial"/>
            </a:endParaRPr>
          </a:p>
          <a:p>
            <a:pPr marL="698500" lvl="1" indent="-274320">
              <a:lnSpc>
                <a:spcPct val="100000"/>
              </a:lnSpc>
              <a:spcBef>
                <a:spcPts val="310"/>
              </a:spcBef>
              <a:buClr>
                <a:srgbClr val="6D9FAF"/>
              </a:buClr>
              <a:buSzPct val="90384"/>
              <a:buFont typeface="Wingdings 2"/>
              <a:buChar char=""/>
              <a:tabLst>
                <a:tab pos="699135" algn="l"/>
              </a:tabLst>
            </a:pPr>
            <a:r>
              <a:rPr sz="2600" dirty="0">
                <a:solidFill>
                  <a:srgbClr val="FFFFFF"/>
                </a:solidFill>
                <a:latin typeface="Arial"/>
                <a:cs typeface="Arial"/>
              </a:rPr>
              <a:t>Contact with potentially infectious</a:t>
            </a:r>
            <a:r>
              <a:rPr sz="2600" spc="-45" dirty="0">
                <a:solidFill>
                  <a:srgbClr val="FFFFFF"/>
                </a:solidFill>
                <a:latin typeface="Arial"/>
                <a:cs typeface="Arial"/>
              </a:rPr>
              <a:t> </a:t>
            </a:r>
            <a:r>
              <a:rPr sz="2600" dirty="0">
                <a:solidFill>
                  <a:srgbClr val="FFFFFF"/>
                </a:solidFill>
                <a:latin typeface="Arial"/>
                <a:cs typeface="Arial"/>
              </a:rPr>
              <a:t>materials</a:t>
            </a:r>
            <a:endParaRPr sz="2600">
              <a:latin typeface="Arial"/>
              <a:cs typeface="Arial"/>
            </a:endParaRPr>
          </a:p>
          <a:p>
            <a:pPr marL="396875" indent="-384175">
              <a:lnSpc>
                <a:spcPct val="100000"/>
              </a:lnSpc>
              <a:spcBef>
                <a:spcPts val="345"/>
              </a:spcBef>
              <a:buClr>
                <a:srgbClr val="6D9FAF"/>
              </a:buClr>
              <a:buSzPct val="80000"/>
              <a:buFont typeface="Wingdings 2"/>
              <a:buChar char=""/>
              <a:tabLst>
                <a:tab pos="397510" algn="l"/>
              </a:tabLst>
            </a:pPr>
            <a:r>
              <a:rPr sz="3000" dirty="0">
                <a:solidFill>
                  <a:srgbClr val="FFFF00"/>
                </a:solidFill>
                <a:latin typeface="Arial"/>
                <a:cs typeface="Arial"/>
              </a:rPr>
              <a:t>Radiation</a:t>
            </a:r>
            <a:endParaRPr sz="3000">
              <a:latin typeface="Arial"/>
              <a:cs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654294"/>
            <a:ext cx="9144000" cy="220370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4751832"/>
            <a:ext cx="9144000" cy="2106295"/>
          </a:xfrm>
          <a:custGeom>
            <a:avLst/>
            <a:gdLst/>
            <a:ahLst/>
            <a:cxnLst/>
            <a:rect l="l" t="t" r="r" b="b"/>
            <a:pathLst>
              <a:path w="9144000" h="2106295">
                <a:moveTo>
                  <a:pt x="0" y="1692935"/>
                </a:moveTo>
                <a:lnTo>
                  <a:pt x="0" y="2106166"/>
                </a:lnTo>
                <a:lnTo>
                  <a:pt x="9144000" y="2106166"/>
                </a:lnTo>
                <a:lnTo>
                  <a:pt x="9144000" y="1751575"/>
                </a:lnTo>
                <a:lnTo>
                  <a:pt x="2266828" y="1751575"/>
                </a:lnTo>
                <a:lnTo>
                  <a:pt x="1613553" y="1744157"/>
                </a:lnTo>
                <a:lnTo>
                  <a:pt x="0" y="1692935"/>
                </a:lnTo>
                <a:close/>
              </a:path>
              <a:path w="9144000" h="2106295">
                <a:moveTo>
                  <a:pt x="9144000" y="0"/>
                </a:moveTo>
                <a:lnTo>
                  <a:pt x="8953853" y="89691"/>
                </a:lnTo>
                <a:lnTo>
                  <a:pt x="8464392" y="314371"/>
                </a:lnTo>
                <a:lnTo>
                  <a:pt x="8055839" y="494221"/>
                </a:lnTo>
                <a:lnTo>
                  <a:pt x="7664254" y="659074"/>
                </a:lnTo>
                <a:lnTo>
                  <a:pt x="7341069" y="788898"/>
                </a:lnTo>
                <a:lnTo>
                  <a:pt x="7028467" y="908526"/>
                </a:lnTo>
                <a:lnTo>
                  <a:pt x="6775423" y="1000703"/>
                </a:lnTo>
                <a:lnTo>
                  <a:pt x="6528624" y="1086284"/>
                </a:lnTo>
                <a:lnTo>
                  <a:pt x="6287566" y="1165488"/>
                </a:lnTo>
                <a:lnTo>
                  <a:pt x="6051747" y="1238535"/>
                </a:lnTo>
                <a:lnTo>
                  <a:pt x="5820664" y="1305646"/>
                </a:lnTo>
                <a:lnTo>
                  <a:pt x="5593815" y="1367040"/>
                </a:lnTo>
                <a:lnTo>
                  <a:pt x="5415046" y="1412187"/>
                </a:lnTo>
                <a:lnTo>
                  <a:pt x="5238407" y="1453928"/>
                </a:lnTo>
                <a:lnTo>
                  <a:pt x="5063642" y="1492375"/>
                </a:lnTo>
                <a:lnTo>
                  <a:pt x="4890493" y="1527643"/>
                </a:lnTo>
                <a:lnTo>
                  <a:pt x="4718701" y="1559842"/>
                </a:lnTo>
                <a:lnTo>
                  <a:pt x="4548012" y="1589086"/>
                </a:lnTo>
                <a:lnTo>
                  <a:pt x="4335806" y="1621657"/>
                </a:lnTo>
                <a:lnTo>
                  <a:pt x="4124415" y="1650005"/>
                </a:lnTo>
                <a:lnTo>
                  <a:pt x="3913339" y="1674351"/>
                </a:lnTo>
                <a:lnTo>
                  <a:pt x="3702072" y="1694915"/>
                </a:lnTo>
                <a:lnTo>
                  <a:pt x="3490114" y="1711916"/>
                </a:lnTo>
                <a:lnTo>
                  <a:pt x="3234143" y="1727924"/>
                </a:lnTo>
                <a:lnTo>
                  <a:pt x="2975583" y="1739498"/>
                </a:lnTo>
                <a:lnTo>
                  <a:pt x="2669499" y="1747904"/>
                </a:lnTo>
                <a:lnTo>
                  <a:pt x="2266828" y="1751575"/>
                </a:lnTo>
                <a:lnTo>
                  <a:pt x="9144000" y="1751575"/>
                </a:lnTo>
                <a:lnTo>
                  <a:pt x="9144000" y="0"/>
                </a:lnTo>
                <a:close/>
              </a:path>
            </a:pathLst>
          </a:custGeom>
          <a:solidFill>
            <a:srgbClr val="7B7B7B">
              <a:alpha val="45097"/>
            </a:srgbClr>
          </a:solidFill>
        </p:spPr>
        <p:txBody>
          <a:bodyPr wrap="square" lIns="0" tIns="0" rIns="0" bIns="0" rtlCol="0"/>
          <a:lstStyle/>
          <a:p>
            <a:endParaRPr/>
          </a:p>
        </p:txBody>
      </p:sp>
      <p:sp>
        <p:nvSpPr>
          <p:cNvPr id="4" name="object 4"/>
          <p:cNvSpPr/>
          <p:nvPr/>
        </p:nvSpPr>
        <p:spPr>
          <a:xfrm>
            <a:off x="7211568" y="0"/>
            <a:ext cx="1932431" cy="685799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315200" y="0"/>
            <a:ext cx="1828800" cy="6858000"/>
          </a:xfrm>
          <a:custGeom>
            <a:avLst/>
            <a:gdLst/>
            <a:ahLst/>
            <a:cxnLst/>
            <a:rect l="l" t="t" r="r" b="b"/>
            <a:pathLst>
              <a:path w="1828800" h="6858000">
                <a:moveTo>
                  <a:pt x="0" y="0"/>
                </a:moveTo>
                <a:lnTo>
                  <a:pt x="37678" y="52510"/>
                </a:lnTo>
                <a:lnTo>
                  <a:pt x="74692" y="105059"/>
                </a:lnTo>
                <a:lnTo>
                  <a:pt x="111045" y="157642"/>
                </a:lnTo>
                <a:lnTo>
                  <a:pt x="146740" y="210258"/>
                </a:lnTo>
                <a:lnTo>
                  <a:pt x="181781" y="262903"/>
                </a:lnTo>
                <a:lnTo>
                  <a:pt x="216173" y="315574"/>
                </a:lnTo>
                <a:lnTo>
                  <a:pt x="249918" y="368268"/>
                </a:lnTo>
                <a:lnTo>
                  <a:pt x="283022" y="420982"/>
                </a:lnTo>
                <a:lnTo>
                  <a:pt x="315488" y="473715"/>
                </a:lnTo>
                <a:lnTo>
                  <a:pt x="347319" y="526461"/>
                </a:lnTo>
                <a:lnTo>
                  <a:pt x="378519" y="579219"/>
                </a:lnTo>
                <a:lnTo>
                  <a:pt x="409092" y="631986"/>
                </a:lnTo>
                <a:lnTo>
                  <a:pt x="439043" y="684758"/>
                </a:lnTo>
                <a:lnTo>
                  <a:pt x="468375" y="737534"/>
                </a:lnTo>
                <a:lnTo>
                  <a:pt x="497091" y="790309"/>
                </a:lnTo>
                <a:lnTo>
                  <a:pt x="525196" y="843081"/>
                </a:lnTo>
                <a:lnTo>
                  <a:pt x="552693" y="895847"/>
                </a:lnTo>
                <a:lnTo>
                  <a:pt x="579586" y="948604"/>
                </a:lnTo>
                <a:lnTo>
                  <a:pt x="605880" y="1001349"/>
                </a:lnTo>
                <a:lnTo>
                  <a:pt x="631577" y="1054080"/>
                </a:lnTo>
                <a:lnTo>
                  <a:pt x="656682" y="1106792"/>
                </a:lnTo>
                <a:lnTo>
                  <a:pt x="681198" y="1159484"/>
                </a:lnTo>
                <a:lnTo>
                  <a:pt x="705130" y="1212153"/>
                </a:lnTo>
                <a:lnTo>
                  <a:pt x="728481" y="1264795"/>
                </a:lnTo>
                <a:lnTo>
                  <a:pt x="751256" y="1317407"/>
                </a:lnTo>
                <a:lnTo>
                  <a:pt x="773457" y="1369987"/>
                </a:lnTo>
                <a:lnTo>
                  <a:pt x="795088" y="1422532"/>
                </a:lnTo>
                <a:lnTo>
                  <a:pt x="816155" y="1475038"/>
                </a:lnTo>
                <a:lnTo>
                  <a:pt x="836659" y="1527504"/>
                </a:lnTo>
                <a:lnTo>
                  <a:pt x="856606" y="1579925"/>
                </a:lnTo>
                <a:lnTo>
                  <a:pt x="875999" y="1632299"/>
                </a:lnTo>
                <a:lnTo>
                  <a:pt x="894841" y="1684623"/>
                </a:lnTo>
                <a:lnTo>
                  <a:pt x="913138" y="1736895"/>
                </a:lnTo>
                <a:lnTo>
                  <a:pt x="930891" y="1789110"/>
                </a:lnTo>
                <a:lnTo>
                  <a:pt x="948107" y="1841267"/>
                </a:lnTo>
                <a:lnTo>
                  <a:pt x="964787" y="1893362"/>
                </a:lnTo>
                <a:lnTo>
                  <a:pt x="980936" y="1945392"/>
                </a:lnTo>
                <a:lnTo>
                  <a:pt x="996558" y="1997355"/>
                </a:lnTo>
                <a:lnTo>
                  <a:pt x="1011657" y="2049248"/>
                </a:lnTo>
                <a:lnTo>
                  <a:pt x="1026237" y="2101067"/>
                </a:lnTo>
                <a:lnTo>
                  <a:pt x="1040300" y="2152809"/>
                </a:lnTo>
                <a:lnTo>
                  <a:pt x="1053852" y="2204473"/>
                </a:lnTo>
                <a:lnTo>
                  <a:pt x="1066896" y="2256054"/>
                </a:lnTo>
                <a:lnTo>
                  <a:pt x="1079436" y="2307550"/>
                </a:lnTo>
                <a:lnTo>
                  <a:pt x="1091475" y="2358958"/>
                </a:lnTo>
                <a:lnTo>
                  <a:pt x="1103018" y="2410275"/>
                </a:lnTo>
                <a:lnTo>
                  <a:pt x="1114068" y="2461498"/>
                </a:lnTo>
                <a:lnTo>
                  <a:pt x="1124629" y="2512625"/>
                </a:lnTo>
                <a:lnTo>
                  <a:pt x="1134705" y="2563651"/>
                </a:lnTo>
                <a:lnTo>
                  <a:pt x="1144300" y="2614575"/>
                </a:lnTo>
                <a:lnTo>
                  <a:pt x="1153418" y="2665393"/>
                </a:lnTo>
                <a:lnTo>
                  <a:pt x="1162062" y="2716103"/>
                </a:lnTo>
                <a:lnTo>
                  <a:pt x="1170236" y="2766701"/>
                </a:lnTo>
                <a:lnTo>
                  <a:pt x="1177945" y="2817185"/>
                </a:lnTo>
                <a:lnTo>
                  <a:pt x="1185192" y="2867551"/>
                </a:lnTo>
                <a:lnTo>
                  <a:pt x="1191980" y="2917797"/>
                </a:lnTo>
                <a:lnTo>
                  <a:pt x="1198314" y="2967920"/>
                </a:lnTo>
                <a:lnTo>
                  <a:pt x="1204197" y="3017916"/>
                </a:lnTo>
                <a:lnTo>
                  <a:pt x="1209634" y="3067784"/>
                </a:lnTo>
                <a:lnTo>
                  <a:pt x="1214628" y="3117520"/>
                </a:lnTo>
                <a:lnTo>
                  <a:pt x="1219183" y="3167120"/>
                </a:lnTo>
                <a:lnTo>
                  <a:pt x="1223302" y="3216583"/>
                </a:lnTo>
                <a:lnTo>
                  <a:pt x="1226990" y="3265905"/>
                </a:lnTo>
                <a:lnTo>
                  <a:pt x="1230251" y="3315083"/>
                </a:lnTo>
                <a:lnTo>
                  <a:pt x="1233088" y="3364115"/>
                </a:lnTo>
                <a:lnTo>
                  <a:pt x="1235505" y="3412997"/>
                </a:lnTo>
                <a:lnTo>
                  <a:pt x="1237506" y="3461726"/>
                </a:lnTo>
                <a:lnTo>
                  <a:pt x="1239095" y="3510300"/>
                </a:lnTo>
                <a:lnTo>
                  <a:pt x="1240275" y="3558716"/>
                </a:lnTo>
                <a:lnTo>
                  <a:pt x="1241051" y="3606970"/>
                </a:lnTo>
                <a:lnTo>
                  <a:pt x="1241426" y="3655060"/>
                </a:lnTo>
                <a:lnTo>
                  <a:pt x="1241404" y="3702983"/>
                </a:lnTo>
                <a:lnTo>
                  <a:pt x="1240989" y="3750736"/>
                </a:lnTo>
                <a:lnTo>
                  <a:pt x="1240185" y="3798316"/>
                </a:lnTo>
                <a:lnTo>
                  <a:pt x="1238995" y="3845719"/>
                </a:lnTo>
                <a:lnTo>
                  <a:pt x="1237424" y="3892944"/>
                </a:lnTo>
                <a:lnTo>
                  <a:pt x="1235475" y="3939987"/>
                </a:lnTo>
                <a:lnTo>
                  <a:pt x="1233152" y="3986846"/>
                </a:lnTo>
                <a:lnTo>
                  <a:pt x="1230459" y="4033516"/>
                </a:lnTo>
                <a:lnTo>
                  <a:pt x="1227400" y="4079996"/>
                </a:lnTo>
                <a:lnTo>
                  <a:pt x="1223979" y="4126283"/>
                </a:lnTo>
                <a:lnTo>
                  <a:pt x="1220198" y="4172373"/>
                </a:lnTo>
                <a:lnTo>
                  <a:pt x="1216063" y="4218264"/>
                </a:lnTo>
                <a:lnTo>
                  <a:pt x="1211578" y="4263952"/>
                </a:lnTo>
                <a:lnTo>
                  <a:pt x="1206745" y="4309435"/>
                </a:lnTo>
                <a:lnTo>
                  <a:pt x="1201568" y="4354710"/>
                </a:lnTo>
                <a:lnTo>
                  <a:pt x="1196053" y="4399773"/>
                </a:lnTo>
                <a:lnTo>
                  <a:pt x="1190201" y="4444623"/>
                </a:lnTo>
                <a:lnTo>
                  <a:pt x="1184018" y="4489256"/>
                </a:lnTo>
                <a:lnTo>
                  <a:pt x="1177507" y="4533668"/>
                </a:lnTo>
                <a:lnTo>
                  <a:pt x="1170672" y="4577858"/>
                </a:lnTo>
                <a:lnTo>
                  <a:pt x="1163517" y="4621822"/>
                </a:lnTo>
                <a:lnTo>
                  <a:pt x="1156045" y="4665558"/>
                </a:lnTo>
                <a:lnTo>
                  <a:pt x="1148260" y="4709062"/>
                </a:lnTo>
                <a:lnTo>
                  <a:pt x="1140167" y="4752331"/>
                </a:lnTo>
                <a:lnTo>
                  <a:pt x="1131769" y="4795362"/>
                </a:lnTo>
                <a:lnTo>
                  <a:pt x="1123069" y="4838154"/>
                </a:lnTo>
                <a:lnTo>
                  <a:pt x="1114073" y="4880702"/>
                </a:lnTo>
                <a:lnTo>
                  <a:pt x="1104783" y="4923003"/>
                </a:lnTo>
                <a:lnTo>
                  <a:pt x="1095203" y="4965056"/>
                </a:lnTo>
                <a:lnTo>
                  <a:pt x="1085337" y="5006856"/>
                </a:lnTo>
                <a:lnTo>
                  <a:pt x="1075190" y="5048401"/>
                </a:lnTo>
                <a:lnTo>
                  <a:pt x="1064764" y="5089688"/>
                </a:lnTo>
                <a:lnTo>
                  <a:pt x="1054064" y="5130715"/>
                </a:lnTo>
                <a:lnTo>
                  <a:pt x="1043094" y="5171477"/>
                </a:lnTo>
                <a:lnTo>
                  <a:pt x="1031857" y="5211973"/>
                </a:lnTo>
                <a:lnTo>
                  <a:pt x="1020357" y="5252199"/>
                </a:lnTo>
                <a:lnTo>
                  <a:pt x="1008598" y="5292152"/>
                </a:lnTo>
                <a:lnTo>
                  <a:pt x="996584" y="5331829"/>
                </a:lnTo>
                <a:lnTo>
                  <a:pt x="984319" y="5371228"/>
                </a:lnTo>
                <a:lnTo>
                  <a:pt x="971806" y="5410346"/>
                </a:lnTo>
                <a:lnTo>
                  <a:pt x="959049" y="5449179"/>
                </a:lnTo>
                <a:lnTo>
                  <a:pt x="946053" y="5487725"/>
                </a:lnTo>
                <a:lnTo>
                  <a:pt x="932821" y="5525981"/>
                </a:lnTo>
                <a:lnTo>
                  <a:pt x="919356" y="5563944"/>
                </a:lnTo>
                <a:lnTo>
                  <a:pt x="905664" y="5601610"/>
                </a:lnTo>
                <a:lnTo>
                  <a:pt x="891746" y="5638977"/>
                </a:lnTo>
                <a:lnTo>
                  <a:pt x="877608" y="5676043"/>
                </a:lnTo>
                <a:lnTo>
                  <a:pt x="863253" y="5712803"/>
                </a:lnTo>
                <a:lnTo>
                  <a:pt x="848686" y="5749256"/>
                </a:lnTo>
                <a:lnTo>
                  <a:pt x="833909" y="5785398"/>
                </a:lnTo>
                <a:lnTo>
                  <a:pt x="818926" y="5821227"/>
                </a:lnTo>
                <a:lnTo>
                  <a:pt x="803742" y="5856738"/>
                </a:lnTo>
                <a:lnTo>
                  <a:pt x="788361" y="5891930"/>
                </a:lnTo>
                <a:lnTo>
                  <a:pt x="772785" y="5926800"/>
                </a:lnTo>
                <a:lnTo>
                  <a:pt x="741068" y="5995560"/>
                </a:lnTo>
                <a:lnTo>
                  <a:pt x="708622" y="6062996"/>
                </a:lnTo>
                <a:lnTo>
                  <a:pt x="675477" y="6129082"/>
                </a:lnTo>
                <a:lnTo>
                  <a:pt x="641663" y="6193797"/>
                </a:lnTo>
                <a:lnTo>
                  <a:pt x="607212" y="6257116"/>
                </a:lnTo>
                <a:lnTo>
                  <a:pt x="572155" y="6319017"/>
                </a:lnTo>
                <a:lnTo>
                  <a:pt x="536521" y="6379475"/>
                </a:lnTo>
                <a:lnTo>
                  <a:pt x="500341" y="6438468"/>
                </a:lnTo>
                <a:lnTo>
                  <a:pt x="463647" y="6495971"/>
                </a:lnTo>
                <a:lnTo>
                  <a:pt x="426469" y="6551962"/>
                </a:lnTo>
                <a:lnTo>
                  <a:pt x="388836" y="6606417"/>
                </a:lnTo>
                <a:lnTo>
                  <a:pt x="350781" y="6659313"/>
                </a:lnTo>
                <a:lnTo>
                  <a:pt x="312334" y="6710625"/>
                </a:lnTo>
                <a:lnTo>
                  <a:pt x="273525" y="6760331"/>
                </a:lnTo>
                <a:lnTo>
                  <a:pt x="234385" y="6808408"/>
                </a:lnTo>
                <a:lnTo>
                  <a:pt x="194945" y="6854831"/>
                </a:lnTo>
                <a:lnTo>
                  <a:pt x="1828800" y="6857999"/>
                </a:lnTo>
                <a:lnTo>
                  <a:pt x="1828800" y="14224"/>
                </a:lnTo>
                <a:lnTo>
                  <a:pt x="0" y="0"/>
                </a:lnTo>
                <a:close/>
              </a:path>
            </a:pathLst>
          </a:custGeom>
          <a:solidFill>
            <a:srgbClr val="585858">
              <a:alpha val="39999"/>
            </a:srgbClr>
          </a:solidFill>
        </p:spPr>
        <p:txBody>
          <a:bodyPr wrap="square" lIns="0" tIns="0" rIns="0" bIns="0" rtlCol="0"/>
          <a:lstStyle/>
          <a:p>
            <a:endParaRPr/>
          </a:p>
        </p:txBody>
      </p:sp>
      <p:sp>
        <p:nvSpPr>
          <p:cNvPr id="6" name="object 6"/>
          <p:cNvSpPr txBox="1">
            <a:spLocks noGrp="1"/>
          </p:cNvSpPr>
          <p:nvPr>
            <p:ph type="title"/>
          </p:nvPr>
        </p:nvSpPr>
        <p:spPr>
          <a:xfrm>
            <a:off x="2118486" y="467994"/>
            <a:ext cx="4145915" cy="726440"/>
          </a:xfrm>
          <a:prstGeom prst="rect">
            <a:avLst/>
          </a:prstGeom>
        </p:spPr>
        <p:txBody>
          <a:bodyPr vert="horz" wrap="square" lIns="0" tIns="12065" rIns="0" bIns="0" rtlCol="0">
            <a:spAutoFit/>
          </a:bodyPr>
          <a:lstStyle/>
          <a:p>
            <a:pPr marL="12700">
              <a:lnSpc>
                <a:spcPct val="100000"/>
              </a:lnSpc>
              <a:spcBef>
                <a:spcPts val="95"/>
              </a:spcBef>
            </a:pPr>
            <a:r>
              <a:rPr spc="-5" dirty="0"/>
              <a:t>Body</a:t>
            </a:r>
            <a:r>
              <a:rPr spc="-65" dirty="0"/>
              <a:t> </a:t>
            </a:r>
            <a:r>
              <a:rPr spc="-5" dirty="0"/>
              <a:t>Protection</a:t>
            </a:r>
          </a:p>
        </p:txBody>
      </p:sp>
      <p:sp>
        <p:nvSpPr>
          <p:cNvPr id="7" name="object 7"/>
          <p:cNvSpPr txBox="1"/>
          <p:nvPr/>
        </p:nvSpPr>
        <p:spPr>
          <a:xfrm>
            <a:off x="572516" y="1530667"/>
            <a:ext cx="6371590" cy="3576954"/>
          </a:xfrm>
          <a:prstGeom prst="rect">
            <a:avLst/>
          </a:prstGeom>
        </p:spPr>
        <p:txBody>
          <a:bodyPr vert="horz" wrap="square" lIns="0" tIns="104775" rIns="0" bIns="0" rtlCol="0">
            <a:spAutoFit/>
          </a:bodyPr>
          <a:lstStyle/>
          <a:p>
            <a:pPr marL="12700">
              <a:lnSpc>
                <a:spcPct val="100000"/>
              </a:lnSpc>
              <a:spcBef>
                <a:spcPts val="825"/>
              </a:spcBef>
            </a:pPr>
            <a:r>
              <a:rPr sz="3000" spc="-5" dirty="0">
                <a:solidFill>
                  <a:srgbClr val="FFFF00"/>
                </a:solidFill>
                <a:latin typeface="Arial"/>
                <a:cs typeface="Arial"/>
              </a:rPr>
              <a:t>Elimination </a:t>
            </a:r>
            <a:r>
              <a:rPr sz="3000" dirty="0">
                <a:solidFill>
                  <a:srgbClr val="FFFF00"/>
                </a:solidFill>
                <a:latin typeface="Arial"/>
                <a:cs typeface="Arial"/>
              </a:rPr>
              <a:t>or </a:t>
            </a:r>
            <a:r>
              <a:rPr sz="3000" spc="-5" dirty="0">
                <a:solidFill>
                  <a:srgbClr val="FFFF00"/>
                </a:solidFill>
                <a:latin typeface="Arial"/>
                <a:cs typeface="Arial"/>
              </a:rPr>
              <a:t>Control </a:t>
            </a:r>
            <a:r>
              <a:rPr sz="3000" dirty="0">
                <a:solidFill>
                  <a:srgbClr val="FFFF00"/>
                </a:solidFill>
                <a:latin typeface="Arial"/>
                <a:cs typeface="Arial"/>
              </a:rPr>
              <a:t>of</a:t>
            </a:r>
            <a:r>
              <a:rPr sz="3000" spc="-60" dirty="0">
                <a:solidFill>
                  <a:srgbClr val="FFFF00"/>
                </a:solidFill>
                <a:latin typeface="Arial"/>
                <a:cs typeface="Arial"/>
              </a:rPr>
              <a:t> </a:t>
            </a:r>
            <a:r>
              <a:rPr sz="3000" dirty="0">
                <a:solidFill>
                  <a:srgbClr val="FFFF00"/>
                </a:solidFill>
                <a:latin typeface="Arial"/>
                <a:cs typeface="Arial"/>
              </a:rPr>
              <a:t>Hazards</a:t>
            </a:r>
            <a:endParaRPr sz="3000">
              <a:latin typeface="Arial"/>
              <a:cs typeface="Arial"/>
            </a:endParaRPr>
          </a:p>
          <a:p>
            <a:pPr marL="396875" indent="-384175">
              <a:lnSpc>
                <a:spcPct val="100000"/>
              </a:lnSpc>
              <a:spcBef>
                <a:spcPts val="720"/>
              </a:spcBef>
              <a:buClr>
                <a:srgbClr val="6D9FAF"/>
              </a:buClr>
              <a:buSzPct val="80000"/>
              <a:buFont typeface="Wingdings 2"/>
              <a:buChar char=""/>
              <a:tabLst>
                <a:tab pos="397510" algn="l"/>
              </a:tabLst>
            </a:pPr>
            <a:r>
              <a:rPr sz="3000" dirty="0">
                <a:solidFill>
                  <a:srgbClr val="FFFF00"/>
                </a:solidFill>
                <a:latin typeface="Arial"/>
                <a:cs typeface="Arial"/>
              </a:rPr>
              <a:t>Signage</a:t>
            </a:r>
            <a:endParaRPr sz="3000">
              <a:latin typeface="Arial"/>
              <a:cs typeface="Arial"/>
            </a:endParaRPr>
          </a:p>
          <a:p>
            <a:pPr marL="698500" lvl="1" indent="-274320">
              <a:lnSpc>
                <a:spcPct val="100000"/>
              </a:lnSpc>
              <a:spcBef>
                <a:spcPts val="640"/>
              </a:spcBef>
              <a:buClr>
                <a:srgbClr val="6D9FAF"/>
              </a:buClr>
              <a:buSzPct val="90384"/>
              <a:buFont typeface="Wingdings 2"/>
              <a:buChar char=""/>
              <a:tabLst>
                <a:tab pos="699135" algn="l"/>
              </a:tabLst>
            </a:pPr>
            <a:r>
              <a:rPr sz="2600" dirty="0">
                <a:solidFill>
                  <a:srgbClr val="FFFFFF"/>
                </a:solidFill>
                <a:latin typeface="Arial"/>
                <a:cs typeface="Arial"/>
              </a:rPr>
              <a:t>Communication of hot/cold or</a:t>
            </a:r>
            <a:r>
              <a:rPr sz="2600" spc="-65" dirty="0">
                <a:solidFill>
                  <a:srgbClr val="FFFFFF"/>
                </a:solidFill>
                <a:latin typeface="Arial"/>
                <a:cs typeface="Arial"/>
              </a:rPr>
              <a:t> </a:t>
            </a:r>
            <a:r>
              <a:rPr sz="2600" dirty="0">
                <a:solidFill>
                  <a:srgbClr val="FFFFFF"/>
                </a:solidFill>
                <a:latin typeface="Arial"/>
                <a:cs typeface="Arial"/>
              </a:rPr>
              <a:t>radiation</a:t>
            </a:r>
            <a:endParaRPr sz="2600">
              <a:latin typeface="Arial"/>
              <a:cs typeface="Arial"/>
            </a:endParaRPr>
          </a:p>
          <a:p>
            <a:pPr marL="396875" indent="-384175">
              <a:lnSpc>
                <a:spcPct val="100000"/>
              </a:lnSpc>
              <a:spcBef>
                <a:spcPts val="705"/>
              </a:spcBef>
              <a:buClr>
                <a:srgbClr val="6D9FAF"/>
              </a:buClr>
              <a:buSzPct val="80000"/>
              <a:buFont typeface="Wingdings 2"/>
              <a:buChar char=""/>
              <a:tabLst>
                <a:tab pos="397510" algn="l"/>
              </a:tabLst>
            </a:pPr>
            <a:r>
              <a:rPr sz="3000" dirty="0">
                <a:solidFill>
                  <a:srgbClr val="FFFF00"/>
                </a:solidFill>
                <a:latin typeface="Arial"/>
                <a:cs typeface="Arial"/>
              </a:rPr>
              <a:t>Physical</a:t>
            </a:r>
            <a:r>
              <a:rPr sz="3000" spc="-30" dirty="0">
                <a:solidFill>
                  <a:srgbClr val="FFFF00"/>
                </a:solidFill>
                <a:latin typeface="Arial"/>
                <a:cs typeface="Arial"/>
              </a:rPr>
              <a:t> </a:t>
            </a:r>
            <a:r>
              <a:rPr sz="3000" dirty="0">
                <a:solidFill>
                  <a:srgbClr val="FFFF00"/>
                </a:solidFill>
                <a:latin typeface="Arial"/>
                <a:cs typeface="Arial"/>
              </a:rPr>
              <a:t>Barriers</a:t>
            </a:r>
            <a:endParaRPr sz="3000">
              <a:latin typeface="Arial"/>
              <a:cs typeface="Arial"/>
            </a:endParaRPr>
          </a:p>
          <a:p>
            <a:pPr marL="698500" lvl="1" indent="-274320">
              <a:lnSpc>
                <a:spcPct val="100000"/>
              </a:lnSpc>
              <a:spcBef>
                <a:spcPts val="645"/>
              </a:spcBef>
              <a:buClr>
                <a:srgbClr val="6D9FAF"/>
              </a:buClr>
              <a:buSzPct val="90384"/>
              <a:buFont typeface="Wingdings 2"/>
              <a:buChar char=""/>
              <a:tabLst>
                <a:tab pos="699135" algn="l"/>
              </a:tabLst>
            </a:pPr>
            <a:r>
              <a:rPr sz="2600" dirty="0">
                <a:solidFill>
                  <a:srgbClr val="FFFFFF"/>
                </a:solidFill>
                <a:latin typeface="Arial"/>
                <a:cs typeface="Arial"/>
              </a:rPr>
              <a:t>Metal shielding or cement</a:t>
            </a:r>
            <a:r>
              <a:rPr sz="2600" spc="-55" dirty="0">
                <a:solidFill>
                  <a:srgbClr val="FFFFFF"/>
                </a:solidFill>
                <a:latin typeface="Arial"/>
                <a:cs typeface="Arial"/>
              </a:rPr>
              <a:t> </a:t>
            </a:r>
            <a:r>
              <a:rPr sz="2600" dirty="0">
                <a:solidFill>
                  <a:srgbClr val="FFFFFF"/>
                </a:solidFill>
                <a:latin typeface="Arial"/>
                <a:cs typeface="Arial"/>
              </a:rPr>
              <a:t>barrier</a:t>
            </a:r>
            <a:endParaRPr sz="2600">
              <a:latin typeface="Arial"/>
              <a:cs typeface="Arial"/>
            </a:endParaRPr>
          </a:p>
          <a:p>
            <a:pPr marL="698500" lvl="1" indent="-274320">
              <a:lnSpc>
                <a:spcPct val="100000"/>
              </a:lnSpc>
              <a:spcBef>
                <a:spcPts val="620"/>
              </a:spcBef>
              <a:buClr>
                <a:srgbClr val="6D9FAF"/>
              </a:buClr>
              <a:buSzPct val="90384"/>
              <a:buFont typeface="Wingdings 2"/>
              <a:buChar char=""/>
              <a:tabLst>
                <a:tab pos="699135" algn="l"/>
              </a:tabLst>
            </a:pPr>
            <a:r>
              <a:rPr sz="2600" dirty="0">
                <a:solidFill>
                  <a:srgbClr val="FFFFFF"/>
                </a:solidFill>
                <a:latin typeface="Arial"/>
                <a:cs typeface="Arial"/>
              </a:rPr>
              <a:t>Splash guards on chemical</a:t>
            </a:r>
            <a:r>
              <a:rPr sz="2600" spc="-55" dirty="0">
                <a:solidFill>
                  <a:srgbClr val="FFFFFF"/>
                </a:solidFill>
                <a:latin typeface="Arial"/>
                <a:cs typeface="Arial"/>
              </a:rPr>
              <a:t> </a:t>
            </a:r>
            <a:r>
              <a:rPr sz="2600" dirty="0">
                <a:solidFill>
                  <a:srgbClr val="FFFFFF"/>
                </a:solidFill>
                <a:latin typeface="Arial"/>
                <a:cs typeface="Arial"/>
              </a:rPr>
              <a:t>hoods</a:t>
            </a:r>
            <a:endParaRPr sz="2600">
              <a:latin typeface="Arial"/>
              <a:cs typeface="Arial"/>
            </a:endParaRPr>
          </a:p>
          <a:p>
            <a:pPr marL="698500" lvl="1" indent="-274320">
              <a:lnSpc>
                <a:spcPct val="100000"/>
              </a:lnSpc>
              <a:spcBef>
                <a:spcPts val="625"/>
              </a:spcBef>
              <a:buClr>
                <a:srgbClr val="6D9FAF"/>
              </a:buClr>
              <a:buSzPct val="90384"/>
              <a:buFont typeface="Wingdings 2"/>
              <a:buChar char=""/>
              <a:tabLst>
                <a:tab pos="699135" algn="l"/>
              </a:tabLst>
            </a:pPr>
            <a:r>
              <a:rPr sz="2600" dirty="0">
                <a:solidFill>
                  <a:srgbClr val="FFFFFF"/>
                </a:solidFill>
                <a:latin typeface="Arial"/>
                <a:cs typeface="Arial"/>
              </a:rPr>
              <a:t>Closed chemical</a:t>
            </a:r>
            <a:r>
              <a:rPr sz="2600" spc="-55" dirty="0">
                <a:solidFill>
                  <a:srgbClr val="FFFFFF"/>
                </a:solidFill>
                <a:latin typeface="Arial"/>
                <a:cs typeface="Arial"/>
              </a:rPr>
              <a:t> </a:t>
            </a:r>
            <a:r>
              <a:rPr sz="2600" dirty="0">
                <a:solidFill>
                  <a:srgbClr val="FFFFFF"/>
                </a:solidFill>
                <a:latin typeface="Arial"/>
                <a:cs typeface="Arial"/>
              </a:rPr>
              <a:t>systems</a:t>
            </a:r>
            <a:endParaRPr sz="2600">
              <a:latin typeface="Arial"/>
              <a:cs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654294"/>
            <a:ext cx="9144000" cy="220370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4751832"/>
            <a:ext cx="9144000" cy="2106295"/>
          </a:xfrm>
          <a:custGeom>
            <a:avLst/>
            <a:gdLst/>
            <a:ahLst/>
            <a:cxnLst/>
            <a:rect l="l" t="t" r="r" b="b"/>
            <a:pathLst>
              <a:path w="9144000" h="2106295">
                <a:moveTo>
                  <a:pt x="0" y="1692935"/>
                </a:moveTo>
                <a:lnTo>
                  <a:pt x="0" y="2106166"/>
                </a:lnTo>
                <a:lnTo>
                  <a:pt x="9144000" y="2106166"/>
                </a:lnTo>
                <a:lnTo>
                  <a:pt x="9144000" y="1751575"/>
                </a:lnTo>
                <a:lnTo>
                  <a:pt x="2266828" y="1751575"/>
                </a:lnTo>
                <a:lnTo>
                  <a:pt x="1613553" y="1744157"/>
                </a:lnTo>
                <a:lnTo>
                  <a:pt x="0" y="1692935"/>
                </a:lnTo>
                <a:close/>
              </a:path>
              <a:path w="9144000" h="2106295">
                <a:moveTo>
                  <a:pt x="9144000" y="0"/>
                </a:moveTo>
                <a:lnTo>
                  <a:pt x="8953853" y="89691"/>
                </a:lnTo>
                <a:lnTo>
                  <a:pt x="8464392" y="314371"/>
                </a:lnTo>
                <a:lnTo>
                  <a:pt x="8055839" y="494221"/>
                </a:lnTo>
                <a:lnTo>
                  <a:pt x="7664254" y="659074"/>
                </a:lnTo>
                <a:lnTo>
                  <a:pt x="7341069" y="788898"/>
                </a:lnTo>
                <a:lnTo>
                  <a:pt x="7028467" y="908526"/>
                </a:lnTo>
                <a:lnTo>
                  <a:pt x="6775423" y="1000703"/>
                </a:lnTo>
                <a:lnTo>
                  <a:pt x="6528624" y="1086284"/>
                </a:lnTo>
                <a:lnTo>
                  <a:pt x="6287566" y="1165488"/>
                </a:lnTo>
                <a:lnTo>
                  <a:pt x="6051747" y="1238535"/>
                </a:lnTo>
                <a:lnTo>
                  <a:pt x="5820664" y="1305646"/>
                </a:lnTo>
                <a:lnTo>
                  <a:pt x="5593815" y="1367040"/>
                </a:lnTo>
                <a:lnTo>
                  <a:pt x="5415046" y="1412187"/>
                </a:lnTo>
                <a:lnTo>
                  <a:pt x="5238407" y="1453928"/>
                </a:lnTo>
                <a:lnTo>
                  <a:pt x="5063642" y="1492375"/>
                </a:lnTo>
                <a:lnTo>
                  <a:pt x="4890493" y="1527643"/>
                </a:lnTo>
                <a:lnTo>
                  <a:pt x="4718701" y="1559842"/>
                </a:lnTo>
                <a:lnTo>
                  <a:pt x="4548012" y="1589086"/>
                </a:lnTo>
                <a:lnTo>
                  <a:pt x="4335806" y="1621657"/>
                </a:lnTo>
                <a:lnTo>
                  <a:pt x="4124415" y="1650005"/>
                </a:lnTo>
                <a:lnTo>
                  <a:pt x="3913339" y="1674351"/>
                </a:lnTo>
                <a:lnTo>
                  <a:pt x="3702072" y="1694915"/>
                </a:lnTo>
                <a:lnTo>
                  <a:pt x="3490114" y="1711916"/>
                </a:lnTo>
                <a:lnTo>
                  <a:pt x="3234143" y="1727924"/>
                </a:lnTo>
                <a:lnTo>
                  <a:pt x="2975583" y="1739498"/>
                </a:lnTo>
                <a:lnTo>
                  <a:pt x="2669499" y="1747904"/>
                </a:lnTo>
                <a:lnTo>
                  <a:pt x="2266828" y="1751575"/>
                </a:lnTo>
                <a:lnTo>
                  <a:pt x="9144000" y="1751575"/>
                </a:lnTo>
                <a:lnTo>
                  <a:pt x="9144000" y="0"/>
                </a:lnTo>
                <a:close/>
              </a:path>
            </a:pathLst>
          </a:custGeom>
          <a:solidFill>
            <a:srgbClr val="7B7B7B">
              <a:alpha val="45097"/>
            </a:srgbClr>
          </a:solidFill>
        </p:spPr>
        <p:txBody>
          <a:bodyPr wrap="square" lIns="0" tIns="0" rIns="0" bIns="0" rtlCol="0"/>
          <a:lstStyle/>
          <a:p>
            <a:endParaRPr/>
          </a:p>
        </p:txBody>
      </p:sp>
      <p:sp>
        <p:nvSpPr>
          <p:cNvPr id="4" name="object 4"/>
          <p:cNvSpPr/>
          <p:nvPr/>
        </p:nvSpPr>
        <p:spPr>
          <a:xfrm>
            <a:off x="7211568" y="0"/>
            <a:ext cx="1932431" cy="685799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315200" y="0"/>
            <a:ext cx="1828800" cy="6858000"/>
          </a:xfrm>
          <a:custGeom>
            <a:avLst/>
            <a:gdLst/>
            <a:ahLst/>
            <a:cxnLst/>
            <a:rect l="l" t="t" r="r" b="b"/>
            <a:pathLst>
              <a:path w="1828800" h="6858000">
                <a:moveTo>
                  <a:pt x="0" y="0"/>
                </a:moveTo>
                <a:lnTo>
                  <a:pt x="37678" y="52510"/>
                </a:lnTo>
                <a:lnTo>
                  <a:pt x="74692" y="105059"/>
                </a:lnTo>
                <a:lnTo>
                  <a:pt x="111045" y="157642"/>
                </a:lnTo>
                <a:lnTo>
                  <a:pt x="146740" y="210258"/>
                </a:lnTo>
                <a:lnTo>
                  <a:pt x="181781" y="262903"/>
                </a:lnTo>
                <a:lnTo>
                  <a:pt x="216173" y="315574"/>
                </a:lnTo>
                <a:lnTo>
                  <a:pt x="249918" y="368268"/>
                </a:lnTo>
                <a:lnTo>
                  <a:pt x="283022" y="420982"/>
                </a:lnTo>
                <a:lnTo>
                  <a:pt x="315488" y="473715"/>
                </a:lnTo>
                <a:lnTo>
                  <a:pt x="347319" y="526461"/>
                </a:lnTo>
                <a:lnTo>
                  <a:pt x="378519" y="579219"/>
                </a:lnTo>
                <a:lnTo>
                  <a:pt x="409092" y="631986"/>
                </a:lnTo>
                <a:lnTo>
                  <a:pt x="439043" y="684758"/>
                </a:lnTo>
                <a:lnTo>
                  <a:pt x="468375" y="737534"/>
                </a:lnTo>
                <a:lnTo>
                  <a:pt x="497091" y="790309"/>
                </a:lnTo>
                <a:lnTo>
                  <a:pt x="525196" y="843081"/>
                </a:lnTo>
                <a:lnTo>
                  <a:pt x="552693" y="895847"/>
                </a:lnTo>
                <a:lnTo>
                  <a:pt x="579586" y="948604"/>
                </a:lnTo>
                <a:lnTo>
                  <a:pt x="605880" y="1001349"/>
                </a:lnTo>
                <a:lnTo>
                  <a:pt x="631577" y="1054080"/>
                </a:lnTo>
                <a:lnTo>
                  <a:pt x="656682" y="1106792"/>
                </a:lnTo>
                <a:lnTo>
                  <a:pt x="681198" y="1159484"/>
                </a:lnTo>
                <a:lnTo>
                  <a:pt x="705130" y="1212153"/>
                </a:lnTo>
                <a:lnTo>
                  <a:pt x="728481" y="1264795"/>
                </a:lnTo>
                <a:lnTo>
                  <a:pt x="751256" y="1317407"/>
                </a:lnTo>
                <a:lnTo>
                  <a:pt x="773457" y="1369987"/>
                </a:lnTo>
                <a:lnTo>
                  <a:pt x="795088" y="1422532"/>
                </a:lnTo>
                <a:lnTo>
                  <a:pt x="816155" y="1475038"/>
                </a:lnTo>
                <a:lnTo>
                  <a:pt x="836659" y="1527504"/>
                </a:lnTo>
                <a:lnTo>
                  <a:pt x="856606" y="1579925"/>
                </a:lnTo>
                <a:lnTo>
                  <a:pt x="875999" y="1632299"/>
                </a:lnTo>
                <a:lnTo>
                  <a:pt x="894841" y="1684623"/>
                </a:lnTo>
                <a:lnTo>
                  <a:pt x="913138" y="1736895"/>
                </a:lnTo>
                <a:lnTo>
                  <a:pt x="930891" y="1789110"/>
                </a:lnTo>
                <a:lnTo>
                  <a:pt x="948107" y="1841267"/>
                </a:lnTo>
                <a:lnTo>
                  <a:pt x="964787" y="1893362"/>
                </a:lnTo>
                <a:lnTo>
                  <a:pt x="980936" y="1945392"/>
                </a:lnTo>
                <a:lnTo>
                  <a:pt x="996558" y="1997355"/>
                </a:lnTo>
                <a:lnTo>
                  <a:pt x="1011657" y="2049248"/>
                </a:lnTo>
                <a:lnTo>
                  <a:pt x="1026237" y="2101067"/>
                </a:lnTo>
                <a:lnTo>
                  <a:pt x="1040300" y="2152809"/>
                </a:lnTo>
                <a:lnTo>
                  <a:pt x="1053852" y="2204473"/>
                </a:lnTo>
                <a:lnTo>
                  <a:pt x="1066896" y="2256054"/>
                </a:lnTo>
                <a:lnTo>
                  <a:pt x="1079436" y="2307550"/>
                </a:lnTo>
                <a:lnTo>
                  <a:pt x="1091475" y="2358958"/>
                </a:lnTo>
                <a:lnTo>
                  <a:pt x="1103018" y="2410275"/>
                </a:lnTo>
                <a:lnTo>
                  <a:pt x="1114068" y="2461498"/>
                </a:lnTo>
                <a:lnTo>
                  <a:pt x="1124629" y="2512625"/>
                </a:lnTo>
                <a:lnTo>
                  <a:pt x="1134705" y="2563651"/>
                </a:lnTo>
                <a:lnTo>
                  <a:pt x="1144300" y="2614575"/>
                </a:lnTo>
                <a:lnTo>
                  <a:pt x="1153418" y="2665393"/>
                </a:lnTo>
                <a:lnTo>
                  <a:pt x="1162062" y="2716103"/>
                </a:lnTo>
                <a:lnTo>
                  <a:pt x="1170236" y="2766701"/>
                </a:lnTo>
                <a:lnTo>
                  <a:pt x="1177945" y="2817185"/>
                </a:lnTo>
                <a:lnTo>
                  <a:pt x="1185192" y="2867551"/>
                </a:lnTo>
                <a:lnTo>
                  <a:pt x="1191980" y="2917797"/>
                </a:lnTo>
                <a:lnTo>
                  <a:pt x="1198314" y="2967920"/>
                </a:lnTo>
                <a:lnTo>
                  <a:pt x="1204197" y="3017916"/>
                </a:lnTo>
                <a:lnTo>
                  <a:pt x="1209634" y="3067784"/>
                </a:lnTo>
                <a:lnTo>
                  <a:pt x="1214628" y="3117520"/>
                </a:lnTo>
                <a:lnTo>
                  <a:pt x="1219183" y="3167120"/>
                </a:lnTo>
                <a:lnTo>
                  <a:pt x="1223302" y="3216583"/>
                </a:lnTo>
                <a:lnTo>
                  <a:pt x="1226990" y="3265905"/>
                </a:lnTo>
                <a:lnTo>
                  <a:pt x="1230251" y="3315083"/>
                </a:lnTo>
                <a:lnTo>
                  <a:pt x="1233088" y="3364115"/>
                </a:lnTo>
                <a:lnTo>
                  <a:pt x="1235505" y="3412997"/>
                </a:lnTo>
                <a:lnTo>
                  <a:pt x="1237506" y="3461726"/>
                </a:lnTo>
                <a:lnTo>
                  <a:pt x="1239095" y="3510300"/>
                </a:lnTo>
                <a:lnTo>
                  <a:pt x="1240275" y="3558716"/>
                </a:lnTo>
                <a:lnTo>
                  <a:pt x="1241051" y="3606970"/>
                </a:lnTo>
                <a:lnTo>
                  <a:pt x="1241426" y="3655060"/>
                </a:lnTo>
                <a:lnTo>
                  <a:pt x="1241404" y="3702983"/>
                </a:lnTo>
                <a:lnTo>
                  <a:pt x="1240989" y="3750736"/>
                </a:lnTo>
                <a:lnTo>
                  <a:pt x="1240185" y="3798316"/>
                </a:lnTo>
                <a:lnTo>
                  <a:pt x="1238995" y="3845719"/>
                </a:lnTo>
                <a:lnTo>
                  <a:pt x="1237424" y="3892944"/>
                </a:lnTo>
                <a:lnTo>
                  <a:pt x="1235475" y="3939987"/>
                </a:lnTo>
                <a:lnTo>
                  <a:pt x="1233152" y="3986846"/>
                </a:lnTo>
                <a:lnTo>
                  <a:pt x="1230459" y="4033516"/>
                </a:lnTo>
                <a:lnTo>
                  <a:pt x="1227400" y="4079996"/>
                </a:lnTo>
                <a:lnTo>
                  <a:pt x="1223979" y="4126283"/>
                </a:lnTo>
                <a:lnTo>
                  <a:pt x="1220198" y="4172373"/>
                </a:lnTo>
                <a:lnTo>
                  <a:pt x="1216063" y="4218264"/>
                </a:lnTo>
                <a:lnTo>
                  <a:pt x="1211578" y="4263952"/>
                </a:lnTo>
                <a:lnTo>
                  <a:pt x="1206745" y="4309435"/>
                </a:lnTo>
                <a:lnTo>
                  <a:pt x="1201568" y="4354710"/>
                </a:lnTo>
                <a:lnTo>
                  <a:pt x="1196053" y="4399773"/>
                </a:lnTo>
                <a:lnTo>
                  <a:pt x="1190201" y="4444623"/>
                </a:lnTo>
                <a:lnTo>
                  <a:pt x="1184018" y="4489256"/>
                </a:lnTo>
                <a:lnTo>
                  <a:pt x="1177507" y="4533668"/>
                </a:lnTo>
                <a:lnTo>
                  <a:pt x="1170672" y="4577858"/>
                </a:lnTo>
                <a:lnTo>
                  <a:pt x="1163517" y="4621822"/>
                </a:lnTo>
                <a:lnTo>
                  <a:pt x="1156045" y="4665558"/>
                </a:lnTo>
                <a:lnTo>
                  <a:pt x="1148260" y="4709062"/>
                </a:lnTo>
                <a:lnTo>
                  <a:pt x="1140167" y="4752331"/>
                </a:lnTo>
                <a:lnTo>
                  <a:pt x="1131769" y="4795362"/>
                </a:lnTo>
                <a:lnTo>
                  <a:pt x="1123069" y="4838154"/>
                </a:lnTo>
                <a:lnTo>
                  <a:pt x="1114073" y="4880702"/>
                </a:lnTo>
                <a:lnTo>
                  <a:pt x="1104783" y="4923003"/>
                </a:lnTo>
                <a:lnTo>
                  <a:pt x="1095203" y="4965056"/>
                </a:lnTo>
                <a:lnTo>
                  <a:pt x="1085337" y="5006856"/>
                </a:lnTo>
                <a:lnTo>
                  <a:pt x="1075190" y="5048401"/>
                </a:lnTo>
                <a:lnTo>
                  <a:pt x="1064764" y="5089688"/>
                </a:lnTo>
                <a:lnTo>
                  <a:pt x="1054064" y="5130715"/>
                </a:lnTo>
                <a:lnTo>
                  <a:pt x="1043094" y="5171477"/>
                </a:lnTo>
                <a:lnTo>
                  <a:pt x="1031857" y="5211973"/>
                </a:lnTo>
                <a:lnTo>
                  <a:pt x="1020357" y="5252199"/>
                </a:lnTo>
                <a:lnTo>
                  <a:pt x="1008598" y="5292152"/>
                </a:lnTo>
                <a:lnTo>
                  <a:pt x="996584" y="5331829"/>
                </a:lnTo>
                <a:lnTo>
                  <a:pt x="984319" y="5371228"/>
                </a:lnTo>
                <a:lnTo>
                  <a:pt x="971806" y="5410346"/>
                </a:lnTo>
                <a:lnTo>
                  <a:pt x="959049" y="5449179"/>
                </a:lnTo>
                <a:lnTo>
                  <a:pt x="946053" y="5487725"/>
                </a:lnTo>
                <a:lnTo>
                  <a:pt x="932821" y="5525981"/>
                </a:lnTo>
                <a:lnTo>
                  <a:pt x="919356" y="5563944"/>
                </a:lnTo>
                <a:lnTo>
                  <a:pt x="905664" y="5601610"/>
                </a:lnTo>
                <a:lnTo>
                  <a:pt x="891746" y="5638977"/>
                </a:lnTo>
                <a:lnTo>
                  <a:pt x="877608" y="5676043"/>
                </a:lnTo>
                <a:lnTo>
                  <a:pt x="863253" y="5712803"/>
                </a:lnTo>
                <a:lnTo>
                  <a:pt x="848686" y="5749256"/>
                </a:lnTo>
                <a:lnTo>
                  <a:pt x="833909" y="5785398"/>
                </a:lnTo>
                <a:lnTo>
                  <a:pt x="818926" y="5821227"/>
                </a:lnTo>
                <a:lnTo>
                  <a:pt x="803742" y="5856738"/>
                </a:lnTo>
                <a:lnTo>
                  <a:pt x="788361" y="5891930"/>
                </a:lnTo>
                <a:lnTo>
                  <a:pt x="772785" y="5926800"/>
                </a:lnTo>
                <a:lnTo>
                  <a:pt x="741068" y="5995560"/>
                </a:lnTo>
                <a:lnTo>
                  <a:pt x="708622" y="6062996"/>
                </a:lnTo>
                <a:lnTo>
                  <a:pt x="675477" y="6129082"/>
                </a:lnTo>
                <a:lnTo>
                  <a:pt x="641663" y="6193797"/>
                </a:lnTo>
                <a:lnTo>
                  <a:pt x="607212" y="6257116"/>
                </a:lnTo>
                <a:lnTo>
                  <a:pt x="572155" y="6319017"/>
                </a:lnTo>
                <a:lnTo>
                  <a:pt x="536521" y="6379475"/>
                </a:lnTo>
                <a:lnTo>
                  <a:pt x="500341" y="6438468"/>
                </a:lnTo>
                <a:lnTo>
                  <a:pt x="463647" y="6495971"/>
                </a:lnTo>
                <a:lnTo>
                  <a:pt x="426469" y="6551962"/>
                </a:lnTo>
                <a:lnTo>
                  <a:pt x="388836" y="6606417"/>
                </a:lnTo>
                <a:lnTo>
                  <a:pt x="350781" y="6659313"/>
                </a:lnTo>
                <a:lnTo>
                  <a:pt x="312334" y="6710625"/>
                </a:lnTo>
                <a:lnTo>
                  <a:pt x="273525" y="6760331"/>
                </a:lnTo>
                <a:lnTo>
                  <a:pt x="234385" y="6808408"/>
                </a:lnTo>
                <a:lnTo>
                  <a:pt x="194945" y="6854831"/>
                </a:lnTo>
                <a:lnTo>
                  <a:pt x="1828800" y="6857999"/>
                </a:lnTo>
                <a:lnTo>
                  <a:pt x="1828800" y="14224"/>
                </a:lnTo>
                <a:lnTo>
                  <a:pt x="0" y="0"/>
                </a:lnTo>
                <a:close/>
              </a:path>
            </a:pathLst>
          </a:custGeom>
          <a:solidFill>
            <a:srgbClr val="585858">
              <a:alpha val="39999"/>
            </a:srgbClr>
          </a:solidFill>
        </p:spPr>
        <p:txBody>
          <a:bodyPr wrap="square" lIns="0" tIns="0" rIns="0" bIns="0" rtlCol="0"/>
          <a:lstStyle/>
          <a:p>
            <a:endParaRPr/>
          </a:p>
        </p:txBody>
      </p:sp>
      <p:sp>
        <p:nvSpPr>
          <p:cNvPr id="6" name="object 6"/>
          <p:cNvSpPr txBox="1">
            <a:spLocks noGrp="1"/>
          </p:cNvSpPr>
          <p:nvPr>
            <p:ph type="title"/>
          </p:nvPr>
        </p:nvSpPr>
        <p:spPr>
          <a:xfrm>
            <a:off x="2880741" y="498093"/>
            <a:ext cx="4145915" cy="726440"/>
          </a:xfrm>
          <a:prstGeom prst="rect">
            <a:avLst/>
          </a:prstGeom>
        </p:spPr>
        <p:txBody>
          <a:bodyPr vert="horz" wrap="square" lIns="0" tIns="12065" rIns="0" bIns="0" rtlCol="0">
            <a:spAutoFit/>
          </a:bodyPr>
          <a:lstStyle/>
          <a:p>
            <a:pPr marL="12700">
              <a:lnSpc>
                <a:spcPct val="100000"/>
              </a:lnSpc>
              <a:spcBef>
                <a:spcPts val="95"/>
              </a:spcBef>
            </a:pPr>
            <a:r>
              <a:rPr spc="-5" dirty="0"/>
              <a:t>Body</a:t>
            </a:r>
            <a:r>
              <a:rPr spc="-65" dirty="0"/>
              <a:t> </a:t>
            </a:r>
            <a:r>
              <a:rPr spc="-5" dirty="0"/>
              <a:t>Protection</a:t>
            </a:r>
          </a:p>
        </p:txBody>
      </p:sp>
      <p:sp>
        <p:nvSpPr>
          <p:cNvPr id="7" name="object 7"/>
          <p:cNvSpPr txBox="1"/>
          <p:nvPr/>
        </p:nvSpPr>
        <p:spPr>
          <a:xfrm>
            <a:off x="1182420" y="1596897"/>
            <a:ext cx="3575050" cy="4385310"/>
          </a:xfrm>
          <a:prstGeom prst="rect">
            <a:avLst/>
          </a:prstGeom>
        </p:spPr>
        <p:txBody>
          <a:bodyPr vert="horz" wrap="square" lIns="0" tIns="121920" rIns="0" bIns="0" rtlCol="0">
            <a:spAutoFit/>
          </a:bodyPr>
          <a:lstStyle/>
          <a:p>
            <a:pPr marL="396240" marR="657225" indent="-384175">
              <a:lnSpc>
                <a:spcPct val="70000"/>
              </a:lnSpc>
              <a:spcBef>
                <a:spcPts val="960"/>
              </a:spcBef>
            </a:pPr>
            <a:r>
              <a:rPr sz="2400" spc="-5" dirty="0">
                <a:solidFill>
                  <a:srgbClr val="FFFF00"/>
                </a:solidFill>
                <a:latin typeface="Arial"/>
                <a:cs typeface="Arial"/>
              </a:rPr>
              <a:t>Proper </a:t>
            </a:r>
            <a:r>
              <a:rPr sz="2400" dirty="0">
                <a:solidFill>
                  <a:srgbClr val="FFFF00"/>
                </a:solidFill>
                <a:latin typeface="Arial"/>
                <a:cs typeface="Arial"/>
              </a:rPr>
              <a:t>Fit </a:t>
            </a:r>
            <a:r>
              <a:rPr sz="2400" spc="-5" dirty="0">
                <a:solidFill>
                  <a:srgbClr val="FFFF00"/>
                </a:solidFill>
                <a:latin typeface="Arial"/>
                <a:cs typeface="Arial"/>
              </a:rPr>
              <a:t>and Use</a:t>
            </a:r>
            <a:r>
              <a:rPr sz="2400" spc="-35" dirty="0">
                <a:solidFill>
                  <a:srgbClr val="FFFF00"/>
                </a:solidFill>
                <a:latin typeface="Arial"/>
                <a:cs typeface="Arial"/>
              </a:rPr>
              <a:t> </a:t>
            </a:r>
            <a:r>
              <a:rPr sz="2400" dirty="0">
                <a:solidFill>
                  <a:srgbClr val="FFFF00"/>
                </a:solidFill>
                <a:latin typeface="Arial"/>
                <a:cs typeface="Arial"/>
              </a:rPr>
              <a:t>of  </a:t>
            </a:r>
            <a:r>
              <a:rPr sz="2400" spc="-10" dirty="0">
                <a:solidFill>
                  <a:srgbClr val="FFFF00"/>
                </a:solidFill>
                <a:latin typeface="Arial"/>
                <a:cs typeface="Arial"/>
              </a:rPr>
              <a:t>PPE</a:t>
            </a:r>
            <a:endParaRPr sz="2400">
              <a:latin typeface="Arial"/>
              <a:cs typeface="Arial"/>
            </a:endParaRPr>
          </a:p>
          <a:p>
            <a:pPr marL="396240" indent="-383540">
              <a:lnSpc>
                <a:spcPts val="2165"/>
              </a:lnSpc>
              <a:buClr>
                <a:srgbClr val="6D9FAF"/>
              </a:buClr>
              <a:buSzPct val="79166"/>
              <a:buFont typeface="Wingdings 2"/>
              <a:buChar char=""/>
              <a:tabLst>
                <a:tab pos="396240" algn="l"/>
                <a:tab pos="396875" algn="l"/>
              </a:tabLst>
            </a:pPr>
            <a:r>
              <a:rPr sz="2400" b="1" spc="-5" dirty="0">
                <a:solidFill>
                  <a:srgbClr val="FFFFFF"/>
                </a:solidFill>
                <a:latin typeface="Arial"/>
                <a:cs typeface="Arial"/>
              </a:rPr>
              <a:t>Select </a:t>
            </a:r>
            <a:r>
              <a:rPr sz="2400" b="1" dirty="0">
                <a:solidFill>
                  <a:srgbClr val="FFFFFF"/>
                </a:solidFill>
                <a:latin typeface="Arial"/>
                <a:cs typeface="Arial"/>
              </a:rPr>
              <a:t>and </a:t>
            </a:r>
            <a:r>
              <a:rPr sz="2400" b="1" spc="-5" dirty="0">
                <a:solidFill>
                  <a:srgbClr val="FFFFFF"/>
                </a:solidFill>
                <a:latin typeface="Arial"/>
                <a:cs typeface="Arial"/>
              </a:rPr>
              <a:t>use</a:t>
            </a:r>
            <a:r>
              <a:rPr sz="2400" b="1" spc="-25" dirty="0">
                <a:solidFill>
                  <a:srgbClr val="FFFFFF"/>
                </a:solidFill>
                <a:latin typeface="Arial"/>
                <a:cs typeface="Arial"/>
              </a:rPr>
              <a:t> </a:t>
            </a:r>
            <a:r>
              <a:rPr sz="2400" b="1" spc="-5" dirty="0">
                <a:solidFill>
                  <a:srgbClr val="FFFFFF"/>
                </a:solidFill>
                <a:latin typeface="Arial"/>
                <a:cs typeface="Arial"/>
              </a:rPr>
              <a:t>the</a:t>
            </a:r>
            <a:endParaRPr sz="2400">
              <a:latin typeface="Arial"/>
              <a:cs typeface="Arial"/>
            </a:endParaRPr>
          </a:p>
          <a:p>
            <a:pPr marL="396240">
              <a:lnSpc>
                <a:spcPts val="2014"/>
              </a:lnSpc>
            </a:pPr>
            <a:r>
              <a:rPr sz="2400" b="1" spc="-5" dirty="0">
                <a:solidFill>
                  <a:srgbClr val="FFFFFF"/>
                </a:solidFill>
                <a:latin typeface="Arial"/>
                <a:cs typeface="Arial"/>
              </a:rPr>
              <a:t>right kind of</a:t>
            </a:r>
            <a:r>
              <a:rPr sz="2400" b="1" spc="-45" dirty="0">
                <a:solidFill>
                  <a:srgbClr val="FFFFFF"/>
                </a:solidFill>
                <a:latin typeface="Arial"/>
                <a:cs typeface="Arial"/>
              </a:rPr>
              <a:t> </a:t>
            </a:r>
            <a:r>
              <a:rPr sz="2400" b="1" spc="-5" dirty="0">
                <a:solidFill>
                  <a:srgbClr val="FFFFFF"/>
                </a:solidFill>
                <a:latin typeface="Arial"/>
                <a:cs typeface="Arial"/>
              </a:rPr>
              <a:t>body</a:t>
            </a:r>
            <a:endParaRPr sz="2400">
              <a:latin typeface="Arial"/>
              <a:cs typeface="Arial"/>
            </a:endParaRPr>
          </a:p>
          <a:p>
            <a:pPr marL="396240">
              <a:lnSpc>
                <a:spcPts val="2014"/>
              </a:lnSpc>
            </a:pPr>
            <a:r>
              <a:rPr sz="2400" b="1" dirty="0">
                <a:solidFill>
                  <a:srgbClr val="FFFFFF"/>
                </a:solidFill>
                <a:latin typeface="Arial"/>
                <a:cs typeface="Arial"/>
              </a:rPr>
              <a:t>protection </a:t>
            </a:r>
            <a:r>
              <a:rPr sz="2400" b="1" spc="-5" dirty="0">
                <a:solidFill>
                  <a:srgbClr val="FFFFFF"/>
                </a:solidFill>
                <a:latin typeface="Arial"/>
                <a:cs typeface="Arial"/>
              </a:rPr>
              <a:t>for the</a:t>
            </a:r>
            <a:r>
              <a:rPr sz="2400" b="1" spc="-80" dirty="0">
                <a:solidFill>
                  <a:srgbClr val="FFFFFF"/>
                </a:solidFill>
                <a:latin typeface="Arial"/>
                <a:cs typeface="Arial"/>
              </a:rPr>
              <a:t> </a:t>
            </a:r>
            <a:r>
              <a:rPr sz="2400" b="1" dirty="0">
                <a:solidFill>
                  <a:srgbClr val="FFFFFF"/>
                </a:solidFill>
                <a:latin typeface="Arial"/>
                <a:cs typeface="Arial"/>
              </a:rPr>
              <a:t>job</a:t>
            </a:r>
            <a:endParaRPr sz="2400">
              <a:latin typeface="Arial"/>
              <a:cs typeface="Arial"/>
            </a:endParaRPr>
          </a:p>
          <a:p>
            <a:pPr marL="396240" marR="364490">
              <a:lnSpc>
                <a:spcPct val="70000"/>
              </a:lnSpc>
              <a:spcBef>
                <a:spcPts val="434"/>
              </a:spcBef>
            </a:pPr>
            <a:r>
              <a:rPr sz="2400" b="1" spc="-15" dirty="0">
                <a:solidFill>
                  <a:srgbClr val="FFFFFF"/>
                </a:solidFill>
                <a:latin typeface="Arial"/>
                <a:cs typeface="Arial"/>
              </a:rPr>
              <a:t>you </a:t>
            </a:r>
            <a:r>
              <a:rPr sz="2400" b="1" spc="-5" dirty="0">
                <a:solidFill>
                  <a:srgbClr val="FFFFFF"/>
                </a:solidFill>
                <a:latin typeface="Arial"/>
                <a:cs typeface="Arial"/>
              </a:rPr>
              <a:t>are </a:t>
            </a:r>
            <a:r>
              <a:rPr sz="2400" b="1" dirty="0">
                <a:solidFill>
                  <a:srgbClr val="FFFFFF"/>
                </a:solidFill>
                <a:latin typeface="Arial"/>
                <a:cs typeface="Arial"/>
              </a:rPr>
              <a:t>going to</a:t>
            </a:r>
            <a:r>
              <a:rPr sz="2400" b="1" spc="-70" dirty="0">
                <a:solidFill>
                  <a:srgbClr val="FFFFFF"/>
                </a:solidFill>
                <a:latin typeface="Arial"/>
                <a:cs typeface="Arial"/>
              </a:rPr>
              <a:t> </a:t>
            </a:r>
            <a:r>
              <a:rPr sz="2400" b="1" spc="-5" dirty="0">
                <a:solidFill>
                  <a:srgbClr val="FFFFFF"/>
                </a:solidFill>
                <a:latin typeface="Arial"/>
                <a:cs typeface="Arial"/>
              </a:rPr>
              <a:t>be  </a:t>
            </a:r>
            <a:r>
              <a:rPr sz="2400" b="1" dirty="0">
                <a:solidFill>
                  <a:srgbClr val="FFFFFF"/>
                </a:solidFill>
                <a:latin typeface="Arial"/>
                <a:cs typeface="Arial"/>
              </a:rPr>
              <a:t>performing</a:t>
            </a:r>
            <a:endParaRPr sz="2400">
              <a:latin typeface="Arial"/>
              <a:cs typeface="Arial"/>
            </a:endParaRPr>
          </a:p>
          <a:p>
            <a:pPr marL="697865" lvl="1" indent="-274320">
              <a:lnSpc>
                <a:spcPts val="1805"/>
              </a:lnSpc>
              <a:buClr>
                <a:srgbClr val="6D9FAF"/>
              </a:buClr>
              <a:buSzPct val="90000"/>
              <a:buFont typeface="Wingdings 2"/>
              <a:buChar char=""/>
              <a:tabLst>
                <a:tab pos="697865" algn="l"/>
                <a:tab pos="698500" algn="l"/>
              </a:tabLst>
            </a:pPr>
            <a:r>
              <a:rPr sz="2000" b="1" dirty="0">
                <a:solidFill>
                  <a:srgbClr val="FFFFFF"/>
                </a:solidFill>
                <a:latin typeface="Arial"/>
                <a:cs typeface="Arial"/>
              </a:rPr>
              <a:t>Make sure</a:t>
            </a:r>
            <a:r>
              <a:rPr sz="2000" b="1" spc="-65" dirty="0">
                <a:solidFill>
                  <a:srgbClr val="FFFFFF"/>
                </a:solidFill>
                <a:latin typeface="Arial"/>
                <a:cs typeface="Arial"/>
              </a:rPr>
              <a:t> </a:t>
            </a:r>
            <a:r>
              <a:rPr sz="2000" b="1" dirty="0">
                <a:solidFill>
                  <a:srgbClr val="FFFFFF"/>
                </a:solidFill>
                <a:latin typeface="Arial"/>
                <a:cs typeface="Arial"/>
              </a:rPr>
              <a:t>chemical</a:t>
            </a:r>
            <a:endParaRPr sz="2000">
              <a:latin typeface="Arial"/>
              <a:cs typeface="Arial"/>
            </a:endParaRPr>
          </a:p>
          <a:p>
            <a:pPr marL="697865" marR="848360">
              <a:lnSpc>
                <a:spcPct val="70000"/>
              </a:lnSpc>
              <a:spcBef>
                <a:spcPts val="360"/>
              </a:spcBef>
            </a:pPr>
            <a:r>
              <a:rPr sz="2000" b="1" dirty="0">
                <a:solidFill>
                  <a:srgbClr val="FFFFFF"/>
                </a:solidFill>
                <a:latin typeface="Arial"/>
                <a:cs typeface="Arial"/>
              </a:rPr>
              <a:t>resistant to</a:t>
            </a:r>
            <a:r>
              <a:rPr sz="2000" b="1" spc="-120" dirty="0">
                <a:solidFill>
                  <a:srgbClr val="FFFFFF"/>
                </a:solidFill>
                <a:latin typeface="Arial"/>
                <a:cs typeface="Arial"/>
              </a:rPr>
              <a:t> </a:t>
            </a:r>
            <a:r>
              <a:rPr sz="2000" b="1" spc="5" dirty="0">
                <a:solidFill>
                  <a:srgbClr val="FFFFFF"/>
                </a:solidFill>
                <a:latin typeface="Arial"/>
                <a:cs typeface="Arial"/>
              </a:rPr>
              <a:t>what  </a:t>
            </a:r>
            <a:r>
              <a:rPr sz="2000" b="1" dirty="0">
                <a:solidFill>
                  <a:srgbClr val="FFFFFF"/>
                </a:solidFill>
                <a:latin typeface="Arial"/>
                <a:cs typeface="Arial"/>
              </a:rPr>
              <a:t>working</a:t>
            </a:r>
            <a:r>
              <a:rPr sz="2000" b="1" spc="-55" dirty="0">
                <a:solidFill>
                  <a:srgbClr val="FFFFFF"/>
                </a:solidFill>
                <a:latin typeface="Arial"/>
                <a:cs typeface="Arial"/>
              </a:rPr>
              <a:t> </a:t>
            </a:r>
            <a:r>
              <a:rPr sz="2000" b="1" dirty="0">
                <a:solidFill>
                  <a:srgbClr val="FFFFFF"/>
                </a:solidFill>
                <a:latin typeface="Arial"/>
                <a:cs typeface="Arial"/>
              </a:rPr>
              <a:t>with</a:t>
            </a:r>
            <a:endParaRPr sz="2000">
              <a:latin typeface="Arial"/>
              <a:cs typeface="Arial"/>
            </a:endParaRPr>
          </a:p>
          <a:p>
            <a:pPr marL="396240" indent="-383540">
              <a:lnSpc>
                <a:spcPts val="2155"/>
              </a:lnSpc>
              <a:buClr>
                <a:srgbClr val="6D9FAF"/>
              </a:buClr>
              <a:buSzPct val="79166"/>
              <a:buFont typeface="Wingdings 2"/>
              <a:buChar char=""/>
              <a:tabLst>
                <a:tab pos="396240" algn="l"/>
                <a:tab pos="396875" algn="l"/>
              </a:tabLst>
            </a:pPr>
            <a:r>
              <a:rPr sz="2400" b="1" spc="-5" dirty="0">
                <a:solidFill>
                  <a:srgbClr val="FFFFFF"/>
                </a:solidFill>
                <a:latin typeface="Arial"/>
                <a:cs typeface="Arial"/>
              </a:rPr>
              <a:t>Inspect </a:t>
            </a:r>
            <a:r>
              <a:rPr sz="2400" b="1" spc="-10" dirty="0">
                <a:solidFill>
                  <a:srgbClr val="FFFFFF"/>
                </a:solidFill>
                <a:latin typeface="Arial"/>
                <a:cs typeface="Arial"/>
              </a:rPr>
              <a:t>your</a:t>
            </a:r>
            <a:endParaRPr sz="2400">
              <a:latin typeface="Arial"/>
              <a:cs typeface="Arial"/>
            </a:endParaRPr>
          </a:p>
          <a:p>
            <a:pPr marL="396240" marR="190500">
              <a:lnSpc>
                <a:spcPct val="70000"/>
              </a:lnSpc>
              <a:spcBef>
                <a:spcPts val="430"/>
              </a:spcBef>
            </a:pPr>
            <a:r>
              <a:rPr sz="2400" b="1" spc="-5" dirty="0">
                <a:solidFill>
                  <a:srgbClr val="FFFFFF"/>
                </a:solidFill>
                <a:latin typeface="Arial"/>
                <a:cs typeface="Arial"/>
              </a:rPr>
              <a:t>aprons/body shields  before </a:t>
            </a:r>
            <a:r>
              <a:rPr sz="2400" b="1" spc="-10" dirty="0">
                <a:solidFill>
                  <a:srgbClr val="FFFFFF"/>
                </a:solidFill>
                <a:latin typeface="Arial"/>
                <a:cs typeface="Arial"/>
              </a:rPr>
              <a:t>you </a:t>
            </a:r>
            <a:r>
              <a:rPr sz="2400" b="1" spc="-5" dirty="0">
                <a:solidFill>
                  <a:srgbClr val="FFFFFF"/>
                </a:solidFill>
                <a:latin typeface="Arial"/>
                <a:cs typeface="Arial"/>
              </a:rPr>
              <a:t>use</a:t>
            </a:r>
            <a:r>
              <a:rPr sz="2400" b="1" spc="-35" dirty="0">
                <a:solidFill>
                  <a:srgbClr val="FFFFFF"/>
                </a:solidFill>
                <a:latin typeface="Arial"/>
                <a:cs typeface="Arial"/>
              </a:rPr>
              <a:t> </a:t>
            </a:r>
            <a:r>
              <a:rPr sz="2400" b="1" dirty="0">
                <a:solidFill>
                  <a:srgbClr val="FFFFFF"/>
                </a:solidFill>
                <a:latin typeface="Arial"/>
                <a:cs typeface="Arial"/>
              </a:rPr>
              <a:t>them</a:t>
            </a:r>
            <a:endParaRPr sz="2400">
              <a:latin typeface="Arial"/>
              <a:cs typeface="Arial"/>
            </a:endParaRPr>
          </a:p>
          <a:p>
            <a:pPr marL="396240" indent="-383540">
              <a:lnSpc>
                <a:spcPts val="2160"/>
              </a:lnSpc>
              <a:buClr>
                <a:srgbClr val="6D9FAF"/>
              </a:buClr>
              <a:buSzPct val="79166"/>
              <a:buFont typeface="Wingdings 2"/>
              <a:buChar char=""/>
              <a:tabLst>
                <a:tab pos="396240" algn="l"/>
                <a:tab pos="396875" algn="l"/>
              </a:tabLst>
            </a:pPr>
            <a:r>
              <a:rPr sz="2400" b="1" dirty="0">
                <a:solidFill>
                  <a:srgbClr val="FFFFFF"/>
                </a:solidFill>
                <a:latin typeface="Arial"/>
                <a:cs typeface="Arial"/>
              </a:rPr>
              <a:t>Store </a:t>
            </a:r>
            <a:r>
              <a:rPr sz="2400" b="1" spc="-5" dirty="0">
                <a:solidFill>
                  <a:srgbClr val="FFFFFF"/>
                </a:solidFill>
                <a:latin typeface="Arial"/>
                <a:cs typeface="Arial"/>
              </a:rPr>
              <a:t>body</a:t>
            </a:r>
            <a:r>
              <a:rPr sz="2400" b="1" spc="-100" dirty="0">
                <a:solidFill>
                  <a:srgbClr val="FFFFFF"/>
                </a:solidFill>
                <a:latin typeface="Arial"/>
                <a:cs typeface="Arial"/>
              </a:rPr>
              <a:t> </a:t>
            </a:r>
            <a:r>
              <a:rPr sz="2400" b="1" dirty="0">
                <a:solidFill>
                  <a:srgbClr val="FFFFFF"/>
                </a:solidFill>
                <a:latin typeface="Arial"/>
                <a:cs typeface="Arial"/>
              </a:rPr>
              <a:t>protection</a:t>
            </a:r>
            <a:endParaRPr sz="2400">
              <a:latin typeface="Arial"/>
              <a:cs typeface="Arial"/>
            </a:endParaRPr>
          </a:p>
          <a:p>
            <a:pPr marL="396240" marR="287655">
              <a:lnSpc>
                <a:spcPct val="70000"/>
              </a:lnSpc>
              <a:spcBef>
                <a:spcPts val="434"/>
              </a:spcBef>
            </a:pPr>
            <a:r>
              <a:rPr sz="2400" b="1" dirty="0">
                <a:solidFill>
                  <a:srgbClr val="FFFFFF"/>
                </a:solidFill>
                <a:latin typeface="Arial"/>
                <a:cs typeface="Arial"/>
              </a:rPr>
              <a:t>in </a:t>
            </a:r>
            <a:r>
              <a:rPr sz="2400" b="1" spc="-5" dirty="0">
                <a:solidFill>
                  <a:srgbClr val="FFFFFF"/>
                </a:solidFill>
                <a:latin typeface="Arial"/>
                <a:cs typeface="Arial"/>
              </a:rPr>
              <a:t>a clean, cool,</a:t>
            </a:r>
            <a:r>
              <a:rPr sz="2400" b="1" spc="-70" dirty="0">
                <a:solidFill>
                  <a:srgbClr val="FFFFFF"/>
                </a:solidFill>
                <a:latin typeface="Arial"/>
                <a:cs typeface="Arial"/>
              </a:rPr>
              <a:t> </a:t>
            </a:r>
            <a:r>
              <a:rPr sz="2400" b="1" spc="-55" dirty="0">
                <a:solidFill>
                  <a:srgbClr val="FFFFFF"/>
                </a:solidFill>
                <a:latin typeface="Arial"/>
                <a:cs typeface="Arial"/>
              </a:rPr>
              <a:t>dry,  </a:t>
            </a:r>
            <a:r>
              <a:rPr sz="2400" b="1" spc="-5" dirty="0">
                <a:solidFill>
                  <a:srgbClr val="FFFFFF"/>
                </a:solidFill>
                <a:latin typeface="Arial"/>
                <a:cs typeface="Arial"/>
              </a:rPr>
              <a:t>ventilated</a:t>
            </a:r>
            <a:r>
              <a:rPr sz="2400" b="1" spc="-20" dirty="0">
                <a:solidFill>
                  <a:srgbClr val="FFFFFF"/>
                </a:solidFill>
                <a:latin typeface="Arial"/>
                <a:cs typeface="Arial"/>
              </a:rPr>
              <a:t> </a:t>
            </a:r>
            <a:r>
              <a:rPr sz="2400" b="1" spc="-5" dirty="0">
                <a:solidFill>
                  <a:srgbClr val="FFFFFF"/>
                </a:solidFill>
                <a:latin typeface="Arial"/>
                <a:cs typeface="Arial"/>
              </a:rPr>
              <a:t>area</a:t>
            </a:r>
            <a:endParaRPr sz="2400">
              <a:latin typeface="Arial"/>
              <a:cs typeface="Arial"/>
            </a:endParaRPr>
          </a:p>
        </p:txBody>
      </p:sp>
      <p:sp>
        <p:nvSpPr>
          <p:cNvPr id="8" name="object 8"/>
          <p:cNvSpPr/>
          <p:nvPr/>
        </p:nvSpPr>
        <p:spPr>
          <a:xfrm>
            <a:off x="5788151" y="1979653"/>
            <a:ext cx="2279675" cy="3493214"/>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58467" y="272922"/>
            <a:ext cx="4464685" cy="1122680"/>
          </a:xfrm>
          <a:prstGeom prst="rect">
            <a:avLst/>
          </a:prstGeom>
        </p:spPr>
        <p:txBody>
          <a:bodyPr vert="horz" wrap="square" lIns="0" tIns="12700" rIns="0" bIns="0" rtlCol="0">
            <a:spAutoFit/>
          </a:bodyPr>
          <a:lstStyle/>
          <a:p>
            <a:pPr marL="606425" marR="5080" indent="-594360">
              <a:lnSpc>
                <a:spcPct val="100000"/>
              </a:lnSpc>
              <a:spcBef>
                <a:spcPts val="100"/>
              </a:spcBef>
            </a:pPr>
            <a:r>
              <a:rPr sz="3600" dirty="0"/>
              <a:t>Is This </a:t>
            </a:r>
            <a:r>
              <a:rPr sz="3600" spc="-5" dirty="0"/>
              <a:t>an</a:t>
            </a:r>
            <a:r>
              <a:rPr sz="3600" spc="-360" dirty="0"/>
              <a:t> </a:t>
            </a:r>
            <a:r>
              <a:rPr sz="3600" dirty="0"/>
              <a:t>Appropriate  Welder’s</a:t>
            </a:r>
            <a:r>
              <a:rPr sz="3600" spc="-45" dirty="0"/>
              <a:t> </a:t>
            </a:r>
            <a:r>
              <a:rPr sz="3600" dirty="0"/>
              <a:t>Mask?</a:t>
            </a:r>
            <a:endParaRPr sz="3600"/>
          </a:p>
        </p:txBody>
      </p:sp>
      <p:sp>
        <p:nvSpPr>
          <p:cNvPr id="3" name="object 3"/>
          <p:cNvSpPr/>
          <p:nvPr/>
        </p:nvSpPr>
        <p:spPr>
          <a:xfrm>
            <a:off x="2209800" y="1524000"/>
            <a:ext cx="5105400" cy="501853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654294"/>
            <a:ext cx="9144000" cy="220370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4751832"/>
            <a:ext cx="9144000" cy="2106295"/>
          </a:xfrm>
          <a:custGeom>
            <a:avLst/>
            <a:gdLst/>
            <a:ahLst/>
            <a:cxnLst/>
            <a:rect l="l" t="t" r="r" b="b"/>
            <a:pathLst>
              <a:path w="9144000" h="2106295">
                <a:moveTo>
                  <a:pt x="0" y="1692935"/>
                </a:moveTo>
                <a:lnTo>
                  <a:pt x="0" y="2106166"/>
                </a:lnTo>
                <a:lnTo>
                  <a:pt x="9144000" y="2106166"/>
                </a:lnTo>
                <a:lnTo>
                  <a:pt x="9144000" y="1751575"/>
                </a:lnTo>
                <a:lnTo>
                  <a:pt x="2266828" y="1751575"/>
                </a:lnTo>
                <a:lnTo>
                  <a:pt x="1613553" y="1744157"/>
                </a:lnTo>
                <a:lnTo>
                  <a:pt x="0" y="1692935"/>
                </a:lnTo>
                <a:close/>
              </a:path>
              <a:path w="9144000" h="2106295">
                <a:moveTo>
                  <a:pt x="9144000" y="0"/>
                </a:moveTo>
                <a:lnTo>
                  <a:pt x="8953853" y="89691"/>
                </a:lnTo>
                <a:lnTo>
                  <a:pt x="8464392" y="314371"/>
                </a:lnTo>
                <a:lnTo>
                  <a:pt x="8055839" y="494221"/>
                </a:lnTo>
                <a:lnTo>
                  <a:pt x="7664254" y="659074"/>
                </a:lnTo>
                <a:lnTo>
                  <a:pt x="7341069" y="788898"/>
                </a:lnTo>
                <a:lnTo>
                  <a:pt x="7028467" y="908526"/>
                </a:lnTo>
                <a:lnTo>
                  <a:pt x="6775423" y="1000703"/>
                </a:lnTo>
                <a:lnTo>
                  <a:pt x="6528624" y="1086284"/>
                </a:lnTo>
                <a:lnTo>
                  <a:pt x="6287566" y="1165488"/>
                </a:lnTo>
                <a:lnTo>
                  <a:pt x="6051747" y="1238535"/>
                </a:lnTo>
                <a:lnTo>
                  <a:pt x="5820664" y="1305646"/>
                </a:lnTo>
                <a:lnTo>
                  <a:pt x="5593815" y="1367040"/>
                </a:lnTo>
                <a:lnTo>
                  <a:pt x="5415046" y="1412187"/>
                </a:lnTo>
                <a:lnTo>
                  <a:pt x="5238407" y="1453928"/>
                </a:lnTo>
                <a:lnTo>
                  <a:pt x="5063642" y="1492375"/>
                </a:lnTo>
                <a:lnTo>
                  <a:pt x="4890493" y="1527643"/>
                </a:lnTo>
                <a:lnTo>
                  <a:pt x="4718701" y="1559842"/>
                </a:lnTo>
                <a:lnTo>
                  <a:pt x="4548012" y="1589086"/>
                </a:lnTo>
                <a:lnTo>
                  <a:pt x="4335806" y="1621657"/>
                </a:lnTo>
                <a:lnTo>
                  <a:pt x="4124415" y="1650005"/>
                </a:lnTo>
                <a:lnTo>
                  <a:pt x="3913339" y="1674351"/>
                </a:lnTo>
                <a:lnTo>
                  <a:pt x="3702072" y="1694915"/>
                </a:lnTo>
                <a:lnTo>
                  <a:pt x="3490114" y="1711916"/>
                </a:lnTo>
                <a:lnTo>
                  <a:pt x="3234143" y="1727924"/>
                </a:lnTo>
                <a:lnTo>
                  <a:pt x="2975583" y="1739498"/>
                </a:lnTo>
                <a:lnTo>
                  <a:pt x="2669499" y="1747904"/>
                </a:lnTo>
                <a:lnTo>
                  <a:pt x="2266828" y="1751575"/>
                </a:lnTo>
                <a:lnTo>
                  <a:pt x="9144000" y="1751575"/>
                </a:lnTo>
                <a:lnTo>
                  <a:pt x="9144000" y="0"/>
                </a:lnTo>
                <a:close/>
              </a:path>
            </a:pathLst>
          </a:custGeom>
          <a:solidFill>
            <a:srgbClr val="7B7B7B">
              <a:alpha val="45097"/>
            </a:srgbClr>
          </a:solidFill>
        </p:spPr>
        <p:txBody>
          <a:bodyPr wrap="square" lIns="0" tIns="0" rIns="0" bIns="0" rtlCol="0"/>
          <a:lstStyle/>
          <a:p>
            <a:endParaRPr/>
          </a:p>
        </p:txBody>
      </p:sp>
      <p:sp>
        <p:nvSpPr>
          <p:cNvPr id="4" name="object 4"/>
          <p:cNvSpPr/>
          <p:nvPr/>
        </p:nvSpPr>
        <p:spPr>
          <a:xfrm>
            <a:off x="7211568" y="0"/>
            <a:ext cx="1932431" cy="685799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315200" y="0"/>
            <a:ext cx="1828800" cy="6858000"/>
          </a:xfrm>
          <a:custGeom>
            <a:avLst/>
            <a:gdLst/>
            <a:ahLst/>
            <a:cxnLst/>
            <a:rect l="l" t="t" r="r" b="b"/>
            <a:pathLst>
              <a:path w="1828800" h="6858000">
                <a:moveTo>
                  <a:pt x="0" y="0"/>
                </a:moveTo>
                <a:lnTo>
                  <a:pt x="37678" y="52510"/>
                </a:lnTo>
                <a:lnTo>
                  <a:pt x="74692" y="105059"/>
                </a:lnTo>
                <a:lnTo>
                  <a:pt x="111045" y="157642"/>
                </a:lnTo>
                <a:lnTo>
                  <a:pt x="146740" y="210258"/>
                </a:lnTo>
                <a:lnTo>
                  <a:pt x="181781" y="262903"/>
                </a:lnTo>
                <a:lnTo>
                  <a:pt x="216173" y="315574"/>
                </a:lnTo>
                <a:lnTo>
                  <a:pt x="249918" y="368268"/>
                </a:lnTo>
                <a:lnTo>
                  <a:pt x="283022" y="420982"/>
                </a:lnTo>
                <a:lnTo>
                  <a:pt x="315488" y="473715"/>
                </a:lnTo>
                <a:lnTo>
                  <a:pt x="347319" y="526461"/>
                </a:lnTo>
                <a:lnTo>
                  <a:pt x="378519" y="579219"/>
                </a:lnTo>
                <a:lnTo>
                  <a:pt x="409092" y="631986"/>
                </a:lnTo>
                <a:lnTo>
                  <a:pt x="439043" y="684758"/>
                </a:lnTo>
                <a:lnTo>
                  <a:pt x="468375" y="737534"/>
                </a:lnTo>
                <a:lnTo>
                  <a:pt x="497091" y="790309"/>
                </a:lnTo>
                <a:lnTo>
                  <a:pt x="525196" y="843081"/>
                </a:lnTo>
                <a:lnTo>
                  <a:pt x="552693" y="895847"/>
                </a:lnTo>
                <a:lnTo>
                  <a:pt x="579586" y="948604"/>
                </a:lnTo>
                <a:lnTo>
                  <a:pt x="605880" y="1001349"/>
                </a:lnTo>
                <a:lnTo>
                  <a:pt x="631577" y="1054080"/>
                </a:lnTo>
                <a:lnTo>
                  <a:pt x="656682" y="1106792"/>
                </a:lnTo>
                <a:lnTo>
                  <a:pt x="681198" y="1159484"/>
                </a:lnTo>
                <a:lnTo>
                  <a:pt x="705130" y="1212153"/>
                </a:lnTo>
                <a:lnTo>
                  <a:pt x="728481" y="1264795"/>
                </a:lnTo>
                <a:lnTo>
                  <a:pt x="751256" y="1317407"/>
                </a:lnTo>
                <a:lnTo>
                  <a:pt x="773457" y="1369987"/>
                </a:lnTo>
                <a:lnTo>
                  <a:pt x="795088" y="1422532"/>
                </a:lnTo>
                <a:lnTo>
                  <a:pt x="816155" y="1475038"/>
                </a:lnTo>
                <a:lnTo>
                  <a:pt x="836659" y="1527504"/>
                </a:lnTo>
                <a:lnTo>
                  <a:pt x="856606" y="1579925"/>
                </a:lnTo>
                <a:lnTo>
                  <a:pt x="875999" y="1632299"/>
                </a:lnTo>
                <a:lnTo>
                  <a:pt x="894841" y="1684623"/>
                </a:lnTo>
                <a:lnTo>
                  <a:pt x="913138" y="1736895"/>
                </a:lnTo>
                <a:lnTo>
                  <a:pt x="930891" y="1789110"/>
                </a:lnTo>
                <a:lnTo>
                  <a:pt x="948107" y="1841267"/>
                </a:lnTo>
                <a:lnTo>
                  <a:pt x="964787" y="1893362"/>
                </a:lnTo>
                <a:lnTo>
                  <a:pt x="980936" y="1945392"/>
                </a:lnTo>
                <a:lnTo>
                  <a:pt x="996558" y="1997355"/>
                </a:lnTo>
                <a:lnTo>
                  <a:pt x="1011657" y="2049248"/>
                </a:lnTo>
                <a:lnTo>
                  <a:pt x="1026237" y="2101067"/>
                </a:lnTo>
                <a:lnTo>
                  <a:pt x="1040300" y="2152809"/>
                </a:lnTo>
                <a:lnTo>
                  <a:pt x="1053852" y="2204473"/>
                </a:lnTo>
                <a:lnTo>
                  <a:pt x="1066896" y="2256054"/>
                </a:lnTo>
                <a:lnTo>
                  <a:pt x="1079436" y="2307550"/>
                </a:lnTo>
                <a:lnTo>
                  <a:pt x="1091475" y="2358958"/>
                </a:lnTo>
                <a:lnTo>
                  <a:pt x="1103018" y="2410275"/>
                </a:lnTo>
                <a:lnTo>
                  <a:pt x="1114068" y="2461498"/>
                </a:lnTo>
                <a:lnTo>
                  <a:pt x="1124629" y="2512625"/>
                </a:lnTo>
                <a:lnTo>
                  <a:pt x="1134705" y="2563651"/>
                </a:lnTo>
                <a:lnTo>
                  <a:pt x="1144300" y="2614575"/>
                </a:lnTo>
                <a:lnTo>
                  <a:pt x="1153418" y="2665393"/>
                </a:lnTo>
                <a:lnTo>
                  <a:pt x="1162062" y="2716103"/>
                </a:lnTo>
                <a:lnTo>
                  <a:pt x="1170236" y="2766701"/>
                </a:lnTo>
                <a:lnTo>
                  <a:pt x="1177945" y="2817185"/>
                </a:lnTo>
                <a:lnTo>
                  <a:pt x="1185192" y="2867551"/>
                </a:lnTo>
                <a:lnTo>
                  <a:pt x="1191980" y="2917797"/>
                </a:lnTo>
                <a:lnTo>
                  <a:pt x="1198314" y="2967920"/>
                </a:lnTo>
                <a:lnTo>
                  <a:pt x="1204197" y="3017916"/>
                </a:lnTo>
                <a:lnTo>
                  <a:pt x="1209634" y="3067784"/>
                </a:lnTo>
                <a:lnTo>
                  <a:pt x="1214628" y="3117520"/>
                </a:lnTo>
                <a:lnTo>
                  <a:pt x="1219183" y="3167120"/>
                </a:lnTo>
                <a:lnTo>
                  <a:pt x="1223302" y="3216583"/>
                </a:lnTo>
                <a:lnTo>
                  <a:pt x="1226990" y="3265905"/>
                </a:lnTo>
                <a:lnTo>
                  <a:pt x="1230251" y="3315083"/>
                </a:lnTo>
                <a:lnTo>
                  <a:pt x="1233088" y="3364115"/>
                </a:lnTo>
                <a:lnTo>
                  <a:pt x="1235505" y="3412997"/>
                </a:lnTo>
                <a:lnTo>
                  <a:pt x="1237506" y="3461726"/>
                </a:lnTo>
                <a:lnTo>
                  <a:pt x="1239095" y="3510300"/>
                </a:lnTo>
                <a:lnTo>
                  <a:pt x="1240275" y="3558716"/>
                </a:lnTo>
                <a:lnTo>
                  <a:pt x="1241051" y="3606970"/>
                </a:lnTo>
                <a:lnTo>
                  <a:pt x="1241426" y="3655060"/>
                </a:lnTo>
                <a:lnTo>
                  <a:pt x="1241404" y="3702983"/>
                </a:lnTo>
                <a:lnTo>
                  <a:pt x="1240989" y="3750736"/>
                </a:lnTo>
                <a:lnTo>
                  <a:pt x="1240185" y="3798316"/>
                </a:lnTo>
                <a:lnTo>
                  <a:pt x="1238995" y="3845719"/>
                </a:lnTo>
                <a:lnTo>
                  <a:pt x="1237424" y="3892944"/>
                </a:lnTo>
                <a:lnTo>
                  <a:pt x="1235475" y="3939987"/>
                </a:lnTo>
                <a:lnTo>
                  <a:pt x="1233152" y="3986846"/>
                </a:lnTo>
                <a:lnTo>
                  <a:pt x="1230459" y="4033516"/>
                </a:lnTo>
                <a:lnTo>
                  <a:pt x="1227400" y="4079996"/>
                </a:lnTo>
                <a:lnTo>
                  <a:pt x="1223979" y="4126283"/>
                </a:lnTo>
                <a:lnTo>
                  <a:pt x="1220198" y="4172373"/>
                </a:lnTo>
                <a:lnTo>
                  <a:pt x="1216063" y="4218264"/>
                </a:lnTo>
                <a:lnTo>
                  <a:pt x="1211578" y="4263952"/>
                </a:lnTo>
                <a:lnTo>
                  <a:pt x="1206745" y="4309435"/>
                </a:lnTo>
                <a:lnTo>
                  <a:pt x="1201568" y="4354710"/>
                </a:lnTo>
                <a:lnTo>
                  <a:pt x="1196053" y="4399773"/>
                </a:lnTo>
                <a:lnTo>
                  <a:pt x="1190201" y="4444623"/>
                </a:lnTo>
                <a:lnTo>
                  <a:pt x="1184018" y="4489256"/>
                </a:lnTo>
                <a:lnTo>
                  <a:pt x="1177507" y="4533668"/>
                </a:lnTo>
                <a:lnTo>
                  <a:pt x="1170672" y="4577858"/>
                </a:lnTo>
                <a:lnTo>
                  <a:pt x="1163517" y="4621822"/>
                </a:lnTo>
                <a:lnTo>
                  <a:pt x="1156045" y="4665558"/>
                </a:lnTo>
                <a:lnTo>
                  <a:pt x="1148260" y="4709062"/>
                </a:lnTo>
                <a:lnTo>
                  <a:pt x="1140167" y="4752331"/>
                </a:lnTo>
                <a:lnTo>
                  <a:pt x="1131769" y="4795362"/>
                </a:lnTo>
                <a:lnTo>
                  <a:pt x="1123069" y="4838154"/>
                </a:lnTo>
                <a:lnTo>
                  <a:pt x="1114073" y="4880702"/>
                </a:lnTo>
                <a:lnTo>
                  <a:pt x="1104783" y="4923003"/>
                </a:lnTo>
                <a:lnTo>
                  <a:pt x="1095203" y="4965056"/>
                </a:lnTo>
                <a:lnTo>
                  <a:pt x="1085337" y="5006856"/>
                </a:lnTo>
                <a:lnTo>
                  <a:pt x="1075190" y="5048401"/>
                </a:lnTo>
                <a:lnTo>
                  <a:pt x="1064764" y="5089688"/>
                </a:lnTo>
                <a:lnTo>
                  <a:pt x="1054064" y="5130715"/>
                </a:lnTo>
                <a:lnTo>
                  <a:pt x="1043094" y="5171477"/>
                </a:lnTo>
                <a:lnTo>
                  <a:pt x="1031857" y="5211973"/>
                </a:lnTo>
                <a:lnTo>
                  <a:pt x="1020357" y="5252199"/>
                </a:lnTo>
                <a:lnTo>
                  <a:pt x="1008598" y="5292152"/>
                </a:lnTo>
                <a:lnTo>
                  <a:pt x="996584" y="5331829"/>
                </a:lnTo>
                <a:lnTo>
                  <a:pt x="984319" y="5371228"/>
                </a:lnTo>
                <a:lnTo>
                  <a:pt x="971806" y="5410346"/>
                </a:lnTo>
                <a:lnTo>
                  <a:pt x="959049" y="5449179"/>
                </a:lnTo>
                <a:lnTo>
                  <a:pt x="946053" y="5487725"/>
                </a:lnTo>
                <a:lnTo>
                  <a:pt x="932821" y="5525981"/>
                </a:lnTo>
                <a:lnTo>
                  <a:pt x="919356" y="5563944"/>
                </a:lnTo>
                <a:lnTo>
                  <a:pt x="905664" y="5601610"/>
                </a:lnTo>
                <a:lnTo>
                  <a:pt x="891746" y="5638977"/>
                </a:lnTo>
                <a:lnTo>
                  <a:pt x="877608" y="5676043"/>
                </a:lnTo>
                <a:lnTo>
                  <a:pt x="863253" y="5712803"/>
                </a:lnTo>
                <a:lnTo>
                  <a:pt x="848686" y="5749256"/>
                </a:lnTo>
                <a:lnTo>
                  <a:pt x="833909" y="5785398"/>
                </a:lnTo>
                <a:lnTo>
                  <a:pt x="818926" y="5821227"/>
                </a:lnTo>
                <a:lnTo>
                  <a:pt x="803742" y="5856738"/>
                </a:lnTo>
                <a:lnTo>
                  <a:pt x="788361" y="5891930"/>
                </a:lnTo>
                <a:lnTo>
                  <a:pt x="772785" y="5926800"/>
                </a:lnTo>
                <a:lnTo>
                  <a:pt x="741068" y="5995560"/>
                </a:lnTo>
                <a:lnTo>
                  <a:pt x="708622" y="6062996"/>
                </a:lnTo>
                <a:lnTo>
                  <a:pt x="675477" y="6129082"/>
                </a:lnTo>
                <a:lnTo>
                  <a:pt x="641663" y="6193797"/>
                </a:lnTo>
                <a:lnTo>
                  <a:pt x="607212" y="6257116"/>
                </a:lnTo>
                <a:lnTo>
                  <a:pt x="572155" y="6319017"/>
                </a:lnTo>
                <a:lnTo>
                  <a:pt x="536521" y="6379475"/>
                </a:lnTo>
                <a:lnTo>
                  <a:pt x="500341" y="6438468"/>
                </a:lnTo>
                <a:lnTo>
                  <a:pt x="463647" y="6495971"/>
                </a:lnTo>
                <a:lnTo>
                  <a:pt x="426469" y="6551962"/>
                </a:lnTo>
                <a:lnTo>
                  <a:pt x="388836" y="6606417"/>
                </a:lnTo>
                <a:lnTo>
                  <a:pt x="350781" y="6659313"/>
                </a:lnTo>
                <a:lnTo>
                  <a:pt x="312334" y="6710625"/>
                </a:lnTo>
                <a:lnTo>
                  <a:pt x="273525" y="6760331"/>
                </a:lnTo>
                <a:lnTo>
                  <a:pt x="234385" y="6808408"/>
                </a:lnTo>
                <a:lnTo>
                  <a:pt x="194945" y="6854831"/>
                </a:lnTo>
                <a:lnTo>
                  <a:pt x="1828800" y="6857999"/>
                </a:lnTo>
                <a:lnTo>
                  <a:pt x="1828800" y="14224"/>
                </a:lnTo>
                <a:lnTo>
                  <a:pt x="0" y="0"/>
                </a:lnTo>
                <a:close/>
              </a:path>
            </a:pathLst>
          </a:custGeom>
          <a:solidFill>
            <a:srgbClr val="585858">
              <a:alpha val="39999"/>
            </a:srgbClr>
          </a:solidFill>
        </p:spPr>
        <p:txBody>
          <a:bodyPr wrap="square" lIns="0" tIns="0" rIns="0" bIns="0" rtlCol="0"/>
          <a:lstStyle/>
          <a:p>
            <a:endParaRPr/>
          </a:p>
        </p:txBody>
      </p:sp>
      <p:sp>
        <p:nvSpPr>
          <p:cNvPr id="6" name="object 6"/>
          <p:cNvSpPr txBox="1">
            <a:spLocks noGrp="1"/>
          </p:cNvSpPr>
          <p:nvPr>
            <p:ph type="title"/>
          </p:nvPr>
        </p:nvSpPr>
        <p:spPr>
          <a:xfrm>
            <a:off x="2118486" y="467994"/>
            <a:ext cx="4145915" cy="726440"/>
          </a:xfrm>
          <a:prstGeom prst="rect">
            <a:avLst/>
          </a:prstGeom>
        </p:spPr>
        <p:txBody>
          <a:bodyPr vert="horz" wrap="square" lIns="0" tIns="12065" rIns="0" bIns="0" rtlCol="0">
            <a:spAutoFit/>
          </a:bodyPr>
          <a:lstStyle/>
          <a:p>
            <a:pPr marL="12700">
              <a:lnSpc>
                <a:spcPct val="100000"/>
              </a:lnSpc>
              <a:spcBef>
                <a:spcPts val="95"/>
              </a:spcBef>
            </a:pPr>
            <a:r>
              <a:rPr spc="-5" dirty="0"/>
              <a:t>Body</a:t>
            </a:r>
            <a:r>
              <a:rPr spc="-65" dirty="0"/>
              <a:t> </a:t>
            </a:r>
            <a:r>
              <a:rPr spc="-5" dirty="0"/>
              <a:t>Protection</a:t>
            </a:r>
          </a:p>
        </p:txBody>
      </p:sp>
      <p:sp>
        <p:nvSpPr>
          <p:cNvPr id="7" name="object 7"/>
          <p:cNvSpPr txBox="1"/>
          <p:nvPr/>
        </p:nvSpPr>
        <p:spPr>
          <a:xfrm>
            <a:off x="1182420" y="1606904"/>
            <a:ext cx="6567170" cy="4431030"/>
          </a:xfrm>
          <a:prstGeom prst="rect">
            <a:avLst/>
          </a:prstGeom>
        </p:spPr>
        <p:txBody>
          <a:bodyPr vert="horz" wrap="square" lIns="0" tIns="59055" rIns="0" bIns="0" rtlCol="0">
            <a:spAutoFit/>
          </a:bodyPr>
          <a:lstStyle/>
          <a:p>
            <a:pPr marL="12700">
              <a:lnSpc>
                <a:spcPct val="100000"/>
              </a:lnSpc>
              <a:spcBef>
                <a:spcPts val="465"/>
              </a:spcBef>
            </a:pPr>
            <a:r>
              <a:rPr sz="3000" spc="-35" dirty="0">
                <a:solidFill>
                  <a:srgbClr val="FFFF00"/>
                </a:solidFill>
                <a:latin typeface="Arial"/>
                <a:cs typeface="Arial"/>
              </a:rPr>
              <a:t>Types </a:t>
            </a:r>
            <a:r>
              <a:rPr sz="3000" dirty="0">
                <a:solidFill>
                  <a:srgbClr val="FFFF00"/>
                </a:solidFill>
                <a:latin typeface="Arial"/>
                <a:cs typeface="Arial"/>
              </a:rPr>
              <a:t>of Body</a:t>
            </a:r>
            <a:r>
              <a:rPr sz="3000" spc="-5" dirty="0">
                <a:solidFill>
                  <a:srgbClr val="FFFF00"/>
                </a:solidFill>
                <a:latin typeface="Arial"/>
                <a:cs typeface="Arial"/>
              </a:rPr>
              <a:t> </a:t>
            </a:r>
            <a:r>
              <a:rPr sz="3000" dirty="0">
                <a:solidFill>
                  <a:srgbClr val="FFFF00"/>
                </a:solidFill>
                <a:latin typeface="Arial"/>
                <a:cs typeface="Arial"/>
              </a:rPr>
              <a:t>PPE</a:t>
            </a:r>
            <a:endParaRPr sz="3000">
              <a:latin typeface="Arial"/>
              <a:cs typeface="Arial"/>
            </a:endParaRPr>
          </a:p>
          <a:p>
            <a:pPr marL="396240" indent="-383540">
              <a:lnSpc>
                <a:spcPct val="100000"/>
              </a:lnSpc>
              <a:spcBef>
                <a:spcPts val="360"/>
              </a:spcBef>
              <a:buClr>
                <a:srgbClr val="6D9FAF"/>
              </a:buClr>
              <a:buSzPct val="80000"/>
              <a:buFont typeface="Wingdings 2"/>
              <a:buChar char=""/>
              <a:tabLst>
                <a:tab pos="396875" algn="l"/>
              </a:tabLst>
            </a:pPr>
            <a:r>
              <a:rPr sz="3000" spc="-5" dirty="0">
                <a:solidFill>
                  <a:srgbClr val="FFFF00"/>
                </a:solidFill>
                <a:latin typeface="Arial"/>
                <a:cs typeface="Arial"/>
              </a:rPr>
              <a:t>Insulated Coats and</a:t>
            </a:r>
            <a:r>
              <a:rPr sz="3000" spc="-35" dirty="0">
                <a:solidFill>
                  <a:srgbClr val="FFFF00"/>
                </a:solidFill>
                <a:latin typeface="Arial"/>
                <a:cs typeface="Arial"/>
              </a:rPr>
              <a:t> </a:t>
            </a:r>
            <a:r>
              <a:rPr sz="3000" dirty="0">
                <a:solidFill>
                  <a:srgbClr val="FFFF00"/>
                </a:solidFill>
                <a:latin typeface="Arial"/>
                <a:cs typeface="Arial"/>
              </a:rPr>
              <a:t>Pants</a:t>
            </a:r>
            <a:endParaRPr sz="3000">
              <a:latin typeface="Arial"/>
              <a:cs typeface="Arial"/>
            </a:endParaRPr>
          </a:p>
          <a:p>
            <a:pPr marL="697865" lvl="1" indent="-274320">
              <a:lnSpc>
                <a:spcPct val="100000"/>
              </a:lnSpc>
              <a:spcBef>
                <a:spcPts val="330"/>
              </a:spcBef>
              <a:buClr>
                <a:srgbClr val="6D9FAF"/>
              </a:buClr>
              <a:buSzPct val="90384"/>
              <a:buFont typeface="Wingdings 2"/>
              <a:buChar char=""/>
              <a:tabLst>
                <a:tab pos="698500" algn="l"/>
              </a:tabLst>
            </a:pPr>
            <a:r>
              <a:rPr sz="2600" dirty="0">
                <a:solidFill>
                  <a:srgbClr val="FFFFFF"/>
                </a:solidFill>
                <a:latin typeface="Arial"/>
                <a:cs typeface="Arial"/>
              </a:rPr>
              <a:t>Fire</a:t>
            </a:r>
            <a:r>
              <a:rPr sz="2600" spc="-20" dirty="0">
                <a:solidFill>
                  <a:srgbClr val="FFFFFF"/>
                </a:solidFill>
                <a:latin typeface="Arial"/>
                <a:cs typeface="Arial"/>
              </a:rPr>
              <a:t> </a:t>
            </a:r>
            <a:r>
              <a:rPr sz="2600" dirty="0">
                <a:solidFill>
                  <a:srgbClr val="FFFFFF"/>
                </a:solidFill>
                <a:latin typeface="Arial"/>
                <a:cs typeface="Arial"/>
              </a:rPr>
              <a:t>resistant</a:t>
            </a:r>
            <a:endParaRPr sz="2600">
              <a:latin typeface="Arial"/>
              <a:cs typeface="Arial"/>
            </a:endParaRPr>
          </a:p>
          <a:p>
            <a:pPr marL="697865" lvl="1" indent="-274320">
              <a:lnSpc>
                <a:spcPct val="100000"/>
              </a:lnSpc>
              <a:spcBef>
                <a:spcPts val="310"/>
              </a:spcBef>
              <a:buClr>
                <a:srgbClr val="6D9FAF"/>
              </a:buClr>
              <a:buSzPct val="90384"/>
              <a:buFont typeface="Wingdings 2"/>
              <a:buChar char=""/>
              <a:tabLst>
                <a:tab pos="698500" algn="l"/>
              </a:tabLst>
            </a:pPr>
            <a:r>
              <a:rPr sz="2600" dirty="0">
                <a:solidFill>
                  <a:srgbClr val="FFFFFF"/>
                </a:solidFill>
                <a:latin typeface="Arial"/>
                <a:cs typeface="Arial"/>
              </a:rPr>
              <a:t>Heat</a:t>
            </a:r>
            <a:r>
              <a:rPr sz="2600" spc="-65" dirty="0">
                <a:solidFill>
                  <a:srgbClr val="FFFFFF"/>
                </a:solidFill>
                <a:latin typeface="Arial"/>
                <a:cs typeface="Arial"/>
              </a:rPr>
              <a:t> </a:t>
            </a:r>
            <a:r>
              <a:rPr sz="2600" dirty="0">
                <a:solidFill>
                  <a:srgbClr val="FFFFFF"/>
                </a:solidFill>
                <a:latin typeface="Arial"/>
                <a:cs typeface="Arial"/>
              </a:rPr>
              <a:t>resistant</a:t>
            </a:r>
            <a:endParaRPr sz="2600">
              <a:latin typeface="Arial"/>
              <a:cs typeface="Arial"/>
            </a:endParaRPr>
          </a:p>
          <a:p>
            <a:pPr marL="697865" lvl="1" indent="-274320">
              <a:lnSpc>
                <a:spcPct val="100000"/>
              </a:lnSpc>
              <a:spcBef>
                <a:spcPts val="315"/>
              </a:spcBef>
              <a:buClr>
                <a:srgbClr val="6D9FAF"/>
              </a:buClr>
              <a:buSzPct val="90384"/>
              <a:buFont typeface="Wingdings 2"/>
              <a:buChar char=""/>
              <a:tabLst>
                <a:tab pos="698500" algn="l"/>
              </a:tabLst>
            </a:pPr>
            <a:r>
              <a:rPr sz="2600" dirty="0">
                <a:solidFill>
                  <a:srgbClr val="FFFFFF"/>
                </a:solidFill>
                <a:latin typeface="Arial"/>
                <a:cs typeface="Arial"/>
              </a:rPr>
              <a:t>Cold</a:t>
            </a:r>
            <a:r>
              <a:rPr sz="2600" spc="-85" dirty="0">
                <a:solidFill>
                  <a:srgbClr val="FFFFFF"/>
                </a:solidFill>
                <a:latin typeface="Arial"/>
                <a:cs typeface="Arial"/>
              </a:rPr>
              <a:t> </a:t>
            </a:r>
            <a:r>
              <a:rPr sz="2600" dirty="0">
                <a:solidFill>
                  <a:srgbClr val="FFFFFF"/>
                </a:solidFill>
                <a:latin typeface="Arial"/>
                <a:cs typeface="Arial"/>
              </a:rPr>
              <a:t>resistant</a:t>
            </a:r>
            <a:endParaRPr sz="2600">
              <a:latin typeface="Arial"/>
              <a:cs typeface="Arial"/>
            </a:endParaRPr>
          </a:p>
          <a:p>
            <a:pPr marL="396240" indent="-383540">
              <a:lnSpc>
                <a:spcPct val="100000"/>
              </a:lnSpc>
              <a:spcBef>
                <a:spcPts val="345"/>
              </a:spcBef>
              <a:buClr>
                <a:srgbClr val="6D9FAF"/>
              </a:buClr>
              <a:buSzPct val="80000"/>
              <a:buFont typeface="Wingdings 2"/>
              <a:buChar char=""/>
              <a:tabLst>
                <a:tab pos="396875" algn="l"/>
              </a:tabLst>
            </a:pPr>
            <a:r>
              <a:rPr sz="3000" dirty="0">
                <a:solidFill>
                  <a:srgbClr val="FFFF00"/>
                </a:solidFill>
                <a:latin typeface="Arial"/>
                <a:cs typeface="Arial"/>
              </a:rPr>
              <a:t>Sleeves </a:t>
            </a:r>
            <a:r>
              <a:rPr sz="3000" spc="-5" dirty="0">
                <a:solidFill>
                  <a:srgbClr val="FFFF00"/>
                </a:solidFill>
                <a:latin typeface="Arial"/>
                <a:cs typeface="Arial"/>
              </a:rPr>
              <a:t>and</a:t>
            </a:r>
            <a:r>
              <a:rPr sz="3000" spc="-210" dirty="0">
                <a:solidFill>
                  <a:srgbClr val="FFFF00"/>
                </a:solidFill>
                <a:latin typeface="Arial"/>
                <a:cs typeface="Arial"/>
              </a:rPr>
              <a:t> </a:t>
            </a:r>
            <a:r>
              <a:rPr sz="3000" spc="-5" dirty="0">
                <a:solidFill>
                  <a:srgbClr val="FFFF00"/>
                </a:solidFill>
                <a:latin typeface="Arial"/>
                <a:cs typeface="Arial"/>
              </a:rPr>
              <a:t>Aprons</a:t>
            </a:r>
            <a:endParaRPr sz="3000">
              <a:latin typeface="Arial"/>
              <a:cs typeface="Arial"/>
            </a:endParaRPr>
          </a:p>
          <a:p>
            <a:pPr marL="697865" marR="5080" lvl="1" indent="-274320">
              <a:lnSpc>
                <a:spcPts val="2810"/>
              </a:lnSpc>
              <a:spcBef>
                <a:spcPts val="680"/>
              </a:spcBef>
              <a:buClr>
                <a:srgbClr val="6D9FAF"/>
              </a:buClr>
              <a:buSzPct val="90384"/>
              <a:buFont typeface="Wingdings 2"/>
              <a:buChar char=""/>
              <a:tabLst>
                <a:tab pos="698500" algn="l"/>
              </a:tabLst>
            </a:pPr>
            <a:r>
              <a:rPr sz="2600" spc="-15" dirty="0">
                <a:solidFill>
                  <a:srgbClr val="FFFFFF"/>
                </a:solidFill>
                <a:latin typeface="Arial"/>
                <a:cs typeface="Arial"/>
              </a:rPr>
              <a:t>Work </a:t>
            </a:r>
            <a:r>
              <a:rPr sz="2600" dirty="0">
                <a:solidFill>
                  <a:srgbClr val="FFFFFF"/>
                </a:solidFill>
                <a:latin typeface="Arial"/>
                <a:cs typeface="Arial"/>
              </a:rPr>
              <a:t>well when pouring or</a:t>
            </a:r>
            <a:r>
              <a:rPr sz="2600" spc="-30" dirty="0">
                <a:solidFill>
                  <a:srgbClr val="FFFFFF"/>
                </a:solidFill>
                <a:latin typeface="Arial"/>
                <a:cs typeface="Arial"/>
              </a:rPr>
              <a:t> </a:t>
            </a:r>
            <a:r>
              <a:rPr sz="2600" dirty="0">
                <a:solidFill>
                  <a:srgbClr val="FFFFFF"/>
                </a:solidFill>
                <a:latin typeface="Arial"/>
                <a:cs typeface="Arial"/>
              </a:rPr>
              <a:t>manipulating  chemical to reduce</a:t>
            </a:r>
            <a:r>
              <a:rPr sz="2600" spc="-40" dirty="0">
                <a:solidFill>
                  <a:srgbClr val="FFFFFF"/>
                </a:solidFill>
                <a:latin typeface="Arial"/>
                <a:cs typeface="Arial"/>
              </a:rPr>
              <a:t> </a:t>
            </a:r>
            <a:r>
              <a:rPr sz="2600" dirty="0">
                <a:solidFill>
                  <a:srgbClr val="FFFFFF"/>
                </a:solidFill>
                <a:latin typeface="Arial"/>
                <a:cs typeface="Arial"/>
              </a:rPr>
              <a:t>splash</a:t>
            </a:r>
            <a:endParaRPr sz="2600">
              <a:latin typeface="Arial"/>
              <a:cs typeface="Arial"/>
            </a:endParaRPr>
          </a:p>
          <a:p>
            <a:pPr marL="697865" marR="238125" lvl="1" indent="-274320">
              <a:lnSpc>
                <a:spcPts val="2810"/>
              </a:lnSpc>
              <a:spcBef>
                <a:spcPts val="620"/>
              </a:spcBef>
              <a:buClr>
                <a:srgbClr val="6D9FAF"/>
              </a:buClr>
              <a:buSzPct val="90384"/>
              <a:buFont typeface="Wingdings 2"/>
              <a:buChar char=""/>
              <a:tabLst>
                <a:tab pos="698500" algn="l"/>
              </a:tabLst>
            </a:pPr>
            <a:r>
              <a:rPr sz="2600" dirty="0">
                <a:solidFill>
                  <a:srgbClr val="FFFFFF"/>
                </a:solidFill>
                <a:latin typeface="Arial"/>
                <a:cs typeface="Arial"/>
              </a:rPr>
              <a:t>Make sure the sleeves and aprons</a:t>
            </a:r>
            <a:r>
              <a:rPr sz="2600" spc="-75" dirty="0">
                <a:solidFill>
                  <a:srgbClr val="FFFFFF"/>
                </a:solidFill>
                <a:latin typeface="Arial"/>
                <a:cs typeface="Arial"/>
              </a:rPr>
              <a:t> </a:t>
            </a:r>
            <a:r>
              <a:rPr sz="2600" dirty="0">
                <a:solidFill>
                  <a:srgbClr val="FFFFFF"/>
                </a:solidFill>
                <a:latin typeface="Arial"/>
                <a:cs typeface="Arial"/>
              </a:rPr>
              <a:t>are  appropriate for the</a:t>
            </a:r>
            <a:r>
              <a:rPr sz="2600" spc="-20" dirty="0">
                <a:solidFill>
                  <a:srgbClr val="FFFFFF"/>
                </a:solidFill>
                <a:latin typeface="Arial"/>
                <a:cs typeface="Arial"/>
              </a:rPr>
              <a:t> </a:t>
            </a:r>
            <a:r>
              <a:rPr sz="2600" dirty="0">
                <a:solidFill>
                  <a:srgbClr val="FFFFFF"/>
                </a:solidFill>
                <a:latin typeface="Arial"/>
                <a:cs typeface="Arial"/>
              </a:rPr>
              <a:t>chemical</a:t>
            </a:r>
            <a:endParaRPr sz="2600">
              <a:latin typeface="Arial"/>
              <a:cs typeface="Arial"/>
            </a:endParaRPr>
          </a:p>
        </p:txBody>
      </p:sp>
      <p:sp>
        <p:nvSpPr>
          <p:cNvPr id="8" name="object 8"/>
          <p:cNvSpPr/>
          <p:nvPr/>
        </p:nvSpPr>
        <p:spPr>
          <a:xfrm>
            <a:off x="6016747" y="2287473"/>
            <a:ext cx="3112239" cy="2188697"/>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654294"/>
            <a:ext cx="9144000" cy="220370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4751832"/>
            <a:ext cx="9144000" cy="2106295"/>
          </a:xfrm>
          <a:custGeom>
            <a:avLst/>
            <a:gdLst/>
            <a:ahLst/>
            <a:cxnLst/>
            <a:rect l="l" t="t" r="r" b="b"/>
            <a:pathLst>
              <a:path w="9144000" h="2106295">
                <a:moveTo>
                  <a:pt x="0" y="1692935"/>
                </a:moveTo>
                <a:lnTo>
                  <a:pt x="0" y="2106166"/>
                </a:lnTo>
                <a:lnTo>
                  <a:pt x="9144000" y="2106166"/>
                </a:lnTo>
                <a:lnTo>
                  <a:pt x="9144000" y="1751575"/>
                </a:lnTo>
                <a:lnTo>
                  <a:pt x="2266828" y="1751575"/>
                </a:lnTo>
                <a:lnTo>
                  <a:pt x="1613553" y="1744157"/>
                </a:lnTo>
                <a:lnTo>
                  <a:pt x="0" y="1692935"/>
                </a:lnTo>
                <a:close/>
              </a:path>
              <a:path w="9144000" h="2106295">
                <a:moveTo>
                  <a:pt x="9144000" y="0"/>
                </a:moveTo>
                <a:lnTo>
                  <a:pt x="8953853" y="89691"/>
                </a:lnTo>
                <a:lnTo>
                  <a:pt x="8464392" y="314371"/>
                </a:lnTo>
                <a:lnTo>
                  <a:pt x="8055839" y="494221"/>
                </a:lnTo>
                <a:lnTo>
                  <a:pt x="7664254" y="659074"/>
                </a:lnTo>
                <a:lnTo>
                  <a:pt x="7341069" y="788898"/>
                </a:lnTo>
                <a:lnTo>
                  <a:pt x="7028467" y="908526"/>
                </a:lnTo>
                <a:lnTo>
                  <a:pt x="6775423" y="1000703"/>
                </a:lnTo>
                <a:lnTo>
                  <a:pt x="6528624" y="1086284"/>
                </a:lnTo>
                <a:lnTo>
                  <a:pt x="6287566" y="1165488"/>
                </a:lnTo>
                <a:lnTo>
                  <a:pt x="6051747" y="1238535"/>
                </a:lnTo>
                <a:lnTo>
                  <a:pt x="5820664" y="1305646"/>
                </a:lnTo>
                <a:lnTo>
                  <a:pt x="5593815" y="1367040"/>
                </a:lnTo>
                <a:lnTo>
                  <a:pt x="5415046" y="1412187"/>
                </a:lnTo>
                <a:lnTo>
                  <a:pt x="5238407" y="1453928"/>
                </a:lnTo>
                <a:lnTo>
                  <a:pt x="5063642" y="1492375"/>
                </a:lnTo>
                <a:lnTo>
                  <a:pt x="4890493" y="1527643"/>
                </a:lnTo>
                <a:lnTo>
                  <a:pt x="4718701" y="1559842"/>
                </a:lnTo>
                <a:lnTo>
                  <a:pt x="4548012" y="1589086"/>
                </a:lnTo>
                <a:lnTo>
                  <a:pt x="4335806" y="1621657"/>
                </a:lnTo>
                <a:lnTo>
                  <a:pt x="4124415" y="1650005"/>
                </a:lnTo>
                <a:lnTo>
                  <a:pt x="3913339" y="1674351"/>
                </a:lnTo>
                <a:lnTo>
                  <a:pt x="3702072" y="1694915"/>
                </a:lnTo>
                <a:lnTo>
                  <a:pt x="3490114" y="1711916"/>
                </a:lnTo>
                <a:lnTo>
                  <a:pt x="3234143" y="1727924"/>
                </a:lnTo>
                <a:lnTo>
                  <a:pt x="2975583" y="1739498"/>
                </a:lnTo>
                <a:lnTo>
                  <a:pt x="2669499" y="1747904"/>
                </a:lnTo>
                <a:lnTo>
                  <a:pt x="2266828" y="1751575"/>
                </a:lnTo>
                <a:lnTo>
                  <a:pt x="9144000" y="1751575"/>
                </a:lnTo>
                <a:lnTo>
                  <a:pt x="9144000" y="0"/>
                </a:lnTo>
                <a:close/>
              </a:path>
            </a:pathLst>
          </a:custGeom>
          <a:solidFill>
            <a:srgbClr val="7B7B7B">
              <a:alpha val="45097"/>
            </a:srgbClr>
          </a:solidFill>
        </p:spPr>
        <p:txBody>
          <a:bodyPr wrap="square" lIns="0" tIns="0" rIns="0" bIns="0" rtlCol="0"/>
          <a:lstStyle/>
          <a:p>
            <a:endParaRPr/>
          </a:p>
        </p:txBody>
      </p:sp>
      <p:sp>
        <p:nvSpPr>
          <p:cNvPr id="4" name="object 4"/>
          <p:cNvSpPr/>
          <p:nvPr/>
        </p:nvSpPr>
        <p:spPr>
          <a:xfrm>
            <a:off x="7211568" y="0"/>
            <a:ext cx="1932431" cy="685799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315200" y="0"/>
            <a:ext cx="1828800" cy="6858000"/>
          </a:xfrm>
          <a:custGeom>
            <a:avLst/>
            <a:gdLst/>
            <a:ahLst/>
            <a:cxnLst/>
            <a:rect l="l" t="t" r="r" b="b"/>
            <a:pathLst>
              <a:path w="1828800" h="6858000">
                <a:moveTo>
                  <a:pt x="0" y="0"/>
                </a:moveTo>
                <a:lnTo>
                  <a:pt x="37678" y="52510"/>
                </a:lnTo>
                <a:lnTo>
                  <a:pt x="74692" y="105059"/>
                </a:lnTo>
                <a:lnTo>
                  <a:pt x="111045" y="157642"/>
                </a:lnTo>
                <a:lnTo>
                  <a:pt x="146740" y="210258"/>
                </a:lnTo>
                <a:lnTo>
                  <a:pt x="181781" y="262903"/>
                </a:lnTo>
                <a:lnTo>
                  <a:pt x="216173" y="315574"/>
                </a:lnTo>
                <a:lnTo>
                  <a:pt x="249918" y="368268"/>
                </a:lnTo>
                <a:lnTo>
                  <a:pt x="283022" y="420982"/>
                </a:lnTo>
                <a:lnTo>
                  <a:pt x="315488" y="473715"/>
                </a:lnTo>
                <a:lnTo>
                  <a:pt x="347319" y="526461"/>
                </a:lnTo>
                <a:lnTo>
                  <a:pt x="378519" y="579219"/>
                </a:lnTo>
                <a:lnTo>
                  <a:pt x="409092" y="631986"/>
                </a:lnTo>
                <a:lnTo>
                  <a:pt x="439043" y="684758"/>
                </a:lnTo>
                <a:lnTo>
                  <a:pt x="468375" y="737534"/>
                </a:lnTo>
                <a:lnTo>
                  <a:pt x="497091" y="790309"/>
                </a:lnTo>
                <a:lnTo>
                  <a:pt x="525196" y="843081"/>
                </a:lnTo>
                <a:lnTo>
                  <a:pt x="552693" y="895847"/>
                </a:lnTo>
                <a:lnTo>
                  <a:pt x="579586" y="948604"/>
                </a:lnTo>
                <a:lnTo>
                  <a:pt x="605880" y="1001349"/>
                </a:lnTo>
                <a:lnTo>
                  <a:pt x="631577" y="1054080"/>
                </a:lnTo>
                <a:lnTo>
                  <a:pt x="656682" y="1106792"/>
                </a:lnTo>
                <a:lnTo>
                  <a:pt x="681198" y="1159484"/>
                </a:lnTo>
                <a:lnTo>
                  <a:pt x="705130" y="1212153"/>
                </a:lnTo>
                <a:lnTo>
                  <a:pt x="728481" y="1264795"/>
                </a:lnTo>
                <a:lnTo>
                  <a:pt x="751256" y="1317407"/>
                </a:lnTo>
                <a:lnTo>
                  <a:pt x="773457" y="1369987"/>
                </a:lnTo>
                <a:lnTo>
                  <a:pt x="795088" y="1422532"/>
                </a:lnTo>
                <a:lnTo>
                  <a:pt x="816155" y="1475038"/>
                </a:lnTo>
                <a:lnTo>
                  <a:pt x="836659" y="1527504"/>
                </a:lnTo>
                <a:lnTo>
                  <a:pt x="856606" y="1579925"/>
                </a:lnTo>
                <a:lnTo>
                  <a:pt x="875999" y="1632299"/>
                </a:lnTo>
                <a:lnTo>
                  <a:pt x="894841" y="1684623"/>
                </a:lnTo>
                <a:lnTo>
                  <a:pt x="913138" y="1736895"/>
                </a:lnTo>
                <a:lnTo>
                  <a:pt x="930891" y="1789110"/>
                </a:lnTo>
                <a:lnTo>
                  <a:pt x="948107" y="1841267"/>
                </a:lnTo>
                <a:lnTo>
                  <a:pt x="964787" y="1893362"/>
                </a:lnTo>
                <a:lnTo>
                  <a:pt x="980936" y="1945392"/>
                </a:lnTo>
                <a:lnTo>
                  <a:pt x="996558" y="1997355"/>
                </a:lnTo>
                <a:lnTo>
                  <a:pt x="1011657" y="2049248"/>
                </a:lnTo>
                <a:lnTo>
                  <a:pt x="1026237" y="2101067"/>
                </a:lnTo>
                <a:lnTo>
                  <a:pt x="1040300" y="2152809"/>
                </a:lnTo>
                <a:lnTo>
                  <a:pt x="1053852" y="2204473"/>
                </a:lnTo>
                <a:lnTo>
                  <a:pt x="1066896" y="2256054"/>
                </a:lnTo>
                <a:lnTo>
                  <a:pt x="1079436" y="2307550"/>
                </a:lnTo>
                <a:lnTo>
                  <a:pt x="1091475" y="2358958"/>
                </a:lnTo>
                <a:lnTo>
                  <a:pt x="1103018" y="2410275"/>
                </a:lnTo>
                <a:lnTo>
                  <a:pt x="1114068" y="2461498"/>
                </a:lnTo>
                <a:lnTo>
                  <a:pt x="1124629" y="2512625"/>
                </a:lnTo>
                <a:lnTo>
                  <a:pt x="1134705" y="2563651"/>
                </a:lnTo>
                <a:lnTo>
                  <a:pt x="1144300" y="2614575"/>
                </a:lnTo>
                <a:lnTo>
                  <a:pt x="1153418" y="2665393"/>
                </a:lnTo>
                <a:lnTo>
                  <a:pt x="1162062" y="2716103"/>
                </a:lnTo>
                <a:lnTo>
                  <a:pt x="1170236" y="2766701"/>
                </a:lnTo>
                <a:lnTo>
                  <a:pt x="1177945" y="2817185"/>
                </a:lnTo>
                <a:lnTo>
                  <a:pt x="1185192" y="2867551"/>
                </a:lnTo>
                <a:lnTo>
                  <a:pt x="1191980" y="2917797"/>
                </a:lnTo>
                <a:lnTo>
                  <a:pt x="1198314" y="2967920"/>
                </a:lnTo>
                <a:lnTo>
                  <a:pt x="1204197" y="3017916"/>
                </a:lnTo>
                <a:lnTo>
                  <a:pt x="1209634" y="3067784"/>
                </a:lnTo>
                <a:lnTo>
                  <a:pt x="1214628" y="3117520"/>
                </a:lnTo>
                <a:lnTo>
                  <a:pt x="1219183" y="3167120"/>
                </a:lnTo>
                <a:lnTo>
                  <a:pt x="1223302" y="3216583"/>
                </a:lnTo>
                <a:lnTo>
                  <a:pt x="1226990" y="3265905"/>
                </a:lnTo>
                <a:lnTo>
                  <a:pt x="1230251" y="3315083"/>
                </a:lnTo>
                <a:lnTo>
                  <a:pt x="1233088" y="3364115"/>
                </a:lnTo>
                <a:lnTo>
                  <a:pt x="1235505" y="3412997"/>
                </a:lnTo>
                <a:lnTo>
                  <a:pt x="1237506" y="3461726"/>
                </a:lnTo>
                <a:lnTo>
                  <a:pt x="1239095" y="3510300"/>
                </a:lnTo>
                <a:lnTo>
                  <a:pt x="1240275" y="3558716"/>
                </a:lnTo>
                <a:lnTo>
                  <a:pt x="1241051" y="3606970"/>
                </a:lnTo>
                <a:lnTo>
                  <a:pt x="1241426" y="3655060"/>
                </a:lnTo>
                <a:lnTo>
                  <a:pt x="1241404" y="3702983"/>
                </a:lnTo>
                <a:lnTo>
                  <a:pt x="1240989" y="3750736"/>
                </a:lnTo>
                <a:lnTo>
                  <a:pt x="1240185" y="3798316"/>
                </a:lnTo>
                <a:lnTo>
                  <a:pt x="1238995" y="3845719"/>
                </a:lnTo>
                <a:lnTo>
                  <a:pt x="1237424" y="3892944"/>
                </a:lnTo>
                <a:lnTo>
                  <a:pt x="1235475" y="3939987"/>
                </a:lnTo>
                <a:lnTo>
                  <a:pt x="1233152" y="3986846"/>
                </a:lnTo>
                <a:lnTo>
                  <a:pt x="1230459" y="4033516"/>
                </a:lnTo>
                <a:lnTo>
                  <a:pt x="1227400" y="4079996"/>
                </a:lnTo>
                <a:lnTo>
                  <a:pt x="1223979" y="4126283"/>
                </a:lnTo>
                <a:lnTo>
                  <a:pt x="1220198" y="4172373"/>
                </a:lnTo>
                <a:lnTo>
                  <a:pt x="1216063" y="4218264"/>
                </a:lnTo>
                <a:lnTo>
                  <a:pt x="1211578" y="4263952"/>
                </a:lnTo>
                <a:lnTo>
                  <a:pt x="1206745" y="4309435"/>
                </a:lnTo>
                <a:lnTo>
                  <a:pt x="1201568" y="4354710"/>
                </a:lnTo>
                <a:lnTo>
                  <a:pt x="1196053" y="4399773"/>
                </a:lnTo>
                <a:lnTo>
                  <a:pt x="1190201" y="4444623"/>
                </a:lnTo>
                <a:lnTo>
                  <a:pt x="1184018" y="4489256"/>
                </a:lnTo>
                <a:lnTo>
                  <a:pt x="1177507" y="4533668"/>
                </a:lnTo>
                <a:lnTo>
                  <a:pt x="1170672" y="4577858"/>
                </a:lnTo>
                <a:lnTo>
                  <a:pt x="1163517" y="4621822"/>
                </a:lnTo>
                <a:lnTo>
                  <a:pt x="1156045" y="4665558"/>
                </a:lnTo>
                <a:lnTo>
                  <a:pt x="1148260" y="4709062"/>
                </a:lnTo>
                <a:lnTo>
                  <a:pt x="1140167" y="4752331"/>
                </a:lnTo>
                <a:lnTo>
                  <a:pt x="1131769" y="4795362"/>
                </a:lnTo>
                <a:lnTo>
                  <a:pt x="1123069" y="4838154"/>
                </a:lnTo>
                <a:lnTo>
                  <a:pt x="1114073" y="4880702"/>
                </a:lnTo>
                <a:lnTo>
                  <a:pt x="1104783" y="4923003"/>
                </a:lnTo>
                <a:lnTo>
                  <a:pt x="1095203" y="4965056"/>
                </a:lnTo>
                <a:lnTo>
                  <a:pt x="1085337" y="5006856"/>
                </a:lnTo>
                <a:lnTo>
                  <a:pt x="1075190" y="5048401"/>
                </a:lnTo>
                <a:lnTo>
                  <a:pt x="1064764" y="5089688"/>
                </a:lnTo>
                <a:lnTo>
                  <a:pt x="1054064" y="5130715"/>
                </a:lnTo>
                <a:lnTo>
                  <a:pt x="1043094" y="5171477"/>
                </a:lnTo>
                <a:lnTo>
                  <a:pt x="1031857" y="5211973"/>
                </a:lnTo>
                <a:lnTo>
                  <a:pt x="1020357" y="5252199"/>
                </a:lnTo>
                <a:lnTo>
                  <a:pt x="1008598" y="5292152"/>
                </a:lnTo>
                <a:lnTo>
                  <a:pt x="996584" y="5331829"/>
                </a:lnTo>
                <a:lnTo>
                  <a:pt x="984319" y="5371228"/>
                </a:lnTo>
                <a:lnTo>
                  <a:pt x="971806" y="5410346"/>
                </a:lnTo>
                <a:lnTo>
                  <a:pt x="959049" y="5449179"/>
                </a:lnTo>
                <a:lnTo>
                  <a:pt x="946053" y="5487725"/>
                </a:lnTo>
                <a:lnTo>
                  <a:pt x="932821" y="5525981"/>
                </a:lnTo>
                <a:lnTo>
                  <a:pt x="919356" y="5563944"/>
                </a:lnTo>
                <a:lnTo>
                  <a:pt x="905664" y="5601610"/>
                </a:lnTo>
                <a:lnTo>
                  <a:pt x="891746" y="5638977"/>
                </a:lnTo>
                <a:lnTo>
                  <a:pt x="877608" y="5676043"/>
                </a:lnTo>
                <a:lnTo>
                  <a:pt x="863253" y="5712803"/>
                </a:lnTo>
                <a:lnTo>
                  <a:pt x="848686" y="5749256"/>
                </a:lnTo>
                <a:lnTo>
                  <a:pt x="833909" y="5785398"/>
                </a:lnTo>
                <a:lnTo>
                  <a:pt x="818926" y="5821227"/>
                </a:lnTo>
                <a:lnTo>
                  <a:pt x="803742" y="5856738"/>
                </a:lnTo>
                <a:lnTo>
                  <a:pt x="788361" y="5891930"/>
                </a:lnTo>
                <a:lnTo>
                  <a:pt x="772785" y="5926800"/>
                </a:lnTo>
                <a:lnTo>
                  <a:pt x="741068" y="5995560"/>
                </a:lnTo>
                <a:lnTo>
                  <a:pt x="708622" y="6062996"/>
                </a:lnTo>
                <a:lnTo>
                  <a:pt x="675477" y="6129082"/>
                </a:lnTo>
                <a:lnTo>
                  <a:pt x="641663" y="6193797"/>
                </a:lnTo>
                <a:lnTo>
                  <a:pt x="607212" y="6257116"/>
                </a:lnTo>
                <a:lnTo>
                  <a:pt x="572155" y="6319017"/>
                </a:lnTo>
                <a:lnTo>
                  <a:pt x="536521" y="6379475"/>
                </a:lnTo>
                <a:lnTo>
                  <a:pt x="500341" y="6438468"/>
                </a:lnTo>
                <a:lnTo>
                  <a:pt x="463647" y="6495971"/>
                </a:lnTo>
                <a:lnTo>
                  <a:pt x="426469" y="6551962"/>
                </a:lnTo>
                <a:lnTo>
                  <a:pt x="388836" y="6606417"/>
                </a:lnTo>
                <a:lnTo>
                  <a:pt x="350781" y="6659313"/>
                </a:lnTo>
                <a:lnTo>
                  <a:pt x="312334" y="6710625"/>
                </a:lnTo>
                <a:lnTo>
                  <a:pt x="273525" y="6760331"/>
                </a:lnTo>
                <a:lnTo>
                  <a:pt x="234385" y="6808408"/>
                </a:lnTo>
                <a:lnTo>
                  <a:pt x="194945" y="6854831"/>
                </a:lnTo>
                <a:lnTo>
                  <a:pt x="1828800" y="6857999"/>
                </a:lnTo>
                <a:lnTo>
                  <a:pt x="1828800" y="14224"/>
                </a:lnTo>
                <a:lnTo>
                  <a:pt x="0" y="0"/>
                </a:lnTo>
                <a:close/>
              </a:path>
            </a:pathLst>
          </a:custGeom>
          <a:solidFill>
            <a:srgbClr val="585858">
              <a:alpha val="39999"/>
            </a:srgbClr>
          </a:solidFill>
        </p:spPr>
        <p:txBody>
          <a:bodyPr wrap="square" lIns="0" tIns="0" rIns="0" bIns="0" rtlCol="0"/>
          <a:lstStyle/>
          <a:p>
            <a:endParaRPr/>
          </a:p>
        </p:txBody>
      </p:sp>
      <p:sp>
        <p:nvSpPr>
          <p:cNvPr id="6" name="object 6"/>
          <p:cNvSpPr txBox="1">
            <a:spLocks noGrp="1"/>
          </p:cNvSpPr>
          <p:nvPr>
            <p:ph type="title"/>
          </p:nvPr>
        </p:nvSpPr>
        <p:spPr>
          <a:xfrm>
            <a:off x="2880741" y="498093"/>
            <a:ext cx="4145915" cy="726440"/>
          </a:xfrm>
          <a:prstGeom prst="rect">
            <a:avLst/>
          </a:prstGeom>
        </p:spPr>
        <p:txBody>
          <a:bodyPr vert="horz" wrap="square" lIns="0" tIns="12065" rIns="0" bIns="0" rtlCol="0">
            <a:spAutoFit/>
          </a:bodyPr>
          <a:lstStyle/>
          <a:p>
            <a:pPr marL="12700">
              <a:lnSpc>
                <a:spcPct val="100000"/>
              </a:lnSpc>
              <a:spcBef>
                <a:spcPts val="95"/>
              </a:spcBef>
            </a:pPr>
            <a:r>
              <a:rPr spc="-5" dirty="0"/>
              <a:t>Body</a:t>
            </a:r>
            <a:r>
              <a:rPr spc="-65" dirty="0"/>
              <a:t> </a:t>
            </a:r>
            <a:r>
              <a:rPr spc="-5" dirty="0"/>
              <a:t>Protection</a:t>
            </a:r>
          </a:p>
        </p:txBody>
      </p:sp>
      <p:sp>
        <p:nvSpPr>
          <p:cNvPr id="7" name="object 7"/>
          <p:cNvSpPr txBox="1"/>
          <p:nvPr/>
        </p:nvSpPr>
        <p:spPr>
          <a:xfrm>
            <a:off x="1182420" y="1621282"/>
            <a:ext cx="3321050" cy="3947160"/>
          </a:xfrm>
          <a:prstGeom prst="rect">
            <a:avLst/>
          </a:prstGeom>
        </p:spPr>
        <p:txBody>
          <a:bodyPr vert="horz" wrap="square" lIns="0" tIns="92075" rIns="0" bIns="0" rtlCol="0">
            <a:spAutoFit/>
          </a:bodyPr>
          <a:lstStyle/>
          <a:p>
            <a:pPr marL="396240" marR="1203325" indent="-384175">
              <a:lnSpc>
                <a:spcPct val="80000"/>
              </a:lnSpc>
              <a:spcBef>
                <a:spcPts val="725"/>
              </a:spcBef>
            </a:pPr>
            <a:r>
              <a:rPr sz="2600" spc="-25" dirty="0">
                <a:solidFill>
                  <a:srgbClr val="FFFF00"/>
                </a:solidFill>
                <a:latin typeface="Arial"/>
                <a:cs typeface="Arial"/>
              </a:rPr>
              <a:t>Types </a:t>
            </a:r>
            <a:r>
              <a:rPr sz="2600" dirty="0">
                <a:solidFill>
                  <a:srgbClr val="FFFF00"/>
                </a:solidFill>
                <a:latin typeface="Arial"/>
                <a:cs typeface="Arial"/>
              </a:rPr>
              <a:t>of</a:t>
            </a:r>
            <a:r>
              <a:rPr sz="2600" spc="-75" dirty="0">
                <a:solidFill>
                  <a:srgbClr val="FFFF00"/>
                </a:solidFill>
                <a:latin typeface="Arial"/>
                <a:cs typeface="Arial"/>
              </a:rPr>
              <a:t> </a:t>
            </a:r>
            <a:r>
              <a:rPr sz="2600" dirty="0">
                <a:solidFill>
                  <a:srgbClr val="FFFF00"/>
                </a:solidFill>
                <a:latin typeface="Arial"/>
                <a:cs typeface="Arial"/>
              </a:rPr>
              <a:t>Body  Protection</a:t>
            </a:r>
            <a:endParaRPr sz="2600">
              <a:latin typeface="Arial"/>
              <a:cs typeface="Arial"/>
            </a:endParaRPr>
          </a:p>
          <a:p>
            <a:pPr marL="396240" indent="-383540">
              <a:lnSpc>
                <a:spcPct val="100000"/>
              </a:lnSpc>
              <a:spcBef>
                <a:spcPts val="5"/>
              </a:spcBef>
              <a:buClr>
                <a:srgbClr val="6D9FAF"/>
              </a:buClr>
              <a:buSzPct val="78846"/>
              <a:buFont typeface="Wingdings 2"/>
              <a:buChar char=""/>
              <a:tabLst>
                <a:tab pos="396240" algn="l"/>
                <a:tab pos="396875" algn="l"/>
              </a:tabLst>
            </a:pPr>
            <a:r>
              <a:rPr sz="2600" dirty="0">
                <a:solidFill>
                  <a:srgbClr val="FFFF00"/>
                </a:solidFill>
                <a:latin typeface="Arial"/>
                <a:cs typeface="Arial"/>
              </a:rPr>
              <a:t>Coveralls</a:t>
            </a:r>
            <a:endParaRPr sz="2600">
              <a:latin typeface="Arial"/>
              <a:cs typeface="Arial"/>
            </a:endParaRPr>
          </a:p>
          <a:p>
            <a:pPr marL="697865" marR="346075" lvl="1" indent="-274320">
              <a:lnSpc>
                <a:spcPct val="80000"/>
              </a:lnSpc>
              <a:spcBef>
                <a:spcPts val="530"/>
              </a:spcBef>
              <a:buClr>
                <a:srgbClr val="6D9FAF"/>
              </a:buClr>
              <a:buSzPct val="88636"/>
              <a:buFont typeface="Wingdings 2"/>
              <a:buChar char=""/>
              <a:tabLst>
                <a:tab pos="697865" algn="l"/>
                <a:tab pos="698500" algn="l"/>
              </a:tabLst>
            </a:pPr>
            <a:r>
              <a:rPr sz="2200" spc="-30" dirty="0">
                <a:solidFill>
                  <a:srgbClr val="FFFFFF"/>
                </a:solidFill>
                <a:latin typeface="Arial"/>
                <a:cs typeface="Arial"/>
              </a:rPr>
              <a:t>Tyvek </a:t>
            </a:r>
            <a:r>
              <a:rPr sz="2200" spc="-5" dirty="0">
                <a:solidFill>
                  <a:srgbClr val="FFFFFF"/>
                </a:solidFill>
                <a:latin typeface="Arial"/>
                <a:cs typeface="Arial"/>
              </a:rPr>
              <a:t>use </a:t>
            </a:r>
            <a:r>
              <a:rPr sz="2200" dirty="0">
                <a:solidFill>
                  <a:srgbClr val="FFFFFF"/>
                </a:solidFill>
                <a:latin typeface="Arial"/>
                <a:cs typeface="Arial"/>
              </a:rPr>
              <a:t>for  </a:t>
            </a:r>
            <a:r>
              <a:rPr sz="2200" spc="-5" dirty="0">
                <a:solidFill>
                  <a:srgbClr val="FFFFFF"/>
                </a:solidFill>
                <a:latin typeface="Arial"/>
                <a:cs typeface="Arial"/>
              </a:rPr>
              <a:t>particulate filtering  </a:t>
            </a:r>
            <a:r>
              <a:rPr sz="2200" dirty="0">
                <a:solidFill>
                  <a:srgbClr val="FFFFFF"/>
                </a:solidFill>
                <a:latin typeface="Arial"/>
                <a:cs typeface="Arial"/>
              </a:rPr>
              <a:t>such </a:t>
            </a:r>
            <a:r>
              <a:rPr sz="2200" spc="-5" dirty="0">
                <a:solidFill>
                  <a:srgbClr val="FFFFFF"/>
                </a:solidFill>
                <a:latin typeface="Arial"/>
                <a:cs typeface="Arial"/>
              </a:rPr>
              <a:t>as</a:t>
            </a:r>
            <a:r>
              <a:rPr sz="2200" spc="-45" dirty="0">
                <a:solidFill>
                  <a:srgbClr val="FFFFFF"/>
                </a:solidFill>
                <a:latin typeface="Arial"/>
                <a:cs typeface="Arial"/>
              </a:rPr>
              <a:t> </a:t>
            </a:r>
            <a:r>
              <a:rPr sz="2200" spc="-5" dirty="0">
                <a:solidFill>
                  <a:srgbClr val="FFFFFF"/>
                </a:solidFill>
                <a:latin typeface="Arial"/>
                <a:cs typeface="Arial"/>
              </a:rPr>
              <a:t>asbestos</a:t>
            </a:r>
            <a:endParaRPr sz="2200">
              <a:latin typeface="Arial"/>
              <a:cs typeface="Arial"/>
            </a:endParaRPr>
          </a:p>
          <a:p>
            <a:pPr marL="697865" lvl="1" indent="-274320">
              <a:lnSpc>
                <a:spcPts val="2640"/>
              </a:lnSpc>
              <a:spcBef>
                <a:spcPts val="5"/>
              </a:spcBef>
              <a:buClr>
                <a:srgbClr val="6D9FAF"/>
              </a:buClr>
              <a:buSzPct val="88636"/>
              <a:buFont typeface="Wingdings 2"/>
              <a:buChar char=""/>
              <a:tabLst>
                <a:tab pos="697865" algn="l"/>
                <a:tab pos="698500" algn="l"/>
              </a:tabLst>
            </a:pPr>
            <a:r>
              <a:rPr sz="2200" spc="-5" dirty="0">
                <a:solidFill>
                  <a:srgbClr val="FFFFFF"/>
                </a:solidFill>
                <a:latin typeface="Arial"/>
                <a:cs typeface="Arial"/>
              </a:rPr>
              <a:t>Chemical</a:t>
            </a:r>
            <a:r>
              <a:rPr sz="2200" dirty="0">
                <a:solidFill>
                  <a:srgbClr val="FFFFFF"/>
                </a:solidFill>
                <a:latin typeface="Arial"/>
                <a:cs typeface="Arial"/>
              </a:rPr>
              <a:t> </a:t>
            </a:r>
            <a:r>
              <a:rPr sz="2200" spc="-5" dirty="0">
                <a:solidFill>
                  <a:srgbClr val="FFFFFF"/>
                </a:solidFill>
                <a:latin typeface="Arial"/>
                <a:cs typeface="Arial"/>
              </a:rPr>
              <a:t>rated</a:t>
            </a:r>
            <a:endParaRPr sz="2200">
              <a:latin typeface="Arial"/>
              <a:cs typeface="Arial"/>
            </a:endParaRPr>
          </a:p>
          <a:p>
            <a:pPr marL="396240" indent="-383540">
              <a:lnSpc>
                <a:spcPts val="3120"/>
              </a:lnSpc>
              <a:buClr>
                <a:srgbClr val="6D9FAF"/>
              </a:buClr>
              <a:buSzPct val="78846"/>
              <a:buFont typeface="Wingdings 2"/>
              <a:buChar char=""/>
              <a:tabLst>
                <a:tab pos="396240" algn="l"/>
                <a:tab pos="396875" algn="l"/>
              </a:tabLst>
            </a:pPr>
            <a:r>
              <a:rPr sz="2600" dirty="0">
                <a:solidFill>
                  <a:srgbClr val="FFFF00"/>
                </a:solidFill>
                <a:latin typeface="Arial"/>
                <a:cs typeface="Arial"/>
              </a:rPr>
              <a:t>Full body</a:t>
            </a:r>
            <a:r>
              <a:rPr sz="2600" spc="-30" dirty="0">
                <a:solidFill>
                  <a:srgbClr val="FFFF00"/>
                </a:solidFill>
                <a:latin typeface="Arial"/>
                <a:cs typeface="Arial"/>
              </a:rPr>
              <a:t> </a:t>
            </a:r>
            <a:r>
              <a:rPr sz="2600" dirty="0">
                <a:solidFill>
                  <a:srgbClr val="FFFF00"/>
                </a:solidFill>
                <a:latin typeface="Arial"/>
                <a:cs typeface="Arial"/>
              </a:rPr>
              <a:t>suit</a:t>
            </a:r>
            <a:endParaRPr sz="2600">
              <a:latin typeface="Arial"/>
              <a:cs typeface="Arial"/>
            </a:endParaRPr>
          </a:p>
          <a:p>
            <a:pPr marL="697865" marR="52069" lvl="1" indent="-274320">
              <a:lnSpc>
                <a:spcPct val="80000"/>
              </a:lnSpc>
              <a:spcBef>
                <a:spcPts val="530"/>
              </a:spcBef>
              <a:buClr>
                <a:srgbClr val="6D9FAF"/>
              </a:buClr>
              <a:buSzPct val="88636"/>
              <a:buFont typeface="Wingdings 2"/>
              <a:buChar char=""/>
              <a:tabLst>
                <a:tab pos="697865" algn="l"/>
                <a:tab pos="698500" algn="l"/>
              </a:tabLst>
            </a:pPr>
            <a:r>
              <a:rPr sz="2200" spc="-5" dirty="0">
                <a:solidFill>
                  <a:srgbClr val="FFFFFF"/>
                </a:solidFill>
                <a:latin typeface="Arial"/>
                <a:cs typeface="Arial"/>
              </a:rPr>
              <a:t>Hazardous materials  handling</a:t>
            </a:r>
            <a:endParaRPr sz="2200">
              <a:latin typeface="Arial"/>
              <a:cs typeface="Arial"/>
            </a:endParaRPr>
          </a:p>
          <a:p>
            <a:pPr marL="697865" lvl="1" indent="-274320">
              <a:lnSpc>
                <a:spcPts val="2375"/>
              </a:lnSpc>
              <a:buClr>
                <a:srgbClr val="6D9FAF"/>
              </a:buClr>
              <a:buSzPct val="88636"/>
              <a:buFont typeface="Wingdings 2"/>
              <a:buChar char=""/>
              <a:tabLst>
                <a:tab pos="697865" algn="l"/>
                <a:tab pos="698500" algn="l"/>
              </a:tabLst>
            </a:pPr>
            <a:r>
              <a:rPr sz="2200" spc="-5" dirty="0">
                <a:solidFill>
                  <a:srgbClr val="FFFFFF"/>
                </a:solidFill>
                <a:latin typeface="Arial"/>
                <a:cs typeface="Arial"/>
              </a:rPr>
              <a:t>Carbon </a:t>
            </a:r>
            <a:r>
              <a:rPr sz="2200" dirty="0">
                <a:solidFill>
                  <a:srgbClr val="FFFFFF"/>
                </a:solidFill>
                <a:latin typeface="Arial"/>
                <a:cs typeface="Arial"/>
              </a:rPr>
              <a:t>filtering</a:t>
            </a:r>
            <a:r>
              <a:rPr sz="2200" spc="-10" dirty="0">
                <a:solidFill>
                  <a:srgbClr val="FFFFFF"/>
                </a:solidFill>
                <a:latin typeface="Arial"/>
                <a:cs typeface="Arial"/>
              </a:rPr>
              <a:t> </a:t>
            </a:r>
            <a:r>
              <a:rPr sz="2200" spc="-5" dirty="0">
                <a:solidFill>
                  <a:srgbClr val="FFFFFF"/>
                </a:solidFill>
                <a:latin typeface="Arial"/>
                <a:cs typeface="Arial"/>
              </a:rPr>
              <a:t>for</a:t>
            </a:r>
            <a:endParaRPr sz="2200">
              <a:latin typeface="Arial"/>
              <a:cs typeface="Arial"/>
            </a:endParaRPr>
          </a:p>
          <a:p>
            <a:pPr marL="697865">
              <a:lnSpc>
                <a:spcPts val="2375"/>
              </a:lnSpc>
            </a:pPr>
            <a:r>
              <a:rPr sz="2200" spc="-5" dirty="0">
                <a:solidFill>
                  <a:srgbClr val="FFFFFF"/>
                </a:solidFill>
                <a:latin typeface="Arial"/>
                <a:cs typeface="Arial"/>
              </a:rPr>
              <a:t>emergency</a:t>
            </a:r>
            <a:r>
              <a:rPr sz="2200" spc="-20" dirty="0">
                <a:solidFill>
                  <a:srgbClr val="FFFFFF"/>
                </a:solidFill>
                <a:latin typeface="Arial"/>
                <a:cs typeface="Arial"/>
              </a:rPr>
              <a:t> </a:t>
            </a:r>
            <a:r>
              <a:rPr sz="2200" spc="-5" dirty="0">
                <a:solidFill>
                  <a:srgbClr val="FFFFFF"/>
                </a:solidFill>
                <a:latin typeface="Arial"/>
                <a:cs typeface="Arial"/>
              </a:rPr>
              <a:t>response</a:t>
            </a:r>
            <a:endParaRPr sz="2200">
              <a:latin typeface="Arial"/>
              <a:cs typeface="Arial"/>
            </a:endParaRPr>
          </a:p>
        </p:txBody>
      </p:sp>
      <p:sp>
        <p:nvSpPr>
          <p:cNvPr id="8" name="object 8"/>
          <p:cNvSpPr/>
          <p:nvPr/>
        </p:nvSpPr>
        <p:spPr>
          <a:xfrm>
            <a:off x="6281294" y="1677293"/>
            <a:ext cx="1301538" cy="1971393"/>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6019799" y="4191014"/>
            <a:ext cx="1952126" cy="1974078"/>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8486" y="467994"/>
            <a:ext cx="4145915" cy="726440"/>
          </a:xfrm>
          <a:prstGeom prst="rect">
            <a:avLst/>
          </a:prstGeom>
        </p:spPr>
        <p:txBody>
          <a:bodyPr vert="horz" wrap="square" lIns="0" tIns="12065" rIns="0" bIns="0" rtlCol="0">
            <a:spAutoFit/>
          </a:bodyPr>
          <a:lstStyle/>
          <a:p>
            <a:pPr marL="12700">
              <a:lnSpc>
                <a:spcPct val="100000"/>
              </a:lnSpc>
              <a:spcBef>
                <a:spcPts val="95"/>
              </a:spcBef>
            </a:pPr>
            <a:r>
              <a:rPr spc="-5" dirty="0">
                <a:solidFill>
                  <a:srgbClr val="FFFFFF"/>
                </a:solidFill>
              </a:rPr>
              <a:t>Body</a:t>
            </a:r>
            <a:r>
              <a:rPr spc="-65" dirty="0">
                <a:solidFill>
                  <a:srgbClr val="FFFFFF"/>
                </a:solidFill>
              </a:rPr>
              <a:t> </a:t>
            </a:r>
            <a:r>
              <a:rPr spc="-5" dirty="0">
                <a:solidFill>
                  <a:srgbClr val="FFFFFF"/>
                </a:solidFill>
              </a:rPr>
              <a:t>Protection</a:t>
            </a:r>
          </a:p>
        </p:txBody>
      </p:sp>
      <p:sp>
        <p:nvSpPr>
          <p:cNvPr id="3" name="object 3"/>
          <p:cNvSpPr/>
          <p:nvPr/>
        </p:nvSpPr>
        <p:spPr>
          <a:xfrm>
            <a:off x="990600" y="1371600"/>
            <a:ext cx="7696200" cy="506882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7800" y="498093"/>
            <a:ext cx="5613272" cy="726440"/>
          </a:xfrm>
          <a:prstGeom prst="rect">
            <a:avLst/>
          </a:prstGeom>
        </p:spPr>
        <p:txBody>
          <a:bodyPr vert="horz" wrap="square" lIns="0" tIns="12065" rIns="0" bIns="0" rtlCol="0">
            <a:spAutoFit/>
          </a:bodyPr>
          <a:lstStyle/>
          <a:p>
            <a:pPr marL="13335">
              <a:lnSpc>
                <a:spcPct val="100000"/>
              </a:lnSpc>
              <a:spcBef>
                <a:spcPts val="95"/>
              </a:spcBef>
            </a:pPr>
            <a:r>
              <a:rPr lang="en-IN" spc="-5" dirty="0"/>
              <a:t>RESPIRATORY </a:t>
            </a:r>
            <a:r>
              <a:rPr spc="-10" dirty="0"/>
              <a:t>PPE</a:t>
            </a:r>
          </a:p>
        </p:txBody>
      </p:sp>
      <p:sp>
        <p:nvSpPr>
          <p:cNvPr id="3" name="object 3"/>
          <p:cNvSpPr txBox="1"/>
          <p:nvPr/>
        </p:nvSpPr>
        <p:spPr>
          <a:xfrm>
            <a:off x="571373" y="1439345"/>
            <a:ext cx="4121785" cy="514350"/>
          </a:xfrm>
          <a:prstGeom prst="rect">
            <a:avLst/>
          </a:prstGeom>
        </p:spPr>
        <p:txBody>
          <a:bodyPr vert="horz" wrap="square" lIns="0" tIns="13335" rIns="0" bIns="0" rtlCol="0">
            <a:spAutoFit/>
          </a:bodyPr>
          <a:lstStyle/>
          <a:p>
            <a:pPr marL="12700">
              <a:lnSpc>
                <a:spcPct val="100000"/>
              </a:lnSpc>
              <a:spcBef>
                <a:spcPts val="105"/>
              </a:spcBef>
            </a:pPr>
            <a:r>
              <a:rPr lang="en-IN" sz="3200" spc="-15" dirty="0">
                <a:solidFill>
                  <a:srgbClr val="FFFF00"/>
                </a:solidFill>
                <a:latin typeface="Tahoma"/>
                <a:cs typeface="Tahoma"/>
              </a:rPr>
              <a:t>Respiratory</a:t>
            </a:r>
            <a:r>
              <a:rPr lang="en-IN" sz="3200" spc="-35" dirty="0">
                <a:solidFill>
                  <a:srgbClr val="FFFF00"/>
                </a:solidFill>
                <a:latin typeface="Tahoma"/>
                <a:cs typeface="Tahoma"/>
              </a:rPr>
              <a:t> </a:t>
            </a:r>
            <a:r>
              <a:rPr lang="en-IN" sz="3200" dirty="0">
                <a:solidFill>
                  <a:srgbClr val="FFFF00"/>
                </a:solidFill>
                <a:latin typeface="Tahoma"/>
                <a:cs typeface="Tahoma"/>
              </a:rPr>
              <a:t>protection:</a:t>
            </a:r>
          </a:p>
        </p:txBody>
      </p:sp>
      <p:grpSp>
        <p:nvGrpSpPr>
          <p:cNvPr id="4" name="object 4"/>
          <p:cNvGrpSpPr/>
          <p:nvPr/>
        </p:nvGrpSpPr>
        <p:grpSpPr>
          <a:xfrm>
            <a:off x="676655" y="2218944"/>
            <a:ext cx="2418715" cy="2420620"/>
            <a:chOff x="676655" y="2218944"/>
            <a:chExt cx="2418715" cy="2420620"/>
          </a:xfrm>
        </p:grpSpPr>
        <p:sp>
          <p:nvSpPr>
            <p:cNvPr id="5" name="object 5"/>
            <p:cNvSpPr/>
            <p:nvPr/>
          </p:nvSpPr>
          <p:spPr>
            <a:xfrm>
              <a:off x="685799" y="2228088"/>
              <a:ext cx="2400300" cy="2401824"/>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81227" y="2223516"/>
              <a:ext cx="2409825" cy="2411095"/>
            </a:xfrm>
            <a:custGeom>
              <a:avLst/>
              <a:gdLst/>
              <a:ahLst/>
              <a:cxnLst/>
              <a:rect l="l" t="t" r="r" b="b"/>
              <a:pathLst>
                <a:path w="2409825" h="2411095">
                  <a:moveTo>
                    <a:pt x="0" y="2410968"/>
                  </a:moveTo>
                  <a:lnTo>
                    <a:pt x="2409444" y="2410968"/>
                  </a:lnTo>
                  <a:lnTo>
                    <a:pt x="2409444" y="0"/>
                  </a:lnTo>
                  <a:lnTo>
                    <a:pt x="0" y="0"/>
                  </a:lnTo>
                  <a:lnTo>
                    <a:pt x="0" y="2410968"/>
                  </a:lnTo>
                  <a:close/>
                </a:path>
              </a:pathLst>
            </a:custGeom>
            <a:ln w="9144">
              <a:solidFill>
                <a:srgbClr val="000000"/>
              </a:solidFill>
            </a:ln>
          </p:spPr>
          <p:txBody>
            <a:bodyPr wrap="square" lIns="0" tIns="0" rIns="0" bIns="0" rtlCol="0"/>
            <a:lstStyle/>
            <a:p>
              <a:endParaRPr/>
            </a:p>
          </p:txBody>
        </p:sp>
      </p:grpSp>
      <p:grpSp>
        <p:nvGrpSpPr>
          <p:cNvPr id="7" name="object 7"/>
          <p:cNvGrpSpPr/>
          <p:nvPr/>
        </p:nvGrpSpPr>
        <p:grpSpPr>
          <a:xfrm>
            <a:off x="3742944" y="2691383"/>
            <a:ext cx="1876425" cy="1969135"/>
            <a:chOff x="3742944" y="2691383"/>
            <a:chExt cx="1876425" cy="1969135"/>
          </a:xfrm>
        </p:grpSpPr>
        <p:sp>
          <p:nvSpPr>
            <p:cNvPr id="8" name="object 8"/>
            <p:cNvSpPr/>
            <p:nvPr/>
          </p:nvSpPr>
          <p:spPr>
            <a:xfrm>
              <a:off x="3767328" y="2715767"/>
              <a:ext cx="1851660" cy="1944623"/>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3752088" y="2700527"/>
              <a:ext cx="1830324" cy="1923288"/>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3747516" y="2695955"/>
              <a:ext cx="1839595" cy="1932939"/>
            </a:xfrm>
            <a:custGeom>
              <a:avLst/>
              <a:gdLst/>
              <a:ahLst/>
              <a:cxnLst/>
              <a:rect l="l" t="t" r="r" b="b"/>
              <a:pathLst>
                <a:path w="1839595" h="1932939">
                  <a:moveTo>
                    <a:pt x="0" y="1932432"/>
                  </a:moveTo>
                  <a:lnTo>
                    <a:pt x="1839467" y="1932432"/>
                  </a:lnTo>
                  <a:lnTo>
                    <a:pt x="1839467" y="0"/>
                  </a:lnTo>
                  <a:lnTo>
                    <a:pt x="0" y="0"/>
                  </a:lnTo>
                  <a:lnTo>
                    <a:pt x="0" y="1932432"/>
                  </a:lnTo>
                  <a:close/>
                </a:path>
              </a:pathLst>
            </a:custGeom>
            <a:ln w="9144">
              <a:solidFill>
                <a:srgbClr val="000000"/>
              </a:solidFill>
            </a:ln>
          </p:spPr>
          <p:txBody>
            <a:bodyPr wrap="square" lIns="0" tIns="0" rIns="0" bIns="0" rtlCol="0"/>
            <a:lstStyle/>
            <a:p>
              <a:endParaRPr/>
            </a:p>
          </p:txBody>
        </p:sp>
      </p:grpSp>
      <p:grpSp>
        <p:nvGrpSpPr>
          <p:cNvPr id="11" name="object 11"/>
          <p:cNvGrpSpPr/>
          <p:nvPr/>
        </p:nvGrpSpPr>
        <p:grpSpPr>
          <a:xfrm>
            <a:off x="6239255" y="2897123"/>
            <a:ext cx="1981200" cy="1729739"/>
            <a:chOff x="6239255" y="2897123"/>
            <a:chExt cx="1981200" cy="1729739"/>
          </a:xfrm>
        </p:grpSpPr>
        <p:sp>
          <p:nvSpPr>
            <p:cNvPr id="12" name="object 12"/>
            <p:cNvSpPr/>
            <p:nvPr/>
          </p:nvSpPr>
          <p:spPr>
            <a:xfrm>
              <a:off x="6248399" y="2906267"/>
              <a:ext cx="1962911" cy="1711451"/>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6243827" y="2901695"/>
              <a:ext cx="1972310" cy="1720850"/>
            </a:xfrm>
            <a:custGeom>
              <a:avLst/>
              <a:gdLst/>
              <a:ahLst/>
              <a:cxnLst/>
              <a:rect l="l" t="t" r="r" b="b"/>
              <a:pathLst>
                <a:path w="1972309" h="1720850">
                  <a:moveTo>
                    <a:pt x="0" y="1720595"/>
                  </a:moveTo>
                  <a:lnTo>
                    <a:pt x="1972055" y="1720595"/>
                  </a:lnTo>
                  <a:lnTo>
                    <a:pt x="1972055" y="0"/>
                  </a:lnTo>
                  <a:lnTo>
                    <a:pt x="0" y="0"/>
                  </a:lnTo>
                  <a:lnTo>
                    <a:pt x="0" y="1720595"/>
                  </a:lnTo>
                  <a:close/>
                </a:path>
              </a:pathLst>
            </a:custGeom>
            <a:ln w="9143">
              <a:solidFill>
                <a:srgbClr val="000000"/>
              </a:solidFill>
            </a:ln>
          </p:spPr>
          <p:txBody>
            <a:bodyPr wrap="square" lIns="0" tIns="0" rIns="0" bIns="0" rtlCol="0"/>
            <a:lstStyle/>
            <a:p>
              <a:endParaRPr/>
            </a:p>
          </p:txBody>
        </p:sp>
      </p:grpSp>
      <p:sp>
        <p:nvSpPr>
          <p:cNvPr id="14" name="object 14"/>
          <p:cNvSpPr txBox="1"/>
          <p:nvPr/>
        </p:nvSpPr>
        <p:spPr>
          <a:xfrm>
            <a:off x="4085971" y="4721478"/>
            <a:ext cx="1014094" cy="147955"/>
          </a:xfrm>
          <a:prstGeom prst="rect">
            <a:avLst/>
          </a:prstGeom>
        </p:spPr>
        <p:txBody>
          <a:bodyPr vert="horz" wrap="square" lIns="0" tIns="12700" rIns="0" bIns="0" rtlCol="0">
            <a:spAutoFit/>
          </a:bodyPr>
          <a:lstStyle/>
          <a:p>
            <a:pPr marL="12700">
              <a:lnSpc>
                <a:spcPct val="100000"/>
              </a:lnSpc>
              <a:spcBef>
                <a:spcPts val="100"/>
              </a:spcBef>
            </a:pPr>
            <a:r>
              <a:rPr sz="800" spc="-5" dirty="0">
                <a:latin typeface="Carlito"/>
                <a:cs typeface="Carlito"/>
              </a:rPr>
              <a:t>Source of photos:</a:t>
            </a:r>
            <a:r>
              <a:rPr sz="800" spc="-40" dirty="0">
                <a:latin typeface="Carlito"/>
                <a:cs typeface="Carlito"/>
              </a:rPr>
              <a:t> </a:t>
            </a:r>
            <a:r>
              <a:rPr sz="800" dirty="0">
                <a:latin typeface="Carlito"/>
                <a:cs typeface="Carlito"/>
              </a:rPr>
              <a:t>OSHA</a:t>
            </a:r>
            <a:endParaRPr sz="800">
              <a:latin typeface="Carlito"/>
              <a:cs typeface="Carlito"/>
            </a:endParaRPr>
          </a:p>
        </p:txBody>
      </p:sp>
      <p:sp>
        <p:nvSpPr>
          <p:cNvPr id="15" name="object 15"/>
          <p:cNvSpPr txBox="1">
            <a:spLocks noGrp="1"/>
          </p:cNvSpPr>
          <p:nvPr>
            <p:ph type="sldNum" sz="quarter" idx="7"/>
          </p:nvPr>
        </p:nvSpPr>
        <p:spPr>
          <a:prstGeom prst="rect">
            <a:avLst/>
          </a:prstGeom>
        </p:spPr>
        <p:txBody>
          <a:bodyPr vert="horz" wrap="square" lIns="0" tIns="13335" rIns="0" bIns="0" rtlCol="0">
            <a:spAutoFit/>
          </a:bodyPr>
          <a:lstStyle/>
          <a:p>
            <a:pPr marR="31115" algn="r">
              <a:lnSpc>
                <a:spcPct val="100000"/>
              </a:lnSpc>
              <a:spcBef>
                <a:spcPts val="105"/>
              </a:spcBef>
            </a:pPr>
            <a:fld id="{81D60167-4931-47E6-BA6A-407CBD079E47}" type="slidenum">
              <a:rPr dirty="0"/>
              <a:t>93</a:t>
            </a:fld>
            <a:endParaRPr dirty="0"/>
          </a:p>
          <a:p>
            <a:pPr marR="31115" algn="r">
              <a:lnSpc>
                <a:spcPct val="100000"/>
              </a:lnSpc>
            </a:pPr>
            <a:r>
              <a:rPr spc="-5" dirty="0"/>
              <a:t>Created </a:t>
            </a:r>
            <a:r>
              <a:rPr dirty="0"/>
              <a:t>by OTIEC </a:t>
            </a:r>
            <a:r>
              <a:rPr spc="-5" dirty="0"/>
              <a:t>Outreach Resources</a:t>
            </a:r>
            <a:r>
              <a:rPr spc="5" dirty="0"/>
              <a:t> </a:t>
            </a:r>
            <a:r>
              <a:rPr spc="-5" dirty="0"/>
              <a:t>Workgroup</a:t>
            </a:r>
          </a:p>
        </p:txBody>
      </p:sp>
      <p:sp>
        <p:nvSpPr>
          <p:cNvPr id="16" name="object 16"/>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PPT </a:t>
            </a:r>
            <a:r>
              <a:rPr dirty="0"/>
              <a:t>10-hr. </a:t>
            </a:r>
            <a:r>
              <a:rPr spc="-5" dirty="0"/>
              <a:t>General Industry </a:t>
            </a:r>
            <a:r>
              <a:rPr dirty="0"/>
              <a:t>– </a:t>
            </a:r>
            <a:r>
              <a:rPr spc="-5" dirty="0"/>
              <a:t>PPE</a:t>
            </a:r>
            <a:r>
              <a:rPr dirty="0"/>
              <a:t> </a:t>
            </a:r>
            <a:r>
              <a:rPr spc="-5" dirty="0"/>
              <a:t>v.03.01.17</a:t>
            </a:r>
          </a:p>
        </p:txBody>
      </p:sp>
      <p:sp>
        <p:nvSpPr>
          <p:cNvPr id="17" name="TextBox 16">
            <a:extLst>
              <a:ext uri="{FF2B5EF4-FFF2-40B4-BE49-F238E27FC236}">
                <a16:creationId xmlns:a16="http://schemas.microsoft.com/office/drawing/2014/main" id="{D2261E70-9C38-AC80-B431-55C885151395}"/>
              </a:ext>
            </a:extLst>
          </p:cNvPr>
          <p:cNvSpPr txBox="1"/>
          <p:nvPr/>
        </p:nvSpPr>
        <p:spPr>
          <a:xfrm>
            <a:off x="533400" y="5157468"/>
            <a:ext cx="4267200" cy="954107"/>
          </a:xfrm>
          <a:prstGeom prst="rect">
            <a:avLst/>
          </a:prstGeom>
          <a:noFill/>
        </p:spPr>
        <p:txBody>
          <a:bodyPr wrap="square" rtlCol="0">
            <a:spAutoFit/>
          </a:bodyPr>
          <a:lstStyle/>
          <a:p>
            <a:r>
              <a:rPr lang="en-IN" sz="2800" dirty="0">
                <a:highlight>
                  <a:srgbClr val="FFFF00"/>
                </a:highlight>
              </a:rPr>
              <a:t>Please refer PDF for detailed study</a:t>
            </a:r>
          </a:p>
        </p:txBody>
      </p:sp>
    </p:spTree>
    <p:extLst>
      <p:ext uri="{BB962C8B-B14F-4D97-AF65-F5344CB8AC3E}">
        <p14:creationId xmlns:p14="http://schemas.microsoft.com/office/powerpoint/2010/main" val="179796652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923336"/>
            <a:ext cx="7793355" cy="3952240"/>
          </a:xfrm>
          <a:prstGeom prst="rect">
            <a:avLst/>
          </a:prstGeom>
        </p:spPr>
        <p:txBody>
          <a:bodyPr vert="horz" wrap="square" lIns="0" tIns="97790" rIns="0" bIns="0" rtlCol="0">
            <a:spAutoFit/>
          </a:bodyPr>
          <a:lstStyle/>
          <a:p>
            <a:pPr marL="355600" indent="-342900">
              <a:lnSpc>
                <a:spcPct val="100000"/>
              </a:lnSpc>
              <a:spcBef>
                <a:spcPts val="770"/>
              </a:spcBef>
              <a:buFont typeface="Arial"/>
              <a:buChar char="•"/>
              <a:tabLst>
                <a:tab pos="354965" algn="l"/>
                <a:tab pos="355600" algn="l"/>
              </a:tabLst>
            </a:pPr>
            <a:r>
              <a:rPr sz="2800" spc="-10" dirty="0">
                <a:solidFill>
                  <a:schemeClr val="bg1"/>
                </a:solidFill>
                <a:latin typeface="Tahoma"/>
                <a:cs typeface="Tahoma"/>
              </a:rPr>
              <a:t>Elimination/substitution </a:t>
            </a:r>
            <a:r>
              <a:rPr sz="2800" spc="-5" dirty="0">
                <a:solidFill>
                  <a:schemeClr val="bg1"/>
                </a:solidFill>
                <a:latin typeface="Tahoma"/>
                <a:cs typeface="Tahoma"/>
              </a:rPr>
              <a:t>or Engineering</a:t>
            </a:r>
            <a:r>
              <a:rPr sz="2800" spc="150" dirty="0">
                <a:solidFill>
                  <a:schemeClr val="bg1"/>
                </a:solidFill>
                <a:latin typeface="Tahoma"/>
                <a:cs typeface="Tahoma"/>
              </a:rPr>
              <a:t> </a:t>
            </a:r>
            <a:r>
              <a:rPr sz="2800" spc="-5" dirty="0">
                <a:solidFill>
                  <a:schemeClr val="bg1"/>
                </a:solidFill>
                <a:latin typeface="Tahoma"/>
                <a:cs typeface="Tahoma"/>
              </a:rPr>
              <a:t>controls</a:t>
            </a:r>
            <a:endParaRPr sz="2800" dirty="0">
              <a:solidFill>
                <a:schemeClr val="bg1"/>
              </a:solidFill>
              <a:latin typeface="Tahoma"/>
              <a:cs typeface="Tahoma"/>
            </a:endParaRPr>
          </a:p>
          <a:p>
            <a:pPr marL="756285" marR="538480" lvl="1" indent="-287020">
              <a:lnSpc>
                <a:spcPct val="100000"/>
              </a:lnSpc>
              <a:spcBef>
                <a:spcPts val="580"/>
              </a:spcBef>
              <a:buFont typeface="Arial"/>
              <a:buChar char="–"/>
              <a:tabLst>
                <a:tab pos="756920" algn="l"/>
              </a:tabLst>
            </a:pPr>
            <a:r>
              <a:rPr sz="2400" spc="-5" dirty="0">
                <a:solidFill>
                  <a:schemeClr val="bg1"/>
                </a:solidFill>
                <a:latin typeface="Tahoma"/>
                <a:cs typeface="Tahoma"/>
              </a:rPr>
              <a:t>Eliminate </a:t>
            </a:r>
            <a:r>
              <a:rPr sz="2400" spc="-10" dirty="0">
                <a:solidFill>
                  <a:schemeClr val="bg1"/>
                </a:solidFill>
                <a:latin typeface="Tahoma"/>
                <a:cs typeface="Tahoma"/>
              </a:rPr>
              <a:t>toxic </a:t>
            </a:r>
            <a:r>
              <a:rPr sz="2400" dirty="0">
                <a:solidFill>
                  <a:schemeClr val="bg1"/>
                </a:solidFill>
                <a:latin typeface="Tahoma"/>
                <a:cs typeface="Tahoma"/>
              </a:rPr>
              <a:t>material or </a:t>
            </a:r>
            <a:r>
              <a:rPr sz="2400" spc="-5" dirty="0">
                <a:solidFill>
                  <a:schemeClr val="bg1"/>
                </a:solidFill>
                <a:latin typeface="Tahoma"/>
                <a:cs typeface="Tahoma"/>
              </a:rPr>
              <a:t>substitute </a:t>
            </a:r>
            <a:r>
              <a:rPr sz="2400" dirty="0">
                <a:solidFill>
                  <a:schemeClr val="bg1"/>
                </a:solidFill>
                <a:latin typeface="Tahoma"/>
                <a:cs typeface="Tahoma"/>
              </a:rPr>
              <a:t>a </a:t>
            </a:r>
            <a:r>
              <a:rPr sz="2400" spc="-5" dirty="0">
                <a:solidFill>
                  <a:schemeClr val="bg1"/>
                </a:solidFill>
                <a:latin typeface="Tahoma"/>
                <a:cs typeface="Tahoma"/>
              </a:rPr>
              <a:t>less </a:t>
            </a:r>
            <a:r>
              <a:rPr sz="2400" spc="-10" dirty="0">
                <a:solidFill>
                  <a:schemeClr val="bg1"/>
                </a:solidFill>
                <a:latin typeface="Tahoma"/>
                <a:cs typeface="Tahoma"/>
              </a:rPr>
              <a:t>toxic  </a:t>
            </a:r>
            <a:r>
              <a:rPr sz="2400" dirty="0">
                <a:solidFill>
                  <a:schemeClr val="bg1"/>
                </a:solidFill>
                <a:latin typeface="Tahoma"/>
                <a:cs typeface="Tahoma"/>
              </a:rPr>
              <a:t>material</a:t>
            </a:r>
          </a:p>
          <a:p>
            <a:pPr marL="756285" lvl="1" indent="-287020">
              <a:lnSpc>
                <a:spcPct val="100000"/>
              </a:lnSpc>
              <a:spcBef>
                <a:spcPts val="580"/>
              </a:spcBef>
              <a:buFont typeface="Arial"/>
              <a:buChar char="–"/>
              <a:tabLst>
                <a:tab pos="756920" algn="l"/>
              </a:tabLst>
            </a:pPr>
            <a:r>
              <a:rPr sz="2400" spc="-5" dirty="0">
                <a:solidFill>
                  <a:schemeClr val="bg1"/>
                </a:solidFill>
                <a:latin typeface="Tahoma"/>
                <a:cs typeface="Tahoma"/>
              </a:rPr>
              <a:t>Enclose </a:t>
            </a:r>
            <a:r>
              <a:rPr sz="2400" dirty="0">
                <a:solidFill>
                  <a:schemeClr val="bg1"/>
                </a:solidFill>
                <a:latin typeface="Tahoma"/>
                <a:cs typeface="Tahoma"/>
              </a:rPr>
              <a:t>or </a:t>
            </a:r>
            <a:r>
              <a:rPr sz="2400" spc="-5" dirty="0">
                <a:solidFill>
                  <a:schemeClr val="bg1"/>
                </a:solidFill>
                <a:latin typeface="Tahoma"/>
                <a:cs typeface="Tahoma"/>
              </a:rPr>
              <a:t>confine</a:t>
            </a:r>
            <a:r>
              <a:rPr sz="2400" spc="-10" dirty="0">
                <a:solidFill>
                  <a:schemeClr val="bg1"/>
                </a:solidFill>
                <a:latin typeface="Tahoma"/>
                <a:cs typeface="Tahoma"/>
              </a:rPr>
              <a:t> </a:t>
            </a:r>
            <a:r>
              <a:rPr sz="2400" spc="-5" dirty="0">
                <a:solidFill>
                  <a:schemeClr val="bg1"/>
                </a:solidFill>
                <a:latin typeface="Tahoma"/>
                <a:cs typeface="Tahoma"/>
              </a:rPr>
              <a:t>operation</a:t>
            </a:r>
            <a:endParaRPr sz="2400" dirty="0">
              <a:solidFill>
                <a:schemeClr val="bg1"/>
              </a:solidFill>
              <a:latin typeface="Tahoma"/>
              <a:cs typeface="Tahoma"/>
            </a:endParaRPr>
          </a:p>
          <a:p>
            <a:pPr marL="756285" marR="3782695" lvl="1" indent="-287020">
              <a:lnSpc>
                <a:spcPct val="100000"/>
              </a:lnSpc>
              <a:spcBef>
                <a:spcPts val="575"/>
              </a:spcBef>
              <a:buFont typeface="Arial"/>
              <a:buChar char="–"/>
              <a:tabLst>
                <a:tab pos="756920" algn="l"/>
              </a:tabLst>
            </a:pPr>
            <a:r>
              <a:rPr sz="2400" spc="-10" dirty="0">
                <a:solidFill>
                  <a:schemeClr val="bg1"/>
                </a:solidFill>
                <a:latin typeface="Tahoma"/>
                <a:cs typeface="Tahoma"/>
              </a:rPr>
              <a:t>General </a:t>
            </a:r>
            <a:r>
              <a:rPr sz="2400" dirty="0">
                <a:solidFill>
                  <a:schemeClr val="bg1"/>
                </a:solidFill>
                <a:latin typeface="Tahoma"/>
                <a:cs typeface="Tahoma"/>
              </a:rPr>
              <a:t>or </a:t>
            </a:r>
            <a:r>
              <a:rPr sz="2400" spc="-5" dirty="0">
                <a:solidFill>
                  <a:schemeClr val="bg1"/>
                </a:solidFill>
                <a:latin typeface="Tahoma"/>
                <a:cs typeface="Tahoma"/>
              </a:rPr>
              <a:t>local exhaust  ventilation</a:t>
            </a:r>
            <a:endParaRPr sz="2400" dirty="0">
              <a:solidFill>
                <a:schemeClr val="bg1"/>
              </a:solidFill>
              <a:latin typeface="Tahoma"/>
              <a:cs typeface="Tahoma"/>
            </a:endParaRPr>
          </a:p>
          <a:p>
            <a:pPr marL="355600" marR="3550285" indent="-342900">
              <a:lnSpc>
                <a:spcPct val="100000"/>
              </a:lnSpc>
              <a:spcBef>
                <a:spcPts val="670"/>
              </a:spcBef>
              <a:buFont typeface="Arial"/>
              <a:buChar char="•"/>
              <a:tabLst>
                <a:tab pos="354965" algn="l"/>
                <a:tab pos="355600" algn="l"/>
              </a:tabLst>
            </a:pPr>
            <a:r>
              <a:rPr sz="2800" b="1" spc="-10" dirty="0">
                <a:solidFill>
                  <a:schemeClr val="bg1"/>
                </a:solidFill>
                <a:latin typeface="Tahoma"/>
                <a:cs typeface="Tahoma"/>
              </a:rPr>
              <a:t>Only </a:t>
            </a:r>
            <a:r>
              <a:rPr sz="2800" spc="-10" dirty="0">
                <a:solidFill>
                  <a:schemeClr val="bg1"/>
                </a:solidFill>
                <a:latin typeface="Tahoma"/>
                <a:cs typeface="Tahoma"/>
              </a:rPr>
              <a:t>when engineering  </a:t>
            </a:r>
            <a:r>
              <a:rPr sz="2800" spc="-5" dirty="0">
                <a:solidFill>
                  <a:schemeClr val="bg1"/>
                </a:solidFill>
                <a:latin typeface="Tahoma"/>
                <a:cs typeface="Tahoma"/>
              </a:rPr>
              <a:t>controls are not </a:t>
            </a:r>
            <a:r>
              <a:rPr sz="2800" spc="-10" dirty="0">
                <a:solidFill>
                  <a:schemeClr val="bg1"/>
                </a:solidFill>
                <a:latin typeface="Tahoma"/>
                <a:cs typeface="Tahoma"/>
              </a:rPr>
              <a:t>feasible,  will respirators </a:t>
            </a:r>
            <a:r>
              <a:rPr sz="2800" spc="-5" dirty="0">
                <a:solidFill>
                  <a:schemeClr val="bg1"/>
                </a:solidFill>
                <a:latin typeface="Tahoma"/>
                <a:cs typeface="Tahoma"/>
              </a:rPr>
              <a:t>be</a:t>
            </a:r>
            <a:r>
              <a:rPr sz="2800" spc="35" dirty="0">
                <a:solidFill>
                  <a:schemeClr val="bg1"/>
                </a:solidFill>
                <a:latin typeface="Tahoma"/>
                <a:cs typeface="Tahoma"/>
              </a:rPr>
              <a:t> </a:t>
            </a:r>
            <a:r>
              <a:rPr sz="2800" dirty="0">
                <a:solidFill>
                  <a:schemeClr val="bg1"/>
                </a:solidFill>
                <a:latin typeface="Tahoma"/>
                <a:cs typeface="Tahoma"/>
              </a:rPr>
              <a:t>used</a:t>
            </a:r>
          </a:p>
        </p:txBody>
      </p:sp>
      <p:sp>
        <p:nvSpPr>
          <p:cNvPr id="3" name="object 3"/>
          <p:cNvSpPr txBox="1"/>
          <p:nvPr/>
        </p:nvSpPr>
        <p:spPr>
          <a:xfrm>
            <a:off x="7941944" y="5362702"/>
            <a:ext cx="594995" cy="147955"/>
          </a:xfrm>
          <a:prstGeom prst="rect">
            <a:avLst/>
          </a:prstGeom>
        </p:spPr>
        <p:txBody>
          <a:bodyPr vert="horz" wrap="square" lIns="0" tIns="12700" rIns="0" bIns="0" rtlCol="0">
            <a:spAutoFit/>
          </a:bodyPr>
          <a:lstStyle/>
          <a:p>
            <a:pPr marL="12700">
              <a:lnSpc>
                <a:spcPct val="100000"/>
              </a:lnSpc>
              <a:spcBef>
                <a:spcPts val="100"/>
              </a:spcBef>
            </a:pPr>
            <a:r>
              <a:rPr sz="800" spc="-5" dirty="0">
                <a:latin typeface="Carlito"/>
                <a:cs typeface="Carlito"/>
              </a:rPr>
              <a:t>Source:</a:t>
            </a:r>
            <a:r>
              <a:rPr sz="800" spc="-40" dirty="0">
                <a:latin typeface="Carlito"/>
                <a:cs typeface="Carlito"/>
              </a:rPr>
              <a:t> </a:t>
            </a:r>
            <a:r>
              <a:rPr sz="800" spc="-5" dirty="0">
                <a:latin typeface="Carlito"/>
                <a:cs typeface="Carlito"/>
              </a:rPr>
              <a:t>OSHA</a:t>
            </a:r>
            <a:endParaRPr sz="800">
              <a:latin typeface="Carlito"/>
              <a:cs typeface="Carlito"/>
            </a:endParaRPr>
          </a:p>
        </p:txBody>
      </p:sp>
      <p:grpSp>
        <p:nvGrpSpPr>
          <p:cNvPr id="4" name="object 4"/>
          <p:cNvGrpSpPr/>
          <p:nvPr/>
        </p:nvGrpSpPr>
        <p:grpSpPr>
          <a:xfrm>
            <a:off x="5096255" y="3343655"/>
            <a:ext cx="3499485" cy="2002789"/>
            <a:chOff x="5096255" y="3343655"/>
            <a:chExt cx="3499485" cy="2002789"/>
          </a:xfrm>
        </p:grpSpPr>
        <p:sp>
          <p:nvSpPr>
            <p:cNvPr id="5" name="object 5"/>
            <p:cNvSpPr/>
            <p:nvPr/>
          </p:nvSpPr>
          <p:spPr>
            <a:xfrm>
              <a:off x="5105399" y="3352799"/>
              <a:ext cx="3480815" cy="1984248"/>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5100827" y="3348227"/>
              <a:ext cx="3489960" cy="1993900"/>
            </a:xfrm>
            <a:custGeom>
              <a:avLst/>
              <a:gdLst/>
              <a:ahLst/>
              <a:cxnLst/>
              <a:rect l="l" t="t" r="r" b="b"/>
              <a:pathLst>
                <a:path w="3489959" h="1993900">
                  <a:moveTo>
                    <a:pt x="0" y="1993392"/>
                  </a:moveTo>
                  <a:lnTo>
                    <a:pt x="3489960" y="1993392"/>
                  </a:lnTo>
                  <a:lnTo>
                    <a:pt x="3489960" y="0"/>
                  </a:lnTo>
                  <a:lnTo>
                    <a:pt x="0" y="0"/>
                  </a:lnTo>
                  <a:lnTo>
                    <a:pt x="0" y="1993392"/>
                  </a:lnTo>
                  <a:close/>
                </a:path>
              </a:pathLst>
            </a:custGeom>
            <a:ln w="9144">
              <a:solidFill>
                <a:srgbClr val="000000"/>
              </a:solidFill>
            </a:ln>
          </p:spPr>
          <p:txBody>
            <a:bodyPr wrap="square" lIns="0" tIns="0" rIns="0" bIns="0" rtlCol="0"/>
            <a:lstStyle/>
            <a:p>
              <a:endParaRPr/>
            </a:p>
          </p:txBody>
        </p:sp>
      </p:grpSp>
      <p:sp>
        <p:nvSpPr>
          <p:cNvPr id="7" name="object 7"/>
          <p:cNvSpPr txBox="1">
            <a:spLocks noGrp="1"/>
          </p:cNvSpPr>
          <p:nvPr>
            <p:ph type="title"/>
          </p:nvPr>
        </p:nvSpPr>
        <p:spPr>
          <a:xfrm>
            <a:off x="1066801" y="168351"/>
            <a:ext cx="5143754" cy="720069"/>
          </a:xfrm>
          <a:prstGeom prst="rect">
            <a:avLst/>
          </a:prstGeom>
        </p:spPr>
        <p:txBody>
          <a:bodyPr vert="horz" wrap="square" lIns="0" tIns="12065" rIns="0" bIns="0" rtlCol="0">
            <a:spAutoFit/>
          </a:bodyPr>
          <a:lstStyle/>
          <a:p>
            <a:pPr marL="12700">
              <a:lnSpc>
                <a:spcPct val="100000"/>
              </a:lnSpc>
              <a:spcBef>
                <a:spcPts val="95"/>
              </a:spcBef>
            </a:pPr>
            <a:r>
              <a:rPr spc="-5" dirty="0"/>
              <a:t>Types of</a:t>
            </a:r>
            <a:r>
              <a:rPr spc="-90" dirty="0"/>
              <a:t> </a:t>
            </a:r>
            <a:r>
              <a:rPr spc="-5" dirty="0"/>
              <a:t>PPE</a:t>
            </a:r>
          </a:p>
        </p:txBody>
      </p:sp>
      <p:sp>
        <p:nvSpPr>
          <p:cNvPr id="8" name="object 8"/>
          <p:cNvSpPr txBox="1">
            <a:spLocks noGrp="1"/>
          </p:cNvSpPr>
          <p:nvPr>
            <p:ph type="sldNum" sz="quarter" idx="7"/>
          </p:nvPr>
        </p:nvSpPr>
        <p:spPr>
          <a:prstGeom prst="rect">
            <a:avLst/>
          </a:prstGeom>
        </p:spPr>
        <p:txBody>
          <a:bodyPr vert="horz" wrap="square" lIns="0" tIns="13335" rIns="0" bIns="0" rtlCol="0">
            <a:spAutoFit/>
          </a:bodyPr>
          <a:lstStyle/>
          <a:p>
            <a:pPr marR="31115" algn="r">
              <a:lnSpc>
                <a:spcPct val="100000"/>
              </a:lnSpc>
              <a:spcBef>
                <a:spcPts val="105"/>
              </a:spcBef>
            </a:pPr>
            <a:fld id="{81D60167-4931-47E6-BA6A-407CBD079E47}" type="slidenum">
              <a:rPr dirty="0"/>
              <a:t>94</a:t>
            </a:fld>
            <a:endParaRPr dirty="0"/>
          </a:p>
          <a:p>
            <a:pPr marR="31115" algn="r">
              <a:lnSpc>
                <a:spcPct val="100000"/>
              </a:lnSpc>
            </a:pPr>
            <a:r>
              <a:rPr spc="-5" dirty="0"/>
              <a:t>Created </a:t>
            </a:r>
            <a:r>
              <a:rPr dirty="0"/>
              <a:t>by OTIEC </a:t>
            </a:r>
            <a:r>
              <a:rPr spc="-5" dirty="0"/>
              <a:t>Outreach Resources</a:t>
            </a:r>
            <a:r>
              <a:rPr spc="5" dirty="0"/>
              <a:t> </a:t>
            </a:r>
            <a:r>
              <a:rPr spc="-5" dirty="0"/>
              <a:t>Workgroup</a:t>
            </a:r>
          </a:p>
        </p:txBody>
      </p:sp>
      <p:sp>
        <p:nvSpPr>
          <p:cNvPr id="9" name="object 9"/>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PPT </a:t>
            </a:r>
            <a:r>
              <a:rPr dirty="0"/>
              <a:t>10-hr. </a:t>
            </a:r>
            <a:r>
              <a:rPr spc="-5" dirty="0"/>
              <a:t>General Industry </a:t>
            </a:r>
            <a:r>
              <a:rPr dirty="0"/>
              <a:t>– </a:t>
            </a:r>
            <a:r>
              <a:rPr spc="-5" dirty="0"/>
              <a:t>PPE</a:t>
            </a:r>
            <a:r>
              <a:rPr dirty="0"/>
              <a:t> </a:t>
            </a:r>
            <a:r>
              <a:rPr spc="-5" dirty="0"/>
              <a:t>v.03.01.17</a:t>
            </a:r>
          </a:p>
        </p:txBody>
      </p:sp>
    </p:spTree>
    <p:extLst>
      <p:ext uri="{BB962C8B-B14F-4D97-AF65-F5344CB8AC3E}">
        <p14:creationId xmlns:p14="http://schemas.microsoft.com/office/powerpoint/2010/main" val="171658802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77639" y="5869635"/>
            <a:ext cx="1014094" cy="147955"/>
          </a:xfrm>
          <a:prstGeom prst="rect">
            <a:avLst/>
          </a:prstGeom>
        </p:spPr>
        <p:txBody>
          <a:bodyPr vert="horz" wrap="square" lIns="0" tIns="12700" rIns="0" bIns="0" rtlCol="0">
            <a:spAutoFit/>
          </a:bodyPr>
          <a:lstStyle/>
          <a:p>
            <a:pPr marL="12700">
              <a:lnSpc>
                <a:spcPct val="100000"/>
              </a:lnSpc>
              <a:spcBef>
                <a:spcPts val="100"/>
              </a:spcBef>
            </a:pPr>
            <a:r>
              <a:rPr sz="800" spc="-5" dirty="0">
                <a:latin typeface="Carlito"/>
                <a:cs typeface="Carlito"/>
              </a:rPr>
              <a:t>Source of photos:</a:t>
            </a:r>
            <a:r>
              <a:rPr sz="800" spc="-35" dirty="0">
                <a:latin typeface="Carlito"/>
                <a:cs typeface="Carlito"/>
              </a:rPr>
              <a:t> </a:t>
            </a:r>
            <a:r>
              <a:rPr sz="800" dirty="0">
                <a:latin typeface="Carlito"/>
                <a:cs typeface="Carlito"/>
              </a:rPr>
              <a:t>OSHA</a:t>
            </a:r>
            <a:endParaRPr sz="800">
              <a:latin typeface="Carlito"/>
              <a:cs typeface="Carlito"/>
            </a:endParaRPr>
          </a:p>
        </p:txBody>
      </p:sp>
      <p:sp>
        <p:nvSpPr>
          <p:cNvPr id="3" name="object 3"/>
          <p:cNvSpPr txBox="1"/>
          <p:nvPr/>
        </p:nvSpPr>
        <p:spPr>
          <a:xfrm>
            <a:off x="779475" y="853232"/>
            <a:ext cx="3979545" cy="3416935"/>
          </a:xfrm>
          <a:prstGeom prst="rect">
            <a:avLst/>
          </a:prstGeom>
        </p:spPr>
        <p:txBody>
          <a:bodyPr vert="horz" wrap="square" lIns="0" tIns="97790" rIns="0" bIns="0" rtlCol="0">
            <a:spAutoFit/>
          </a:bodyPr>
          <a:lstStyle/>
          <a:p>
            <a:pPr marL="355600" indent="-342900">
              <a:lnSpc>
                <a:spcPct val="100000"/>
              </a:lnSpc>
              <a:spcBef>
                <a:spcPts val="770"/>
              </a:spcBef>
              <a:buFont typeface="Arial"/>
              <a:buChar char="•"/>
              <a:tabLst>
                <a:tab pos="354965" algn="l"/>
                <a:tab pos="355600" algn="l"/>
              </a:tabLst>
            </a:pPr>
            <a:r>
              <a:rPr sz="2800" spc="-60" dirty="0">
                <a:solidFill>
                  <a:schemeClr val="bg1"/>
                </a:solidFill>
                <a:latin typeface="Tahoma"/>
                <a:cs typeface="Tahoma"/>
              </a:rPr>
              <a:t>Types </a:t>
            </a:r>
            <a:r>
              <a:rPr sz="2800" spc="-5" dirty="0">
                <a:solidFill>
                  <a:schemeClr val="bg1"/>
                </a:solidFill>
                <a:latin typeface="Tahoma"/>
                <a:cs typeface="Tahoma"/>
              </a:rPr>
              <a:t>of</a:t>
            </a:r>
            <a:r>
              <a:rPr sz="2800" spc="70" dirty="0">
                <a:solidFill>
                  <a:schemeClr val="bg1"/>
                </a:solidFill>
                <a:latin typeface="Tahoma"/>
                <a:cs typeface="Tahoma"/>
              </a:rPr>
              <a:t> </a:t>
            </a:r>
            <a:r>
              <a:rPr sz="2800" spc="-10" dirty="0">
                <a:solidFill>
                  <a:schemeClr val="bg1"/>
                </a:solidFill>
                <a:latin typeface="Tahoma"/>
                <a:cs typeface="Tahoma"/>
              </a:rPr>
              <a:t>respirators</a:t>
            </a:r>
            <a:endParaRPr sz="2800" dirty="0">
              <a:solidFill>
                <a:schemeClr val="bg1"/>
              </a:solidFill>
              <a:latin typeface="Tahoma"/>
              <a:cs typeface="Tahoma"/>
            </a:endParaRPr>
          </a:p>
          <a:p>
            <a:pPr marL="756285" marR="5080" lvl="1" indent="-287020">
              <a:lnSpc>
                <a:spcPct val="100000"/>
              </a:lnSpc>
              <a:spcBef>
                <a:spcPts val="580"/>
              </a:spcBef>
              <a:buFont typeface="Arial"/>
              <a:buChar char="–"/>
              <a:tabLst>
                <a:tab pos="756920" algn="l"/>
              </a:tabLst>
            </a:pPr>
            <a:r>
              <a:rPr sz="2400" b="1" spc="-5" dirty="0">
                <a:solidFill>
                  <a:schemeClr val="bg1"/>
                </a:solidFill>
                <a:latin typeface="Tahoma"/>
                <a:cs typeface="Tahoma"/>
              </a:rPr>
              <a:t>Air-Purifying (APR) </a:t>
            </a:r>
            <a:r>
              <a:rPr sz="2400" dirty="0">
                <a:solidFill>
                  <a:schemeClr val="bg1"/>
                </a:solidFill>
                <a:latin typeface="Tahoma"/>
                <a:cs typeface="Tahoma"/>
              </a:rPr>
              <a:t>–  </a:t>
            </a:r>
            <a:r>
              <a:rPr sz="2400" spc="-10" dirty="0">
                <a:solidFill>
                  <a:schemeClr val="bg1"/>
                </a:solidFill>
                <a:latin typeface="Tahoma"/>
                <a:cs typeface="Tahoma"/>
              </a:rPr>
              <a:t>remove </a:t>
            </a:r>
            <a:r>
              <a:rPr sz="2400" spc="-5" dirty="0">
                <a:solidFill>
                  <a:schemeClr val="bg1"/>
                </a:solidFill>
                <a:latin typeface="Tahoma"/>
                <a:cs typeface="Tahoma"/>
              </a:rPr>
              <a:t>contaminants  </a:t>
            </a:r>
            <a:r>
              <a:rPr sz="2400" spc="-10" dirty="0">
                <a:solidFill>
                  <a:schemeClr val="bg1"/>
                </a:solidFill>
                <a:latin typeface="Tahoma"/>
                <a:cs typeface="Tahoma"/>
              </a:rPr>
              <a:t>from</a:t>
            </a:r>
            <a:r>
              <a:rPr sz="2400" spc="-20" dirty="0">
                <a:solidFill>
                  <a:schemeClr val="bg1"/>
                </a:solidFill>
                <a:latin typeface="Tahoma"/>
                <a:cs typeface="Tahoma"/>
              </a:rPr>
              <a:t> </a:t>
            </a:r>
            <a:r>
              <a:rPr sz="2400" dirty="0">
                <a:solidFill>
                  <a:schemeClr val="bg1"/>
                </a:solidFill>
                <a:latin typeface="Tahoma"/>
                <a:cs typeface="Tahoma"/>
              </a:rPr>
              <a:t>air</a:t>
            </a:r>
          </a:p>
          <a:p>
            <a:pPr marL="1155700" lvl="2" indent="-229235">
              <a:lnSpc>
                <a:spcPct val="100000"/>
              </a:lnSpc>
              <a:spcBef>
                <a:spcPts val="489"/>
              </a:spcBef>
              <a:buFont typeface="Arial"/>
              <a:buChar char="•"/>
              <a:tabLst>
                <a:tab pos="1155065" algn="l"/>
                <a:tab pos="1156335" algn="l"/>
              </a:tabLst>
            </a:pPr>
            <a:r>
              <a:rPr sz="2000" spc="-5" dirty="0">
                <a:solidFill>
                  <a:schemeClr val="bg1"/>
                </a:solidFill>
                <a:latin typeface="Tahoma"/>
                <a:cs typeface="Tahoma"/>
              </a:rPr>
              <a:t>Particulate</a:t>
            </a:r>
            <a:r>
              <a:rPr sz="2000" spc="-15" dirty="0">
                <a:solidFill>
                  <a:schemeClr val="bg1"/>
                </a:solidFill>
                <a:latin typeface="Tahoma"/>
                <a:cs typeface="Tahoma"/>
              </a:rPr>
              <a:t> </a:t>
            </a:r>
            <a:r>
              <a:rPr sz="2000" spc="-5" dirty="0">
                <a:solidFill>
                  <a:schemeClr val="bg1"/>
                </a:solidFill>
                <a:latin typeface="Tahoma"/>
                <a:cs typeface="Tahoma"/>
              </a:rPr>
              <a:t>respirators</a:t>
            </a:r>
            <a:endParaRPr sz="2000" dirty="0">
              <a:solidFill>
                <a:schemeClr val="bg1"/>
              </a:solidFill>
              <a:latin typeface="Tahoma"/>
              <a:cs typeface="Tahoma"/>
            </a:endParaRPr>
          </a:p>
          <a:p>
            <a:pPr marL="1155700" marR="613410" lvl="2" indent="-228600">
              <a:lnSpc>
                <a:spcPct val="100000"/>
              </a:lnSpc>
              <a:spcBef>
                <a:spcPts val="480"/>
              </a:spcBef>
              <a:buFont typeface="Arial"/>
              <a:buChar char="•"/>
              <a:tabLst>
                <a:tab pos="1155065" algn="l"/>
                <a:tab pos="1156335" algn="l"/>
              </a:tabLst>
            </a:pPr>
            <a:r>
              <a:rPr sz="2000" spc="-5" dirty="0">
                <a:solidFill>
                  <a:schemeClr val="bg1"/>
                </a:solidFill>
                <a:latin typeface="Tahoma"/>
                <a:cs typeface="Tahoma"/>
              </a:rPr>
              <a:t>Chemical cartridge/  </a:t>
            </a:r>
            <a:r>
              <a:rPr sz="2000" dirty="0">
                <a:solidFill>
                  <a:schemeClr val="bg1"/>
                </a:solidFill>
                <a:latin typeface="Tahoma"/>
                <a:cs typeface="Tahoma"/>
              </a:rPr>
              <a:t>gas mask</a:t>
            </a:r>
            <a:r>
              <a:rPr sz="2000" spc="-114" dirty="0">
                <a:solidFill>
                  <a:schemeClr val="bg1"/>
                </a:solidFill>
                <a:latin typeface="Tahoma"/>
                <a:cs typeface="Tahoma"/>
              </a:rPr>
              <a:t> </a:t>
            </a:r>
            <a:r>
              <a:rPr sz="2000" spc="-5" dirty="0">
                <a:solidFill>
                  <a:schemeClr val="bg1"/>
                </a:solidFill>
                <a:latin typeface="Tahoma"/>
                <a:cs typeface="Tahoma"/>
              </a:rPr>
              <a:t>respirator</a:t>
            </a:r>
            <a:endParaRPr sz="2000" dirty="0">
              <a:solidFill>
                <a:schemeClr val="bg1"/>
              </a:solidFill>
              <a:latin typeface="Tahoma"/>
              <a:cs typeface="Tahoma"/>
            </a:endParaRPr>
          </a:p>
          <a:p>
            <a:pPr marL="1155700" lvl="2" indent="-229235">
              <a:lnSpc>
                <a:spcPct val="100000"/>
              </a:lnSpc>
              <a:spcBef>
                <a:spcPts val="480"/>
              </a:spcBef>
              <a:buFont typeface="Arial"/>
              <a:buChar char="•"/>
              <a:tabLst>
                <a:tab pos="1155065" algn="l"/>
                <a:tab pos="1156335" algn="l"/>
              </a:tabLst>
            </a:pPr>
            <a:r>
              <a:rPr sz="2000" spc="-10" dirty="0">
                <a:solidFill>
                  <a:schemeClr val="bg1"/>
                </a:solidFill>
                <a:latin typeface="Tahoma"/>
                <a:cs typeface="Tahoma"/>
              </a:rPr>
              <a:t>Powered</a:t>
            </a:r>
            <a:r>
              <a:rPr sz="2000" spc="-25" dirty="0">
                <a:solidFill>
                  <a:schemeClr val="bg1"/>
                </a:solidFill>
                <a:latin typeface="Tahoma"/>
                <a:cs typeface="Tahoma"/>
              </a:rPr>
              <a:t> </a:t>
            </a:r>
            <a:r>
              <a:rPr sz="2000" spc="-10" dirty="0">
                <a:solidFill>
                  <a:schemeClr val="bg1"/>
                </a:solidFill>
                <a:latin typeface="Tahoma"/>
                <a:cs typeface="Tahoma"/>
              </a:rPr>
              <a:t>Air-Purifying</a:t>
            </a:r>
            <a:endParaRPr sz="2000" dirty="0">
              <a:solidFill>
                <a:schemeClr val="bg1"/>
              </a:solidFill>
              <a:latin typeface="Tahoma"/>
              <a:cs typeface="Tahoma"/>
            </a:endParaRPr>
          </a:p>
          <a:p>
            <a:pPr marL="1155700">
              <a:lnSpc>
                <a:spcPct val="100000"/>
              </a:lnSpc>
            </a:pPr>
            <a:r>
              <a:rPr sz="2000" spc="-10" dirty="0">
                <a:solidFill>
                  <a:schemeClr val="bg1"/>
                </a:solidFill>
                <a:latin typeface="Tahoma"/>
                <a:cs typeface="Tahoma"/>
              </a:rPr>
              <a:t>Respirator</a:t>
            </a:r>
            <a:r>
              <a:rPr sz="2000" spc="-30" dirty="0">
                <a:solidFill>
                  <a:schemeClr val="bg1"/>
                </a:solidFill>
                <a:latin typeface="Tahoma"/>
                <a:cs typeface="Tahoma"/>
              </a:rPr>
              <a:t> </a:t>
            </a:r>
            <a:r>
              <a:rPr sz="2000" spc="-10" dirty="0">
                <a:solidFill>
                  <a:schemeClr val="bg1"/>
                </a:solidFill>
                <a:latin typeface="Tahoma"/>
                <a:cs typeface="Tahoma"/>
              </a:rPr>
              <a:t>(PAPR)</a:t>
            </a:r>
            <a:endParaRPr sz="2000" dirty="0">
              <a:solidFill>
                <a:schemeClr val="bg1"/>
              </a:solidFill>
              <a:latin typeface="Tahoma"/>
              <a:cs typeface="Tahoma"/>
            </a:endParaRPr>
          </a:p>
        </p:txBody>
      </p:sp>
      <p:grpSp>
        <p:nvGrpSpPr>
          <p:cNvPr id="4" name="object 4"/>
          <p:cNvGrpSpPr/>
          <p:nvPr/>
        </p:nvGrpSpPr>
        <p:grpSpPr>
          <a:xfrm>
            <a:off x="5077967" y="1063752"/>
            <a:ext cx="3542029" cy="4904740"/>
            <a:chOff x="5077967" y="1063752"/>
            <a:chExt cx="3542029" cy="4904740"/>
          </a:xfrm>
        </p:grpSpPr>
        <p:sp>
          <p:nvSpPr>
            <p:cNvPr id="5" name="object 5"/>
            <p:cNvSpPr/>
            <p:nvPr/>
          </p:nvSpPr>
          <p:spPr>
            <a:xfrm>
              <a:off x="5426963" y="1076704"/>
              <a:ext cx="1600185" cy="1596392"/>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5422391" y="1068324"/>
              <a:ext cx="1609725" cy="1609725"/>
            </a:xfrm>
            <a:custGeom>
              <a:avLst/>
              <a:gdLst/>
              <a:ahLst/>
              <a:cxnLst/>
              <a:rect l="l" t="t" r="r" b="b"/>
              <a:pathLst>
                <a:path w="1609725" h="1609725">
                  <a:moveTo>
                    <a:pt x="0" y="1609343"/>
                  </a:moveTo>
                  <a:lnTo>
                    <a:pt x="1609343" y="1609343"/>
                  </a:lnTo>
                  <a:lnTo>
                    <a:pt x="1609343" y="0"/>
                  </a:lnTo>
                  <a:lnTo>
                    <a:pt x="0" y="0"/>
                  </a:lnTo>
                  <a:lnTo>
                    <a:pt x="0" y="1609343"/>
                  </a:lnTo>
                  <a:close/>
                </a:path>
              </a:pathLst>
            </a:custGeom>
            <a:ln w="9144">
              <a:solidFill>
                <a:srgbClr val="000000"/>
              </a:solidFill>
            </a:ln>
          </p:spPr>
          <p:txBody>
            <a:bodyPr wrap="square" lIns="0" tIns="0" rIns="0" bIns="0" rtlCol="0"/>
            <a:lstStyle/>
            <a:p>
              <a:endParaRPr/>
            </a:p>
          </p:txBody>
        </p:sp>
        <p:sp>
          <p:nvSpPr>
            <p:cNvPr id="7" name="object 7"/>
            <p:cNvSpPr/>
            <p:nvPr/>
          </p:nvSpPr>
          <p:spPr>
            <a:xfrm>
              <a:off x="6934199" y="1594033"/>
              <a:ext cx="1676337" cy="2026990"/>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6929627" y="1589532"/>
              <a:ext cx="1685925" cy="2036445"/>
            </a:xfrm>
            <a:custGeom>
              <a:avLst/>
              <a:gdLst/>
              <a:ahLst/>
              <a:cxnLst/>
              <a:rect l="l" t="t" r="r" b="b"/>
              <a:pathLst>
                <a:path w="1685925" h="2036445">
                  <a:moveTo>
                    <a:pt x="0" y="2036064"/>
                  </a:moveTo>
                  <a:lnTo>
                    <a:pt x="1685544" y="2036064"/>
                  </a:lnTo>
                  <a:lnTo>
                    <a:pt x="1685544" y="0"/>
                  </a:lnTo>
                  <a:lnTo>
                    <a:pt x="0" y="0"/>
                  </a:lnTo>
                  <a:lnTo>
                    <a:pt x="0" y="2036064"/>
                  </a:lnTo>
                  <a:close/>
                </a:path>
              </a:pathLst>
            </a:custGeom>
            <a:ln w="9144">
              <a:solidFill>
                <a:srgbClr val="000000"/>
              </a:solidFill>
            </a:ln>
          </p:spPr>
          <p:txBody>
            <a:bodyPr wrap="square" lIns="0" tIns="0" rIns="0" bIns="0" rtlCol="0"/>
            <a:lstStyle/>
            <a:p>
              <a:endParaRPr/>
            </a:p>
          </p:txBody>
        </p:sp>
        <p:sp>
          <p:nvSpPr>
            <p:cNvPr id="9" name="object 9"/>
            <p:cNvSpPr/>
            <p:nvPr/>
          </p:nvSpPr>
          <p:spPr>
            <a:xfrm>
              <a:off x="5087111" y="2801170"/>
              <a:ext cx="1574321" cy="1641289"/>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5082539" y="2796540"/>
              <a:ext cx="1583690" cy="1651000"/>
            </a:xfrm>
            <a:custGeom>
              <a:avLst/>
              <a:gdLst/>
              <a:ahLst/>
              <a:cxnLst/>
              <a:rect l="l" t="t" r="r" b="b"/>
              <a:pathLst>
                <a:path w="1583690" h="1651000">
                  <a:moveTo>
                    <a:pt x="0" y="1650492"/>
                  </a:moveTo>
                  <a:lnTo>
                    <a:pt x="1583436" y="1650492"/>
                  </a:lnTo>
                  <a:lnTo>
                    <a:pt x="1583436" y="0"/>
                  </a:lnTo>
                  <a:lnTo>
                    <a:pt x="0" y="0"/>
                  </a:lnTo>
                  <a:lnTo>
                    <a:pt x="0" y="1650492"/>
                  </a:lnTo>
                  <a:close/>
                </a:path>
              </a:pathLst>
            </a:custGeom>
            <a:ln w="9144">
              <a:solidFill>
                <a:srgbClr val="000000"/>
              </a:solidFill>
            </a:ln>
          </p:spPr>
          <p:txBody>
            <a:bodyPr wrap="square" lIns="0" tIns="0" rIns="0" bIns="0" rtlCol="0"/>
            <a:lstStyle/>
            <a:p>
              <a:endParaRPr/>
            </a:p>
          </p:txBody>
        </p:sp>
        <p:sp>
          <p:nvSpPr>
            <p:cNvPr id="11" name="object 11"/>
            <p:cNvSpPr/>
            <p:nvPr/>
          </p:nvSpPr>
          <p:spPr>
            <a:xfrm>
              <a:off x="5812667" y="4256536"/>
              <a:ext cx="2797905" cy="1702303"/>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5806439" y="4251959"/>
              <a:ext cx="2809240" cy="1711960"/>
            </a:xfrm>
            <a:custGeom>
              <a:avLst/>
              <a:gdLst/>
              <a:ahLst/>
              <a:cxnLst/>
              <a:rect l="l" t="t" r="r" b="b"/>
              <a:pathLst>
                <a:path w="2809240" h="1711960">
                  <a:moveTo>
                    <a:pt x="0" y="1711452"/>
                  </a:moveTo>
                  <a:lnTo>
                    <a:pt x="2808732" y="1711452"/>
                  </a:lnTo>
                  <a:lnTo>
                    <a:pt x="2808732" y="0"/>
                  </a:lnTo>
                  <a:lnTo>
                    <a:pt x="0" y="0"/>
                  </a:lnTo>
                  <a:lnTo>
                    <a:pt x="0" y="1711452"/>
                  </a:lnTo>
                  <a:close/>
                </a:path>
              </a:pathLst>
            </a:custGeom>
            <a:ln w="9144">
              <a:solidFill>
                <a:srgbClr val="000000"/>
              </a:solidFill>
            </a:ln>
          </p:spPr>
          <p:txBody>
            <a:bodyPr wrap="square" lIns="0" tIns="0" rIns="0" bIns="0" rtlCol="0"/>
            <a:lstStyle/>
            <a:p>
              <a:endParaRPr/>
            </a:p>
          </p:txBody>
        </p:sp>
      </p:grpSp>
      <p:sp>
        <p:nvSpPr>
          <p:cNvPr id="13" name="object 13"/>
          <p:cNvSpPr txBox="1">
            <a:spLocks noGrp="1"/>
          </p:cNvSpPr>
          <p:nvPr>
            <p:ph type="title"/>
          </p:nvPr>
        </p:nvSpPr>
        <p:spPr>
          <a:xfrm>
            <a:off x="1371600" y="183591"/>
            <a:ext cx="4847209" cy="720069"/>
          </a:xfrm>
          <a:prstGeom prst="rect">
            <a:avLst/>
          </a:prstGeom>
        </p:spPr>
        <p:txBody>
          <a:bodyPr vert="horz" wrap="square" lIns="0" tIns="12065" rIns="0" bIns="0" rtlCol="0">
            <a:spAutoFit/>
          </a:bodyPr>
          <a:lstStyle/>
          <a:p>
            <a:pPr marL="12700">
              <a:lnSpc>
                <a:spcPct val="100000"/>
              </a:lnSpc>
              <a:spcBef>
                <a:spcPts val="95"/>
              </a:spcBef>
            </a:pPr>
            <a:r>
              <a:rPr spc="-5" dirty="0"/>
              <a:t>Types of</a:t>
            </a:r>
            <a:r>
              <a:rPr spc="-90" dirty="0"/>
              <a:t> </a:t>
            </a:r>
            <a:r>
              <a:rPr spc="-5" dirty="0"/>
              <a:t>PPE</a:t>
            </a:r>
          </a:p>
        </p:txBody>
      </p:sp>
      <p:sp>
        <p:nvSpPr>
          <p:cNvPr id="14" name="object 14"/>
          <p:cNvSpPr txBox="1">
            <a:spLocks noGrp="1"/>
          </p:cNvSpPr>
          <p:nvPr>
            <p:ph type="sldNum" sz="quarter" idx="7"/>
          </p:nvPr>
        </p:nvSpPr>
        <p:spPr>
          <a:prstGeom prst="rect">
            <a:avLst/>
          </a:prstGeom>
        </p:spPr>
        <p:txBody>
          <a:bodyPr vert="horz" wrap="square" lIns="0" tIns="13335" rIns="0" bIns="0" rtlCol="0">
            <a:spAutoFit/>
          </a:bodyPr>
          <a:lstStyle/>
          <a:p>
            <a:pPr marR="31115" algn="r">
              <a:lnSpc>
                <a:spcPct val="100000"/>
              </a:lnSpc>
              <a:spcBef>
                <a:spcPts val="105"/>
              </a:spcBef>
            </a:pPr>
            <a:fld id="{81D60167-4931-47E6-BA6A-407CBD079E47}" type="slidenum">
              <a:rPr dirty="0"/>
              <a:t>95</a:t>
            </a:fld>
            <a:endParaRPr dirty="0"/>
          </a:p>
          <a:p>
            <a:pPr marR="31115" algn="r">
              <a:lnSpc>
                <a:spcPct val="100000"/>
              </a:lnSpc>
            </a:pPr>
            <a:r>
              <a:rPr spc="-5" dirty="0"/>
              <a:t>Created </a:t>
            </a:r>
            <a:r>
              <a:rPr dirty="0"/>
              <a:t>by OTIEC </a:t>
            </a:r>
            <a:r>
              <a:rPr spc="-5" dirty="0"/>
              <a:t>Outreach Resources</a:t>
            </a:r>
            <a:r>
              <a:rPr spc="5" dirty="0"/>
              <a:t> </a:t>
            </a:r>
            <a:r>
              <a:rPr spc="-5" dirty="0"/>
              <a:t>Workgroup</a:t>
            </a:r>
          </a:p>
        </p:txBody>
      </p:sp>
      <p:sp>
        <p:nvSpPr>
          <p:cNvPr id="15" name="object 15"/>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PPT </a:t>
            </a:r>
            <a:r>
              <a:rPr dirty="0"/>
              <a:t>10-hr. </a:t>
            </a:r>
            <a:r>
              <a:rPr spc="-5" dirty="0"/>
              <a:t>General Industry </a:t>
            </a:r>
            <a:r>
              <a:rPr dirty="0"/>
              <a:t>– </a:t>
            </a:r>
            <a:r>
              <a:rPr spc="-5" dirty="0"/>
              <a:t>PPE</a:t>
            </a:r>
            <a:r>
              <a:rPr dirty="0"/>
              <a:t> </a:t>
            </a:r>
            <a:r>
              <a:rPr spc="-5" dirty="0"/>
              <a:t>v.03.01.17</a:t>
            </a:r>
          </a:p>
        </p:txBody>
      </p:sp>
    </p:spTree>
    <p:extLst>
      <p:ext uri="{BB962C8B-B14F-4D97-AF65-F5344CB8AC3E}">
        <p14:creationId xmlns:p14="http://schemas.microsoft.com/office/powerpoint/2010/main" val="206129122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A4670-97F1-4ABF-BAC1-4B148968B66D}"/>
              </a:ext>
            </a:extLst>
          </p:cNvPr>
          <p:cNvSpPr>
            <a:spLocks noGrp="1"/>
          </p:cNvSpPr>
          <p:nvPr>
            <p:ph type="title"/>
          </p:nvPr>
        </p:nvSpPr>
        <p:spPr>
          <a:xfrm>
            <a:off x="2082926" y="498093"/>
            <a:ext cx="4978146" cy="1415772"/>
          </a:xfrm>
        </p:spPr>
        <p:txBody>
          <a:bodyPr/>
          <a:lstStyle/>
          <a:p>
            <a:r>
              <a:rPr lang="en-IN" dirty="0"/>
              <a:t>Canister gas mask</a:t>
            </a:r>
            <a:br>
              <a:rPr lang="en-IN" dirty="0"/>
            </a:br>
            <a:endParaRPr lang="en-IN" dirty="0"/>
          </a:p>
        </p:txBody>
      </p:sp>
      <p:sp>
        <p:nvSpPr>
          <p:cNvPr id="3" name="Text Placeholder 2">
            <a:extLst>
              <a:ext uri="{FF2B5EF4-FFF2-40B4-BE49-F238E27FC236}">
                <a16:creationId xmlns:a16="http://schemas.microsoft.com/office/drawing/2014/main" id="{33929644-794E-4287-AED5-22E0E7F71F77}"/>
              </a:ext>
            </a:extLst>
          </p:cNvPr>
          <p:cNvSpPr>
            <a:spLocks noGrp="1"/>
          </p:cNvSpPr>
          <p:nvPr>
            <p:ph type="body" idx="1"/>
          </p:nvPr>
        </p:nvSpPr>
        <p:spPr>
          <a:xfrm>
            <a:off x="470345" y="1556575"/>
            <a:ext cx="3716654" cy="276999"/>
          </a:xfrm>
        </p:spPr>
        <p:txBody>
          <a:bodyPr/>
          <a:lstStyle/>
          <a:p>
            <a:endParaRPr lang="en-IN" dirty="0"/>
          </a:p>
        </p:txBody>
      </p:sp>
      <p:pic>
        <p:nvPicPr>
          <p:cNvPr id="5" name="Picture 4">
            <a:extLst>
              <a:ext uri="{FF2B5EF4-FFF2-40B4-BE49-F238E27FC236}">
                <a16:creationId xmlns:a16="http://schemas.microsoft.com/office/drawing/2014/main" id="{944D077D-2503-4F9B-9D00-6EB5B93472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54" y="2226818"/>
            <a:ext cx="3438144" cy="2880360"/>
          </a:xfrm>
          <a:prstGeom prst="rect">
            <a:avLst/>
          </a:prstGeom>
        </p:spPr>
      </p:pic>
      <p:pic>
        <p:nvPicPr>
          <p:cNvPr id="7" name="Picture 6">
            <a:extLst>
              <a:ext uri="{FF2B5EF4-FFF2-40B4-BE49-F238E27FC236}">
                <a16:creationId xmlns:a16="http://schemas.microsoft.com/office/drawing/2014/main" id="{B0EF10F3-FFEF-4E58-B787-3C1CBAB671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7519" y="1802422"/>
            <a:ext cx="3280601" cy="2357426"/>
          </a:xfrm>
          <a:prstGeom prst="rect">
            <a:avLst/>
          </a:prstGeom>
        </p:spPr>
      </p:pic>
      <p:pic>
        <p:nvPicPr>
          <p:cNvPr id="9" name="Picture 8">
            <a:extLst>
              <a:ext uri="{FF2B5EF4-FFF2-40B4-BE49-F238E27FC236}">
                <a16:creationId xmlns:a16="http://schemas.microsoft.com/office/drawing/2014/main" id="{C8D4D833-4B76-49F6-977C-8FD5798A13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2400" y="4343400"/>
            <a:ext cx="2047875" cy="2228850"/>
          </a:xfrm>
          <a:prstGeom prst="rect">
            <a:avLst/>
          </a:prstGeom>
        </p:spPr>
      </p:pic>
      <p:cxnSp>
        <p:nvCxnSpPr>
          <p:cNvPr id="6" name="Straight Arrow Connector 5">
            <a:extLst>
              <a:ext uri="{FF2B5EF4-FFF2-40B4-BE49-F238E27FC236}">
                <a16:creationId xmlns:a16="http://schemas.microsoft.com/office/drawing/2014/main" id="{671108DA-6742-4645-8AA3-2C2F268F5F39}"/>
              </a:ext>
            </a:extLst>
          </p:cNvPr>
          <p:cNvCxnSpPr>
            <a:cxnSpLocks/>
          </p:cNvCxnSpPr>
          <p:nvPr/>
        </p:nvCxnSpPr>
        <p:spPr>
          <a:xfrm flipH="1">
            <a:off x="6477000" y="1556575"/>
            <a:ext cx="685800" cy="7294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41E969C0-4274-4B20-A808-3A63DD7D1668}"/>
              </a:ext>
            </a:extLst>
          </p:cNvPr>
          <p:cNvSpPr txBox="1"/>
          <p:nvPr/>
        </p:nvSpPr>
        <p:spPr>
          <a:xfrm>
            <a:off x="7162800" y="1187243"/>
            <a:ext cx="1358453" cy="369332"/>
          </a:xfrm>
          <a:prstGeom prst="rect">
            <a:avLst/>
          </a:prstGeom>
          <a:noFill/>
        </p:spPr>
        <p:txBody>
          <a:bodyPr wrap="square" rtlCol="0">
            <a:spAutoFit/>
          </a:bodyPr>
          <a:lstStyle/>
          <a:p>
            <a:r>
              <a:rPr lang="en-IN" dirty="0">
                <a:solidFill>
                  <a:srgbClr val="FFC000"/>
                </a:solidFill>
              </a:rPr>
              <a:t>Ammonia</a:t>
            </a:r>
          </a:p>
        </p:txBody>
      </p:sp>
      <p:cxnSp>
        <p:nvCxnSpPr>
          <p:cNvPr id="12" name="Straight Arrow Connector 11">
            <a:extLst>
              <a:ext uri="{FF2B5EF4-FFF2-40B4-BE49-F238E27FC236}">
                <a16:creationId xmlns:a16="http://schemas.microsoft.com/office/drawing/2014/main" id="{303FFD32-53A0-4A4D-A3BB-B244F947EE7F}"/>
              </a:ext>
            </a:extLst>
          </p:cNvPr>
          <p:cNvCxnSpPr/>
          <p:nvPr/>
        </p:nvCxnSpPr>
        <p:spPr>
          <a:xfrm>
            <a:off x="6248400" y="3352800"/>
            <a:ext cx="812672" cy="762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7D45109E-D41E-4086-A95E-475BD74195BC}"/>
              </a:ext>
            </a:extLst>
          </p:cNvPr>
          <p:cNvSpPr txBox="1"/>
          <p:nvPr/>
        </p:nvSpPr>
        <p:spPr>
          <a:xfrm>
            <a:off x="7029061" y="3974068"/>
            <a:ext cx="1358453" cy="369332"/>
          </a:xfrm>
          <a:prstGeom prst="rect">
            <a:avLst/>
          </a:prstGeom>
          <a:noFill/>
        </p:spPr>
        <p:txBody>
          <a:bodyPr wrap="square" rtlCol="0">
            <a:spAutoFit/>
          </a:bodyPr>
          <a:lstStyle/>
          <a:p>
            <a:r>
              <a:rPr lang="en-IN" dirty="0">
                <a:solidFill>
                  <a:srgbClr val="FFC000"/>
                </a:solidFill>
              </a:rPr>
              <a:t>Acid gases</a:t>
            </a:r>
          </a:p>
        </p:txBody>
      </p:sp>
      <p:sp>
        <p:nvSpPr>
          <p:cNvPr id="14" name="TextBox 13">
            <a:extLst>
              <a:ext uri="{FF2B5EF4-FFF2-40B4-BE49-F238E27FC236}">
                <a16:creationId xmlns:a16="http://schemas.microsoft.com/office/drawing/2014/main" id="{111BE079-F419-4784-AA69-914480BDC4FB}"/>
              </a:ext>
            </a:extLst>
          </p:cNvPr>
          <p:cNvSpPr txBox="1"/>
          <p:nvPr/>
        </p:nvSpPr>
        <p:spPr>
          <a:xfrm>
            <a:off x="7683405" y="2981135"/>
            <a:ext cx="1358453" cy="923330"/>
          </a:xfrm>
          <a:prstGeom prst="rect">
            <a:avLst/>
          </a:prstGeom>
          <a:noFill/>
        </p:spPr>
        <p:txBody>
          <a:bodyPr wrap="square" rtlCol="0">
            <a:spAutoFit/>
          </a:bodyPr>
          <a:lstStyle/>
          <a:p>
            <a:r>
              <a:rPr lang="en-IN" dirty="0">
                <a:solidFill>
                  <a:srgbClr val="FFC000"/>
                </a:solidFill>
              </a:rPr>
              <a:t>Organic vapours and Acid gases</a:t>
            </a:r>
          </a:p>
        </p:txBody>
      </p:sp>
      <p:cxnSp>
        <p:nvCxnSpPr>
          <p:cNvPr id="16" name="Straight Arrow Connector 15">
            <a:extLst>
              <a:ext uri="{FF2B5EF4-FFF2-40B4-BE49-F238E27FC236}">
                <a16:creationId xmlns:a16="http://schemas.microsoft.com/office/drawing/2014/main" id="{6F9C85E5-92C8-4CD5-930B-B6A407C290CC}"/>
              </a:ext>
            </a:extLst>
          </p:cNvPr>
          <p:cNvCxnSpPr>
            <a:cxnSpLocks/>
            <a:endCxn id="14" idx="1"/>
          </p:cNvCxnSpPr>
          <p:nvPr/>
        </p:nvCxnSpPr>
        <p:spPr>
          <a:xfrm>
            <a:off x="7358120" y="3165801"/>
            <a:ext cx="325285" cy="276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DA6EEBCE-D52A-6DBB-9686-67E62BC74684}"/>
              </a:ext>
            </a:extLst>
          </p:cNvPr>
          <p:cNvCxnSpPr>
            <a:cxnSpLocks/>
          </p:cNvCxnSpPr>
          <p:nvPr/>
        </p:nvCxnSpPr>
        <p:spPr>
          <a:xfrm>
            <a:off x="5664328" y="5553735"/>
            <a:ext cx="1155572" cy="1612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EE60221B-423C-E718-F0C4-C9CECD04A491}"/>
              </a:ext>
            </a:extLst>
          </p:cNvPr>
          <p:cNvSpPr txBox="1"/>
          <p:nvPr/>
        </p:nvSpPr>
        <p:spPr>
          <a:xfrm>
            <a:off x="6841535" y="5523227"/>
            <a:ext cx="1358453" cy="369332"/>
          </a:xfrm>
          <a:prstGeom prst="rect">
            <a:avLst/>
          </a:prstGeom>
          <a:noFill/>
        </p:spPr>
        <p:txBody>
          <a:bodyPr wrap="square" rtlCol="0">
            <a:spAutoFit/>
          </a:bodyPr>
          <a:lstStyle/>
          <a:p>
            <a:r>
              <a:rPr lang="en-IN">
                <a:solidFill>
                  <a:srgbClr val="FFC000"/>
                </a:solidFill>
              </a:rPr>
              <a:t>CO</a:t>
            </a:r>
            <a:endParaRPr lang="en-IN" dirty="0">
              <a:solidFill>
                <a:srgbClr val="FFC000"/>
              </a:solidFill>
            </a:endParaRPr>
          </a:p>
        </p:txBody>
      </p:sp>
    </p:spTree>
    <p:extLst>
      <p:ext uri="{BB962C8B-B14F-4D97-AF65-F5344CB8AC3E}">
        <p14:creationId xmlns:p14="http://schemas.microsoft.com/office/powerpoint/2010/main" val="285444637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CB309-8D7E-42A4-899D-2A7550EBA790}"/>
              </a:ext>
            </a:extLst>
          </p:cNvPr>
          <p:cNvSpPr>
            <a:spLocks noGrp="1"/>
          </p:cNvSpPr>
          <p:nvPr>
            <p:ph type="title"/>
          </p:nvPr>
        </p:nvSpPr>
        <p:spPr>
          <a:xfrm>
            <a:off x="2082927" y="533400"/>
            <a:ext cx="4978146" cy="1415772"/>
          </a:xfrm>
        </p:spPr>
        <p:txBody>
          <a:bodyPr/>
          <a:lstStyle/>
          <a:p>
            <a:r>
              <a:rPr lang="en-IN" dirty="0"/>
              <a:t>Mechanical respirator</a:t>
            </a:r>
          </a:p>
        </p:txBody>
      </p:sp>
      <p:pic>
        <p:nvPicPr>
          <p:cNvPr id="5" name="Picture 4">
            <a:extLst>
              <a:ext uri="{FF2B5EF4-FFF2-40B4-BE49-F238E27FC236}">
                <a16:creationId xmlns:a16="http://schemas.microsoft.com/office/drawing/2014/main" id="{47DFCA2C-2CF5-43BF-BD48-B98536D14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2133600"/>
            <a:ext cx="3886074" cy="3585786"/>
          </a:xfrm>
          <a:prstGeom prst="rect">
            <a:avLst/>
          </a:prstGeom>
        </p:spPr>
      </p:pic>
      <p:cxnSp>
        <p:nvCxnSpPr>
          <p:cNvPr id="4" name="Straight Arrow Connector 3">
            <a:extLst>
              <a:ext uri="{FF2B5EF4-FFF2-40B4-BE49-F238E27FC236}">
                <a16:creationId xmlns:a16="http://schemas.microsoft.com/office/drawing/2014/main" id="{CDCC4C76-5C22-45BC-93D6-56D6D96033CC}"/>
              </a:ext>
            </a:extLst>
          </p:cNvPr>
          <p:cNvCxnSpPr/>
          <p:nvPr/>
        </p:nvCxnSpPr>
        <p:spPr>
          <a:xfrm flipH="1">
            <a:off x="4343400" y="2622327"/>
            <a:ext cx="14478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2884DDFA-8672-4EB4-9634-354F40058F58}"/>
              </a:ext>
            </a:extLst>
          </p:cNvPr>
          <p:cNvCxnSpPr/>
          <p:nvPr/>
        </p:nvCxnSpPr>
        <p:spPr>
          <a:xfrm flipH="1">
            <a:off x="4343400" y="3628941"/>
            <a:ext cx="243840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5A987FD-9A6C-4C11-8ED8-47E01F219BAD}"/>
              </a:ext>
            </a:extLst>
          </p:cNvPr>
          <p:cNvSpPr txBox="1"/>
          <p:nvPr/>
        </p:nvSpPr>
        <p:spPr>
          <a:xfrm>
            <a:off x="7061073" y="3429000"/>
            <a:ext cx="1549401" cy="646331"/>
          </a:xfrm>
          <a:prstGeom prst="rect">
            <a:avLst/>
          </a:prstGeom>
          <a:noFill/>
        </p:spPr>
        <p:txBody>
          <a:bodyPr wrap="square" rtlCol="0">
            <a:spAutoFit/>
          </a:bodyPr>
          <a:lstStyle/>
          <a:p>
            <a:r>
              <a:rPr lang="en-IN" dirty="0">
                <a:solidFill>
                  <a:srgbClr val="FFC000"/>
                </a:solidFill>
              </a:rPr>
              <a:t>Retain very fine particles</a:t>
            </a:r>
          </a:p>
        </p:txBody>
      </p:sp>
      <p:sp>
        <p:nvSpPr>
          <p:cNvPr id="9" name="TextBox 8">
            <a:extLst>
              <a:ext uri="{FF2B5EF4-FFF2-40B4-BE49-F238E27FC236}">
                <a16:creationId xmlns:a16="http://schemas.microsoft.com/office/drawing/2014/main" id="{7E148307-E5F4-4FD8-84B3-FFC647CE9D45}"/>
              </a:ext>
            </a:extLst>
          </p:cNvPr>
          <p:cNvSpPr txBox="1"/>
          <p:nvPr/>
        </p:nvSpPr>
        <p:spPr>
          <a:xfrm>
            <a:off x="5562600" y="2125529"/>
            <a:ext cx="1549401" cy="646331"/>
          </a:xfrm>
          <a:prstGeom prst="rect">
            <a:avLst/>
          </a:prstGeom>
          <a:noFill/>
        </p:spPr>
        <p:txBody>
          <a:bodyPr wrap="square" rtlCol="0">
            <a:spAutoFit/>
          </a:bodyPr>
          <a:lstStyle/>
          <a:p>
            <a:r>
              <a:rPr lang="en-IN" dirty="0">
                <a:solidFill>
                  <a:srgbClr val="FFC000"/>
                </a:solidFill>
              </a:rPr>
              <a:t>Larger particles</a:t>
            </a:r>
          </a:p>
        </p:txBody>
      </p:sp>
      <p:sp>
        <p:nvSpPr>
          <p:cNvPr id="10" name="TextBox 9">
            <a:extLst>
              <a:ext uri="{FF2B5EF4-FFF2-40B4-BE49-F238E27FC236}">
                <a16:creationId xmlns:a16="http://schemas.microsoft.com/office/drawing/2014/main" id="{D291DD91-5CFA-4EB8-8797-B797ABA4A99F}"/>
              </a:ext>
            </a:extLst>
          </p:cNvPr>
          <p:cNvSpPr txBox="1"/>
          <p:nvPr/>
        </p:nvSpPr>
        <p:spPr>
          <a:xfrm>
            <a:off x="6781800" y="5029200"/>
            <a:ext cx="1066800" cy="646331"/>
          </a:xfrm>
          <a:prstGeom prst="rect">
            <a:avLst/>
          </a:prstGeom>
          <a:noFill/>
        </p:spPr>
        <p:txBody>
          <a:bodyPr wrap="square" rtlCol="0">
            <a:spAutoFit/>
          </a:bodyPr>
          <a:lstStyle/>
          <a:p>
            <a:r>
              <a:rPr lang="en-IN" dirty="0">
                <a:solidFill>
                  <a:srgbClr val="FFC000"/>
                </a:solidFill>
              </a:rPr>
              <a:t>&lt;5 microns</a:t>
            </a:r>
          </a:p>
        </p:txBody>
      </p:sp>
    </p:spTree>
    <p:extLst>
      <p:ext uri="{BB962C8B-B14F-4D97-AF65-F5344CB8AC3E}">
        <p14:creationId xmlns:p14="http://schemas.microsoft.com/office/powerpoint/2010/main" val="86476736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81A89-B434-4CC0-B58F-E0B18C48EF2A}"/>
              </a:ext>
            </a:extLst>
          </p:cNvPr>
          <p:cNvSpPr>
            <a:spLocks noGrp="1"/>
          </p:cNvSpPr>
          <p:nvPr>
            <p:ph type="title"/>
          </p:nvPr>
        </p:nvSpPr>
        <p:spPr>
          <a:xfrm>
            <a:off x="2082926" y="498093"/>
            <a:ext cx="4978146" cy="1415772"/>
          </a:xfrm>
        </p:spPr>
        <p:txBody>
          <a:bodyPr/>
          <a:lstStyle/>
          <a:p>
            <a:r>
              <a:rPr lang="en-IN" dirty="0"/>
              <a:t>Chemical respirator</a:t>
            </a:r>
          </a:p>
        </p:txBody>
      </p:sp>
      <p:pic>
        <p:nvPicPr>
          <p:cNvPr id="5" name="Picture 4">
            <a:extLst>
              <a:ext uri="{FF2B5EF4-FFF2-40B4-BE49-F238E27FC236}">
                <a16:creationId xmlns:a16="http://schemas.microsoft.com/office/drawing/2014/main" id="{0C83DA62-C2E2-48B0-98D2-17A3D38C72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176399"/>
            <a:ext cx="2057400" cy="2219325"/>
          </a:xfrm>
          <a:prstGeom prst="rect">
            <a:avLst/>
          </a:prstGeom>
        </p:spPr>
      </p:pic>
      <p:pic>
        <p:nvPicPr>
          <p:cNvPr id="7" name="Picture 6">
            <a:extLst>
              <a:ext uri="{FF2B5EF4-FFF2-40B4-BE49-F238E27FC236}">
                <a16:creationId xmlns:a16="http://schemas.microsoft.com/office/drawing/2014/main" id="{B3E41509-B85F-46B3-839D-7E78198DEF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24200" y="2176399"/>
            <a:ext cx="2090057" cy="2090057"/>
          </a:xfrm>
          <a:prstGeom prst="rect">
            <a:avLst/>
          </a:prstGeom>
        </p:spPr>
      </p:pic>
      <p:sp>
        <p:nvSpPr>
          <p:cNvPr id="6" name="TextBox 5">
            <a:extLst>
              <a:ext uri="{FF2B5EF4-FFF2-40B4-BE49-F238E27FC236}">
                <a16:creationId xmlns:a16="http://schemas.microsoft.com/office/drawing/2014/main" id="{76F26C18-29F7-41DE-9007-21E257946452}"/>
              </a:ext>
            </a:extLst>
          </p:cNvPr>
          <p:cNvSpPr txBox="1"/>
          <p:nvPr/>
        </p:nvSpPr>
        <p:spPr>
          <a:xfrm>
            <a:off x="1110343" y="4724400"/>
            <a:ext cx="2090057" cy="369332"/>
          </a:xfrm>
          <a:prstGeom prst="rect">
            <a:avLst/>
          </a:prstGeom>
          <a:noFill/>
        </p:spPr>
        <p:txBody>
          <a:bodyPr wrap="square" rtlCol="0">
            <a:spAutoFit/>
          </a:bodyPr>
          <a:lstStyle/>
          <a:p>
            <a:r>
              <a:rPr lang="en-IN" dirty="0">
                <a:solidFill>
                  <a:srgbClr val="FFC000"/>
                </a:solidFill>
              </a:rPr>
              <a:t>Chemical </a:t>
            </a:r>
            <a:r>
              <a:rPr lang="en-IN" dirty="0" err="1">
                <a:solidFill>
                  <a:srgbClr val="FFC000"/>
                </a:solidFill>
              </a:rPr>
              <a:t>catridge</a:t>
            </a:r>
            <a:endParaRPr lang="en-IN" dirty="0">
              <a:solidFill>
                <a:srgbClr val="FFC000"/>
              </a:solidFill>
            </a:endParaRPr>
          </a:p>
        </p:txBody>
      </p:sp>
      <p:sp>
        <p:nvSpPr>
          <p:cNvPr id="8" name="TextBox 7">
            <a:extLst>
              <a:ext uri="{FF2B5EF4-FFF2-40B4-BE49-F238E27FC236}">
                <a16:creationId xmlns:a16="http://schemas.microsoft.com/office/drawing/2014/main" id="{2487ABB5-4B39-4C5F-BEFF-16B02C665349}"/>
              </a:ext>
            </a:extLst>
          </p:cNvPr>
          <p:cNvSpPr txBox="1"/>
          <p:nvPr/>
        </p:nvSpPr>
        <p:spPr>
          <a:xfrm>
            <a:off x="3657600" y="4759470"/>
            <a:ext cx="2090057" cy="369332"/>
          </a:xfrm>
          <a:prstGeom prst="rect">
            <a:avLst/>
          </a:prstGeom>
          <a:noFill/>
        </p:spPr>
        <p:txBody>
          <a:bodyPr wrap="square" rtlCol="0">
            <a:spAutoFit/>
          </a:bodyPr>
          <a:lstStyle/>
          <a:p>
            <a:r>
              <a:rPr lang="en-IN" dirty="0">
                <a:solidFill>
                  <a:srgbClr val="FFC000"/>
                </a:solidFill>
              </a:rPr>
              <a:t>Gas mask</a:t>
            </a:r>
          </a:p>
        </p:txBody>
      </p:sp>
      <p:sp>
        <p:nvSpPr>
          <p:cNvPr id="9" name="TextBox 8">
            <a:extLst>
              <a:ext uri="{FF2B5EF4-FFF2-40B4-BE49-F238E27FC236}">
                <a16:creationId xmlns:a16="http://schemas.microsoft.com/office/drawing/2014/main" id="{001BB0E5-D356-496F-A815-48A3563FD732}"/>
              </a:ext>
            </a:extLst>
          </p:cNvPr>
          <p:cNvSpPr txBox="1"/>
          <p:nvPr/>
        </p:nvSpPr>
        <p:spPr>
          <a:xfrm>
            <a:off x="3962400" y="5298650"/>
            <a:ext cx="1905000" cy="923330"/>
          </a:xfrm>
          <a:prstGeom prst="rect">
            <a:avLst/>
          </a:prstGeom>
          <a:noFill/>
        </p:spPr>
        <p:txBody>
          <a:bodyPr wrap="square" rtlCol="0">
            <a:spAutoFit/>
          </a:bodyPr>
          <a:lstStyle/>
          <a:p>
            <a:r>
              <a:rPr lang="en-IN" dirty="0">
                <a:solidFill>
                  <a:schemeClr val="accent1">
                    <a:lumMod val="60000"/>
                    <a:lumOff val="40000"/>
                  </a:schemeClr>
                </a:solidFill>
              </a:rPr>
              <a:t>0.1 to 2% concentration </a:t>
            </a:r>
            <a:r>
              <a:rPr lang="en-IN">
                <a:solidFill>
                  <a:schemeClr val="accent1">
                    <a:lumMod val="60000"/>
                    <a:lumOff val="40000"/>
                  </a:schemeClr>
                </a:solidFill>
              </a:rPr>
              <a:t>of chemicals</a:t>
            </a:r>
            <a:endParaRPr lang="en-IN" dirty="0">
              <a:solidFill>
                <a:schemeClr val="accent1">
                  <a:lumMod val="60000"/>
                  <a:lumOff val="40000"/>
                </a:schemeClr>
              </a:solidFill>
            </a:endParaRPr>
          </a:p>
        </p:txBody>
      </p:sp>
      <p:sp>
        <p:nvSpPr>
          <p:cNvPr id="10" name="TextBox 9">
            <a:extLst>
              <a:ext uri="{FF2B5EF4-FFF2-40B4-BE49-F238E27FC236}">
                <a16:creationId xmlns:a16="http://schemas.microsoft.com/office/drawing/2014/main" id="{1AFAD984-201D-4E80-A11D-CAD6E06F3BD2}"/>
              </a:ext>
            </a:extLst>
          </p:cNvPr>
          <p:cNvSpPr txBox="1"/>
          <p:nvPr/>
        </p:nvSpPr>
        <p:spPr>
          <a:xfrm>
            <a:off x="1469571" y="5380910"/>
            <a:ext cx="1905000" cy="646331"/>
          </a:xfrm>
          <a:prstGeom prst="rect">
            <a:avLst/>
          </a:prstGeom>
          <a:noFill/>
        </p:spPr>
        <p:txBody>
          <a:bodyPr wrap="square" rtlCol="0">
            <a:spAutoFit/>
          </a:bodyPr>
          <a:lstStyle/>
          <a:p>
            <a:r>
              <a:rPr lang="en-IN" dirty="0">
                <a:solidFill>
                  <a:schemeClr val="accent1">
                    <a:lumMod val="60000"/>
                    <a:lumOff val="40000"/>
                  </a:schemeClr>
                </a:solidFill>
              </a:rPr>
              <a:t>0.1% contaminants </a:t>
            </a:r>
          </a:p>
        </p:txBody>
      </p:sp>
    </p:spTree>
    <p:extLst>
      <p:ext uri="{BB962C8B-B14F-4D97-AF65-F5344CB8AC3E}">
        <p14:creationId xmlns:p14="http://schemas.microsoft.com/office/powerpoint/2010/main" val="59341651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80128" y="5928156"/>
            <a:ext cx="1014094" cy="147955"/>
          </a:xfrm>
          <a:prstGeom prst="rect">
            <a:avLst/>
          </a:prstGeom>
        </p:spPr>
        <p:txBody>
          <a:bodyPr vert="horz" wrap="square" lIns="0" tIns="12700" rIns="0" bIns="0" rtlCol="0">
            <a:spAutoFit/>
          </a:bodyPr>
          <a:lstStyle/>
          <a:p>
            <a:pPr marL="12700">
              <a:lnSpc>
                <a:spcPct val="100000"/>
              </a:lnSpc>
              <a:spcBef>
                <a:spcPts val="100"/>
              </a:spcBef>
            </a:pPr>
            <a:r>
              <a:rPr sz="800" spc="-5" dirty="0">
                <a:latin typeface="Carlito"/>
                <a:cs typeface="Carlito"/>
              </a:rPr>
              <a:t>Source of photos:</a:t>
            </a:r>
            <a:r>
              <a:rPr sz="800" spc="-35" dirty="0">
                <a:latin typeface="Carlito"/>
                <a:cs typeface="Carlito"/>
              </a:rPr>
              <a:t> </a:t>
            </a:r>
            <a:r>
              <a:rPr sz="800" dirty="0">
                <a:latin typeface="Carlito"/>
                <a:cs typeface="Carlito"/>
              </a:rPr>
              <a:t>OSHA</a:t>
            </a:r>
            <a:endParaRPr sz="800">
              <a:latin typeface="Carlito"/>
              <a:cs typeface="Carlito"/>
            </a:endParaRPr>
          </a:p>
        </p:txBody>
      </p:sp>
      <p:sp>
        <p:nvSpPr>
          <p:cNvPr id="3" name="object 3"/>
          <p:cNvSpPr txBox="1"/>
          <p:nvPr/>
        </p:nvSpPr>
        <p:spPr>
          <a:xfrm>
            <a:off x="1610360" y="1258265"/>
            <a:ext cx="6052820" cy="751488"/>
          </a:xfrm>
          <a:prstGeom prst="rect">
            <a:avLst/>
          </a:prstGeom>
        </p:spPr>
        <p:txBody>
          <a:bodyPr vert="horz" wrap="square" lIns="0" tIns="12700" rIns="0" bIns="0" rtlCol="0">
            <a:spAutoFit/>
          </a:bodyPr>
          <a:lstStyle/>
          <a:p>
            <a:pPr marL="299085" indent="-287020">
              <a:lnSpc>
                <a:spcPct val="100000"/>
              </a:lnSpc>
              <a:spcBef>
                <a:spcPts val="100"/>
              </a:spcBef>
              <a:buFont typeface="Arial"/>
              <a:buChar char="–"/>
              <a:tabLst>
                <a:tab pos="299720" algn="l"/>
              </a:tabLst>
            </a:pPr>
            <a:r>
              <a:rPr sz="2400" b="1" spc="-5" dirty="0">
                <a:solidFill>
                  <a:srgbClr val="FF0000"/>
                </a:solidFill>
                <a:latin typeface="Tahoma"/>
                <a:cs typeface="Tahoma"/>
              </a:rPr>
              <a:t>Atmosphere-Supplying </a:t>
            </a:r>
            <a:r>
              <a:rPr sz="2400" dirty="0">
                <a:latin typeface="Tahoma"/>
                <a:cs typeface="Tahoma"/>
              </a:rPr>
              <a:t>– </a:t>
            </a:r>
            <a:r>
              <a:rPr sz="2400" spc="-5" dirty="0">
                <a:solidFill>
                  <a:schemeClr val="bg1"/>
                </a:solidFill>
                <a:latin typeface="Tahoma"/>
                <a:cs typeface="Tahoma"/>
              </a:rPr>
              <a:t>provide</a:t>
            </a:r>
            <a:r>
              <a:rPr sz="2400" spc="30" dirty="0">
                <a:solidFill>
                  <a:schemeClr val="bg1"/>
                </a:solidFill>
                <a:latin typeface="Tahoma"/>
                <a:cs typeface="Tahoma"/>
              </a:rPr>
              <a:t> </a:t>
            </a:r>
            <a:r>
              <a:rPr sz="2400" spc="-5" dirty="0">
                <a:solidFill>
                  <a:schemeClr val="bg1"/>
                </a:solidFill>
                <a:latin typeface="Tahoma"/>
                <a:cs typeface="Tahoma"/>
              </a:rPr>
              <a:t>clean,</a:t>
            </a:r>
            <a:endParaRPr sz="2400" dirty="0">
              <a:solidFill>
                <a:schemeClr val="bg1"/>
              </a:solidFill>
              <a:latin typeface="Tahoma"/>
              <a:cs typeface="Tahoma"/>
            </a:endParaRPr>
          </a:p>
          <a:p>
            <a:pPr marL="299085">
              <a:lnSpc>
                <a:spcPct val="100000"/>
              </a:lnSpc>
              <a:spcBef>
                <a:spcPts val="5"/>
              </a:spcBef>
            </a:pPr>
            <a:r>
              <a:rPr sz="2400" spc="-5" dirty="0">
                <a:solidFill>
                  <a:schemeClr val="bg1"/>
                </a:solidFill>
                <a:latin typeface="Tahoma"/>
                <a:cs typeface="Tahoma"/>
              </a:rPr>
              <a:t>breathable</a:t>
            </a:r>
            <a:r>
              <a:rPr sz="2400" spc="-20" dirty="0">
                <a:solidFill>
                  <a:schemeClr val="bg1"/>
                </a:solidFill>
                <a:latin typeface="Tahoma"/>
                <a:cs typeface="Tahoma"/>
              </a:rPr>
              <a:t> </a:t>
            </a:r>
            <a:r>
              <a:rPr sz="2400" dirty="0">
                <a:solidFill>
                  <a:schemeClr val="bg1"/>
                </a:solidFill>
                <a:latin typeface="Tahoma"/>
                <a:cs typeface="Tahoma"/>
              </a:rPr>
              <a:t>air</a:t>
            </a:r>
          </a:p>
        </p:txBody>
      </p:sp>
      <p:grpSp>
        <p:nvGrpSpPr>
          <p:cNvPr id="7" name="object 7"/>
          <p:cNvGrpSpPr/>
          <p:nvPr/>
        </p:nvGrpSpPr>
        <p:grpSpPr>
          <a:xfrm>
            <a:off x="304800" y="2866644"/>
            <a:ext cx="2391747" cy="2395728"/>
            <a:chOff x="1246632" y="2862072"/>
            <a:chExt cx="3106420" cy="2990215"/>
          </a:xfrm>
        </p:grpSpPr>
        <p:sp>
          <p:nvSpPr>
            <p:cNvPr id="8" name="object 8"/>
            <p:cNvSpPr/>
            <p:nvPr/>
          </p:nvSpPr>
          <p:spPr>
            <a:xfrm>
              <a:off x="1255776" y="2871277"/>
              <a:ext cx="3087590" cy="2954192"/>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1251204" y="2866644"/>
              <a:ext cx="3096895" cy="2981325"/>
            </a:xfrm>
            <a:custGeom>
              <a:avLst/>
              <a:gdLst/>
              <a:ahLst/>
              <a:cxnLst/>
              <a:rect l="l" t="t" r="r" b="b"/>
              <a:pathLst>
                <a:path w="3096895" h="2981325">
                  <a:moveTo>
                    <a:pt x="0" y="2980943"/>
                  </a:moveTo>
                  <a:lnTo>
                    <a:pt x="3096768" y="2980943"/>
                  </a:lnTo>
                  <a:lnTo>
                    <a:pt x="3096768" y="0"/>
                  </a:lnTo>
                  <a:lnTo>
                    <a:pt x="0" y="0"/>
                  </a:lnTo>
                  <a:lnTo>
                    <a:pt x="0" y="2980943"/>
                  </a:lnTo>
                  <a:close/>
                </a:path>
              </a:pathLst>
            </a:custGeom>
            <a:ln w="9144">
              <a:solidFill>
                <a:srgbClr val="000000"/>
              </a:solidFill>
            </a:ln>
          </p:spPr>
          <p:txBody>
            <a:bodyPr wrap="square" lIns="0" tIns="0" rIns="0" bIns="0" rtlCol="0"/>
            <a:lstStyle/>
            <a:p>
              <a:endParaRPr/>
            </a:p>
          </p:txBody>
        </p:sp>
      </p:grpSp>
      <p:sp>
        <p:nvSpPr>
          <p:cNvPr id="10" name="object 10"/>
          <p:cNvSpPr txBox="1">
            <a:spLocks noGrp="1"/>
          </p:cNvSpPr>
          <p:nvPr>
            <p:ph type="title"/>
          </p:nvPr>
        </p:nvSpPr>
        <p:spPr>
          <a:xfrm>
            <a:off x="838200" y="183591"/>
            <a:ext cx="7101910" cy="720069"/>
          </a:xfrm>
          <a:prstGeom prst="rect">
            <a:avLst/>
          </a:prstGeom>
        </p:spPr>
        <p:txBody>
          <a:bodyPr vert="horz" wrap="square" lIns="0" tIns="12065" rIns="0" bIns="0" rtlCol="0">
            <a:spAutoFit/>
          </a:bodyPr>
          <a:lstStyle/>
          <a:p>
            <a:pPr marL="12700">
              <a:lnSpc>
                <a:spcPct val="100000"/>
              </a:lnSpc>
              <a:spcBef>
                <a:spcPts val="95"/>
              </a:spcBef>
            </a:pPr>
            <a:r>
              <a:rPr lang="en-IN" spc="-5" dirty="0"/>
              <a:t>Air supplying respirator</a:t>
            </a:r>
            <a:endParaRPr spc="-5" dirty="0"/>
          </a:p>
        </p:txBody>
      </p:sp>
      <p:sp>
        <p:nvSpPr>
          <p:cNvPr id="11" name="object 11"/>
          <p:cNvSpPr txBox="1">
            <a:spLocks noGrp="1"/>
          </p:cNvSpPr>
          <p:nvPr>
            <p:ph type="sldNum" sz="quarter" idx="7"/>
          </p:nvPr>
        </p:nvSpPr>
        <p:spPr>
          <a:prstGeom prst="rect">
            <a:avLst/>
          </a:prstGeom>
        </p:spPr>
        <p:txBody>
          <a:bodyPr vert="horz" wrap="square" lIns="0" tIns="13335" rIns="0" bIns="0" rtlCol="0">
            <a:spAutoFit/>
          </a:bodyPr>
          <a:lstStyle/>
          <a:p>
            <a:pPr marR="31115" algn="r">
              <a:lnSpc>
                <a:spcPct val="100000"/>
              </a:lnSpc>
              <a:spcBef>
                <a:spcPts val="105"/>
              </a:spcBef>
            </a:pPr>
            <a:fld id="{81D60167-4931-47E6-BA6A-407CBD079E47}" type="slidenum">
              <a:rPr dirty="0"/>
              <a:t>99</a:t>
            </a:fld>
            <a:endParaRPr dirty="0"/>
          </a:p>
          <a:p>
            <a:pPr marR="31115" algn="r">
              <a:lnSpc>
                <a:spcPct val="100000"/>
              </a:lnSpc>
            </a:pPr>
            <a:r>
              <a:rPr spc="-5" dirty="0"/>
              <a:t>Created </a:t>
            </a:r>
            <a:r>
              <a:rPr dirty="0"/>
              <a:t>by OTIEC </a:t>
            </a:r>
            <a:r>
              <a:rPr spc="-5" dirty="0"/>
              <a:t>Outreach Resources</a:t>
            </a:r>
            <a:r>
              <a:rPr spc="5" dirty="0"/>
              <a:t> </a:t>
            </a:r>
            <a:r>
              <a:rPr spc="-5" dirty="0"/>
              <a:t>Workgroup</a:t>
            </a:r>
          </a:p>
        </p:txBody>
      </p:sp>
      <p:sp>
        <p:nvSpPr>
          <p:cNvPr id="12" name="object 12"/>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PPT </a:t>
            </a:r>
            <a:r>
              <a:rPr dirty="0"/>
              <a:t>10-hr. </a:t>
            </a:r>
            <a:r>
              <a:rPr spc="-5" dirty="0"/>
              <a:t>General Industry </a:t>
            </a:r>
            <a:r>
              <a:rPr dirty="0"/>
              <a:t>– </a:t>
            </a:r>
            <a:r>
              <a:rPr spc="-5" dirty="0"/>
              <a:t>PPE</a:t>
            </a:r>
            <a:r>
              <a:rPr dirty="0"/>
              <a:t> </a:t>
            </a:r>
            <a:r>
              <a:rPr spc="-5" dirty="0"/>
              <a:t>v.03.01.17</a:t>
            </a:r>
          </a:p>
        </p:txBody>
      </p:sp>
      <p:pic>
        <p:nvPicPr>
          <p:cNvPr id="14" name="Picture 13">
            <a:extLst>
              <a:ext uri="{FF2B5EF4-FFF2-40B4-BE49-F238E27FC236}">
                <a16:creationId xmlns:a16="http://schemas.microsoft.com/office/drawing/2014/main" id="{6C022AF1-167A-4862-8CBE-D41CA361FD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3013" y="3148407"/>
            <a:ext cx="2190750" cy="2085975"/>
          </a:xfrm>
          <a:prstGeom prst="rect">
            <a:avLst/>
          </a:prstGeom>
        </p:spPr>
      </p:pic>
      <p:sp>
        <p:nvSpPr>
          <p:cNvPr id="15" name="TextBox 14">
            <a:extLst>
              <a:ext uri="{FF2B5EF4-FFF2-40B4-BE49-F238E27FC236}">
                <a16:creationId xmlns:a16="http://schemas.microsoft.com/office/drawing/2014/main" id="{D9C90E82-5013-46D6-A832-73E4866F6FE3}"/>
              </a:ext>
            </a:extLst>
          </p:cNvPr>
          <p:cNvSpPr txBox="1"/>
          <p:nvPr/>
        </p:nvSpPr>
        <p:spPr>
          <a:xfrm>
            <a:off x="3302884" y="5351545"/>
            <a:ext cx="1770879" cy="369332"/>
          </a:xfrm>
          <a:prstGeom prst="rect">
            <a:avLst/>
          </a:prstGeom>
          <a:noFill/>
        </p:spPr>
        <p:txBody>
          <a:bodyPr wrap="square" rtlCol="0">
            <a:spAutoFit/>
          </a:bodyPr>
          <a:lstStyle/>
          <a:p>
            <a:r>
              <a:rPr lang="en-IN" dirty="0">
                <a:solidFill>
                  <a:srgbClr val="FFFF00"/>
                </a:solidFill>
              </a:rPr>
              <a:t>Gas mask</a:t>
            </a:r>
          </a:p>
        </p:txBody>
      </p:sp>
    </p:spTree>
    <p:extLst>
      <p:ext uri="{BB962C8B-B14F-4D97-AF65-F5344CB8AC3E}">
        <p14:creationId xmlns:p14="http://schemas.microsoft.com/office/powerpoint/2010/main" val="28531524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3846</TotalTime>
  <Words>3783</Words>
  <Application>Microsoft Office PowerPoint</Application>
  <PresentationFormat>On-screen Show (4:3)</PresentationFormat>
  <Paragraphs>579</Paragraphs>
  <Slides>107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107</vt:i4>
      </vt:variant>
    </vt:vector>
  </HeadingPairs>
  <TitlesOfParts>
    <vt:vector size="115" baseType="lpstr">
      <vt:lpstr>Arial</vt:lpstr>
      <vt:lpstr>Arial Narrow</vt:lpstr>
      <vt:lpstr>Calibri</vt:lpstr>
      <vt:lpstr>Carlito</vt:lpstr>
      <vt:lpstr>Tahoma</vt:lpstr>
      <vt:lpstr>Times New Roman</vt:lpstr>
      <vt:lpstr>Wingdings 2</vt:lpstr>
      <vt:lpstr>Office Theme</vt:lpstr>
      <vt:lpstr>PERSONAL PROTECTIVE  EQUIPMET (PPE)  Unit-5</vt:lpstr>
      <vt:lpstr>Introduction</vt:lpstr>
      <vt:lpstr>Introduction</vt:lpstr>
      <vt:lpstr>Introduction</vt:lpstr>
      <vt:lpstr>Hierarchy of Controls</vt:lpstr>
      <vt:lpstr>Personal Protective Equipment</vt:lpstr>
      <vt:lpstr>Is This An Appropriate  Hard Hat?</vt:lpstr>
      <vt:lpstr>Is This An Appropriate  Respirator?</vt:lpstr>
      <vt:lpstr>Is This an Appropriate  Welder’s Mask?</vt:lpstr>
      <vt:lpstr>Is This an Appropriate  Scaffolding?</vt:lpstr>
      <vt:lpstr>Training</vt:lpstr>
      <vt:lpstr>PowerPoint Presentation</vt:lpstr>
      <vt:lpstr>Eye and Face Protection</vt:lpstr>
      <vt:lpstr>Eye and Face Protection</vt:lpstr>
      <vt:lpstr>Eye and Face Protection</vt:lpstr>
      <vt:lpstr>Eye and Face Protection</vt:lpstr>
      <vt:lpstr>Eye and Face Protection</vt:lpstr>
      <vt:lpstr>Eye and Face Protection</vt:lpstr>
      <vt:lpstr>PowerPoint Presentation</vt:lpstr>
      <vt:lpstr>Eye and Face Protection</vt:lpstr>
      <vt:lpstr>Eye and Face Protection</vt:lpstr>
      <vt:lpstr>Eye and Face Protection</vt:lpstr>
      <vt:lpstr>Eye and Face Protection</vt:lpstr>
      <vt:lpstr>Eye and Face Protection</vt:lpstr>
      <vt:lpstr>Eye and Face Protection</vt:lpstr>
      <vt:lpstr>PowerPoint Presentation</vt:lpstr>
      <vt:lpstr>Eye and Face Protection</vt:lpstr>
      <vt:lpstr>Eye and Face Protection</vt:lpstr>
      <vt:lpstr>Eye and Face Protection</vt:lpstr>
      <vt:lpstr>Eye and Face Protection</vt:lpstr>
      <vt:lpstr>Head Protection</vt:lpstr>
      <vt:lpstr>Head Protection</vt:lpstr>
      <vt:lpstr>Head Protection</vt:lpstr>
      <vt:lpstr>Head Protection</vt:lpstr>
      <vt:lpstr>Head Protection</vt:lpstr>
      <vt:lpstr>Head Protection</vt:lpstr>
      <vt:lpstr>Head Protection</vt:lpstr>
      <vt:lpstr>Head Protection</vt:lpstr>
      <vt:lpstr>Head Protection</vt:lpstr>
      <vt:lpstr>Head Protection</vt:lpstr>
      <vt:lpstr>Head Protection</vt:lpstr>
      <vt:lpstr>Hand Protection</vt:lpstr>
      <vt:lpstr>Hand Protection</vt:lpstr>
      <vt:lpstr>Hand Protection</vt:lpstr>
      <vt:lpstr>Hand Protection</vt:lpstr>
      <vt:lpstr>Hand Protection</vt:lpstr>
      <vt:lpstr>Hand Protection</vt:lpstr>
      <vt:lpstr>Hand Protection</vt:lpstr>
      <vt:lpstr>Hand Protection</vt:lpstr>
      <vt:lpstr>Hand Protection</vt:lpstr>
      <vt:lpstr>Hand Protection</vt:lpstr>
      <vt:lpstr>Hand Protection</vt:lpstr>
      <vt:lpstr>Hand Protection</vt:lpstr>
      <vt:lpstr>Hand Protection</vt:lpstr>
      <vt:lpstr>Hand Protection</vt:lpstr>
      <vt:lpstr>Hand Protection</vt:lpstr>
      <vt:lpstr>Hand Protection</vt:lpstr>
      <vt:lpstr>Hand Protection</vt:lpstr>
      <vt:lpstr>ARM PROTECTION</vt:lpstr>
      <vt:lpstr>Safety Belts, Life Lines and  Safety Nets</vt:lpstr>
      <vt:lpstr>PowerPoint Presentation</vt:lpstr>
      <vt:lpstr>Foot Protection</vt:lpstr>
      <vt:lpstr>Foot Protection</vt:lpstr>
      <vt:lpstr>Foot Protection</vt:lpstr>
      <vt:lpstr>FOOT PROTECTION</vt:lpstr>
      <vt:lpstr>Foot Protection</vt:lpstr>
      <vt:lpstr>FOOT PROTECTION</vt:lpstr>
      <vt:lpstr>Foot Protection</vt:lpstr>
      <vt:lpstr>FOOT PROTECTION</vt:lpstr>
      <vt:lpstr>Foot Protection</vt:lpstr>
      <vt:lpstr>Foot Protection</vt:lpstr>
      <vt:lpstr>Foot Protection</vt:lpstr>
      <vt:lpstr>Foot Protection</vt:lpstr>
      <vt:lpstr>Foot Protection</vt:lpstr>
      <vt:lpstr>Foot Protection</vt:lpstr>
      <vt:lpstr>Foot Protection</vt:lpstr>
      <vt:lpstr>Foot Protection</vt:lpstr>
      <vt:lpstr>Foot Protection</vt:lpstr>
      <vt:lpstr>Foot Protection</vt:lpstr>
      <vt:lpstr>Foot Protection</vt:lpstr>
      <vt:lpstr>Foot Protection</vt:lpstr>
      <vt:lpstr>Foot Protection</vt:lpstr>
      <vt:lpstr>Foot Protection</vt:lpstr>
      <vt:lpstr>Foot Protection</vt:lpstr>
      <vt:lpstr>Body Protection</vt:lpstr>
      <vt:lpstr>Body Protection</vt:lpstr>
      <vt:lpstr>Body Protection</vt:lpstr>
      <vt:lpstr>Body Protection</vt:lpstr>
      <vt:lpstr>Body Protection</vt:lpstr>
      <vt:lpstr>Body Protection</vt:lpstr>
      <vt:lpstr>Body Protection</vt:lpstr>
      <vt:lpstr>Body Protection</vt:lpstr>
      <vt:lpstr>RESPIRATORY PPE</vt:lpstr>
      <vt:lpstr>Types of PPE</vt:lpstr>
      <vt:lpstr>Types of PPE</vt:lpstr>
      <vt:lpstr>Canister gas mask </vt:lpstr>
      <vt:lpstr>Mechanical respirator</vt:lpstr>
      <vt:lpstr>Chemical respirator</vt:lpstr>
      <vt:lpstr>Air supplying respirator</vt:lpstr>
      <vt:lpstr>Air supplying respirator</vt:lpstr>
      <vt:lpstr>Types of PPE</vt:lpstr>
      <vt:lpstr>Types of PPE</vt:lpstr>
      <vt:lpstr>Types of PPE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PROTECTIVE  EQUIPMET (PPE)  Unit-5</dc:title>
  <cp:lastModifiedBy>Praveen D</cp:lastModifiedBy>
  <cp:revision>19</cp:revision>
  <dcterms:created xsi:type="dcterms:W3CDTF">2018-10-08T17:31:14Z</dcterms:created>
  <dcterms:modified xsi:type="dcterms:W3CDTF">2023-10-29T05:47:38Z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2016-07-26T00:00:00Z</vt:filetime>
  </property>
  <property fmtid="{D5CDD505-2E9C-101B-9397-08002B2CF9AE}" pid="3" name="Creator">
    <vt:lpwstr>Microsoft® PowerPoint® 2013</vt:lpwstr>
  </property>
  <property fmtid="{D5CDD505-2E9C-101B-9397-08002B2CF9AE}" pid="4" name="LastSaved">
    <vt:filetime>2018-10-08T00:00:00Z</vt:filetime>
  </property>
</Properties>
</file>