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AC6B-2E55-4AD8-8166-819FB4B91563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9272-088D-4515-B370-7E195BDDB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9272-088D-4515-B370-7E195BDDBB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mathworks.com/help/matlab/ref/forma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49403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format(</a:t>
            </a:r>
            <a:r>
              <a:rPr lang="en-US" sz="1600" dirty="0" smtClean="0">
                <a:hlinkClick r:id="rId2"/>
              </a:rPr>
              <a:t>style</a:t>
            </a:r>
            <a:r>
              <a:rPr lang="en-US" sz="1600" dirty="0" smtClean="0"/>
              <a:t>) changes the output display format in the Command Window to the format specified by style. </a:t>
            </a:r>
          </a:p>
          <a:p>
            <a:endParaRPr lang="en-US" sz="1600" dirty="0" smtClean="0"/>
          </a:p>
          <a:p>
            <a:r>
              <a:rPr lang="en-US" sz="1600" dirty="0" smtClean="0"/>
              <a:t>For example, format("</a:t>
            </a:r>
            <a:r>
              <a:rPr lang="en-US" sz="1600" dirty="0" err="1" smtClean="0"/>
              <a:t>shortG</a:t>
            </a:r>
            <a:r>
              <a:rPr lang="en-US" sz="1600" dirty="0" smtClean="0"/>
              <a:t>") displays numeric values in a compact form with 5 total digits.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us explore…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MATLAB  -  to analyze and design the systems and products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MATLAB code can be integrated with other languages, enabling you to deploy algorithms and applications within web, enterprise, and production systems.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i="1" dirty="0" smtClean="0"/>
              <a:t>MATLAB</a:t>
            </a:r>
            <a:r>
              <a:rPr lang="en-US" dirty="0" smtClean="0"/>
              <a:t> is an abbreviation for "matrix laboratory."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While other programming languages usually work with numbers one at a time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MATLAB</a:t>
            </a:r>
            <a:r>
              <a:rPr lang="en-US" baseline="30000" dirty="0" smtClean="0"/>
              <a:t>®</a:t>
            </a:r>
            <a:r>
              <a:rPr lang="en-US" dirty="0" smtClean="0"/>
              <a:t> operates on whole matrices and arrays.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Language fundamentals include basic operations, such as creating variables, array indexing, arithmetic, and data types.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763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simple calculation in the Command Window without assigning the result to a variable. MATLAB stores the result in the </a:t>
            </a:r>
            <a:r>
              <a:rPr lang="en-US" dirty="0" err="1" smtClean="0"/>
              <a:t>ans</a:t>
            </a:r>
            <a:r>
              <a:rPr lang="en-US" dirty="0" smtClean="0"/>
              <a:t> variable.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about   - </a:t>
            </a:r>
            <a:r>
              <a:rPr lang="en-US" dirty="0" err="1" smtClean="0"/>
              <a:t>ans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Command window  - Simple computation with / without variable</a:t>
            </a:r>
            <a:endParaRPr lang="en-US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diary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04615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58</Words>
  <Application>Microsoft Office PowerPoint</Application>
  <PresentationFormat>On-screen Show (4:3)</PresentationFormat>
  <Paragraphs>32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MATLAB </vt:lpstr>
      <vt:lpstr>INTRODUCTION</vt:lpstr>
      <vt:lpstr>MATLAB</vt:lpstr>
      <vt:lpstr>Slide 4</vt:lpstr>
      <vt:lpstr>  about   - ans</vt:lpstr>
      <vt:lpstr>Functions</vt:lpstr>
      <vt:lpstr>Command window  - Simple computation with / without variable</vt:lpstr>
      <vt:lpstr>clc</vt:lpstr>
      <vt:lpstr>              diary</vt:lpstr>
      <vt:lpstr>Slide 10</vt:lpstr>
      <vt:lpstr>Slide 11</vt:lpstr>
      <vt:lpstr>format</vt:lpstr>
      <vt:lpstr>format</vt:lpstr>
      <vt:lpstr>format</vt:lpstr>
      <vt:lpstr>Working with arrays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dc:creator>Maragatham G</dc:creator>
  <cp:lastModifiedBy>Maragatham G</cp:lastModifiedBy>
  <cp:revision>14</cp:revision>
  <dcterms:created xsi:type="dcterms:W3CDTF">2006-08-16T00:00:00Z</dcterms:created>
  <dcterms:modified xsi:type="dcterms:W3CDTF">2021-09-27T05:11:00Z</dcterms:modified>
</cp:coreProperties>
</file>