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10E2-CBEF-472E-9474-CF40DF4C797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55-AF0D-4F56-BB48-ACAC53F8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85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10E2-CBEF-472E-9474-CF40DF4C797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55-AF0D-4F56-BB48-ACAC53F8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43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10E2-CBEF-472E-9474-CF40DF4C797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55-AF0D-4F56-BB48-ACAC53F8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51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10E2-CBEF-472E-9474-CF40DF4C797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55-AF0D-4F56-BB48-ACAC53F8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10E2-CBEF-472E-9474-CF40DF4C797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55-AF0D-4F56-BB48-ACAC53F8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84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10E2-CBEF-472E-9474-CF40DF4C797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55-AF0D-4F56-BB48-ACAC53F8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66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10E2-CBEF-472E-9474-CF40DF4C797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55-AF0D-4F56-BB48-ACAC53F8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2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10E2-CBEF-472E-9474-CF40DF4C797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55-AF0D-4F56-BB48-ACAC53F8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8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10E2-CBEF-472E-9474-CF40DF4C797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55-AF0D-4F56-BB48-ACAC53F8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3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10E2-CBEF-472E-9474-CF40DF4C797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55-AF0D-4F56-BB48-ACAC53F8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2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10E2-CBEF-472E-9474-CF40DF4C797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55-AF0D-4F56-BB48-ACAC53F8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910E2-CBEF-472E-9474-CF40DF4C797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2955-AF0D-4F56-BB48-ACAC53F8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46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III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20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3" y="836022"/>
            <a:ext cx="1081517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9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59" y="390933"/>
            <a:ext cx="11694316" cy="20387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01" y="2429691"/>
            <a:ext cx="11217282" cy="20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67" y="914399"/>
            <a:ext cx="11697747" cy="480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36" y="228828"/>
            <a:ext cx="10013377" cy="5690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36" y="5746603"/>
            <a:ext cx="7191800" cy="84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6" y="1515291"/>
            <a:ext cx="11651671" cy="37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854557"/>
            <a:ext cx="10933612" cy="52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0" y="718457"/>
            <a:ext cx="1088393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40" y="1554481"/>
            <a:ext cx="11466176" cy="305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21" y="822960"/>
            <a:ext cx="10308708" cy="554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42" y="1031966"/>
            <a:ext cx="11380716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37" y="0"/>
            <a:ext cx="10515600" cy="1136469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5" y="1748639"/>
            <a:ext cx="11365211" cy="16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5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50" y="1554479"/>
            <a:ext cx="11017877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08" y="705394"/>
            <a:ext cx="11154584" cy="54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9" y="627017"/>
            <a:ext cx="10644197" cy="54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15" y="1972491"/>
            <a:ext cx="11256103" cy="28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4" y="306300"/>
            <a:ext cx="11045542" cy="31677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95" y="3095760"/>
            <a:ext cx="6703784" cy="214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53" y="1358537"/>
            <a:ext cx="11478929" cy="427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8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0" y="1515291"/>
            <a:ext cx="11740720" cy="38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10" y="1031966"/>
            <a:ext cx="11194456" cy="48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9" y="822960"/>
            <a:ext cx="11152899" cy="52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63" y="1580606"/>
            <a:ext cx="11487776" cy="37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1724296"/>
            <a:ext cx="11693191" cy="33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63816"/>
            <a:ext cx="9914708" cy="58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93" y="273392"/>
            <a:ext cx="10859538" cy="26690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46" y="3327060"/>
            <a:ext cx="9969119" cy="325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3" y="1828800"/>
            <a:ext cx="11827821" cy="325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3" y="774553"/>
            <a:ext cx="10489473" cy="54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1" y="215361"/>
            <a:ext cx="11535880" cy="32348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51" y="3580038"/>
            <a:ext cx="10624228" cy="245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78" y="718457"/>
            <a:ext cx="11083727" cy="54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72" y="0"/>
            <a:ext cx="10515600" cy="809897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Algebra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2" y="2092778"/>
            <a:ext cx="11837018" cy="12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39" y="992777"/>
            <a:ext cx="10992321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4" y="1907177"/>
            <a:ext cx="11680872" cy="29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Decomposition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18958"/>
            <a:ext cx="11584577" cy="387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26" y="571161"/>
            <a:ext cx="9692640" cy="589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3" y="1332411"/>
            <a:ext cx="11557161" cy="414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30" y="1933303"/>
            <a:ext cx="11240810" cy="28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15" y="966651"/>
            <a:ext cx="10909227" cy="499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" y="382010"/>
            <a:ext cx="10737669" cy="617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89" y="657769"/>
            <a:ext cx="11547443" cy="21246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9" y="2348865"/>
            <a:ext cx="11420944" cy="232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08" y="483326"/>
            <a:ext cx="10961841" cy="60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</Words>
  <Application>Microsoft Office PowerPoint</Application>
  <PresentationFormat>Widescreen</PresentationFormat>
  <Paragraphs>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Office Theme</vt:lpstr>
      <vt:lpstr>Unit III</vt:lpstr>
      <vt:lpstr>Polynomials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Algebra</vt:lpstr>
      <vt:lpstr>PowerPoint Presentation</vt:lpstr>
      <vt:lpstr>PowerPoint Presentation</vt:lpstr>
      <vt:lpstr>Matrix Decomposition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21</cp:revision>
  <dcterms:created xsi:type="dcterms:W3CDTF">2020-12-01T21:25:45Z</dcterms:created>
  <dcterms:modified xsi:type="dcterms:W3CDTF">2020-12-01T23:11:10Z</dcterms:modified>
</cp:coreProperties>
</file>