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310" r:id="rId3"/>
    <p:sldId id="311" r:id="rId4"/>
    <p:sldId id="312" r:id="rId5"/>
    <p:sldId id="262" r:id="rId6"/>
    <p:sldId id="306" r:id="rId7"/>
    <p:sldId id="313" r:id="rId8"/>
    <p:sldId id="314" r:id="rId9"/>
    <p:sldId id="308" r:id="rId10"/>
    <p:sldId id="30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3A3C845-0915-4839-8814-30C32F3347A4}">
          <p14:sldIdLst>
            <p14:sldId id="257"/>
          </p14:sldIdLst>
        </p14:section>
        <p14:section name="Untitled Section" id="{74F3B442-292F-433E-927F-A5AC509D3DCA}">
          <p14:sldIdLst>
            <p14:sldId id="310"/>
            <p14:sldId id="311"/>
            <p14:sldId id="312"/>
            <p14:sldId id="262"/>
            <p14:sldId id="306"/>
            <p14:sldId id="313"/>
            <p14:sldId id="314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93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10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8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27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0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10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ric_space#Pointed_metric_spac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Metric_space#Pointed_metric_spa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B60A6-7742-4665-B9AA-319E0F85DB91}"/>
              </a:ext>
            </a:extLst>
          </p:cNvPr>
          <p:cNvSpPr txBox="1"/>
          <p:nvPr/>
        </p:nvSpPr>
        <p:spPr>
          <a:xfrm>
            <a:off x="462219" y="947587"/>
            <a:ext cx="10796907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Session Learning Outcome-SLO-4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sz="3600"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sz="3600"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sz="3600" b="1" dirty="0">
              <a:solidFill>
                <a:schemeClr val="accent1"/>
              </a:solidFill>
            </a:endParaRPr>
          </a:p>
          <a:p>
            <a: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</a:pPr>
            <a:r>
              <a:rPr lang="en-US" sz="3600" dirty="0"/>
              <a:t>Types of Maps between Metric spaces </a:t>
            </a:r>
            <a:br>
              <a:rPr lang="en-US" sz="4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</a:br>
            <a:endParaRPr lang="en-US" sz="360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Isometries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98D47-EB08-4754-A3E1-D2762720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7" y="1112522"/>
            <a:ext cx="11027096" cy="1539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6D8BC-CDA2-47D7-8451-53FA9265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6" y="2700773"/>
            <a:ext cx="10579454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565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B60A6-7742-4665-B9AA-319E0F85DB91}"/>
              </a:ext>
            </a:extLst>
          </p:cNvPr>
          <p:cNvSpPr txBox="1"/>
          <p:nvPr/>
        </p:nvSpPr>
        <p:spPr>
          <a:xfrm>
            <a:off x="462219" y="947587"/>
            <a:ext cx="10796907" cy="585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metric map is a function between metric spaces that does not increase any distance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Such functions are always continuous</a:t>
            </a:r>
          </a:p>
          <a:p>
            <a:pPr marL="342900" indent="-342900" algn="just">
              <a:lnSpc>
                <a:spcPct val="90000"/>
              </a:lnSpc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These maps are the morphisms (structure-preserving maps) in the category of metric spaces</a:t>
            </a:r>
          </a:p>
          <a:p>
            <a:pPr marL="342900" indent="-342900" algn="just">
              <a:lnSpc>
                <a:spcPct val="90000"/>
              </a:lnSpc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They are also called Lipschitz functions with Lipschitz constant 1, nonexpansive maps, nonexpanding maps, weak contractions, or short maps.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Suppose that X and Y are metric spaces and ƒ is a function from X to Y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Thus we have a metric map when for any points x and y in X,</a:t>
            </a:r>
          </a:p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</a:pPr>
            <a:endParaRPr lang="en-US" sz="3200" b="0" i="0" dirty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</a:pPr>
            <a:r>
              <a:rPr lang="en-US" sz="3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where </a:t>
            </a:r>
            <a:r>
              <a:rPr lang="en-US" sz="3200" b="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b="0" i="1" baseline="-250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3200" b="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b="0" i="1" baseline="-250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metrics on </a:t>
            </a:r>
            <a:r>
              <a:rPr lang="en-US" sz="3200" b="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3200" b="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respectively.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3303EF1C-4B9D-4D69-B0F8-D8E94FBA8C6E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etric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1B423-9293-32D6-4BC6-765DDD15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046" y="5789032"/>
            <a:ext cx="385107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101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3072785"/>
            <a:ext cx="10233891" cy="34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B60A6-7742-4665-B9AA-319E0F85DB91}"/>
              </a:ext>
            </a:extLst>
          </p:cNvPr>
          <p:cNvSpPr txBox="1"/>
          <p:nvPr/>
        </p:nvSpPr>
        <p:spPr>
          <a:xfrm>
            <a:off x="462219" y="947587"/>
            <a:ext cx="10796907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sz="3600" dirty="0"/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br>
              <a:rPr lang="en-US" sz="4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</a:br>
            <a:endParaRPr lang="en-US" sz="3600" dirty="0"/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3303EF1C-4B9D-4D69-B0F8-D8E94FBA8C6E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49D2E-0735-430A-B42F-0873A66FA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" y="978739"/>
            <a:ext cx="11810835" cy="1291493"/>
          </a:xfrm>
          <a:prstGeom prst="rect">
            <a:avLst/>
          </a:prstGeom>
        </p:spPr>
      </p:pic>
      <p:sp>
        <p:nvSpPr>
          <p:cNvPr id="10" name="Google Shape;94;p14">
            <a:extLst>
              <a:ext uri="{FF2B5EF4-FFF2-40B4-BE49-F238E27FC236}">
                <a16:creationId xmlns:a16="http://schemas.microsoft.com/office/drawing/2014/main" id="{0B734CF3-424C-4375-A758-EBA433917721}"/>
              </a:ext>
            </a:extLst>
          </p:cNvPr>
          <p:cNvSpPr txBox="1">
            <a:spLocks/>
          </p:cNvSpPr>
          <p:nvPr/>
        </p:nvSpPr>
        <p:spPr>
          <a:xfrm>
            <a:off x="462219" y="218483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Category of metric maps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A4DB8-FDE4-4D8E-8034-107E9D66A31C}"/>
              </a:ext>
            </a:extLst>
          </p:cNvPr>
          <p:cNvSpPr txBox="1"/>
          <p:nvPr/>
        </p:nvSpPr>
        <p:spPr>
          <a:xfrm>
            <a:off x="542635" y="2984996"/>
            <a:ext cx="112419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composite of metric maps is also metric map, and the identity map id : M → M  on a metric space M is a metric map.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Thus metric spaces together with metric maps form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category Met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 is a subcategory of the category of metric spaces and Lipschitz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map ƒ between metric spaces is an isometry if and only if it is a bijective metric map whose inverse is also a metric map.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Thus the isomorphisms in Met are precisely the isometries.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65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3072785"/>
            <a:ext cx="10233891" cy="34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B60A6-7742-4665-B9AA-319E0F85DB91}"/>
              </a:ext>
            </a:extLst>
          </p:cNvPr>
          <p:cNvSpPr txBox="1"/>
          <p:nvPr/>
        </p:nvSpPr>
        <p:spPr>
          <a:xfrm>
            <a:off x="462219" y="947587"/>
            <a:ext cx="10796907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600" dirty="0"/>
              <a:t> ƒ is strictly metric if the inequality is strict for every two different points</a:t>
            </a:r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3303EF1C-4B9D-4D69-B0F8-D8E94FBA8C6E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Strictly metric maps</a:t>
            </a:r>
          </a:p>
        </p:txBody>
      </p:sp>
      <p:sp>
        <p:nvSpPr>
          <p:cNvPr id="10" name="Google Shape;94;p14">
            <a:extLst>
              <a:ext uri="{FF2B5EF4-FFF2-40B4-BE49-F238E27FC236}">
                <a16:creationId xmlns:a16="http://schemas.microsoft.com/office/drawing/2014/main" id="{0B734CF3-424C-4375-A758-EBA433917721}"/>
              </a:ext>
            </a:extLst>
          </p:cNvPr>
          <p:cNvSpPr txBox="1">
            <a:spLocks/>
          </p:cNvSpPr>
          <p:nvPr/>
        </p:nvSpPr>
        <p:spPr>
          <a:xfrm>
            <a:off x="462219" y="218483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inequality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A4DB8-FDE4-4D8E-8034-107E9D66A31C}"/>
              </a:ext>
            </a:extLst>
          </p:cNvPr>
          <p:cNvSpPr txBox="1"/>
          <p:nvPr/>
        </p:nvSpPr>
        <p:spPr>
          <a:xfrm>
            <a:off x="111873" y="3031121"/>
            <a:ext cx="112419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inequality is a non-equal comparison between two numbers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used to compare two numbers on the number line by their size.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different notations used to represent different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kinds of inequalities: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notation a &lt; b means that a is less than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notation a &gt; b means that a is greater than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either case, a is not equal to b. These relations are known 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strict inequalities, meaning that a is strictly less than or strictly greater than b.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9F024-0865-489B-ABA7-4C70844C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403" y="2702785"/>
            <a:ext cx="304826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125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9F143-9D11-437C-968E-07ED329A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65" y="1161400"/>
            <a:ext cx="8817104" cy="609653"/>
          </a:xfrm>
          <a:prstGeom prst="rect">
            <a:avLst/>
          </a:prstGeom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Types of maps between metric spaces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E4E26-A534-4CE1-96DD-50E346103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8" y="2069371"/>
            <a:ext cx="9075396" cy="4286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969E7D-8DE0-4E18-AEEA-B8E502D34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798" y="1771053"/>
            <a:ext cx="2673200" cy="273629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Uniformly Continuous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4D41F-08C9-4236-8042-2A355B8E0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85" y="1225739"/>
            <a:ext cx="5612616" cy="467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837E0-A71A-4D6B-9B25-9170DB2E4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136" y="1187379"/>
            <a:ext cx="553259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06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Uniformly continuous 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D9A6B-6472-4F05-A3C9-E6474F44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2" y="1225738"/>
            <a:ext cx="10537204" cy="32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880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Lipschitz-continuous maps and contractions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8146D-EDEA-4572-82B0-703BFDA4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5" y="1295847"/>
            <a:ext cx="11487523" cy="52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3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42636" y="1161400"/>
            <a:ext cx="10654099" cy="50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-6724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14BD2E29-9291-4F76-9956-AA120D08CA1F}"/>
              </a:ext>
            </a:extLst>
          </p:cNvPr>
          <p:cNvSpPr txBox="1">
            <a:spLocks/>
          </p:cNvSpPr>
          <p:nvPr/>
        </p:nvSpPr>
        <p:spPr>
          <a:xfrm>
            <a:off x="542636" y="281918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Isometries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ECF92-8FB1-421A-BF9C-B95F55F7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98" y="1201741"/>
            <a:ext cx="10983336" cy="2982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3EBAD-670D-47D2-8107-5C47D667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2" y="3881349"/>
            <a:ext cx="10880703" cy="28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684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rgbClr val="000000"/>
    </a:dk1>
    <a:lt1>
      <a:srgbClr val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359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Suresh</dc:creator>
  <cp:lastModifiedBy>abijahroseline@gmail.com</cp:lastModifiedBy>
  <cp:revision>75</cp:revision>
  <dcterms:modified xsi:type="dcterms:W3CDTF">2023-03-09T11:12:59Z</dcterms:modified>
</cp:coreProperties>
</file>