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6" r:id="rId3"/>
    <p:sldId id="288" r:id="rId4"/>
    <p:sldId id="256" r:id="rId5"/>
    <p:sldId id="257" r:id="rId6"/>
    <p:sldId id="258" r:id="rId7"/>
    <p:sldId id="259" r:id="rId8"/>
    <p:sldId id="276" r:id="rId9"/>
    <p:sldId id="260" r:id="rId10"/>
    <p:sldId id="261" r:id="rId11"/>
    <p:sldId id="262" r:id="rId12"/>
    <p:sldId id="277" r:id="rId13"/>
    <p:sldId id="263" r:id="rId14"/>
    <p:sldId id="265" r:id="rId15"/>
    <p:sldId id="264" r:id="rId16"/>
    <p:sldId id="274" r:id="rId17"/>
    <p:sldId id="268" r:id="rId18"/>
    <p:sldId id="269" r:id="rId19"/>
    <p:sldId id="270" r:id="rId20"/>
    <p:sldId id="278" r:id="rId21"/>
    <p:sldId id="280" r:id="rId22"/>
    <p:sldId id="281" r:id="rId23"/>
    <p:sldId id="282" r:id="rId24"/>
    <p:sldId id="283" r:id="rId25"/>
    <p:sldId id="287" r:id="rId26"/>
    <p:sldId id="289" r:id="rId27"/>
    <p:sldId id="27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4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6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E415-7320-42C0-B14B-F3AC3460A4C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F320-FE25-4061-9BB2-BA21BAAF9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assroomkey.com/2015/10/16-reading-strategies-to-teach-this-year.html" TargetMode="External"/><Relationship Id="rId2" Type="http://schemas.openxmlformats.org/officeDocument/2006/relationships/hyperlink" Target="https://www.skillsyouneed.com/ips/listening-skil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lish.binus.ac.id/2018/10/11/the-four-speaking-skills/" TargetMode="External"/><Relationship Id="rId4" Type="http://schemas.openxmlformats.org/officeDocument/2006/relationships/hyperlink" Target="https://www.slideshare.net/arti98/active-vs-passive-listening-70858705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Activity  </a:t>
            </a:r>
            <a:endParaRPr lang="en-IN" dirty="0"/>
          </a:p>
        </p:txBody>
      </p:sp>
      <p:pic>
        <p:nvPicPr>
          <p:cNvPr id="18434" name="Picture 2" descr="Questions: 1.-What skills do you use when you chat on line?  2.-What skills are you using when you are taking notes in you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" y="1337482"/>
            <a:ext cx="11177516" cy="552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7170" name="Picture 2" descr="SPEAKING&#10;Issues&#10;• Lack of confidence&#10;• Uncertain about -&#10;timing/vocabulary/interaction&#10;• Decoding of non-verbal informati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0186"/>
            <a:ext cx="12192000" cy="55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8194" name="Picture 2" descr="SPEAKING&#10;Issues&#10;• Lack of confidence&#10;• Uncertain about -&#10;timing/vocabulary/interaction&#10;• Decoding of non-verbal informati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594"/>
            <a:ext cx="12192000" cy="56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4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Speaking Skills</a:t>
            </a:r>
            <a:endParaRPr lang="en-IN" dirty="0"/>
          </a:p>
        </p:txBody>
      </p:sp>
      <p:pic>
        <p:nvPicPr>
          <p:cNvPr id="21506" name="Picture 2" descr="https://english.binus.ac.id/files/2018/10/Speaking-Skills-640x53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51128"/>
            <a:ext cx="12296633" cy="55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ADING&#10;When do we read?&#10;• Lectures, presentations, tutorials&#10;• Coursework, research, internet&#10;• Blackboard, course docum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8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11266" name="Picture 2" descr="READING&#10;Importance&#10;• Informs writing and writing style&#10;• Develops knowledge of language&#10;structure&#10;• Develops vocabulary (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9242"/>
            <a:ext cx="12191999" cy="558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44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4" name="Picture 4" descr="READING&#10;Issues&#10;• Speed&#10;• Decoding new words&#10;• Vocabulary&#10;• Comprehension&#10;• Relevance&#10;• Volume (in study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1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ading strateg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4" y="259308"/>
            <a:ext cx="10345002" cy="64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8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RITING&#10;When do we write ?&#10;• Coursework&#10;• Exams&#10;• Lectures&#10;• Tutorials&#10;• Group work&#10;• Presentations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534"/>
            <a:ext cx="12191999" cy="695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14338" name="Picture 2" descr="WRITING&#10;Importance&#10;• Main method of assessment&#10;• Strict methods and conventions in academic&#10;writing&#10;• Various formats/styl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0186"/>
            <a:ext cx="12192000" cy="55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5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15362" name="Picture 2" descr="WRITING&#10;Issues&#10;• Lack of knowledge of key language structures,&#10;word, sentence, paragraph, text&#10;• Differences between styl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7482"/>
            <a:ext cx="12192000" cy="552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8172"/>
          </a:xfrm>
        </p:spPr>
        <p:txBody>
          <a:bodyPr/>
          <a:lstStyle/>
          <a:p>
            <a:pPr algn="ctr"/>
            <a:r>
              <a:rPr lang="en-IN" dirty="0" smtClean="0"/>
              <a:t>Introduction </a:t>
            </a:r>
            <a:endParaRPr lang="en-IN" dirty="0"/>
          </a:p>
        </p:txBody>
      </p:sp>
      <p:pic>
        <p:nvPicPr>
          <p:cNvPr id="8" name="Picture 4" descr="Time Spent Communicating A 'pie in pie' chart to show the significance of liste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298"/>
            <a:ext cx="11982734" cy="56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6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E-mails:&#10; E-mail is fast, convenient and easy&#10; Email is now the dominant method of communicating in business.&#10; Conveni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Ways to develop writing skill</a:t>
            </a:r>
            <a:endParaRPr lang="en-IN" dirty="0"/>
          </a:p>
        </p:txBody>
      </p:sp>
      <p:pic>
        <p:nvPicPr>
          <p:cNvPr id="24578" name="Picture 2" descr="Proofread:&#10; Proofread as many times as it is required to get it perfect.&#10; This thing helps send out errors all the time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594"/>
            <a:ext cx="12192000" cy="56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25602" name="Picture 2" descr="What is the writing process?&#10; Every writer follows his or her own writing process.&#10; Here are five steps towards creating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946"/>
            <a:ext cx="12192000" cy="5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9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26626" name="Picture 2" descr="Prewriting:&#10; Prewriting identifies everything you need to do before you sit down to start&#10;your rough draft.&#10; Find Your I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4776"/>
            <a:ext cx="12192000" cy="549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27650" name="Picture 2" descr="Writing:&#10; Now you have your plan and you’re ready to start writing.&#10; Forget about word count and grammar. Don’t worry if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1128"/>
            <a:ext cx="12192000" cy="55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35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365126"/>
            <a:ext cx="11149084" cy="1067890"/>
          </a:xfrm>
        </p:spPr>
        <p:txBody>
          <a:bodyPr/>
          <a:lstStyle/>
          <a:p>
            <a:pPr algn="ctr"/>
            <a:r>
              <a:rPr lang="en-IN" dirty="0" smtClean="0"/>
              <a:t>To Sum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296536"/>
            <a:ext cx="11149084" cy="5561463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 are very closely related with each other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competitive world, good LSRW skills provide the right key to success.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are required to maintain relationships and better understanding which are vital in both personal and professional life.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communication skills will certainly affect the future of any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</a:t>
            </a: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job opportunities have made it a mandatory that employees should be proficient in the English language.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LSRW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plays its pivotal role in the enhancement of this English speaking</a:t>
            </a:r>
          </a:p>
        </p:txBody>
      </p:sp>
    </p:spTree>
    <p:extLst>
      <p:ext uri="{BB962C8B-B14F-4D97-AF65-F5344CB8AC3E}">
        <p14:creationId xmlns:p14="http://schemas.microsoft.com/office/powerpoint/2010/main" val="3654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 smtClean="0"/>
              <a:t>Task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0572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https://www.skillsyouneed.com/ips/listening-skills.html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https://www.theclassroomkey.com/2015/10/16-reading-strategies-to-teach-this-year.html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https://www.slideshare.net/arti98/active-vs-passive-listening-70858705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https://english.binus.ac.id/2018/10/11/the-four-speaking-skills/</a:t>
            </a:r>
            <a:endParaRPr lang="en-IN" dirty="0" smtClean="0"/>
          </a:p>
          <a:p>
            <a:r>
              <a:rPr lang="en-IN" dirty="0" smtClean="0"/>
              <a:t>http://languagelab.in/article-details/article/41/#:~:text=In%20today's%20competitive%20world%2C%20good,both%20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458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“Most of the successful people do more of listening than talking”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8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460310"/>
            <a:ext cx="12041875" cy="5240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LSRW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L-S-R-W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skills of language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four capabilities that allow an individual to comprehend and produce spoken language for proper and effective interpersonal communication.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are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Listening, Speaking, Reading, and Writing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of first-language acquisition, the four skills are most often acquired in the order of listening first, then speaking, then possibly reading and writing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34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YPE OF LANGUAGE SKILLS&#10;Receptive or Input&#10;Reading and Listening&#10;Productive or Output&#10;Writing and Speaking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96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LISTENING&#10;When do we listen?&#10;• Every-day life&#10;• Lectures, group discussions&#10;• Brainstorming, presentations&#10;• Question &amp; A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3074" name="Picture 2" descr="LISTENING&#10;When do we listen?&#10;• Every-day life&#10;• Lectures, group discussions&#10;• Brainstorming, presentations&#10;• Question &amp; A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958"/>
            <a:ext cx="12192000" cy="53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…,</a:t>
            </a:r>
            <a:endParaRPr lang="en-IN" dirty="0"/>
          </a:p>
        </p:txBody>
      </p:sp>
      <p:pic>
        <p:nvPicPr>
          <p:cNvPr id="4098" name="Picture 2" descr="LISTENING&#10;When do we listen?&#10;• Every-day life&#10;• Lectures, group discussions&#10;• Brainstorming, presentations&#10;• Question &amp; A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Listening</a:t>
            </a:r>
            <a:endParaRPr lang="en-IN" dirty="0"/>
          </a:p>
        </p:txBody>
      </p:sp>
      <p:pic>
        <p:nvPicPr>
          <p:cNvPr id="20482" name="Picture 2" descr="Active and Passive Listening-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536"/>
            <a:ext cx="12192000" cy="55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0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PEAKING&#10;Importance&#10;• Most obvious skill&#10;• Most interactive skill&#10;• Develops understanding through&#10;communication&#10;• Develop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7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81</Words>
  <Application>Microsoft Office PowerPoint</Application>
  <PresentationFormat>Widescreen</PresentationFormat>
  <Paragraphs>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Activity  </vt:lpstr>
      <vt:lpstr>Introduction </vt:lpstr>
      <vt:lpstr>Contd…,</vt:lpstr>
      <vt:lpstr>PowerPoint Presentation</vt:lpstr>
      <vt:lpstr>PowerPoint Presentation</vt:lpstr>
      <vt:lpstr>Contd…,</vt:lpstr>
      <vt:lpstr>Contd…,</vt:lpstr>
      <vt:lpstr>Types of Listening</vt:lpstr>
      <vt:lpstr>PowerPoint Presentation</vt:lpstr>
      <vt:lpstr>Contd…,</vt:lpstr>
      <vt:lpstr>Contd…,</vt:lpstr>
      <vt:lpstr>Speaking Skills</vt:lpstr>
      <vt:lpstr>PowerPoint Presentation</vt:lpstr>
      <vt:lpstr>Contd…,</vt:lpstr>
      <vt:lpstr>Contd…,</vt:lpstr>
      <vt:lpstr>PowerPoint Presentation</vt:lpstr>
      <vt:lpstr>PowerPoint Presentation</vt:lpstr>
      <vt:lpstr>Contd…,</vt:lpstr>
      <vt:lpstr>Contd…,</vt:lpstr>
      <vt:lpstr>PowerPoint Presentation</vt:lpstr>
      <vt:lpstr>Ways to develop writing skill</vt:lpstr>
      <vt:lpstr>Contd…,</vt:lpstr>
      <vt:lpstr>Contd…,</vt:lpstr>
      <vt:lpstr>Contd…,</vt:lpstr>
      <vt:lpstr>To Sum up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2020-09-16T17:11:02Z</dcterms:created>
  <dcterms:modified xsi:type="dcterms:W3CDTF">2020-09-16T18:13:48Z</dcterms:modified>
</cp:coreProperties>
</file>