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6858000" cx="12192000"/>
  <p:notesSz cx="6858000" cy="9144000"/>
  <p:embeddedFontLst>
    <p:embeddedFont>
      <p:font typeface="Gill Sans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8" roundtripDataSignature="AMtx7mgEn7VwprjsZCqZyC07iwv2v+1X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C848E0-A101-4FE8-BD13-0760435BFB6A}">
  <a:tblStyle styleId="{04C848E0-A101-4FE8-BD13-0760435BFB6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GillSans-regular.fntdata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customschemas.google.com/relationships/presentationmetadata" Target="metadata"/><Relationship Id="rId25" Type="http://schemas.openxmlformats.org/officeDocument/2006/relationships/slide" Target="slides/slide19.xml"/><Relationship Id="rId47" Type="http://schemas.openxmlformats.org/officeDocument/2006/relationships/font" Target="fonts/GillSans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4"/>
          <p:cNvSpPr txBox="1"/>
          <p:nvPr>
            <p:ph type="title"/>
          </p:nvPr>
        </p:nvSpPr>
        <p:spPr>
          <a:xfrm>
            <a:off x="1816780" y="735361"/>
            <a:ext cx="8553224" cy="614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4"/>
          <p:cNvSpPr txBox="1"/>
          <p:nvPr>
            <p:ph idx="1" type="body"/>
          </p:nvPr>
        </p:nvSpPr>
        <p:spPr>
          <a:xfrm>
            <a:off x="1464632" y="3363683"/>
            <a:ext cx="7354295" cy="4469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4"/>
          <p:cNvSpPr txBox="1"/>
          <p:nvPr>
            <p:ph idx="11" type="ftr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4"/>
          <p:cNvSpPr txBox="1"/>
          <p:nvPr>
            <p:ph idx="10" type="dt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4"/>
          <p:cNvSpPr txBox="1"/>
          <p:nvPr>
            <p:ph idx="12" type="sldNum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4"/>
          <p:cNvSpPr txBox="1"/>
          <p:nvPr>
            <p:ph type="ctrTitle"/>
          </p:nvPr>
        </p:nvSpPr>
        <p:spPr>
          <a:xfrm>
            <a:off x="2209474" y="213917"/>
            <a:ext cx="7773053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4"/>
          <p:cNvSpPr txBox="1"/>
          <p:nvPr>
            <p:ph idx="1" type="subTitle"/>
          </p:nvPr>
        </p:nvSpPr>
        <p:spPr>
          <a:xfrm>
            <a:off x="1828800" y="3840480"/>
            <a:ext cx="853440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4"/>
          <p:cNvSpPr txBox="1"/>
          <p:nvPr>
            <p:ph idx="11" type="ftr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4"/>
          <p:cNvSpPr txBox="1"/>
          <p:nvPr>
            <p:ph idx="10" type="dt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4"/>
          <p:cNvSpPr txBox="1"/>
          <p:nvPr>
            <p:ph idx="12" type="sldNum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5"/>
          <p:cNvSpPr txBox="1"/>
          <p:nvPr>
            <p:ph type="title"/>
          </p:nvPr>
        </p:nvSpPr>
        <p:spPr>
          <a:xfrm>
            <a:off x="1816780" y="735361"/>
            <a:ext cx="8553224" cy="614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55"/>
          <p:cNvSpPr txBox="1"/>
          <p:nvPr>
            <p:ph idx="1" type="body"/>
          </p:nvPr>
        </p:nvSpPr>
        <p:spPr>
          <a:xfrm>
            <a:off x="609601" y="1577340"/>
            <a:ext cx="530352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5"/>
          <p:cNvSpPr txBox="1"/>
          <p:nvPr>
            <p:ph idx="2" type="body"/>
          </p:nvPr>
        </p:nvSpPr>
        <p:spPr>
          <a:xfrm>
            <a:off x="6278881" y="1577340"/>
            <a:ext cx="530352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5"/>
          <p:cNvSpPr txBox="1"/>
          <p:nvPr>
            <p:ph idx="11" type="ftr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5"/>
          <p:cNvSpPr txBox="1"/>
          <p:nvPr>
            <p:ph idx="10" type="dt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5"/>
          <p:cNvSpPr txBox="1"/>
          <p:nvPr>
            <p:ph idx="12" type="sldNum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6"/>
          <p:cNvSpPr txBox="1"/>
          <p:nvPr>
            <p:ph type="title"/>
          </p:nvPr>
        </p:nvSpPr>
        <p:spPr>
          <a:xfrm>
            <a:off x="1816780" y="735361"/>
            <a:ext cx="8553224" cy="614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56"/>
          <p:cNvSpPr txBox="1"/>
          <p:nvPr>
            <p:ph idx="11" type="ftr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56"/>
          <p:cNvSpPr txBox="1"/>
          <p:nvPr>
            <p:ph idx="10" type="dt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6"/>
          <p:cNvSpPr txBox="1"/>
          <p:nvPr>
            <p:ph idx="12" type="sldNum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7"/>
          <p:cNvSpPr txBox="1"/>
          <p:nvPr>
            <p:ph idx="11" type="ftr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57"/>
          <p:cNvSpPr txBox="1"/>
          <p:nvPr>
            <p:ph idx="10" type="dt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7"/>
          <p:cNvSpPr txBox="1"/>
          <p:nvPr>
            <p:ph idx="12" type="sldNum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4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4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4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5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3"/>
          <p:cNvSpPr txBox="1"/>
          <p:nvPr>
            <p:ph type="title"/>
          </p:nvPr>
        </p:nvSpPr>
        <p:spPr>
          <a:xfrm>
            <a:off x="1816780" y="735361"/>
            <a:ext cx="8553224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43"/>
          <p:cNvSpPr txBox="1"/>
          <p:nvPr>
            <p:ph idx="1" type="body"/>
          </p:nvPr>
        </p:nvSpPr>
        <p:spPr>
          <a:xfrm>
            <a:off x="1464632" y="3363683"/>
            <a:ext cx="7354295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43"/>
          <p:cNvSpPr txBox="1"/>
          <p:nvPr>
            <p:ph idx="11" type="ftr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43"/>
          <p:cNvSpPr txBox="1"/>
          <p:nvPr>
            <p:ph idx="10" type="dt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43"/>
          <p:cNvSpPr txBox="1"/>
          <p:nvPr>
            <p:ph idx="12" type="sldNum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jpg"/><Relationship Id="rId4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jpg"/><Relationship Id="rId4" Type="http://schemas.openxmlformats.org/officeDocument/2006/relationships/image" Target="../media/image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jpg"/><Relationship Id="rId4" Type="http://schemas.openxmlformats.org/officeDocument/2006/relationships/image" Target="../media/image15.jpg"/><Relationship Id="rId5" Type="http://schemas.openxmlformats.org/officeDocument/2006/relationships/image" Target="../media/image6.jpg"/><Relationship Id="rId6" Type="http://schemas.openxmlformats.org/officeDocument/2006/relationships/image" Target="../media/image21.jpg"/><Relationship Id="rId7" Type="http://schemas.openxmlformats.org/officeDocument/2006/relationships/image" Target="../media/image18.jpg"/><Relationship Id="rId8" Type="http://schemas.openxmlformats.org/officeDocument/2006/relationships/image" Target="../media/image2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Relationship Id="rId4" Type="http://schemas.openxmlformats.org/officeDocument/2006/relationships/hyperlink" Target="http://arxiv.org/abs/1507.04592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4.png"/></Relationships>
</file>

<file path=ppt/slides/_rels/slide35.xml.rels><?xml version="1.0" encoding="UTF-8" standalone="yes"?><Relationships xmlns="http://schemas.openxmlformats.org/package/2006/relationships"><Relationship Id="rId20" Type="http://schemas.openxmlformats.org/officeDocument/2006/relationships/image" Target="../media/image44.png"/><Relationship Id="rId22" Type="http://schemas.openxmlformats.org/officeDocument/2006/relationships/image" Target="../media/image42.png"/><Relationship Id="rId21" Type="http://schemas.openxmlformats.org/officeDocument/2006/relationships/image" Target="../media/image45.png"/><Relationship Id="rId24" Type="http://schemas.openxmlformats.org/officeDocument/2006/relationships/image" Target="../media/image46.png"/><Relationship Id="rId23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Relationship Id="rId4" Type="http://schemas.openxmlformats.org/officeDocument/2006/relationships/image" Target="../media/image33.png"/><Relationship Id="rId9" Type="http://schemas.openxmlformats.org/officeDocument/2006/relationships/image" Target="../media/image29.png"/><Relationship Id="rId26" Type="http://schemas.openxmlformats.org/officeDocument/2006/relationships/image" Target="../media/image50.png"/><Relationship Id="rId25" Type="http://schemas.openxmlformats.org/officeDocument/2006/relationships/image" Target="../media/image53.png"/><Relationship Id="rId27" Type="http://schemas.openxmlformats.org/officeDocument/2006/relationships/image" Target="../media/image49.png"/><Relationship Id="rId5" Type="http://schemas.openxmlformats.org/officeDocument/2006/relationships/image" Target="../media/image30.png"/><Relationship Id="rId6" Type="http://schemas.openxmlformats.org/officeDocument/2006/relationships/image" Target="../media/image32.png"/><Relationship Id="rId7" Type="http://schemas.openxmlformats.org/officeDocument/2006/relationships/image" Target="../media/image28.png"/><Relationship Id="rId8" Type="http://schemas.openxmlformats.org/officeDocument/2006/relationships/image" Target="../media/image27.png"/><Relationship Id="rId11" Type="http://schemas.openxmlformats.org/officeDocument/2006/relationships/image" Target="../media/image37.png"/><Relationship Id="rId10" Type="http://schemas.openxmlformats.org/officeDocument/2006/relationships/image" Target="../media/image31.png"/><Relationship Id="rId13" Type="http://schemas.openxmlformats.org/officeDocument/2006/relationships/image" Target="../media/image34.png"/><Relationship Id="rId12" Type="http://schemas.openxmlformats.org/officeDocument/2006/relationships/image" Target="../media/image35.png"/><Relationship Id="rId15" Type="http://schemas.openxmlformats.org/officeDocument/2006/relationships/image" Target="../media/image39.png"/><Relationship Id="rId14" Type="http://schemas.openxmlformats.org/officeDocument/2006/relationships/image" Target="../media/image36.png"/><Relationship Id="rId17" Type="http://schemas.openxmlformats.org/officeDocument/2006/relationships/image" Target="../media/image40.png"/><Relationship Id="rId16" Type="http://schemas.openxmlformats.org/officeDocument/2006/relationships/image" Target="../media/image41.png"/><Relationship Id="rId19" Type="http://schemas.openxmlformats.org/officeDocument/2006/relationships/image" Target="../media/image38.png"/><Relationship Id="rId18" Type="http://schemas.openxmlformats.org/officeDocument/2006/relationships/image" Target="../media/image4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8.jpg"/><Relationship Id="rId4" Type="http://schemas.openxmlformats.org/officeDocument/2006/relationships/image" Target="../media/image5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 txBox="1"/>
          <p:nvPr>
            <p:ph idx="12" type="sldNum"/>
          </p:nvPr>
        </p:nvSpPr>
        <p:spPr>
          <a:xfrm>
            <a:off x="884872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Google Shape;123;p1"/>
          <p:cNvSpPr txBox="1"/>
          <p:nvPr>
            <p:ph idx="4294967295" type="body"/>
          </p:nvPr>
        </p:nvSpPr>
        <p:spPr>
          <a:xfrm>
            <a:off x="1990725" y="815975"/>
            <a:ext cx="10201275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2090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0A2090"/>
                </a:solidFill>
              </a:rPr>
              <a:t>18ECC301T – Wireless Communications</a:t>
            </a:r>
            <a:endParaRPr sz="4400">
              <a:solidFill>
                <a:srgbClr val="0A20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"/>
          <p:cNvSpPr txBox="1"/>
          <p:nvPr/>
        </p:nvSpPr>
        <p:spPr>
          <a:xfrm>
            <a:off x="609600" y="1422777"/>
            <a:ext cx="11344275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48"/>
              <a:buFont typeface="Noto Sans Symbols"/>
              <a:buNone/>
            </a:pPr>
            <a:r>
              <a:rPr b="0" i="0" lang="en-US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Unit IV –Improvement on Link Performance </a:t>
            </a:r>
            <a:endParaRPr b="0" i="0" sz="4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SRM Logo - Srm logo png 7 » PNG Image" id="125" name="Google Shape;12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10" y="175576"/>
            <a:ext cx="1897780" cy="64074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"/>
          <p:cNvSpPr txBox="1"/>
          <p:nvPr/>
        </p:nvSpPr>
        <p:spPr>
          <a:xfrm>
            <a:off x="720524" y="2489577"/>
            <a:ext cx="10750951" cy="2594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Week 1 : Introduction to diversity, equalization and capacity, Space diversity, Scanning diversity, Maximal ratio combiner, Equal gain diversity, 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Week 2: Rake Receiver, Capacity in AWGN, Capacity of flat fading channels, Equalizer and its mode, Adaptive equalizer block diagram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Week 3: Types of Equalizers - elementary level only, Introduction to MIMO antennas, Case study: Recent trends in Diversity and MIMO antenna	</a:t>
            </a:r>
            <a:endParaRPr/>
          </a:p>
        </p:txBody>
      </p:sp>
      <p:sp>
        <p:nvSpPr>
          <p:cNvPr id="127" name="Google Shape;127;p1"/>
          <p:cNvSpPr txBox="1"/>
          <p:nvPr/>
        </p:nvSpPr>
        <p:spPr>
          <a:xfrm>
            <a:off x="847725" y="5172632"/>
            <a:ext cx="1110615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: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A2090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rgbClr val="0A2090"/>
                </a:solidFill>
                <a:latin typeface="Comic Sans MS"/>
                <a:ea typeface="Comic Sans MS"/>
                <a:cs typeface="Comic Sans MS"/>
                <a:sym typeface="Comic Sans MS"/>
              </a:rPr>
              <a:t>Rappaport T.S, </a:t>
            </a:r>
            <a:r>
              <a:rPr b="0" i="1" lang="en-US" sz="1800" u="none" cap="none" strike="noStrike">
                <a:solidFill>
                  <a:srgbClr val="0A209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“Wireless Communications: Principles and Practice”, </a:t>
            </a:r>
            <a:r>
              <a:rPr b="0" i="0" lang="en-US" sz="1800" u="none" cap="none" strike="noStrike">
                <a:solidFill>
                  <a:srgbClr val="0A209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Pearson education, 2nd edition, 2009.</a:t>
            </a:r>
            <a:endParaRPr b="0" i="0" sz="1800" u="none" cap="none" strike="noStrike">
              <a:solidFill>
                <a:srgbClr val="0A209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A2090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rgbClr val="0A209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Andrea Goldsmith, “Wireless Communications”, Cambridge University Press, Aug 2005</a:t>
            </a:r>
            <a:endParaRPr b="0" i="0" sz="1800" u="none" cap="none" strike="noStrike">
              <a:solidFill>
                <a:srgbClr val="0A209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"/>
          <p:cNvSpPr txBox="1"/>
          <p:nvPr>
            <p:ph type="title"/>
          </p:nvPr>
        </p:nvSpPr>
        <p:spPr>
          <a:xfrm>
            <a:off x="2689705" y="735361"/>
            <a:ext cx="6808438" cy="6261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MIMO Wireless Communications</a:t>
            </a:r>
            <a:endParaRPr/>
          </a:p>
        </p:txBody>
      </p:sp>
      <p:sp>
        <p:nvSpPr>
          <p:cNvPr id="282" name="Google Shape;282;p10"/>
          <p:cNvSpPr/>
          <p:nvPr/>
        </p:nvSpPr>
        <p:spPr>
          <a:xfrm>
            <a:off x="1946041" y="3428769"/>
            <a:ext cx="8298756" cy="3112034"/>
          </a:xfrm>
          <a:custGeom>
            <a:rect b="b" l="l" r="r" t="t"/>
            <a:pathLst>
              <a:path extrusionOk="0" h="3429000" w="9144000">
                <a:moveTo>
                  <a:pt x="9143993" y="3428993"/>
                </a:moveTo>
                <a:lnTo>
                  <a:pt x="9143993" y="0"/>
                </a:lnTo>
                <a:lnTo>
                  <a:pt x="0" y="0"/>
                </a:lnTo>
                <a:lnTo>
                  <a:pt x="0" y="3428993"/>
                </a:lnTo>
                <a:lnTo>
                  <a:pt x="9143993" y="34289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4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0"/>
          <p:cNvSpPr txBox="1"/>
          <p:nvPr/>
        </p:nvSpPr>
        <p:spPr>
          <a:xfrm>
            <a:off x="1946041" y="1465958"/>
            <a:ext cx="7947788" cy="2977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950">
            <a:spAutoFit/>
          </a:bodyPr>
          <a:lstStyle/>
          <a:p>
            <a:pPr indent="0" lvl="0" marL="57633" marR="0" rtl="0" algn="l">
              <a:lnSpc>
                <a:spcPct val="115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4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(ii) Diversity gain</a:t>
            </a:r>
            <a:endParaRPr sz="254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7633" marR="0" rtl="0" algn="l">
              <a:lnSpc>
                <a:spcPct val="115899"/>
              </a:lnSpc>
              <a:spcBef>
                <a:spcPts val="86"/>
              </a:spcBef>
              <a:spcAft>
                <a:spcPts val="0"/>
              </a:spcAft>
              <a:buNone/>
            </a:pPr>
            <a:r>
              <a:t/>
            </a:r>
            <a:endParaRPr sz="254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216" lvl="0" marL="368849" marR="0" rtl="0" algn="l">
              <a:lnSpc>
                <a:spcPct val="262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41"/>
              <a:buFont typeface="Arial"/>
              <a:buChar char="•"/>
            </a:pPr>
            <a:r>
              <a:rPr lang="en-US" sz="254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 probability behavior (minimize it)	</a:t>
            </a:r>
            <a:r>
              <a:rPr baseline="30000" i="1" lang="en-US" sz="38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i="1" lang="en-US" sz="224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</a:t>
            </a:r>
            <a:r>
              <a:rPr baseline="30000" lang="en-US" sz="5037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(</a:t>
            </a:r>
            <a:r>
              <a:rPr baseline="30000" i="1" lang="en-US" sz="38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SNR</a:t>
            </a:r>
            <a:r>
              <a:rPr baseline="30000" lang="en-US" sz="5037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r>
              <a:rPr baseline="30000" lang="en-US" sz="503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lang="en-US" sz="3812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≈</a:t>
            </a:r>
            <a:r>
              <a:rPr baseline="30000" lang="en-US" sz="38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i="1" lang="en-US" sz="38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SNR</a:t>
            </a:r>
            <a:endParaRPr baseline="30000" sz="381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62242" rtl="0" algn="r">
              <a:lnSpc>
                <a:spcPct val="584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98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i="1" lang="en-US" sz="14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149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1"/>
              </a:spcBef>
              <a:spcAft>
                <a:spcPts val="0"/>
              </a:spcAft>
              <a:buNone/>
            </a:pPr>
            <a:r>
              <a:t/>
            </a:r>
            <a:endParaRPr sz="186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216" lvl="0" marL="368272" marR="203441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41"/>
              <a:buFont typeface="Arial"/>
              <a:buChar char="•"/>
            </a:pPr>
            <a:r>
              <a:rPr lang="en-US" sz="254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Slope of symbol error rate/ bit error rate (SER/BER curve  increases)</a:t>
            </a:r>
            <a:endParaRPr sz="254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216" lvl="0" marL="368272" marR="873134" rtl="0" algn="l">
              <a:spcBef>
                <a:spcPts val="608"/>
              </a:spcBef>
              <a:spcAft>
                <a:spcPts val="0"/>
              </a:spcAft>
              <a:buClr>
                <a:srgbClr val="000000"/>
              </a:buClr>
              <a:buSzPts val="2541"/>
              <a:buFont typeface="Arial"/>
              <a:buChar char="•"/>
            </a:pPr>
            <a:r>
              <a:rPr lang="en-US" sz="254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Behavior of error probability w.r.t. average transmit  power in log-log scale</a:t>
            </a:r>
            <a:endParaRPr sz="254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0"/>
          <p:cNvSpPr txBox="1"/>
          <p:nvPr/>
        </p:nvSpPr>
        <p:spPr>
          <a:xfrm>
            <a:off x="2381265" y="4403410"/>
            <a:ext cx="3658367" cy="346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-311215" lvl="0" marL="32274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78"/>
              <a:buFont typeface="Arial"/>
              <a:buChar char="•"/>
            </a:pPr>
            <a:r>
              <a:rPr lang="en-US" sz="217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asymptotically high power</a:t>
            </a:r>
            <a:endParaRPr sz="217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0"/>
          <p:cNvSpPr/>
          <p:nvPr/>
        </p:nvSpPr>
        <p:spPr>
          <a:xfrm>
            <a:off x="7385876" y="5277983"/>
            <a:ext cx="2104081" cy="0"/>
          </a:xfrm>
          <a:custGeom>
            <a:rect b="b" l="l" r="r" t="t"/>
            <a:pathLst>
              <a:path extrusionOk="0" h="120000" w="2318384">
                <a:moveTo>
                  <a:pt x="0" y="0"/>
                </a:moveTo>
                <a:lnTo>
                  <a:pt x="2318007" y="0"/>
                </a:lnTo>
              </a:path>
            </a:pathLst>
          </a:custGeom>
          <a:noFill/>
          <a:ln cap="flat" cmpd="sng" w="18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4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0"/>
          <p:cNvSpPr txBox="1"/>
          <p:nvPr/>
        </p:nvSpPr>
        <p:spPr>
          <a:xfrm>
            <a:off x="7373430" y="4537514"/>
            <a:ext cx="2140964" cy="646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950">
            <a:spAutoFit/>
          </a:bodyPr>
          <a:lstStyle/>
          <a:p>
            <a:pPr indent="0" lvl="0" marL="3458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</a:t>
            </a:r>
            <a:r>
              <a:rPr baseline="-25000" lang="en-US" sz="224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aseline="-25000" lang="en-US" sz="6194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{</a:t>
            </a:r>
            <a:r>
              <a:rPr i="1" lang="en-US" sz="26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i="1" lang="en-US" sz="224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 </a:t>
            </a:r>
            <a:r>
              <a:rPr baseline="-25000" lang="en-US" sz="5309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(</a:t>
            </a:r>
            <a:r>
              <a:rPr i="1" lang="en-US" sz="26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SNR</a:t>
            </a:r>
            <a:r>
              <a:rPr baseline="-25000" lang="en-US" sz="5309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r>
              <a:rPr baseline="-25000" lang="en-US" sz="6194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}</a:t>
            </a:r>
            <a:endParaRPr baseline="-25000" sz="6194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87" name="Google Shape;287;p10"/>
          <p:cNvSpPr txBox="1"/>
          <p:nvPr/>
        </p:nvSpPr>
        <p:spPr>
          <a:xfrm>
            <a:off x="7670802" y="5159915"/>
            <a:ext cx="1541609" cy="55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">
            <a:spAutoFit/>
          </a:bodyPr>
          <a:lstStyle/>
          <a:p>
            <a:pPr indent="0" lvl="0" marL="3458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</a:t>
            </a:r>
            <a:r>
              <a:rPr baseline="-25000" lang="en-US" sz="224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aseline="-25000" lang="en-US" sz="5309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(</a:t>
            </a:r>
            <a:r>
              <a:rPr i="1" lang="en-US" sz="26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SNR</a:t>
            </a:r>
            <a:r>
              <a:rPr baseline="-25000" lang="en-US" sz="5309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endParaRPr baseline="-25000" sz="5309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88" name="Google Shape;288;p10"/>
          <p:cNvSpPr txBox="1"/>
          <p:nvPr/>
        </p:nvSpPr>
        <p:spPr>
          <a:xfrm>
            <a:off x="5237423" y="5015941"/>
            <a:ext cx="751498" cy="4155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50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</a:t>
            </a:r>
            <a:r>
              <a:rPr lang="en-US" sz="2632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2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 sz="2632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89" name="Google Shape;289;p10"/>
          <p:cNvSpPr txBox="1"/>
          <p:nvPr/>
        </p:nvSpPr>
        <p:spPr>
          <a:xfrm>
            <a:off x="6014736" y="4670669"/>
            <a:ext cx="1331835" cy="1024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1225">
            <a:spAutoFit/>
          </a:bodyPr>
          <a:lstStyle/>
          <a:p>
            <a:pPr indent="0" lvl="0" marL="0" marR="2882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</a:t>
            </a:r>
            <a:endParaRPr sz="263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785"/>
              </a:spcBef>
              <a:spcAft>
                <a:spcPts val="0"/>
              </a:spcAft>
              <a:buNone/>
            </a:pPr>
            <a:r>
              <a:rPr i="1" lang="en-US" sz="26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SNR </a:t>
            </a:r>
            <a:r>
              <a:rPr lang="en-US" sz="2632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6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2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∞</a:t>
            </a:r>
            <a:endParaRPr sz="2632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1"/>
          <p:cNvSpPr txBox="1"/>
          <p:nvPr>
            <p:ph type="title"/>
          </p:nvPr>
        </p:nvSpPr>
        <p:spPr>
          <a:xfrm>
            <a:off x="2689705" y="735361"/>
            <a:ext cx="6808438" cy="6261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MIMO Wireless Communications</a:t>
            </a:r>
            <a:endParaRPr/>
          </a:p>
        </p:txBody>
      </p:sp>
      <p:sp>
        <p:nvSpPr>
          <p:cNvPr id="295" name="Google Shape;295;p11"/>
          <p:cNvSpPr txBox="1"/>
          <p:nvPr/>
        </p:nvSpPr>
        <p:spPr>
          <a:xfrm>
            <a:off x="2017507" y="1425541"/>
            <a:ext cx="4484210" cy="458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-311215" lvl="0" marL="32274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4"/>
              <a:buFont typeface="Arial"/>
              <a:buChar char="•"/>
            </a:pPr>
            <a:r>
              <a:rPr lang="en-US" sz="29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much is diversity gain?</a:t>
            </a:r>
            <a:endParaRPr sz="290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1"/>
          <p:cNvSpPr/>
          <p:nvPr/>
        </p:nvSpPr>
        <p:spPr>
          <a:xfrm>
            <a:off x="2648663" y="2315353"/>
            <a:ext cx="6052560" cy="26168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4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1"/>
          <p:cNvSpPr txBox="1"/>
          <p:nvPr/>
        </p:nvSpPr>
        <p:spPr>
          <a:xfrm>
            <a:off x="3833550" y="2342553"/>
            <a:ext cx="471415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 1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1"/>
          <p:cNvSpPr txBox="1"/>
          <p:nvPr/>
        </p:nvSpPr>
        <p:spPr>
          <a:xfrm>
            <a:off x="6880576" y="2212540"/>
            <a:ext cx="471415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 1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1"/>
          <p:cNvSpPr txBox="1"/>
          <p:nvPr/>
        </p:nvSpPr>
        <p:spPr>
          <a:xfrm>
            <a:off x="6880576" y="3056246"/>
            <a:ext cx="518672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 2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1"/>
          <p:cNvSpPr txBox="1"/>
          <p:nvPr/>
        </p:nvSpPr>
        <p:spPr>
          <a:xfrm>
            <a:off x="7741385" y="2303319"/>
            <a:ext cx="2320194" cy="348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34580" marR="0" rtl="0" algn="l">
              <a:lnSpc>
                <a:spcPct val="489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4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i="1" lang="en-US" sz="224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</a:t>
            </a:r>
            <a:r>
              <a:rPr lang="en-US" sz="3358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(</a:t>
            </a:r>
            <a:r>
              <a:rPr i="1" lang="en-US" sz="254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SNR</a:t>
            </a:r>
            <a:r>
              <a:rPr lang="en-US" sz="3358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r>
              <a:rPr lang="en-US" sz="335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4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≈</a:t>
            </a:r>
            <a:r>
              <a:rPr lang="en-US" sz="254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4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SNR</a:t>
            </a:r>
            <a:endParaRPr sz="254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7664" rtl="0" algn="r">
              <a:lnSpc>
                <a:spcPct val="581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98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4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149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11"/>
          <p:cNvSpPr txBox="1"/>
          <p:nvPr/>
        </p:nvSpPr>
        <p:spPr>
          <a:xfrm>
            <a:off x="2017503" y="5674503"/>
            <a:ext cx="5736515" cy="458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-311215" lvl="0" marL="32274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4"/>
              <a:buFont typeface="Arial"/>
              <a:buChar char="•"/>
            </a:pPr>
            <a:r>
              <a:rPr lang="en-US" sz="29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SISO (Rayleigh fading case), d=1,</a:t>
            </a:r>
            <a:endParaRPr sz="290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1"/>
          <p:cNvSpPr txBox="1"/>
          <p:nvPr/>
        </p:nvSpPr>
        <p:spPr>
          <a:xfrm>
            <a:off x="3108793" y="3732595"/>
            <a:ext cx="204587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Tx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1"/>
          <p:cNvSpPr txBox="1"/>
          <p:nvPr/>
        </p:nvSpPr>
        <p:spPr>
          <a:xfrm>
            <a:off x="8024420" y="3797602"/>
            <a:ext cx="225334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Rx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1"/>
          <p:cNvSpPr txBox="1"/>
          <p:nvPr/>
        </p:nvSpPr>
        <p:spPr>
          <a:xfrm>
            <a:off x="3833550" y="3509911"/>
            <a:ext cx="471415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 2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1"/>
          <p:cNvSpPr txBox="1"/>
          <p:nvPr/>
        </p:nvSpPr>
        <p:spPr>
          <a:xfrm>
            <a:off x="3833550" y="4482249"/>
            <a:ext cx="471415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 3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1"/>
          <p:cNvSpPr txBox="1"/>
          <p:nvPr/>
        </p:nvSpPr>
        <p:spPr>
          <a:xfrm>
            <a:off x="6880576" y="4677269"/>
            <a:ext cx="471415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 3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1"/>
          <p:cNvSpPr txBox="1"/>
          <p:nvPr/>
        </p:nvSpPr>
        <p:spPr>
          <a:xfrm>
            <a:off x="2017507" y="5121252"/>
            <a:ext cx="6256916" cy="458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 4 Diversity gain of 3 × 3 MIMO system</a:t>
            </a:r>
            <a:endParaRPr sz="290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1"/>
          <p:cNvSpPr txBox="1"/>
          <p:nvPr/>
        </p:nvSpPr>
        <p:spPr>
          <a:xfrm>
            <a:off x="5632996" y="3473950"/>
            <a:ext cx="341171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d=9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1"/>
          <p:cNvSpPr txBox="1"/>
          <p:nvPr/>
        </p:nvSpPr>
        <p:spPr>
          <a:xfrm>
            <a:off x="7922574" y="5610371"/>
            <a:ext cx="2320194" cy="348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34580" marR="0" rtl="0" algn="l">
              <a:lnSpc>
                <a:spcPct val="489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4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i="1" lang="en-US" sz="224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</a:t>
            </a:r>
            <a:r>
              <a:rPr lang="en-US" sz="3358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(</a:t>
            </a:r>
            <a:r>
              <a:rPr i="1" lang="en-US" sz="254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SNR</a:t>
            </a:r>
            <a:r>
              <a:rPr lang="en-US" sz="3358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r>
              <a:rPr lang="en-US" sz="335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4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≈</a:t>
            </a:r>
            <a:r>
              <a:rPr lang="en-US" sz="254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4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SNR</a:t>
            </a:r>
            <a:endParaRPr sz="254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7664" rtl="0" algn="r">
              <a:lnSpc>
                <a:spcPct val="581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98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4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49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2"/>
          <p:cNvSpPr txBox="1"/>
          <p:nvPr>
            <p:ph type="title"/>
          </p:nvPr>
        </p:nvSpPr>
        <p:spPr>
          <a:xfrm>
            <a:off x="2689705" y="735361"/>
            <a:ext cx="6808438" cy="6261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MIMO Wireless Communications</a:t>
            </a:r>
            <a:endParaRPr/>
          </a:p>
        </p:txBody>
      </p:sp>
      <p:sp>
        <p:nvSpPr>
          <p:cNvPr id="315" name="Google Shape;315;p12"/>
          <p:cNvSpPr txBox="1"/>
          <p:nvPr/>
        </p:nvSpPr>
        <p:spPr>
          <a:xfrm>
            <a:off x="2432444" y="1775472"/>
            <a:ext cx="5814892" cy="458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-311215" lvl="0" marL="32274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4"/>
              <a:buFont typeface="Arial"/>
              <a:buChar char="•"/>
            </a:pPr>
            <a:r>
              <a:rPr lang="en-US" sz="29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much is rate and diversity gain?</a:t>
            </a:r>
            <a:endParaRPr sz="290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6" name="Google Shape;316;p12"/>
          <p:cNvGrpSpPr/>
          <p:nvPr/>
        </p:nvGrpSpPr>
        <p:grpSpPr>
          <a:xfrm>
            <a:off x="2648664" y="2453665"/>
            <a:ext cx="2413737" cy="1830107"/>
            <a:chOff x="1548246" y="2703575"/>
            <a:chExt cx="2659581" cy="2016507"/>
          </a:xfrm>
        </p:grpSpPr>
        <p:sp>
          <p:nvSpPr>
            <p:cNvPr id="317" name="Google Shape;317;p12"/>
            <p:cNvSpPr/>
            <p:nvPr/>
          </p:nvSpPr>
          <p:spPr>
            <a:xfrm>
              <a:off x="2302192" y="2703575"/>
              <a:ext cx="1905635" cy="1075055"/>
            </a:xfrm>
            <a:custGeom>
              <a:rect b="b" l="l" r="r" t="t"/>
              <a:pathLst>
                <a:path extrusionOk="0" h="1075054" w="1905635">
                  <a:moveTo>
                    <a:pt x="1902383" y="355092"/>
                  </a:moveTo>
                  <a:lnTo>
                    <a:pt x="1625473" y="285508"/>
                  </a:lnTo>
                  <a:lnTo>
                    <a:pt x="1763699" y="6096"/>
                  </a:lnTo>
                  <a:lnTo>
                    <a:pt x="1753031" y="0"/>
                  </a:lnTo>
                  <a:lnTo>
                    <a:pt x="1610804" y="284454"/>
                  </a:lnTo>
                  <a:lnTo>
                    <a:pt x="0" y="1074432"/>
                  </a:lnTo>
                  <a:lnTo>
                    <a:pt x="26746" y="1074432"/>
                  </a:lnTo>
                  <a:lnTo>
                    <a:pt x="1617357" y="296418"/>
                  </a:lnTo>
                  <a:lnTo>
                    <a:pt x="1899335" y="367284"/>
                  </a:lnTo>
                  <a:lnTo>
                    <a:pt x="1902383" y="355092"/>
                  </a:lnTo>
                  <a:close/>
                </a:path>
                <a:path extrusionOk="0" h="1075054" w="1905635">
                  <a:moveTo>
                    <a:pt x="1905431" y="722376"/>
                  </a:moveTo>
                  <a:lnTo>
                    <a:pt x="1897811" y="713232"/>
                  </a:lnTo>
                  <a:lnTo>
                    <a:pt x="1611299" y="926592"/>
                  </a:lnTo>
                  <a:lnTo>
                    <a:pt x="1611769" y="927265"/>
                  </a:lnTo>
                  <a:lnTo>
                    <a:pt x="1039609" y="1074432"/>
                  </a:lnTo>
                  <a:lnTo>
                    <a:pt x="1090053" y="1074432"/>
                  </a:lnTo>
                  <a:lnTo>
                    <a:pt x="1613750" y="939723"/>
                  </a:lnTo>
                  <a:lnTo>
                    <a:pt x="1749437" y="1074432"/>
                  </a:lnTo>
                  <a:lnTo>
                    <a:pt x="1767789" y="1074432"/>
                  </a:lnTo>
                  <a:lnTo>
                    <a:pt x="1625015" y="932688"/>
                  </a:lnTo>
                  <a:lnTo>
                    <a:pt x="1905431" y="722376"/>
                  </a:lnTo>
                  <a:close/>
                </a:path>
              </a:pathLst>
            </a:custGeom>
            <a:solidFill>
              <a:srgbClr val="497EB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1560438" y="3849624"/>
              <a:ext cx="1214755" cy="858519"/>
            </a:xfrm>
            <a:custGeom>
              <a:rect b="b" l="l" r="r" t="t"/>
              <a:pathLst>
                <a:path extrusionOk="0" h="858520" w="1214755">
                  <a:moveTo>
                    <a:pt x="1214628" y="429768"/>
                  </a:moveTo>
                  <a:lnTo>
                    <a:pt x="1212151" y="390592"/>
                  </a:lnTo>
                  <a:lnTo>
                    <a:pt x="1204865" y="352414"/>
                  </a:lnTo>
                  <a:lnTo>
                    <a:pt x="1192981" y="315383"/>
                  </a:lnTo>
                  <a:lnTo>
                    <a:pt x="1176714" y="279650"/>
                  </a:lnTo>
                  <a:lnTo>
                    <a:pt x="1156275" y="245367"/>
                  </a:lnTo>
                  <a:lnTo>
                    <a:pt x="1131880" y="212682"/>
                  </a:lnTo>
                  <a:lnTo>
                    <a:pt x="1103740" y="181747"/>
                  </a:lnTo>
                  <a:lnTo>
                    <a:pt x="1072070" y="152713"/>
                  </a:lnTo>
                  <a:lnTo>
                    <a:pt x="1037082" y="125730"/>
                  </a:lnTo>
                  <a:lnTo>
                    <a:pt x="998989" y="100947"/>
                  </a:lnTo>
                  <a:lnTo>
                    <a:pt x="958005" y="78517"/>
                  </a:lnTo>
                  <a:lnTo>
                    <a:pt x="914343" y="58589"/>
                  </a:lnTo>
                  <a:lnTo>
                    <a:pt x="868216" y="41314"/>
                  </a:lnTo>
                  <a:lnTo>
                    <a:pt x="819838" y="26842"/>
                  </a:lnTo>
                  <a:lnTo>
                    <a:pt x="769422" y="15324"/>
                  </a:lnTo>
                  <a:lnTo>
                    <a:pt x="717181" y="6911"/>
                  </a:lnTo>
                  <a:lnTo>
                    <a:pt x="663327" y="1752"/>
                  </a:lnTo>
                  <a:lnTo>
                    <a:pt x="608076" y="0"/>
                  </a:lnTo>
                  <a:lnTo>
                    <a:pt x="552584" y="1752"/>
                  </a:lnTo>
                  <a:lnTo>
                    <a:pt x="498517" y="6911"/>
                  </a:lnTo>
                  <a:lnTo>
                    <a:pt x="446087" y="15324"/>
                  </a:lnTo>
                  <a:lnTo>
                    <a:pt x="395506" y="26842"/>
                  </a:lnTo>
                  <a:lnTo>
                    <a:pt x="346985" y="41314"/>
                  </a:lnTo>
                  <a:lnTo>
                    <a:pt x="300736" y="58589"/>
                  </a:lnTo>
                  <a:lnTo>
                    <a:pt x="256970" y="78517"/>
                  </a:lnTo>
                  <a:lnTo>
                    <a:pt x="215900" y="100947"/>
                  </a:lnTo>
                  <a:lnTo>
                    <a:pt x="177736" y="125730"/>
                  </a:lnTo>
                  <a:lnTo>
                    <a:pt x="142691" y="152713"/>
                  </a:lnTo>
                  <a:lnTo>
                    <a:pt x="110976" y="181747"/>
                  </a:lnTo>
                  <a:lnTo>
                    <a:pt x="82804" y="212682"/>
                  </a:lnTo>
                  <a:lnTo>
                    <a:pt x="58384" y="245367"/>
                  </a:lnTo>
                  <a:lnTo>
                    <a:pt x="37930" y="279650"/>
                  </a:lnTo>
                  <a:lnTo>
                    <a:pt x="21653" y="315383"/>
                  </a:lnTo>
                  <a:lnTo>
                    <a:pt x="9764" y="352414"/>
                  </a:lnTo>
                  <a:lnTo>
                    <a:pt x="2476" y="390592"/>
                  </a:lnTo>
                  <a:lnTo>
                    <a:pt x="0" y="429768"/>
                  </a:lnTo>
                  <a:lnTo>
                    <a:pt x="2476" y="468703"/>
                  </a:lnTo>
                  <a:lnTo>
                    <a:pt x="9764" y="506668"/>
                  </a:lnTo>
                  <a:lnTo>
                    <a:pt x="21653" y="543510"/>
                  </a:lnTo>
                  <a:lnTo>
                    <a:pt x="37930" y="579078"/>
                  </a:lnTo>
                  <a:lnTo>
                    <a:pt x="58384" y="613218"/>
                  </a:lnTo>
                  <a:lnTo>
                    <a:pt x="82804" y="645780"/>
                  </a:lnTo>
                  <a:lnTo>
                    <a:pt x="110976" y="676611"/>
                  </a:lnTo>
                  <a:lnTo>
                    <a:pt x="142691" y="705559"/>
                  </a:lnTo>
                  <a:lnTo>
                    <a:pt x="177736" y="732472"/>
                  </a:lnTo>
                  <a:lnTo>
                    <a:pt x="215900" y="757198"/>
                  </a:lnTo>
                  <a:lnTo>
                    <a:pt x="256970" y="779584"/>
                  </a:lnTo>
                  <a:lnTo>
                    <a:pt x="300736" y="799479"/>
                  </a:lnTo>
                  <a:lnTo>
                    <a:pt x="346985" y="816730"/>
                  </a:lnTo>
                  <a:lnTo>
                    <a:pt x="395506" y="831186"/>
                  </a:lnTo>
                  <a:lnTo>
                    <a:pt x="446087" y="842694"/>
                  </a:lnTo>
                  <a:lnTo>
                    <a:pt x="498517" y="851102"/>
                  </a:lnTo>
                  <a:lnTo>
                    <a:pt x="552584" y="856259"/>
                  </a:lnTo>
                  <a:lnTo>
                    <a:pt x="608076" y="858012"/>
                  </a:lnTo>
                  <a:lnTo>
                    <a:pt x="663327" y="856259"/>
                  </a:lnTo>
                  <a:lnTo>
                    <a:pt x="717181" y="851102"/>
                  </a:lnTo>
                  <a:lnTo>
                    <a:pt x="769422" y="842694"/>
                  </a:lnTo>
                  <a:lnTo>
                    <a:pt x="819838" y="831186"/>
                  </a:lnTo>
                  <a:lnTo>
                    <a:pt x="868216" y="816730"/>
                  </a:lnTo>
                  <a:lnTo>
                    <a:pt x="914343" y="799479"/>
                  </a:lnTo>
                  <a:lnTo>
                    <a:pt x="958005" y="779584"/>
                  </a:lnTo>
                  <a:lnTo>
                    <a:pt x="998989" y="757198"/>
                  </a:lnTo>
                  <a:lnTo>
                    <a:pt x="1037082" y="732472"/>
                  </a:lnTo>
                  <a:lnTo>
                    <a:pt x="1072070" y="705559"/>
                  </a:lnTo>
                  <a:lnTo>
                    <a:pt x="1103740" y="676611"/>
                  </a:lnTo>
                  <a:lnTo>
                    <a:pt x="1131880" y="645780"/>
                  </a:lnTo>
                  <a:lnTo>
                    <a:pt x="1156275" y="613218"/>
                  </a:lnTo>
                  <a:lnTo>
                    <a:pt x="1176714" y="579078"/>
                  </a:lnTo>
                  <a:lnTo>
                    <a:pt x="1192981" y="543510"/>
                  </a:lnTo>
                  <a:lnTo>
                    <a:pt x="1204865" y="506668"/>
                  </a:lnTo>
                  <a:lnTo>
                    <a:pt x="1212151" y="468703"/>
                  </a:lnTo>
                  <a:lnTo>
                    <a:pt x="1214628" y="429768"/>
                  </a:lnTo>
                  <a:close/>
                </a:path>
              </a:pathLst>
            </a:custGeom>
            <a:solidFill>
              <a:srgbClr val="4F80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2"/>
            <p:cNvSpPr/>
            <p:nvPr/>
          </p:nvSpPr>
          <p:spPr>
            <a:xfrm>
              <a:off x="1548246" y="3837432"/>
              <a:ext cx="1239520" cy="882650"/>
            </a:xfrm>
            <a:custGeom>
              <a:rect b="b" l="l" r="r" t="t"/>
              <a:pathLst>
                <a:path extrusionOk="0" h="882650" w="1239520">
                  <a:moveTo>
                    <a:pt x="1239012" y="463296"/>
                  </a:moveTo>
                  <a:lnTo>
                    <a:pt x="1239012" y="417576"/>
                  </a:lnTo>
                  <a:lnTo>
                    <a:pt x="1235964" y="394716"/>
                  </a:lnTo>
                  <a:lnTo>
                    <a:pt x="1231392" y="373380"/>
                  </a:lnTo>
                  <a:lnTo>
                    <a:pt x="1226820" y="350520"/>
                  </a:lnTo>
                  <a:lnTo>
                    <a:pt x="1211580" y="307848"/>
                  </a:lnTo>
                  <a:lnTo>
                    <a:pt x="1190244" y="268224"/>
                  </a:lnTo>
                  <a:lnTo>
                    <a:pt x="1162812" y="228600"/>
                  </a:lnTo>
                  <a:lnTo>
                    <a:pt x="1132332" y="192024"/>
                  </a:lnTo>
                  <a:lnTo>
                    <a:pt x="1095756" y="158496"/>
                  </a:lnTo>
                  <a:lnTo>
                    <a:pt x="1056132" y="128016"/>
                  </a:lnTo>
                  <a:lnTo>
                    <a:pt x="1011936" y="99060"/>
                  </a:lnTo>
                  <a:lnTo>
                    <a:pt x="964692" y="74676"/>
                  </a:lnTo>
                  <a:lnTo>
                    <a:pt x="912876" y="51816"/>
                  </a:lnTo>
                  <a:lnTo>
                    <a:pt x="859536" y="33528"/>
                  </a:lnTo>
                  <a:lnTo>
                    <a:pt x="803148" y="19812"/>
                  </a:lnTo>
                  <a:lnTo>
                    <a:pt x="743712" y="9144"/>
                  </a:lnTo>
                  <a:lnTo>
                    <a:pt x="682752" y="1524"/>
                  </a:lnTo>
                  <a:lnTo>
                    <a:pt x="650748" y="0"/>
                  </a:lnTo>
                  <a:lnTo>
                    <a:pt x="588264" y="0"/>
                  </a:lnTo>
                  <a:lnTo>
                    <a:pt x="525780" y="4572"/>
                  </a:lnTo>
                  <a:lnTo>
                    <a:pt x="464820" y="13716"/>
                  </a:lnTo>
                  <a:lnTo>
                    <a:pt x="406908" y="25908"/>
                  </a:lnTo>
                  <a:lnTo>
                    <a:pt x="379476" y="35052"/>
                  </a:lnTo>
                  <a:lnTo>
                    <a:pt x="352044" y="42672"/>
                  </a:lnTo>
                  <a:lnTo>
                    <a:pt x="298704" y="64008"/>
                  </a:lnTo>
                  <a:lnTo>
                    <a:pt x="249936" y="86868"/>
                  </a:lnTo>
                  <a:lnTo>
                    <a:pt x="204216" y="112776"/>
                  </a:lnTo>
                  <a:lnTo>
                    <a:pt x="161544" y="143256"/>
                  </a:lnTo>
                  <a:lnTo>
                    <a:pt x="143256" y="160020"/>
                  </a:lnTo>
                  <a:lnTo>
                    <a:pt x="123444" y="175260"/>
                  </a:lnTo>
                  <a:lnTo>
                    <a:pt x="89916" y="211836"/>
                  </a:lnTo>
                  <a:lnTo>
                    <a:pt x="60960" y="248412"/>
                  </a:lnTo>
                  <a:lnTo>
                    <a:pt x="38100" y="288036"/>
                  </a:lnTo>
                  <a:lnTo>
                    <a:pt x="12192" y="352044"/>
                  </a:lnTo>
                  <a:lnTo>
                    <a:pt x="0" y="419100"/>
                  </a:lnTo>
                  <a:lnTo>
                    <a:pt x="0" y="464820"/>
                  </a:lnTo>
                  <a:lnTo>
                    <a:pt x="3048" y="487680"/>
                  </a:lnTo>
                  <a:lnTo>
                    <a:pt x="7620" y="510540"/>
                  </a:lnTo>
                  <a:lnTo>
                    <a:pt x="12192" y="531876"/>
                  </a:lnTo>
                  <a:lnTo>
                    <a:pt x="24384" y="566013"/>
                  </a:lnTo>
                  <a:lnTo>
                    <a:pt x="24384" y="440436"/>
                  </a:lnTo>
                  <a:lnTo>
                    <a:pt x="27432" y="399288"/>
                  </a:lnTo>
                  <a:lnTo>
                    <a:pt x="36576" y="358140"/>
                  </a:lnTo>
                  <a:lnTo>
                    <a:pt x="51816" y="318516"/>
                  </a:lnTo>
                  <a:lnTo>
                    <a:pt x="71628" y="280416"/>
                  </a:lnTo>
                  <a:lnTo>
                    <a:pt x="96012" y="243840"/>
                  </a:lnTo>
                  <a:lnTo>
                    <a:pt x="124968" y="210312"/>
                  </a:lnTo>
                  <a:lnTo>
                    <a:pt x="178308" y="163068"/>
                  </a:lnTo>
                  <a:lnTo>
                    <a:pt x="217932" y="134112"/>
                  </a:lnTo>
                  <a:lnTo>
                    <a:pt x="262128" y="109728"/>
                  </a:lnTo>
                  <a:lnTo>
                    <a:pt x="309372" y="86868"/>
                  </a:lnTo>
                  <a:lnTo>
                    <a:pt x="387096" y="57912"/>
                  </a:lnTo>
                  <a:lnTo>
                    <a:pt x="441960" y="44196"/>
                  </a:lnTo>
                  <a:lnTo>
                    <a:pt x="499872" y="33528"/>
                  </a:lnTo>
                  <a:lnTo>
                    <a:pt x="559308" y="27432"/>
                  </a:lnTo>
                  <a:lnTo>
                    <a:pt x="588264" y="25908"/>
                  </a:lnTo>
                  <a:lnTo>
                    <a:pt x="650748" y="25908"/>
                  </a:lnTo>
                  <a:lnTo>
                    <a:pt x="681228" y="27432"/>
                  </a:lnTo>
                  <a:lnTo>
                    <a:pt x="710184" y="30480"/>
                  </a:lnTo>
                  <a:lnTo>
                    <a:pt x="740664" y="33528"/>
                  </a:lnTo>
                  <a:lnTo>
                    <a:pt x="769620" y="38100"/>
                  </a:lnTo>
                  <a:lnTo>
                    <a:pt x="797052" y="44196"/>
                  </a:lnTo>
                  <a:lnTo>
                    <a:pt x="826008" y="51816"/>
                  </a:lnTo>
                  <a:lnTo>
                    <a:pt x="851916" y="57912"/>
                  </a:lnTo>
                  <a:lnTo>
                    <a:pt x="905256" y="76200"/>
                  </a:lnTo>
                  <a:lnTo>
                    <a:pt x="954024" y="97536"/>
                  </a:lnTo>
                  <a:lnTo>
                    <a:pt x="999744" y="121920"/>
                  </a:lnTo>
                  <a:lnTo>
                    <a:pt x="1042416" y="149352"/>
                  </a:lnTo>
                  <a:lnTo>
                    <a:pt x="1080516" y="178308"/>
                  </a:lnTo>
                  <a:lnTo>
                    <a:pt x="1097280" y="195072"/>
                  </a:lnTo>
                  <a:lnTo>
                    <a:pt x="1114044" y="210312"/>
                  </a:lnTo>
                  <a:lnTo>
                    <a:pt x="1156716" y="263652"/>
                  </a:lnTo>
                  <a:lnTo>
                    <a:pt x="1179576" y="300228"/>
                  </a:lnTo>
                  <a:lnTo>
                    <a:pt x="1196340" y="338328"/>
                  </a:lnTo>
                  <a:lnTo>
                    <a:pt x="1211580" y="399288"/>
                  </a:lnTo>
                  <a:lnTo>
                    <a:pt x="1214628" y="441960"/>
                  </a:lnTo>
                  <a:lnTo>
                    <a:pt x="1214628" y="565099"/>
                  </a:lnTo>
                  <a:lnTo>
                    <a:pt x="1219200" y="553212"/>
                  </a:lnTo>
                  <a:lnTo>
                    <a:pt x="1226820" y="530352"/>
                  </a:lnTo>
                  <a:lnTo>
                    <a:pt x="1232916" y="509016"/>
                  </a:lnTo>
                  <a:lnTo>
                    <a:pt x="1239012" y="463296"/>
                  </a:lnTo>
                  <a:close/>
                </a:path>
                <a:path extrusionOk="0" h="882650" w="1239520">
                  <a:moveTo>
                    <a:pt x="1214628" y="565099"/>
                  </a:moveTo>
                  <a:lnTo>
                    <a:pt x="1214628" y="441960"/>
                  </a:lnTo>
                  <a:lnTo>
                    <a:pt x="1211580" y="483108"/>
                  </a:lnTo>
                  <a:lnTo>
                    <a:pt x="1207008" y="504444"/>
                  </a:lnTo>
                  <a:lnTo>
                    <a:pt x="1187196" y="563880"/>
                  </a:lnTo>
                  <a:lnTo>
                    <a:pt x="1156716" y="620268"/>
                  </a:lnTo>
                  <a:lnTo>
                    <a:pt x="1129284" y="655320"/>
                  </a:lnTo>
                  <a:lnTo>
                    <a:pt x="1097280" y="688848"/>
                  </a:lnTo>
                  <a:lnTo>
                    <a:pt x="1060704" y="719328"/>
                  </a:lnTo>
                  <a:lnTo>
                    <a:pt x="1021080" y="748284"/>
                  </a:lnTo>
                  <a:lnTo>
                    <a:pt x="976884" y="774192"/>
                  </a:lnTo>
                  <a:lnTo>
                    <a:pt x="954024" y="784860"/>
                  </a:lnTo>
                  <a:lnTo>
                    <a:pt x="929640" y="797052"/>
                  </a:lnTo>
                  <a:lnTo>
                    <a:pt x="851916" y="824484"/>
                  </a:lnTo>
                  <a:lnTo>
                    <a:pt x="797052" y="838200"/>
                  </a:lnTo>
                  <a:lnTo>
                    <a:pt x="740664" y="848868"/>
                  </a:lnTo>
                  <a:lnTo>
                    <a:pt x="710184" y="851916"/>
                  </a:lnTo>
                  <a:lnTo>
                    <a:pt x="681228" y="854964"/>
                  </a:lnTo>
                  <a:lnTo>
                    <a:pt x="650748" y="856488"/>
                  </a:lnTo>
                  <a:lnTo>
                    <a:pt x="618744" y="858012"/>
                  </a:lnTo>
                  <a:lnTo>
                    <a:pt x="557784" y="854964"/>
                  </a:lnTo>
                  <a:lnTo>
                    <a:pt x="528828" y="851916"/>
                  </a:lnTo>
                  <a:lnTo>
                    <a:pt x="498348" y="848868"/>
                  </a:lnTo>
                  <a:lnTo>
                    <a:pt x="469392" y="844296"/>
                  </a:lnTo>
                  <a:lnTo>
                    <a:pt x="441960" y="838200"/>
                  </a:lnTo>
                  <a:lnTo>
                    <a:pt x="413004" y="832104"/>
                  </a:lnTo>
                  <a:lnTo>
                    <a:pt x="359664" y="815340"/>
                  </a:lnTo>
                  <a:lnTo>
                    <a:pt x="284988" y="784860"/>
                  </a:lnTo>
                  <a:lnTo>
                    <a:pt x="239268" y="760476"/>
                  </a:lnTo>
                  <a:lnTo>
                    <a:pt x="217932" y="748284"/>
                  </a:lnTo>
                  <a:lnTo>
                    <a:pt x="196596" y="734568"/>
                  </a:lnTo>
                  <a:lnTo>
                    <a:pt x="178308" y="719328"/>
                  </a:lnTo>
                  <a:lnTo>
                    <a:pt x="158496" y="704088"/>
                  </a:lnTo>
                  <a:lnTo>
                    <a:pt x="141732" y="688848"/>
                  </a:lnTo>
                  <a:lnTo>
                    <a:pt x="124968" y="672084"/>
                  </a:lnTo>
                  <a:lnTo>
                    <a:pt x="109728" y="655320"/>
                  </a:lnTo>
                  <a:lnTo>
                    <a:pt x="96012" y="637032"/>
                  </a:lnTo>
                  <a:lnTo>
                    <a:pt x="82296" y="620268"/>
                  </a:lnTo>
                  <a:lnTo>
                    <a:pt x="70104" y="601980"/>
                  </a:lnTo>
                  <a:lnTo>
                    <a:pt x="60960" y="582168"/>
                  </a:lnTo>
                  <a:lnTo>
                    <a:pt x="50292" y="563880"/>
                  </a:lnTo>
                  <a:lnTo>
                    <a:pt x="42672" y="544068"/>
                  </a:lnTo>
                  <a:lnTo>
                    <a:pt x="36576" y="524256"/>
                  </a:lnTo>
                  <a:lnTo>
                    <a:pt x="32004" y="502920"/>
                  </a:lnTo>
                  <a:lnTo>
                    <a:pt x="27432" y="483108"/>
                  </a:lnTo>
                  <a:lnTo>
                    <a:pt x="24384" y="440436"/>
                  </a:lnTo>
                  <a:lnTo>
                    <a:pt x="24384" y="566013"/>
                  </a:lnTo>
                  <a:lnTo>
                    <a:pt x="27432" y="574548"/>
                  </a:lnTo>
                  <a:lnTo>
                    <a:pt x="38100" y="594360"/>
                  </a:lnTo>
                  <a:lnTo>
                    <a:pt x="48768" y="615696"/>
                  </a:lnTo>
                  <a:lnTo>
                    <a:pt x="62484" y="633984"/>
                  </a:lnTo>
                  <a:lnTo>
                    <a:pt x="76200" y="653796"/>
                  </a:lnTo>
                  <a:lnTo>
                    <a:pt x="106680" y="690372"/>
                  </a:lnTo>
                  <a:lnTo>
                    <a:pt x="143256" y="723900"/>
                  </a:lnTo>
                  <a:lnTo>
                    <a:pt x="182880" y="754380"/>
                  </a:lnTo>
                  <a:lnTo>
                    <a:pt x="227076" y="783336"/>
                  </a:lnTo>
                  <a:lnTo>
                    <a:pt x="274320" y="807720"/>
                  </a:lnTo>
                  <a:lnTo>
                    <a:pt x="326136" y="830580"/>
                  </a:lnTo>
                  <a:lnTo>
                    <a:pt x="379476" y="848868"/>
                  </a:lnTo>
                  <a:lnTo>
                    <a:pt x="435864" y="862584"/>
                  </a:lnTo>
                  <a:lnTo>
                    <a:pt x="495300" y="873252"/>
                  </a:lnTo>
                  <a:lnTo>
                    <a:pt x="556260" y="880872"/>
                  </a:lnTo>
                  <a:lnTo>
                    <a:pt x="588264" y="882396"/>
                  </a:lnTo>
                  <a:lnTo>
                    <a:pt x="650748" y="882396"/>
                  </a:lnTo>
                  <a:lnTo>
                    <a:pt x="713232" y="877824"/>
                  </a:lnTo>
                  <a:lnTo>
                    <a:pt x="774192" y="868680"/>
                  </a:lnTo>
                  <a:lnTo>
                    <a:pt x="832104" y="856488"/>
                  </a:lnTo>
                  <a:lnTo>
                    <a:pt x="914400" y="830580"/>
                  </a:lnTo>
                  <a:lnTo>
                    <a:pt x="989076" y="795528"/>
                  </a:lnTo>
                  <a:lnTo>
                    <a:pt x="1034796" y="769620"/>
                  </a:lnTo>
                  <a:lnTo>
                    <a:pt x="1077468" y="739140"/>
                  </a:lnTo>
                  <a:lnTo>
                    <a:pt x="1115568" y="707136"/>
                  </a:lnTo>
                  <a:lnTo>
                    <a:pt x="1149096" y="672084"/>
                  </a:lnTo>
                  <a:lnTo>
                    <a:pt x="1178052" y="633984"/>
                  </a:lnTo>
                  <a:lnTo>
                    <a:pt x="1200912" y="594360"/>
                  </a:lnTo>
                  <a:lnTo>
                    <a:pt x="1211580" y="573024"/>
                  </a:lnTo>
                  <a:lnTo>
                    <a:pt x="1214628" y="565099"/>
                  </a:lnTo>
                  <a:close/>
                </a:path>
              </a:pathLst>
            </a:custGeom>
            <a:solidFill>
              <a:srgbClr val="375D8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0" name="Google Shape;320;p12"/>
          <p:cNvGrpSpPr/>
          <p:nvPr/>
        </p:nvGrpSpPr>
        <p:grpSpPr>
          <a:xfrm>
            <a:off x="6481304" y="2325034"/>
            <a:ext cx="2220150" cy="2023744"/>
            <a:chOff x="5771248" y="2561843"/>
            <a:chExt cx="2446277" cy="2229867"/>
          </a:xfrm>
        </p:grpSpPr>
        <p:sp>
          <p:nvSpPr>
            <p:cNvPr id="321" name="Google Shape;321;p12"/>
            <p:cNvSpPr/>
            <p:nvPr/>
          </p:nvSpPr>
          <p:spPr>
            <a:xfrm>
              <a:off x="5771248" y="2561843"/>
              <a:ext cx="1610360" cy="1216660"/>
            </a:xfrm>
            <a:custGeom>
              <a:rect b="b" l="l" r="r" t="t"/>
              <a:pathLst>
                <a:path extrusionOk="0" h="1216660" w="1610359">
                  <a:moveTo>
                    <a:pt x="690092" y="1216164"/>
                  </a:moveTo>
                  <a:lnTo>
                    <a:pt x="292620" y="1068336"/>
                  </a:lnTo>
                  <a:lnTo>
                    <a:pt x="290779" y="1066495"/>
                  </a:lnTo>
                  <a:lnTo>
                    <a:pt x="290779" y="1073200"/>
                  </a:lnTo>
                  <a:lnTo>
                    <a:pt x="290182" y="1074775"/>
                  </a:lnTo>
                  <a:lnTo>
                    <a:pt x="289826" y="1074153"/>
                  </a:lnTo>
                  <a:lnTo>
                    <a:pt x="290779" y="1073200"/>
                  </a:lnTo>
                  <a:lnTo>
                    <a:pt x="290779" y="1066495"/>
                  </a:lnTo>
                  <a:lnTo>
                    <a:pt x="9144" y="783336"/>
                  </a:lnTo>
                  <a:lnTo>
                    <a:pt x="0" y="792480"/>
                  </a:lnTo>
                  <a:lnTo>
                    <a:pt x="278930" y="1072908"/>
                  </a:lnTo>
                  <a:lnTo>
                    <a:pt x="41173" y="1216164"/>
                  </a:lnTo>
                  <a:lnTo>
                    <a:pt x="64973" y="1216164"/>
                  </a:lnTo>
                  <a:lnTo>
                    <a:pt x="289306" y="1080998"/>
                  </a:lnTo>
                  <a:lnTo>
                    <a:pt x="652741" y="1216164"/>
                  </a:lnTo>
                  <a:lnTo>
                    <a:pt x="690092" y="1216164"/>
                  </a:lnTo>
                  <a:close/>
                </a:path>
                <a:path extrusionOk="0" h="1216660" w="1610359">
                  <a:moveTo>
                    <a:pt x="1610309" y="1216164"/>
                  </a:moveTo>
                  <a:lnTo>
                    <a:pt x="366166" y="426427"/>
                  </a:lnTo>
                  <a:lnTo>
                    <a:pt x="224028" y="0"/>
                  </a:lnTo>
                  <a:lnTo>
                    <a:pt x="211836" y="4572"/>
                  </a:lnTo>
                  <a:lnTo>
                    <a:pt x="352983" y="426542"/>
                  </a:lnTo>
                  <a:lnTo>
                    <a:pt x="3048" y="496824"/>
                  </a:lnTo>
                  <a:lnTo>
                    <a:pt x="6096" y="509016"/>
                  </a:lnTo>
                  <a:lnTo>
                    <a:pt x="361061" y="437730"/>
                  </a:lnTo>
                  <a:lnTo>
                    <a:pt x="1587411" y="1216164"/>
                  </a:lnTo>
                  <a:lnTo>
                    <a:pt x="1610309" y="1216164"/>
                  </a:lnTo>
                  <a:close/>
                </a:path>
              </a:pathLst>
            </a:custGeom>
            <a:solidFill>
              <a:srgbClr val="497EB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6990451" y="3921252"/>
              <a:ext cx="1213485" cy="858519"/>
            </a:xfrm>
            <a:custGeom>
              <a:rect b="b" l="l" r="r" t="t"/>
              <a:pathLst>
                <a:path extrusionOk="0" h="858520" w="1213484">
                  <a:moveTo>
                    <a:pt x="1213104" y="428244"/>
                  </a:moveTo>
                  <a:lnTo>
                    <a:pt x="1210627" y="389308"/>
                  </a:lnTo>
                  <a:lnTo>
                    <a:pt x="1203341" y="351343"/>
                  </a:lnTo>
                  <a:lnTo>
                    <a:pt x="1191457" y="314501"/>
                  </a:lnTo>
                  <a:lnTo>
                    <a:pt x="1175190" y="278933"/>
                  </a:lnTo>
                  <a:lnTo>
                    <a:pt x="1154751" y="244793"/>
                  </a:lnTo>
                  <a:lnTo>
                    <a:pt x="1130356" y="212231"/>
                  </a:lnTo>
                  <a:lnTo>
                    <a:pt x="1102216" y="181400"/>
                  </a:lnTo>
                  <a:lnTo>
                    <a:pt x="1070546" y="152452"/>
                  </a:lnTo>
                  <a:lnTo>
                    <a:pt x="1035558" y="125539"/>
                  </a:lnTo>
                  <a:lnTo>
                    <a:pt x="997465" y="100813"/>
                  </a:lnTo>
                  <a:lnTo>
                    <a:pt x="956481" y="78427"/>
                  </a:lnTo>
                  <a:lnTo>
                    <a:pt x="912819" y="58532"/>
                  </a:lnTo>
                  <a:lnTo>
                    <a:pt x="866692" y="41281"/>
                  </a:lnTo>
                  <a:lnTo>
                    <a:pt x="818314" y="26825"/>
                  </a:lnTo>
                  <a:lnTo>
                    <a:pt x="767898" y="15317"/>
                  </a:lnTo>
                  <a:lnTo>
                    <a:pt x="715657" y="6909"/>
                  </a:lnTo>
                  <a:lnTo>
                    <a:pt x="661803" y="1752"/>
                  </a:lnTo>
                  <a:lnTo>
                    <a:pt x="606552" y="0"/>
                  </a:lnTo>
                  <a:lnTo>
                    <a:pt x="551300" y="1752"/>
                  </a:lnTo>
                  <a:lnTo>
                    <a:pt x="497446" y="6909"/>
                  </a:lnTo>
                  <a:lnTo>
                    <a:pt x="445205" y="15317"/>
                  </a:lnTo>
                  <a:lnTo>
                    <a:pt x="394789" y="26825"/>
                  </a:lnTo>
                  <a:lnTo>
                    <a:pt x="346411" y="41281"/>
                  </a:lnTo>
                  <a:lnTo>
                    <a:pt x="300284" y="58532"/>
                  </a:lnTo>
                  <a:lnTo>
                    <a:pt x="256622" y="78427"/>
                  </a:lnTo>
                  <a:lnTo>
                    <a:pt x="215638" y="100813"/>
                  </a:lnTo>
                  <a:lnTo>
                    <a:pt x="177546" y="125539"/>
                  </a:lnTo>
                  <a:lnTo>
                    <a:pt x="142557" y="152452"/>
                  </a:lnTo>
                  <a:lnTo>
                    <a:pt x="110887" y="181400"/>
                  </a:lnTo>
                  <a:lnTo>
                    <a:pt x="82747" y="212231"/>
                  </a:lnTo>
                  <a:lnTo>
                    <a:pt x="58352" y="244793"/>
                  </a:lnTo>
                  <a:lnTo>
                    <a:pt x="37913" y="278933"/>
                  </a:lnTo>
                  <a:lnTo>
                    <a:pt x="21646" y="314501"/>
                  </a:lnTo>
                  <a:lnTo>
                    <a:pt x="9762" y="351343"/>
                  </a:lnTo>
                  <a:lnTo>
                    <a:pt x="2476" y="389308"/>
                  </a:lnTo>
                  <a:lnTo>
                    <a:pt x="0" y="428244"/>
                  </a:lnTo>
                  <a:lnTo>
                    <a:pt x="2476" y="467419"/>
                  </a:lnTo>
                  <a:lnTo>
                    <a:pt x="9762" y="505597"/>
                  </a:lnTo>
                  <a:lnTo>
                    <a:pt x="21646" y="542628"/>
                  </a:lnTo>
                  <a:lnTo>
                    <a:pt x="37913" y="578361"/>
                  </a:lnTo>
                  <a:lnTo>
                    <a:pt x="58352" y="612644"/>
                  </a:lnTo>
                  <a:lnTo>
                    <a:pt x="82747" y="645329"/>
                  </a:lnTo>
                  <a:lnTo>
                    <a:pt x="110887" y="676264"/>
                  </a:lnTo>
                  <a:lnTo>
                    <a:pt x="142557" y="705298"/>
                  </a:lnTo>
                  <a:lnTo>
                    <a:pt x="177546" y="732282"/>
                  </a:lnTo>
                  <a:lnTo>
                    <a:pt x="215638" y="757064"/>
                  </a:lnTo>
                  <a:lnTo>
                    <a:pt x="256622" y="779494"/>
                  </a:lnTo>
                  <a:lnTo>
                    <a:pt x="300284" y="799422"/>
                  </a:lnTo>
                  <a:lnTo>
                    <a:pt x="346411" y="816697"/>
                  </a:lnTo>
                  <a:lnTo>
                    <a:pt x="394789" y="831169"/>
                  </a:lnTo>
                  <a:lnTo>
                    <a:pt x="445205" y="842687"/>
                  </a:lnTo>
                  <a:lnTo>
                    <a:pt x="497446" y="851100"/>
                  </a:lnTo>
                  <a:lnTo>
                    <a:pt x="551300" y="856259"/>
                  </a:lnTo>
                  <a:lnTo>
                    <a:pt x="606552" y="858012"/>
                  </a:lnTo>
                  <a:lnTo>
                    <a:pt x="661803" y="856259"/>
                  </a:lnTo>
                  <a:lnTo>
                    <a:pt x="715657" y="851100"/>
                  </a:lnTo>
                  <a:lnTo>
                    <a:pt x="767898" y="842687"/>
                  </a:lnTo>
                  <a:lnTo>
                    <a:pt x="818314" y="831169"/>
                  </a:lnTo>
                  <a:lnTo>
                    <a:pt x="866692" y="816697"/>
                  </a:lnTo>
                  <a:lnTo>
                    <a:pt x="912819" y="799422"/>
                  </a:lnTo>
                  <a:lnTo>
                    <a:pt x="956481" y="779494"/>
                  </a:lnTo>
                  <a:lnTo>
                    <a:pt x="997465" y="757064"/>
                  </a:lnTo>
                  <a:lnTo>
                    <a:pt x="1035558" y="732282"/>
                  </a:lnTo>
                  <a:lnTo>
                    <a:pt x="1070546" y="705298"/>
                  </a:lnTo>
                  <a:lnTo>
                    <a:pt x="1102216" y="676264"/>
                  </a:lnTo>
                  <a:lnTo>
                    <a:pt x="1130356" y="645329"/>
                  </a:lnTo>
                  <a:lnTo>
                    <a:pt x="1154751" y="612644"/>
                  </a:lnTo>
                  <a:lnTo>
                    <a:pt x="1175190" y="578361"/>
                  </a:lnTo>
                  <a:lnTo>
                    <a:pt x="1191457" y="542628"/>
                  </a:lnTo>
                  <a:lnTo>
                    <a:pt x="1203341" y="505597"/>
                  </a:lnTo>
                  <a:lnTo>
                    <a:pt x="1210627" y="467419"/>
                  </a:lnTo>
                  <a:lnTo>
                    <a:pt x="1213104" y="428244"/>
                  </a:lnTo>
                  <a:close/>
                </a:path>
              </a:pathLst>
            </a:custGeom>
            <a:solidFill>
              <a:srgbClr val="4F80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6976735" y="3909060"/>
              <a:ext cx="1240790" cy="882650"/>
            </a:xfrm>
            <a:custGeom>
              <a:rect b="b" l="l" r="r" t="t"/>
              <a:pathLst>
                <a:path extrusionOk="0" h="882650" w="1240790">
                  <a:moveTo>
                    <a:pt x="1240536" y="440436"/>
                  </a:moveTo>
                  <a:lnTo>
                    <a:pt x="1237488" y="394716"/>
                  </a:lnTo>
                  <a:lnTo>
                    <a:pt x="1226820" y="350520"/>
                  </a:lnTo>
                  <a:lnTo>
                    <a:pt x="1211580" y="307848"/>
                  </a:lnTo>
                  <a:lnTo>
                    <a:pt x="1178052" y="248412"/>
                  </a:lnTo>
                  <a:lnTo>
                    <a:pt x="1149096" y="210312"/>
                  </a:lnTo>
                  <a:lnTo>
                    <a:pt x="1115568" y="175260"/>
                  </a:lnTo>
                  <a:lnTo>
                    <a:pt x="1077468" y="143256"/>
                  </a:lnTo>
                  <a:lnTo>
                    <a:pt x="1034796" y="112776"/>
                  </a:lnTo>
                  <a:lnTo>
                    <a:pt x="940308" y="62484"/>
                  </a:lnTo>
                  <a:lnTo>
                    <a:pt x="859536" y="33528"/>
                  </a:lnTo>
                  <a:lnTo>
                    <a:pt x="774192" y="13716"/>
                  </a:lnTo>
                  <a:lnTo>
                    <a:pt x="743712" y="9144"/>
                  </a:lnTo>
                  <a:lnTo>
                    <a:pt x="714756" y="4572"/>
                  </a:lnTo>
                  <a:lnTo>
                    <a:pt x="682752" y="1524"/>
                  </a:lnTo>
                  <a:lnTo>
                    <a:pt x="652272" y="0"/>
                  </a:lnTo>
                  <a:lnTo>
                    <a:pt x="588264" y="0"/>
                  </a:lnTo>
                  <a:lnTo>
                    <a:pt x="525780" y="4572"/>
                  </a:lnTo>
                  <a:lnTo>
                    <a:pt x="466344" y="13716"/>
                  </a:lnTo>
                  <a:lnTo>
                    <a:pt x="408432" y="25908"/>
                  </a:lnTo>
                  <a:lnTo>
                    <a:pt x="353568" y="42672"/>
                  </a:lnTo>
                  <a:lnTo>
                    <a:pt x="326136" y="51816"/>
                  </a:lnTo>
                  <a:lnTo>
                    <a:pt x="227076" y="99060"/>
                  </a:lnTo>
                  <a:lnTo>
                    <a:pt x="182880" y="128016"/>
                  </a:lnTo>
                  <a:lnTo>
                    <a:pt x="143256" y="158496"/>
                  </a:lnTo>
                  <a:lnTo>
                    <a:pt x="108204" y="193548"/>
                  </a:lnTo>
                  <a:lnTo>
                    <a:pt x="91440" y="210312"/>
                  </a:lnTo>
                  <a:lnTo>
                    <a:pt x="62484" y="248412"/>
                  </a:lnTo>
                  <a:lnTo>
                    <a:pt x="38100" y="288036"/>
                  </a:lnTo>
                  <a:lnTo>
                    <a:pt x="19812" y="330708"/>
                  </a:lnTo>
                  <a:lnTo>
                    <a:pt x="7620" y="373380"/>
                  </a:lnTo>
                  <a:lnTo>
                    <a:pt x="0" y="441960"/>
                  </a:lnTo>
                  <a:lnTo>
                    <a:pt x="1524" y="464820"/>
                  </a:lnTo>
                  <a:lnTo>
                    <a:pt x="7620" y="509016"/>
                  </a:lnTo>
                  <a:lnTo>
                    <a:pt x="13716" y="531876"/>
                  </a:lnTo>
                  <a:lnTo>
                    <a:pt x="19812" y="553212"/>
                  </a:lnTo>
                  <a:lnTo>
                    <a:pt x="25908" y="567436"/>
                  </a:lnTo>
                  <a:lnTo>
                    <a:pt x="25908" y="419100"/>
                  </a:lnTo>
                  <a:lnTo>
                    <a:pt x="28956" y="399288"/>
                  </a:lnTo>
                  <a:lnTo>
                    <a:pt x="44196" y="338328"/>
                  </a:lnTo>
                  <a:lnTo>
                    <a:pt x="60960" y="298704"/>
                  </a:lnTo>
                  <a:lnTo>
                    <a:pt x="96012" y="243840"/>
                  </a:lnTo>
                  <a:lnTo>
                    <a:pt x="126492" y="210312"/>
                  </a:lnTo>
                  <a:lnTo>
                    <a:pt x="160020" y="178308"/>
                  </a:lnTo>
                  <a:lnTo>
                    <a:pt x="198120" y="147828"/>
                  </a:lnTo>
                  <a:lnTo>
                    <a:pt x="240792" y="121920"/>
                  </a:lnTo>
                  <a:lnTo>
                    <a:pt x="263652" y="108204"/>
                  </a:lnTo>
                  <a:lnTo>
                    <a:pt x="335280" y="76200"/>
                  </a:lnTo>
                  <a:lnTo>
                    <a:pt x="388620" y="57912"/>
                  </a:lnTo>
                  <a:lnTo>
                    <a:pt x="443484" y="44196"/>
                  </a:lnTo>
                  <a:lnTo>
                    <a:pt x="470916" y="38100"/>
                  </a:lnTo>
                  <a:lnTo>
                    <a:pt x="499872" y="33528"/>
                  </a:lnTo>
                  <a:lnTo>
                    <a:pt x="528828" y="30480"/>
                  </a:lnTo>
                  <a:lnTo>
                    <a:pt x="559308" y="27432"/>
                  </a:lnTo>
                  <a:lnTo>
                    <a:pt x="588264" y="25984"/>
                  </a:lnTo>
                  <a:lnTo>
                    <a:pt x="652272" y="25984"/>
                  </a:lnTo>
                  <a:lnTo>
                    <a:pt x="711708" y="30480"/>
                  </a:lnTo>
                  <a:lnTo>
                    <a:pt x="769620" y="38100"/>
                  </a:lnTo>
                  <a:lnTo>
                    <a:pt x="826008" y="50292"/>
                  </a:lnTo>
                  <a:lnTo>
                    <a:pt x="905256" y="76200"/>
                  </a:lnTo>
                  <a:lnTo>
                    <a:pt x="954024" y="97536"/>
                  </a:lnTo>
                  <a:lnTo>
                    <a:pt x="999744" y="121920"/>
                  </a:lnTo>
                  <a:lnTo>
                    <a:pt x="1022604" y="134112"/>
                  </a:lnTo>
                  <a:lnTo>
                    <a:pt x="1042416" y="149352"/>
                  </a:lnTo>
                  <a:lnTo>
                    <a:pt x="1062228" y="163068"/>
                  </a:lnTo>
                  <a:lnTo>
                    <a:pt x="1098804" y="193548"/>
                  </a:lnTo>
                  <a:lnTo>
                    <a:pt x="1130808" y="227076"/>
                  </a:lnTo>
                  <a:lnTo>
                    <a:pt x="1156716" y="262128"/>
                  </a:lnTo>
                  <a:lnTo>
                    <a:pt x="1179576" y="300228"/>
                  </a:lnTo>
                  <a:lnTo>
                    <a:pt x="1196340" y="338328"/>
                  </a:lnTo>
                  <a:lnTo>
                    <a:pt x="1208532" y="379476"/>
                  </a:lnTo>
                  <a:lnTo>
                    <a:pt x="1214628" y="420624"/>
                  </a:lnTo>
                  <a:lnTo>
                    <a:pt x="1214628" y="565912"/>
                  </a:lnTo>
                  <a:lnTo>
                    <a:pt x="1220724" y="551688"/>
                  </a:lnTo>
                  <a:lnTo>
                    <a:pt x="1232916" y="509016"/>
                  </a:lnTo>
                  <a:lnTo>
                    <a:pt x="1237488" y="486156"/>
                  </a:lnTo>
                  <a:lnTo>
                    <a:pt x="1240536" y="440436"/>
                  </a:lnTo>
                  <a:close/>
                </a:path>
                <a:path extrusionOk="0" h="882650" w="1240790">
                  <a:moveTo>
                    <a:pt x="1214628" y="565912"/>
                  </a:moveTo>
                  <a:lnTo>
                    <a:pt x="1214628" y="463296"/>
                  </a:lnTo>
                  <a:lnTo>
                    <a:pt x="1211580" y="483108"/>
                  </a:lnTo>
                  <a:lnTo>
                    <a:pt x="1208532" y="504444"/>
                  </a:lnTo>
                  <a:lnTo>
                    <a:pt x="1196340" y="544068"/>
                  </a:lnTo>
                  <a:lnTo>
                    <a:pt x="1179576" y="583692"/>
                  </a:lnTo>
                  <a:lnTo>
                    <a:pt x="1144524" y="638556"/>
                  </a:lnTo>
                  <a:lnTo>
                    <a:pt x="1114044" y="672084"/>
                  </a:lnTo>
                  <a:lnTo>
                    <a:pt x="1080516" y="704088"/>
                  </a:lnTo>
                  <a:lnTo>
                    <a:pt x="1042416" y="734568"/>
                  </a:lnTo>
                  <a:lnTo>
                    <a:pt x="999744" y="760476"/>
                  </a:lnTo>
                  <a:lnTo>
                    <a:pt x="976884" y="774192"/>
                  </a:lnTo>
                  <a:lnTo>
                    <a:pt x="905256" y="806196"/>
                  </a:lnTo>
                  <a:lnTo>
                    <a:pt x="853440" y="824484"/>
                  </a:lnTo>
                  <a:lnTo>
                    <a:pt x="798576" y="838200"/>
                  </a:lnTo>
                  <a:lnTo>
                    <a:pt x="740664" y="848868"/>
                  </a:lnTo>
                  <a:lnTo>
                    <a:pt x="681228" y="854964"/>
                  </a:lnTo>
                  <a:lnTo>
                    <a:pt x="652272" y="856411"/>
                  </a:lnTo>
                  <a:lnTo>
                    <a:pt x="588264" y="856411"/>
                  </a:lnTo>
                  <a:lnTo>
                    <a:pt x="528828" y="851916"/>
                  </a:lnTo>
                  <a:lnTo>
                    <a:pt x="470916" y="844296"/>
                  </a:lnTo>
                  <a:lnTo>
                    <a:pt x="414528" y="832104"/>
                  </a:lnTo>
                  <a:lnTo>
                    <a:pt x="335280" y="806196"/>
                  </a:lnTo>
                  <a:lnTo>
                    <a:pt x="286512" y="784860"/>
                  </a:lnTo>
                  <a:lnTo>
                    <a:pt x="240792" y="760476"/>
                  </a:lnTo>
                  <a:lnTo>
                    <a:pt x="217932" y="748284"/>
                  </a:lnTo>
                  <a:lnTo>
                    <a:pt x="198120" y="733044"/>
                  </a:lnTo>
                  <a:lnTo>
                    <a:pt x="178308" y="719328"/>
                  </a:lnTo>
                  <a:lnTo>
                    <a:pt x="141732" y="688848"/>
                  </a:lnTo>
                  <a:lnTo>
                    <a:pt x="111252" y="655320"/>
                  </a:lnTo>
                  <a:lnTo>
                    <a:pt x="83820" y="620268"/>
                  </a:lnTo>
                  <a:lnTo>
                    <a:pt x="60960" y="582168"/>
                  </a:lnTo>
                  <a:lnTo>
                    <a:pt x="44196" y="544068"/>
                  </a:lnTo>
                  <a:lnTo>
                    <a:pt x="32004" y="502920"/>
                  </a:lnTo>
                  <a:lnTo>
                    <a:pt x="25908" y="461772"/>
                  </a:lnTo>
                  <a:lnTo>
                    <a:pt x="25908" y="567436"/>
                  </a:lnTo>
                  <a:lnTo>
                    <a:pt x="50292" y="614172"/>
                  </a:lnTo>
                  <a:lnTo>
                    <a:pt x="76200" y="653796"/>
                  </a:lnTo>
                  <a:lnTo>
                    <a:pt x="108204" y="690372"/>
                  </a:lnTo>
                  <a:lnTo>
                    <a:pt x="143256" y="723900"/>
                  </a:lnTo>
                  <a:lnTo>
                    <a:pt x="205740" y="769620"/>
                  </a:lnTo>
                  <a:lnTo>
                    <a:pt x="251460" y="795528"/>
                  </a:lnTo>
                  <a:lnTo>
                    <a:pt x="300228" y="819912"/>
                  </a:lnTo>
                  <a:lnTo>
                    <a:pt x="381000" y="848868"/>
                  </a:lnTo>
                  <a:lnTo>
                    <a:pt x="466344" y="868680"/>
                  </a:lnTo>
                  <a:lnTo>
                    <a:pt x="527304" y="877824"/>
                  </a:lnTo>
                  <a:lnTo>
                    <a:pt x="588264" y="882396"/>
                  </a:lnTo>
                  <a:lnTo>
                    <a:pt x="652272" y="882396"/>
                  </a:lnTo>
                  <a:lnTo>
                    <a:pt x="714756" y="877824"/>
                  </a:lnTo>
                  <a:lnTo>
                    <a:pt x="774192" y="868680"/>
                  </a:lnTo>
                  <a:lnTo>
                    <a:pt x="832104" y="856488"/>
                  </a:lnTo>
                  <a:lnTo>
                    <a:pt x="888492" y="839724"/>
                  </a:lnTo>
                  <a:lnTo>
                    <a:pt x="940308" y="819912"/>
                  </a:lnTo>
                  <a:lnTo>
                    <a:pt x="990600" y="795528"/>
                  </a:lnTo>
                  <a:lnTo>
                    <a:pt x="1036320" y="769620"/>
                  </a:lnTo>
                  <a:lnTo>
                    <a:pt x="1097280" y="723900"/>
                  </a:lnTo>
                  <a:lnTo>
                    <a:pt x="1133856" y="688848"/>
                  </a:lnTo>
                  <a:lnTo>
                    <a:pt x="1164336" y="652272"/>
                  </a:lnTo>
                  <a:lnTo>
                    <a:pt x="1202436" y="594360"/>
                  </a:lnTo>
                  <a:lnTo>
                    <a:pt x="1214628" y="565912"/>
                  </a:lnTo>
                  <a:close/>
                </a:path>
              </a:pathLst>
            </a:custGeom>
            <a:solidFill>
              <a:srgbClr val="375D8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4" name="Google Shape;324;p12"/>
          <p:cNvSpPr txBox="1"/>
          <p:nvPr/>
        </p:nvSpPr>
        <p:spPr>
          <a:xfrm>
            <a:off x="3833550" y="2342553"/>
            <a:ext cx="471415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 1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2"/>
          <p:cNvSpPr txBox="1"/>
          <p:nvPr/>
        </p:nvSpPr>
        <p:spPr>
          <a:xfrm>
            <a:off x="7009206" y="2212540"/>
            <a:ext cx="471415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 1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6" name="Google Shape;326;p12"/>
          <p:cNvGrpSpPr/>
          <p:nvPr/>
        </p:nvGrpSpPr>
        <p:grpSpPr>
          <a:xfrm>
            <a:off x="5188084" y="2315353"/>
            <a:ext cx="1037345" cy="737667"/>
            <a:chOff x="4346311" y="2551176"/>
            <a:chExt cx="1143000" cy="812800"/>
          </a:xfrm>
        </p:grpSpPr>
        <p:sp>
          <p:nvSpPr>
            <p:cNvPr id="327" name="Google Shape;327;p12"/>
            <p:cNvSpPr/>
            <p:nvPr/>
          </p:nvSpPr>
          <p:spPr>
            <a:xfrm>
              <a:off x="4346311" y="2799588"/>
              <a:ext cx="1143000" cy="104139"/>
            </a:xfrm>
            <a:custGeom>
              <a:rect b="b" l="l" r="r" t="t"/>
              <a:pathLst>
                <a:path extrusionOk="0" h="104139" w="1143000">
                  <a:moveTo>
                    <a:pt x="1118719" y="52487"/>
                  </a:moveTo>
                  <a:lnTo>
                    <a:pt x="1107387" y="45688"/>
                  </a:lnTo>
                  <a:lnTo>
                    <a:pt x="0" y="44196"/>
                  </a:lnTo>
                  <a:lnTo>
                    <a:pt x="0" y="56388"/>
                  </a:lnTo>
                  <a:lnTo>
                    <a:pt x="1109416" y="57883"/>
                  </a:lnTo>
                  <a:lnTo>
                    <a:pt x="1118719" y="52487"/>
                  </a:lnTo>
                  <a:close/>
                </a:path>
                <a:path extrusionOk="0" h="104139" w="1143000">
                  <a:moveTo>
                    <a:pt x="1143000" y="51816"/>
                  </a:moveTo>
                  <a:lnTo>
                    <a:pt x="1057656" y="1524"/>
                  </a:lnTo>
                  <a:lnTo>
                    <a:pt x="1054608" y="0"/>
                  </a:lnTo>
                  <a:lnTo>
                    <a:pt x="1051560" y="1524"/>
                  </a:lnTo>
                  <a:lnTo>
                    <a:pt x="1048512" y="4572"/>
                  </a:lnTo>
                  <a:lnTo>
                    <a:pt x="1046988" y="7620"/>
                  </a:lnTo>
                  <a:lnTo>
                    <a:pt x="1048512" y="10668"/>
                  </a:lnTo>
                  <a:lnTo>
                    <a:pt x="1051560" y="12192"/>
                  </a:lnTo>
                  <a:lnTo>
                    <a:pt x="1107387" y="45688"/>
                  </a:lnTo>
                  <a:lnTo>
                    <a:pt x="1130808" y="45720"/>
                  </a:lnTo>
                  <a:lnTo>
                    <a:pt x="1130808" y="59000"/>
                  </a:lnTo>
                  <a:lnTo>
                    <a:pt x="1143000" y="51816"/>
                  </a:lnTo>
                  <a:close/>
                </a:path>
                <a:path extrusionOk="0" h="104139" w="1143000">
                  <a:moveTo>
                    <a:pt x="1127760" y="60796"/>
                  </a:moveTo>
                  <a:lnTo>
                    <a:pt x="1127760" y="57912"/>
                  </a:lnTo>
                  <a:lnTo>
                    <a:pt x="1109416" y="57883"/>
                  </a:lnTo>
                  <a:lnTo>
                    <a:pt x="1051560" y="91440"/>
                  </a:lnTo>
                  <a:lnTo>
                    <a:pt x="1048512" y="92964"/>
                  </a:lnTo>
                  <a:lnTo>
                    <a:pt x="1046988" y="96012"/>
                  </a:lnTo>
                  <a:lnTo>
                    <a:pt x="1050036" y="102108"/>
                  </a:lnTo>
                  <a:lnTo>
                    <a:pt x="1054608" y="103632"/>
                  </a:lnTo>
                  <a:lnTo>
                    <a:pt x="1057656" y="102108"/>
                  </a:lnTo>
                  <a:lnTo>
                    <a:pt x="1127760" y="60796"/>
                  </a:lnTo>
                  <a:close/>
                </a:path>
                <a:path extrusionOk="0" h="104139" w="1143000">
                  <a:moveTo>
                    <a:pt x="1130808" y="57912"/>
                  </a:moveTo>
                  <a:lnTo>
                    <a:pt x="1130808" y="45720"/>
                  </a:lnTo>
                  <a:lnTo>
                    <a:pt x="1107387" y="45688"/>
                  </a:lnTo>
                  <a:lnTo>
                    <a:pt x="1118719" y="52487"/>
                  </a:lnTo>
                  <a:lnTo>
                    <a:pt x="1127760" y="47244"/>
                  </a:lnTo>
                  <a:lnTo>
                    <a:pt x="1127760" y="57907"/>
                  </a:lnTo>
                  <a:lnTo>
                    <a:pt x="1130808" y="57912"/>
                  </a:lnTo>
                  <a:close/>
                </a:path>
                <a:path extrusionOk="0" h="104139" w="1143000">
                  <a:moveTo>
                    <a:pt x="1127753" y="57907"/>
                  </a:moveTo>
                  <a:lnTo>
                    <a:pt x="1118719" y="52487"/>
                  </a:lnTo>
                  <a:lnTo>
                    <a:pt x="1109416" y="57883"/>
                  </a:lnTo>
                  <a:lnTo>
                    <a:pt x="1127753" y="57907"/>
                  </a:lnTo>
                  <a:close/>
                </a:path>
                <a:path extrusionOk="0" h="104139" w="1143000">
                  <a:moveTo>
                    <a:pt x="1127760" y="57907"/>
                  </a:moveTo>
                  <a:lnTo>
                    <a:pt x="1127760" y="47244"/>
                  </a:lnTo>
                  <a:lnTo>
                    <a:pt x="1118719" y="52487"/>
                  </a:lnTo>
                  <a:lnTo>
                    <a:pt x="1127760" y="57907"/>
                  </a:lnTo>
                  <a:close/>
                </a:path>
                <a:path extrusionOk="0" h="104139" w="1143000">
                  <a:moveTo>
                    <a:pt x="1130808" y="59000"/>
                  </a:moveTo>
                  <a:lnTo>
                    <a:pt x="1130808" y="57912"/>
                  </a:lnTo>
                  <a:lnTo>
                    <a:pt x="1127753" y="57907"/>
                  </a:lnTo>
                  <a:lnTo>
                    <a:pt x="1127760" y="60796"/>
                  </a:lnTo>
                  <a:lnTo>
                    <a:pt x="1130808" y="59000"/>
                  </a:lnTo>
                  <a:close/>
                </a:path>
              </a:pathLst>
            </a:custGeom>
            <a:solidFill>
              <a:srgbClr val="497EB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2"/>
            <p:cNvSpPr/>
            <p:nvPr/>
          </p:nvSpPr>
          <p:spPr>
            <a:xfrm>
              <a:off x="4477375" y="2551176"/>
              <a:ext cx="810895" cy="812800"/>
            </a:xfrm>
            <a:custGeom>
              <a:rect b="b" l="l" r="r" t="t"/>
              <a:pathLst>
                <a:path extrusionOk="0" h="812800" w="810895">
                  <a:moveTo>
                    <a:pt x="810768" y="426720"/>
                  </a:moveTo>
                  <a:lnTo>
                    <a:pt x="810768" y="385572"/>
                  </a:lnTo>
                  <a:lnTo>
                    <a:pt x="807720" y="364236"/>
                  </a:lnTo>
                  <a:lnTo>
                    <a:pt x="806196" y="344424"/>
                  </a:lnTo>
                  <a:lnTo>
                    <a:pt x="792480" y="284988"/>
                  </a:lnTo>
                  <a:lnTo>
                    <a:pt x="771144" y="230124"/>
                  </a:lnTo>
                  <a:lnTo>
                    <a:pt x="740664" y="178308"/>
                  </a:lnTo>
                  <a:lnTo>
                    <a:pt x="705612" y="132588"/>
                  </a:lnTo>
                  <a:lnTo>
                    <a:pt x="678180" y="105156"/>
                  </a:lnTo>
                  <a:lnTo>
                    <a:pt x="647700" y="80772"/>
                  </a:lnTo>
                  <a:lnTo>
                    <a:pt x="630936" y="70104"/>
                  </a:lnTo>
                  <a:lnTo>
                    <a:pt x="615696" y="59436"/>
                  </a:lnTo>
                  <a:lnTo>
                    <a:pt x="580644" y="39624"/>
                  </a:lnTo>
                  <a:lnTo>
                    <a:pt x="544068" y="24384"/>
                  </a:lnTo>
                  <a:lnTo>
                    <a:pt x="466344" y="4572"/>
                  </a:lnTo>
                  <a:lnTo>
                    <a:pt x="423672" y="1406"/>
                  </a:lnTo>
                  <a:lnTo>
                    <a:pt x="405384" y="0"/>
                  </a:lnTo>
                  <a:lnTo>
                    <a:pt x="362712" y="3048"/>
                  </a:lnTo>
                  <a:lnTo>
                    <a:pt x="283464" y="18288"/>
                  </a:lnTo>
                  <a:lnTo>
                    <a:pt x="246888" y="32004"/>
                  </a:lnTo>
                  <a:lnTo>
                    <a:pt x="228600" y="41148"/>
                  </a:lnTo>
                  <a:lnTo>
                    <a:pt x="211836" y="48768"/>
                  </a:lnTo>
                  <a:lnTo>
                    <a:pt x="161544" y="80772"/>
                  </a:lnTo>
                  <a:lnTo>
                    <a:pt x="146304" y="92964"/>
                  </a:lnTo>
                  <a:lnTo>
                    <a:pt x="132588" y="106680"/>
                  </a:lnTo>
                  <a:lnTo>
                    <a:pt x="117348" y="118872"/>
                  </a:lnTo>
                  <a:lnTo>
                    <a:pt x="105156" y="134112"/>
                  </a:lnTo>
                  <a:lnTo>
                    <a:pt x="91440" y="147828"/>
                  </a:lnTo>
                  <a:lnTo>
                    <a:pt x="79248" y="163068"/>
                  </a:lnTo>
                  <a:lnTo>
                    <a:pt x="57912" y="196596"/>
                  </a:lnTo>
                  <a:lnTo>
                    <a:pt x="39624" y="230124"/>
                  </a:lnTo>
                  <a:lnTo>
                    <a:pt x="18288" y="284988"/>
                  </a:lnTo>
                  <a:lnTo>
                    <a:pt x="7620" y="324612"/>
                  </a:lnTo>
                  <a:lnTo>
                    <a:pt x="1524" y="364236"/>
                  </a:lnTo>
                  <a:lnTo>
                    <a:pt x="0" y="385572"/>
                  </a:lnTo>
                  <a:lnTo>
                    <a:pt x="0" y="426720"/>
                  </a:lnTo>
                  <a:lnTo>
                    <a:pt x="7620" y="487680"/>
                  </a:lnTo>
                  <a:lnTo>
                    <a:pt x="18288" y="527304"/>
                  </a:lnTo>
                  <a:lnTo>
                    <a:pt x="24384" y="545592"/>
                  </a:lnTo>
                  <a:lnTo>
                    <a:pt x="24384" y="405384"/>
                  </a:lnTo>
                  <a:lnTo>
                    <a:pt x="28956" y="347472"/>
                  </a:lnTo>
                  <a:lnTo>
                    <a:pt x="32004" y="329184"/>
                  </a:lnTo>
                  <a:lnTo>
                    <a:pt x="36576" y="310896"/>
                  </a:lnTo>
                  <a:lnTo>
                    <a:pt x="42672" y="292608"/>
                  </a:lnTo>
                  <a:lnTo>
                    <a:pt x="47244" y="274320"/>
                  </a:lnTo>
                  <a:lnTo>
                    <a:pt x="71628" y="224028"/>
                  </a:lnTo>
                  <a:lnTo>
                    <a:pt x="100584" y="178308"/>
                  </a:lnTo>
                  <a:lnTo>
                    <a:pt x="149352" y="124968"/>
                  </a:lnTo>
                  <a:lnTo>
                    <a:pt x="192024" y="89916"/>
                  </a:lnTo>
                  <a:lnTo>
                    <a:pt x="208788" y="80772"/>
                  </a:lnTo>
                  <a:lnTo>
                    <a:pt x="224028" y="71628"/>
                  </a:lnTo>
                  <a:lnTo>
                    <a:pt x="274320" y="48768"/>
                  </a:lnTo>
                  <a:lnTo>
                    <a:pt x="329184" y="33528"/>
                  </a:lnTo>
                  <a:lnTo>
                    <a:pt x="384048" y="26025"/>
                  </a:lnTo>
                  <a:lnTo>
                    <a:pt x="426720" y="26025"/>
                  </a:lnTo>
                  <a:lnTo>
                    <a:pt x="481584" y="33528"/>
                  </a:lnTo>
                  <a:lnTo>
                    <a:pt x="536448" y="48768"/>
                  </a:lnTo>
                  <a:lnTo>
                    <a:pt x="586740" y="71628"/>
                  </a:lnTo>
                  <a:lnTo>
                    <a:pt x="647700" y="112776"/>
                  </a:lnTo>
                  <a:lnTo>
                    <a:pt x="687324" y="150876"/>
                  </a:lnTo>
                  <a:lnTo>
                    <a:pt x="697992" y="164592"/>
                  </a:lnTo>
                  <a:lnTo>
                    <a:pt x="710184" y="178308"/>
                  </a:lnTo>
                  <a:lnTo>
                    <a:pt x="720852" y="193548"/>
                  </a:lnTo>
                  <a:lnTo>
                    <a:pt x="729996" y="208788"/>
                  </a:lnTo>
                  <a:lnTo>
                    <a:pt x="739140" y="225552"/>
                  </a:lnTo>
                  <a:lnTo>
                    <a:pt x="748284" y="240792"/>
                  </a:lnTo>
                  <a:lnTo>
                    <a:pt x="755904" y="257556"/>
                  </a:lnTo>
                  <a:lnTo>
                    <a:pt x="762000" y="275844"/>
                  </a:lnTo>
                  <a:lnTo>
                    <a:pt x="768096" y="292608"/>
                  </a:lnTo>
                  <a:lnTo>
                    <a:pt x="777240" y="329184"/>
                  </a:lnTo>
                  <a:lnTo>
                    <a:pt x="780288" y="348996"/>
                  </a:lnTo>
                  <a:lnTo>
                    <a:pt x="783336" y="367284"/>
                  </a:lnTo>
                  <a:lnTo>
                    <a:pt x="784860" y="387096"/>
                  </a:lnTo>
                  <a:lnTo>
                    <a:pt x="784860" y="549249"/>
                  </a:lnTo>
                  <a:lnTo>
                    <a:pt x="786384" y="545592"/>
                  </a:lnTo>
                  <a:lnTo>
                    <a:pt x="792480" y="525780"/>
                  </a:lnTo>
                  <a:lnTo>
                    <a:pt x="798576" y="507492"/>
                  </a:lnTo>
                  <a:lnTo>
                    <a:pt x="803148" y="487680"/>
                  </a:lnTo>
                  <a:lnTo>
                    <a:pt x="806196" y="467868"/>
                  </a:lnTo>
                  <a:lnTo>
                    <a:pt x="809244" y="446532"/>
                  </a:lnTo>
                  <a:lnTo>
                    <a:pt x="810768" y="426720"/>
                  </a:lnTo>
                  <a:close/>
                </a:path>
                <a:path extrusionOk="0" h="812800" w="810895">
                  <a:moveTo>
                    <a:pt x="784860" y="549249"/>
                  </a:moveTo>
                  <a:lnTo>
                    <a:pt x="784860" y="425196"/>
                  </a:lnTo>
                  <a:lnTo>
                    <a:pt x="783336" y="445008"/>
                  </a:lnTo>
                  <a:lnTo>
                    <a:pt x="780288" y="464820"/>
                  </a:lnTo>
                  <a:lnTo>
                    <a:pt x="777240" y="483108"/>
                  </a:lnTo>
                  <a:lnTo>
                    <a:pt x="768096" y="519684"/>
                  </a:lnTo>
                  <a:lnTo>
                    <a:pt x="762000" y="536448"/>
                  </a:lnTo>
                  <a:lnTo>
                    <a:pt x="755904" y="554736"/>
                  </a:lnTo>
                  <a:lnTo>
                    <a:pt x="720852" y="618744"/>
                  </a:lnTo>
                  <a:lnTo>
                    <a:pt x="673608" y="675132"/>
                  </a:lnTo>
                  <a:lnTo>
                    <a:pt x="632460" y="710184"/>
                  </a:lnTo>
                  <a:lnTo>
                    <a:pt x="586740" y="740664"/>
                  </a:lnTo>
                  <a:lnTo>
                    <a:pt x="534924" y="763524"/>
                  </a:lnTo>
                  <a:lnTo>
                    <a:pt x="481584" y="778764"/>
                  </a:lnTo>
                  <a:lnTo>
                    <a:pt x="443484" y="784860"/>
                  </a:lnTo>
                  <a:lnTo>
                    <a:pt x="384048" y="786266"/>
                  </a:lnTo>
                  <a:lnTo>
                    <a:pt x="365760" y="784860"/>
                  </a:lnTo>
                  <a:lnTo>
                    <a:pt x="347472" y="781812"/>
                  </a:lnTo>
                  <a:lnTo>
                    <a:pt x="327660" y="778764"/>
                  </a:lnTo>
                  <a:lnTo>
                    <a:pt x="274320" y="763524"/>
                  </a:lnTo>
                  <a:lnTo>
                    <a:pt x="239268" y="748284"/>
                  </a:lnTo>
                  <a:lnTo>
                    <a:pt x="176784" y="710184"/>
                  </a:lnTo>
                  <a:lnTo>
                    <a:pt x="135636" y="675132"/>
                  </a:lnTo>
                  <a:lnTo>
                    <a:pt x="100584" y="633984"/>
                  </a:lnTo>
                  <a:lnTo>
                    <a:pt x="70104" y="586740"/>
                  </a:lnTo>
                  <a:lnTo>
                    <a:pt x="47244" y="536448"/>
                  </a:lnTo>
                  <a:lnTo>
                    <a:pt x="32004" y="481584"/>
                  </a:lnTo>
                  <a:lnTo>
                    <a:pt x="24384" y="405384"/>
                  </a:lnTo>
                  <a:lnTo>
                    <a:pt x="24384" y="545592"/>
                  </a:lnTo>
                  <a:lnTo>
                    <a:pt x="39624" y="582168"/>
                  </a:lnTo>
                  <a:lnTo>
                    <a:pt x="48768" y="598932"/>
                  </a:lnTo>
                  <a:lnTo>
                    <a:pt x="57912" y="617220"/>
                  </a:lnTo>
                  <a:lnTo>
                    <a:pt x="80772" y="649224"/>
                  </a:lnTo>
                  <a:lnTo>
                    <a:pt x="105156" y="679704"/>
                  </a:lnTo>
                  <a:lnTo>
                    <a:pt x="132588" y="707136"/>
                  </a:lnTo>
                  <a:lnTo>
                    <a:pt x="163068" y="731520"/>
                  </a:lnTo>
                  <a:lnTo>
                    <a:pt x="211836" y="763524"/>
                  </a:lnTo>
                  <a:lnTo>
                    <a:pt x="230124" y="771144"/>
                  </a:lnTo>
                  <a:lnTo>
                    <a:pt x="246888" y="780288"/>
                  </a:lnTo>
                  <a:lnTo>
                    <a:pt x="265176" y="786384"/>
                  </a:lnTo>
                  <a:lnTo>
                    <a:pt x="284988" y="794004"/>
                  </a:lnTo>
                  <a:lnTo>
                    <a:pt x="303276" y="798576"/>
                  </a:lnTo>
                  <a:lnTo>
                    <a:pt x="342900" y="806196"/>
                  </a:lnTo>
                  <a:lnTo>
                    <a:pt x="385572" y="810876"/>
                  </a:lnTo>
                  <a:lnTo>
                    <a:pt x="405384" y="812292"/>
                  </a:lnTo>
                  <a:lnTo>
                    <a:pt x="426720" y="810768"/>
                  </a:lnTo>
                  <a:lnTo>
                    <a:pt x="446532" y="809244"/>
                  </a:lnTo>
                  <a:lnTo>
                    <a:pt x="466344" y="806196"/>
                  </a:lnTo>
                  <a:lnTo>
                    <a:pt x="487680" y="803148"/>
                  </a:lnTo>
                  <a:lnTo>
                    <a:pt x="507492" y="798576"/>
                  </a:lnTo>
                  <a:lnTo>
                    <a:pt x="544068" y="786384"/>
                  </a:lnTo>
                  <a:lnTo>
                    <a:pt x="563880" y="780288"/>
                  </a:lnTo>
                  <a:lnTo>
                    <a:pt x="580644" y="771144"/>
                  </a:lnTo>
                  <a:lnTo>
                    <a:pt x="598932" y="762000"/>
                  </a:lnTo>
                  <a:lnTo>
                    <a:pt x="615696" y="752856"/>
                  </a:lnTo>
                  <a:lnTo>
                    <a:pt x="647700" y="731520"/>
                  </a:lnTo>
                  <a:lnTo>
                    <a:pt x="678180" y="705612"/>
                  </a:lnTo>
                  <a:lnTo>
                    <a:pt x="705612" y="678180"/>
                  </a:lnTo>
                  <a:lnTo>
                    <a:pt x="729996" y="647700"/>
                  </a:lnTo>
                  <a:lnTo>
                    <a:pt x="742188" y="632460"/>
                  </a:lnTo>
                  <a:lnTo>
                    <a:pt x="752856" y="615696"/>
                  </a:lnTo>
                  <a:lnTo>
                    <a:pt x="771144" y="582168"/>
                  </a:lnTo>
                  <a:lnTo>
                    <a:pt x="784860" y="549249"/>
                  </a:lnTo>
                  <a:close/>
                </a:path>
              </a:pathLst>
            </a:custGeom>
            <a:solidFill>
              <a:srgbClr val="375D8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9" name="Google Shape;329;p12"/>
          <p:cNvGrpSpPr/>
          <p:nvPr/>
        </p:nvGrpSpPr>
        <p:grpSpPr>
          <a:xfrm>
            <a:off x="5188081" y="3094053"/>
            <a:ext cx="1037345" cy="335073"/>
            <a:chOff x="4346308" y="3409188"/>
            <a:chExt cx="1143000" cy="369201"/>
          </a:xfrm>
        </p:grpSpPr>
        <p:sp>
          <p:nvSpPr>
            <p:cNvPr id="330" name="Google Shape;330;p12"/>
            <p:cNvSpPr/>
            <p:nvPr/>
          </p:nvSpPr>
          <p:spPr>
            <a:xfrm>
              <a:off x="4346308" y="3585984"/>
              <a:ext cx="1143000" cy="192405"/>
            </a:xfrm>
            <a:custGeom>
              <a:rect b="b" l="l" r="r" t="t"/>
              <a:pathLst>
                <a:path extrusionOk="0" h="192404" w="1143000">
                  <a:moveTo>
                    <a:pt x="150876" y="192024"/>
                  </a:moveTo>
                  <a:lnTo>
                    <a:pt x="76200" y="117348"/>
                  </a:lnTo>
                  <a:lnTo>
                    <a:pt x="67056" y="126492"/>
                  </a:lnTo>
                  <a:lnTo>
                    <a:pt x="132588" y="192024"/>
                  </a:lnTo>
                  <a:lnTo>
                    <a:pt x="150876" y="192024"/>
                  </a:lnTo>
                  <a:close/>
                </a:path>
                <a:path extrusionOk="0" h="192404" w="1143000">
                  <a:moveTo>
                    <a:pt x="1143000" y="51816"/>
                  </a:moveTo>
                  <a:lnTo>
                    <a:pt x="1057656" y="1524"/>
                  </a:lnTo>
                  <a:lnTo>
                    <a:pt x="1054608" y="0"/>
                  </a:lnTo>
                  <a:lnTo>
                    <a:pt x="1051560" y="0"/>
                  </a:lnTo>
                  <a:lnTo>
                    <a:pt x="1048512" y="3048"/>
                  </a:lnTo>
                  <a:lnTo>
                    <a:pt x="1046988" y="6096"/>
                  </a:lnTo>
                  <a:lnTo>
                    <a:pt x="1048512" y="10668"/>
                  </a:lnTo>
                  <a:lnTo>
                    <a:pt x="1051560" y="12192"/>
                  </a:lnTo>
                  <a:lnTo>
                    <a:pt x="1109319" y="45681"/>
                  </a:lnTo>
                  <a:lnTo>
                    <a:pt x="0" y="44196"/>
                  </a:lnTo>
                  <a:lnTo>
                    <a:pt x="0" y="56388"/>
                  </a:lnTo>
                  <a:lnTo>
                    <a:pt x="1106792" y="57873"/>
                  </a:lnTo>
                  <a:lnTo>
                    <a:pt x="1127760" y="57899"/>
                  </a:lnTo>
                  <a:lnTo>
                    <a:pt x="1130808" y="57912"/>
                  </a:lnTo>
                  <a:lnTo>
                    <a:pt x="1106792" y="57873"/>
                  </a:lnTo>
                  <a:lnTo>
                    <a:pt x="1051560" y="89916"/>
                  </a:lnTo>
                  <a:lnTo>
                    <a:pt x="1048512" y="91440"/>
                  </a:lnTo>
                  <a:lnTo>
                    <a:pt x="1046988" y="96012"/>
                  </a:lnTo>
                  <a:lnTo>
                    <a:pt x="1050036" y="102108"/>
                  </a:lnTo>
                  <a:lnTo>
                    <a:pt x="1054608" y="103632"/>
                  </a:lnTo>
                  <a:lnTo>
                    <a:pt x="1057656" y="100584"/>
                  </a:lnTo>
                  <a:lnTo>
                    <a:pt x="1130808" y="58775"/>
                  </a:lnTo>
                  <a:lnTo>
                    <a:pt x="1143000" y="51816"/>
                  </a:lnTo>
                  <a:close/>
                </a:path>
              </a:pathLst>
            </a:custGeom>
            <a:solidFill>
              <a:srgbClr val="497EB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2"/>
            <p:cNvSpPr/>
            <p:nvPr/>
          </p:nvSpPr>
          <p:spPr>
            <a:xfrm>
              <a:off x="5324719" y="3707892"/>
              <a:ext cx="92964" cy="7010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2"/>
            <p:cNvSpPr/>
            <p:nvPr/>
          </p:nvSpPr>
          <p:spPr>
            <a:xfrm>
              <a:off x="4559670" y="3409188"/>
              <a:ext cx="645795" cy="368935"/>
            </a:xfrm>
            <a:custGeom>
              <a:rect b="b" l="l" r="r" t="t"/>
              <a:pathLst>
                <a:path extrusionOk="0" h="368935" w="645795">
                  <a:moveTo>
                    <a:pt x="645513" y="368808"/>
                  </a:moveTo>
                  <a:lnTo>
                    <a:pt x="638556" y="345948"/>
                  </a:lnTo>
                  <a:lnTo>
                    <a:pt x="624840" y="312420"/>
                  </a:lnTo>
                  <a:lnTo>
                    <a:pt x="612648" y="278892"/>
                  </a:lnTo>
                  <a:lnTo>
                    <a:pt x="583692" y="217932"/>
                  </a:lnTo>
                  <a:lnTo>
                    <a:pt x="553212" y="164592"/>
                  </a:lnTo>
                  <a:lnTo>
                    <a:pt x="519684" y="115824"/>
                  </a:lnTo>
                  <a:lnTo>
                    <a:pt x="484632" y="76200"/>
                  </a:lnTo>
                  <a:lnTo>
                    <a:pt x="446532" y="44196"/>
                  </a:lnTo>
                  <a:lnTo>
                    <a:pt x="406908" y="19812"/>
                  </a:lnTo>
                  <a:lnTo>
                    <a:pt x="365760" y="4572"/>
                  </a:lnTo>
                  <a:lnTo>
                    <a:pt x="333756" y="0"/>
                  </a:lnTo>
                  <a:lnTo>
                    <a:pt x="310896" y="0"/>
                  </a:lnTo>
                  <a:lnTo>
                    <a:pt x="257556" y="10668"/>
                  </a:lnTo>
                  <a:lnTo>
                    <a:pt x="217932" y="30480"/>
                  </a:lnTo>
                  <a:lnTo>
                    <a:pt x="178308" y="59436"/>
                  </a:lnTo>
                  <a:lnTo>
                    <a:pt x="143256" y="96012"/>
                  </a:lnTo>
                  <a:lnTo>
                    <a:pt x="124968" y="117348"/>
                  </a:lnTo>
                  <a:lnTo>
                    <a:pt x="91440" y="164592"/>
                  </a:lnTo>
                  <a:lnTo>
                    <a:pt x="60960" y="219456"/>
                  </a:lnTo>
                  <a:lnTo>
                    <a:pt x="33528" y="278892"/>
                  </a:lnTo>
                  <a:lnTo>
                    <a:pt x="7620" y="345948"/>
                  </a:lnTo>
                  <a:lnTo>
                    <a:pt x="0" y="368808"/>
                  </a:lnTo>
                  <a:lnTo>
                    <a:pt x="27016" y="368808"/>
                  </a:lnTo>
                  <a:lnTo>
                    <a:pt x="44196" y="321564"/>
                  </a:lnTo>
                  <a:lnTo>
                    <a:pt x="56388" y="289560"/>
                  </a:lnTo>
                  <a:lnTo>
                    <a:pt x="83820" y="230124"/>
                  </a:lnTo>
                  <a:lnTo>
                    <a:pt x="114300" y="176784"/>
                  </a:lnTo>
                  <a:lnTo>
                    <a:pt x="146304" y="132588"/>
                  </a:lnTo>
                  <a:lnTo>
                    <a:pt x="161544" y="111252"/>
                  </a:lnTo>
                  <a:lnTo>
                    <a:pt x="196596" y="77724"/>
                  </a:lnTo>
                  <a:lnTo>
                    <a:pt x="231648" y="51816"/>
                  </a:lnTo>
                  <a:lnTo>
                    <a:pt x="268224" y="35052"/>
                  </a:lnTo>
                  <a:lnTo>
                    <a:pt x="304800" y="25908"/>
                  </a:lnTo>
                  <a:lnTo>
                    <a:pt x="313944" y="25908"/>
                  </a:lnTo>
                  <a:lnTo>
                    <a:pt x="323088" y="24384"/>
                  </a:lnTo>
                  <a:lnTo>
                    <a:pt x="332232" y="25908"/>
                  </a:lnTo>
                  <a:lnTo>
                    <a:pt x="341376" y="25908"/>
                  </a:lnTo>
                  <a:lnTo>
                    <a:pt x="359664" y="28956"/>
                  </a:lnTo>
                  <a:lnTo>
                    <a:pt x="377952" y="35052"/>
                  </a:lnTo>
                  <a:lnTo>
                    <a:pt x="397764" y="42672"/>
                  </a:lnTo>
                  <a:lnTo>
                    <a:pt x="414528" y="53340"/>
                  </a:lnTo>
                  <a:lnTo>
                    <a:pt x="432816" y="64008"/>
                  </a:lnTo>
                  <a:lnTo>
                    <a:pt x="466344" y="94488"/>
                  </a:lnTo>
                  <a:lnTo>
                    <a:pt x="484632" y="112776"/>
                  </a:lnTo>
                  <a:lnTo>
                    <a:pt x="499872" y="132588"/>
                  </a:lnTo>
                  <a:lnTo>
                    <a:pt x="516636" y="153924"/>
                  </a:lnTo>
                  <a:lnTo>
                    <a:pt x="547116" y="202692"/>
                  </a:lnTo>
                  <a:lnTo>
                    <a:pt x="560832" y="230124"/>
                  </a:lnTo>
                  <a:lnTo>
                    <a:pt x="576072" y="259080"/>
                  </a:lnTo>
                  <a:lnTo>
                    <a:pt x="588264" y="289560"/>
                  </a:lnTo>
                  <a:lnTo>
                    <a:pt x="601980" y="321564"/>
                  </a:lnTo>
                  <a:lnTo>
                    <a:pt x="619159" y="368808"/>
                  </a:lnTo>
                  <a:lnTo>
                    <a:pt x="645513" y="368808"/>
                  </a:lnTo>
                  <a:close/>
                </a:path>
              </a:pathLst>
            </a:custGeom>
            <a:solidFill>
              <a:srgbClr val="375D8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3" name="Google Shape;333;p12"/>
          <p:cNvSpPr txBox="1"/>
          <p:nvPr/>
        </p:nvSpPr>
        <p:spPr>
          <a:xfrm>
            <a:off x="3108793" y="3732595"/>
            <a:ext cx="204587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Tx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2"/>
          <p:cNvSpPr txBox="1"/>
          <p:nvPr/>
        </p:nvSpPr>
        <p:spPr>
          <a:xfrm>
            <a:off x="8024420" y="3797602"/>
            <a:ext cx="225334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Rx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2"/>
          <p:cNvSpPr/>
          <p:nvPr/>
        </p:nvSpPr>
        <p:spPr>
          <a:xfrm>
            <a:off x="3208828" y="3428781"/>
            <a:ext cx="1982481" cy="1365261"/>
          </a:xfrm>
          <a:custGeom>
            <a:rect b="b" l="l" r="r" t="t"/>
            <a:pathLst>
              <a:path extrusionOk="0" h="1504314" w="2184400">
                <a:moveTo>
                  <a:pt x="163474" y="0"/>
                </a:moveTo>
                <a:lnTo>
                  <a:pt x="136728" y="0"/>
                </a:lnTo>
                <a:lnTo>
                  <a:pt x="0" y="67056"/>
                </a:lnTo>
                <a:lnTo>
                  <a:pt x="4572" y="77724"/>
                </a:lnTo>
                <a:lnTo>
                  <a:pt x="163474" y="0"/>
                </a:lnTo>
                <a:close/>
              </a:path>
              <a:path extrusionOk="0" h="1504314" w="2184400">
                <a:moveTo>
                  <a:pt x="1226781" y="0"/>
                </a:moveTo>
                <a:lnTo>
                  <a:pt x="1176337" y="0"/>
                </a:lnTo>
                <a:lnTo>
                  <a:pt x="429768" y="192024"/>
                </a:lnTo>
                <a:lnTo>
                  <a:pt x="432816" y="204216"/>
                </a:lnTo>
                <a:lnTo>
                  <a:pt x="1226781" y="0"/>
                </a:lnTo>
                <a:close/>
              </a:path>
              <a:path extrusionOk="0" h="1504314" w="2184400">
                <a:moveTo>
                  <a:pt x="1972056" y="67043"/>
                </a:moveTo>
                <a:lnTo>
                  <a:pt x="1904517" y="0"/>
                </a:lnTo>
                <a:lnTo>
                  <a:pt x="1886165" y="0"/>
                </a:lnTo>
                <a:lnTo>
                  <a:pt x="1962912" y="76187"/>
                </a:lnTo>
                <a:lnTo>
                  <a:pt x="1972056" y="67043"/>
                </a:lnTo>
                <a:close/>
              </a:path>
              <a:path extrusionOk="0" h="1504314" w="2184400">
                <a:moveTo>
                  <a:pt x="2183892" y="1007351"/>
                </a:moveTo>
                <a:lnTo>
                  <a:pt x="2179320" y="995159"/>
                </a:lnTo>
                <a:lnTo>
                  <a:pt x="1825269" y="1136777"/>
                </a:lnTo>
                <a:lnTo>
                  <a:pt x="432816" y="797039"/>
                </a:lnTo>
                <a:lnTo>
                  <a:pt x="429768" y="810755"/>
                </a:lnTo>
                <a:lnTo>
                  <a:pt x="1819490" y="1149832"/>
                </a:lnTo>
                <a:lnTo>
                  <a:pt x="2033016" y="1504175"/>
                </a:lnTo>
                <a:lnTo>
                  <a:pt x="2043684" y="1498079"/>
                </a:lnTo>
                <a:lnTo>
                  <a:pt x="1832648" y="1146365"/>
                </a:lnTo>
                <a:lnTo>
                  <a:pt x="2183892" y="1007351"/>
                </a:lnTo>
                <a:close/>
              </a:path>
            </a:pathLst>
          </a:custGeom>
          <a:solidFill>
            <a:srgbClr val="497E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4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2"/>
          <p:cNvSpPr/>
          <p:nvPr/>
        </p:nvSpPr>
        <p:spPr>
          <a:xfrm>
            <a:off x="6417681" y="3428781"/>
            <a:ext cx="1723721" cy="1301867"/>
          </a:xfrm>
          <a:custGeom>
            <a:rect b="b" l="l" r="r" t="t"/>
            <a:pathLst>
              <a:path extrusionOk="0" h="1434464" w="1899284">
                <a:moveTo>
                  <a:pt x="135077" y="0"/>
                </a:moveTo>
                <a:lnTo>
                  <a:pt x="111277" y="0"/>
                </a:lnTo>
                <a:lnTo>
                  <a:pt x="0" y="67043"/>
                </a:lnTo>
                <a:lnTo>
                  <a:pt x="6096" y="77711"/>
                </a:lnTo>
                <a:lnTo>
                  <a:pt x="135077" y="0"/>
                </a:lnTo>
                <a:close/>
              </a:path>
              <a:path extrusionOk="0" h="1434464" w="1899284">
                <a:moveTo>
                  <a:pt x="1469136" y="880859"/>
                </a:moveTo>
                <a:lnTo>
                  <a:pt x="1464564" y="868667"/>
                </a:lnTo>
                <a:lnTo>
                  <a:pt x="432257" y="1207706"/>
                </a:lnTo>
                <a:lnTo>
                  <a:pt x="76200" y="1066787"/>
                </a:lnTo>
                <a:lnTo>
                  <a:pt x="71628" y="1077455"/>
                </a:lnTo>
                <a:lnTo>
                  <a:pt x="419493" y="1216609"/>
                </a:lnTo>
                <a:lnTo>
                  <a:pt x="141732" y="1424927"/>
                </a:lnTo>
                <a:lnTo>
                  <a:pt x="149352" y="1434071"/>
                </a:lnTo>
                <a:lnTo>
                  <a:pt x="435864" y="1220711"/>
                </a:lnTo>
                <a:lnTo>
                  <a:pt x="435279" y="1219911"/>
                </a:lnTo>
                <a:lnTo>
                  <a:pt x="1469136" y="880859"/>
                </a:lnTo>
                <a:close/>
              </a:path>
              <a:path extrusionOk="0" h="1434464" w="1899284">
                <a:moveTo>
                  <a:pt x="1469136" y="263652"/>
                </a:moveTo>
                <a:lnTo>
                  <a:pt x="760196" y="0"/>
                </a:lnTo>
                <a:lnTo>
                  <a:pt x="722845" y="0"/>
                </a:lnTo>
                <a:lnTo>
                  <a:pt x="1464564" y="275844"/>
                </a:lnTo>
                <a:lnTo>
                  <a:pt x="1469136" y="263652"/>
                </a:lnTo>
                <a:close/>
              </a:path>
              <a:path extrusionOk="0" h="1434464" w="1899284">
                <a:moveTo>
                  <a:pt x="1898904" y="138684"/>
                </a:moveTo>
                <a:lnTo>
                  <a:pt x="1680413" y="0"/>
                </a:lnTo>
                <a:lnTo>
                  <a:pt x="1657515" y="0"/>
                </a:lnTo>
                <a:lnTo>
                  <a:pt x="1892808" y="149352"/>
                </a:lnTo>
                <a:lnTo>
                  <a:pt x="1898904" y="138684"/>
                </a:lnTo>
                <a:close/>
              </a:path>
            </a:pathLst>
          </a:custGeom>
          <a:solidFill>
            <a:srgbClr val="497E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4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2"/>
          <p:cNvSpPr txBox="1"/>
          <p:nvPr/>
        </p:nvSpPr>
        <p:spPr>
          <a:xfrm>
            <a:off x="4157201" y="2533424"/>
            <a:ext cx="3112034" cy="12338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0" marR="73193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r=1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"/>
              </a:spcBef>
              <a:spcAft>
                <a:spcPts val="0"/>
              </a:spcAft>
              <a:buNone/>
            </a:pPr>
            <a:r>
              <a:t/>
            </a:r>
            <a:endParaRPr sz="131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4611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 2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8"/>
              </a:spcBef>
              <a:spcAft>
                <a:spcPts val="0"/>
              </a:spcAft>
              <a:buNone/>
            </a:pPr>
            <a:r>
              <a:t/>
            </a:r>
            <a:endParaRPr sz="172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 2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2"/>
          <p:cNvSpPr txBox="1"/>
          <p:nvPr/>
        </p:nvSpPr>
        <p:spPr>
          <a:xfrm>
            <a:off x="3897174" y="4547255"/>
            <a:ext cx="471415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 3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2"/>
          <p:cNvSpPr txBox="1"/>
          <p:nvPr/>
        </p:nvSpPr>
        <p:spPr>
          <a:xfrm>
            <a:off x="6815569" y="4870906"/>
            <a:ext cx="471415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 3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2"/>
          <p:cNvSpPr txBox="1"/>
          <p:nvPr/>
        </p:nvSpPr>
        <p:spPr>
          <a:xfrm>
            <a:off x="2017506" y="5314890"/>
            <a:ext cx="5297373" cy="905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marR="4611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 5 Rate and diversity gain of	3 ×  3 MIMO system (Case I)</a:t>
            </a:r>
            <a:endParaRPr sz="290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1" name="Google Shape;341;p12"/>
          <p:cNvGrpSpPr/>
          <p:nvPr/>
        </p:nvGrpSpPr>
        <p:grpSpPr>
          <a:xfrm>
            <a:off x="5253088" y="3428770"/>
            <a:ext cx="1102467" cy="1373905"/>
            <a:chOff x="4417936" y="3777996"/>
            <a:chExt cx="1214755" cy="1513840"/>
          </a:xfrm>
        </p:grpSpPr>
        <p:sp>
          <p:nvSpPr>
            <p:cNvPr id="342" name="Google Shape;342;p12"/>
            <p:cNvSpPr/>
            <p:nvPr/>
          </p:nvSpPr>
          <p:spPr>
            <a:xfrm>
              <a:off x="4417936" y="3778008"/>
              <a:ext cx="1214755" cy="1339850"/>
            </a:xfrm>
            <a:custGeom>
              <a:rect b="b" l="l" r="r" t="t"/>
              <a:pathLst>
                <a:path extrusionOk="0" h="1339850" w="1214754">
                  <a:moveTo>
                    <a:pt x="995362" y="0"/>
                  </a:moveTo>
                  <a:lnTo>
                    <a:pt x="982294" y="0"/>
                  </a:lnTo>
                  <a:lnTo>
                    <a:pt x="979932" y="27432"/>
                  </a:lnTo>
                  <a:lnTo>
                    <a:pt x="979932" y="30480"/>
                  </a:lnTo>
                  <a:lnTo>
                    <a:pt x="982980" y="33528"/>
                  </a:lnTo>
                  <a:lnTo>
                    <a:pt x="990600" y="33528"/>
                  </a:lnTo>
                  <a:lnTo>
                    <a:pt x="993648" y="32004"/>
                  </a:lnTo>
                  <a:lnTo>
                    <a:pt x="993648" y="27432"/>
                  </a:lnTo>
                  <a:lnTo>
                    <a:pt x="995362" y="0"/>
                  </a:lnTo>
                  <a:close/>
                </a:path>
                <a:path extrusionOk="0" h="1339850" w="1214754">
                  <a:moveTo>
                    <a:pt x="1214628" y="1143000"/>
                  </a:moveTo>
                  <a:lnTo>
                    <a:pt x="1188720" y="1048512"/>
                  </a:lnTo>
                  <a:lnTo>
                    <a:pt x="1188720" y="1043940"/>
                  </a:lnTo>
                  <a:lnTo>
                    <a:pt x="1185672" y="1042416"/>
                  </a:lnTo>
                  <a:lnTo>
                    <a:pt x="1181100" y="1043940"/>
                  </a:lnTo>
                  <a:lnTo>
                    <a:pt x="1178052" y="1043940"/>
                  </a:lnTo>
                  <a:lnTo>
                    <a:pt x="1176528" y="1046988"/>
                  </a:lnTo>
                  <a:lnTo>
                    <a:pt x="1176528" y="1051560"/>
                  </a:lnTo>
                  <a:lnTo>
                    <a:pt x="1193253" y="1114005"/>
                  </a:lnTo>
                  <a:lnTo>
                    <a:pt x="601916" y="522681"/>
                  </a:lnTo>
                  <a:lnTo>
                    <a:pt x="959624" y="0"/>
                  </a:lnTo>
                  <a:lnTo>
                    <a:pt x="943813" y="0"/>
                  </a:lnTo>
                  <a:lnTo>
                    <a:pt x="592874" y="513638"/>
                  </a:lnTo>
                  <a:lnTo>
                    <a:pt x="79248" y="0"/>
                  </a:lnTo>
                  <a:lnTo>
                    <a:pt x="60960" y="0"/>
                  </a:lnTo>
                  <a:lnTo>
                    <a:pt x="585444" y="524497"/>
                  </a:lnTo>
                  <a:lnTo>
                    <a:pt x="69075" y="1280248"/>
                  </a:lnTo>
                  <a:lnTo>
                    <a:pt x="0" y="1280160"/>
                  </a:lnTo>
                  <a:lnTo>
                    <a:pt x="0" y="1292352"/>
                  </a:lnTo>
                  <a:lnTo>
                    <a:pt x="1181036" y="1293837"/>
                  </a:lnTo>
                  <a:lnTo>
                    <a:pt x="1199375" y="1293863"/>
                  </a:lnTo>
                  <a:lnTo>
                    <a:pt x="1181036" y="1293837"/>
                  </a:lnTo>
                  <a:lnTo>
                    <a:pt x="1123188" y="1327404"/>
                  </a:lnTo>
                  <a:lnTo>
                    <a:pt x="1120140" y="1328928"/>
                  </a:lnTo>
                  <a:lnTo>
                    <a:pt x="1118616" y="1331976"/>
                  </a:lnTo>
                  <a:lnTo>
                    <a:pt x="1121664" y="1338072"/>
                  </a:lnTo>
                  <a:lnTo>
                    <a:pt x="1126236" y="1339596"/>
                  </a:lnTo>
                  <a:lnTo>
                    <a:pt x="1129284" y="1338072"/>
                  </a:lnTo>
                  <a:lnTo>
                    <a:pt x="1199388" y="1296758"/>
                  </a:lnTo>
                  <a:lnTo>
                    <a:pt x="1202436" y="1294955"/>
                  </a:lnTo>
                  <a:lnTo>
                    <a:pt x="1214628" y="1287780"/>
                  </a:lnTo>
                  <a:lnTo>
                    <a:pt x="1129284" y="1237488"/>
                  </a:lnTo>
                  <a:lnTo>
                    <a:pt x="1126236" y="1235964"/>
                  </a:lnTo>
                  <a:lnTo>
                    <a:pt x="1121664" y="1237488"/>
                  </a:lnTo>
                  <a:lnTo>
                    <a:pt x="1118616" y="1243584"/>
                  </a:lnTo>
                  <a:lnTo>
                    <a:pt x="1120140" y="1246632"/>
                  </a:lnTo>
                  <a:lnTo>
                    <a:pt x="1123188" y="1249680"/>
                  </a:lnTo>
                  <a:lnTo>
                    <a:pt x="1178306" y="1281645"/>
                  </a:lnTo>
                  <a:lnTo>
                    <a:pt x="83426" y="1280274"/>
                  </a:lnTo>
                  <a:lnTo>
                    <a:pt x="594474" y="533527"/>
                  </a:lnTo>
                  <a:lnTo>
                    <a:pt x="1184109" y="1123149"/>
                  </a:lnTo>
                  <a:lnTo>
                    <a:pt x="1121664" y="1106424"/>
                  </a:lnTo>
                  <a:lnTo>
                    <a:pt x="1118616" y="1104900"/>
                  </a:lnTo>
                  <a:lnTo>
                    <a:pt x="1115568" y="1107948"/>
                  </a:lnTo>
                  <a:lnTo>
                    <a:pt x="1114044" y="1110996"/>
                  </a:lnTo>
                  <a:lnTo>
                    <a:pt x="1114044" y="1114044"/>
                  </a:lnTo>
                  <a:lnTo>
                    <a:pt x="1115568" y="1117092"/>
                  </a:lnTo>
                  <a:lnTo>
                    <a:pt x="1118616" y="1118616"/>
                  </a:lnTo>
                  <a:lnTo>
                    <a:pt x="1200327" y="1139367"/>
                  </a:lnTo>
                  <a:lnTo>
                    <a:pt x="1200912" y="1139952"/>
                  </a:lnTo>
                  <a:lnTo>
                    <a:pt x="1201254" y="1139596"/>
                  </a:lnTo>
                  <a:lnTo>
                    <a:pt x="1210056" y="1141831"/>
                  </a:lnTo>
                  <a:lnTo>
                    <a:pt x="1214628" y="1143000"/>
                  </a:lnTo>
                  <a:close/>
                </a:path>
              </a:pathLst>
            </a:custGeom>
            <a:solidFill>
              <a:srgbClr val="497EB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2"/>
            <p:cNvSpPr/>
            <p:nvPr/>
          </p:nvSpPr>
          <p:spPr>
            <a:xfrm>
              <a:off x="4475850" y="3777996"/>
              <a:ext cx="812800" cy="1513840"/>
            </a:xfrm>
            <a:custGeom>
              <a:rect b="b" l="l" r="r" t="t"/>
              <a:pathLst>
                <a:path extrusionOk="0" h="1513839" w="812800">
                  <a:moveTo>
                    <a:pt x="24384" y="565403"/>
                  </a:moveTo>
                  <a:lnTo>
                    <a:pt x="22860" y="563879"/>
                  </a:lnTo>
                  <a:lnTo>
                    <a:pt x="19812" y="559307"/>
                  </a:lnTo>
                  <a:lnTo>
                    <a:pt x="15240" y="557783"/>
                  </a:lnTo>
                  <a:lnTo>
                    <a:pt x="9144" y="559307"/>
                  </a:lnTo>
                  <a:lnTo>
                    <a:pt x="4572" y="562355"/>
                  </a:lnTo>
                  <a:lnTo>
                    <a:pt x="0" y="566927"/>
                  </a:lnTo>
                  <a:lnTo>
                    <a:pt x="0" y="571499"/>
                  </a:lnTo>
                  <a:lnTo>
                    <a:pt x="1524" y="620267"/>
                  </a:lnTo>
                  <a:lnTo>
                    <a:pt x="1524" y="571499"/>
                  </a:lnTo>
                  <a:lnTo>
                    <a:pt x="24384" y="565403"/>
                  </a:lnTo>
                  <a:close/>
                </a:path>
                <a:path extrusionOk="0" h="1513839" w="812800">
                  <a:moveTo>
                    <a:pt x="110836" y="0"/>
                  </a:moveTo>
                  <a:lnTo>
                    <a:pt x="83819" y="0"/>
                  </a:lnTo>
                  <a:lnTo>
                    <a:pt x="79248" y="13715"/>
                  </a:lnTo>
                  <a:lnTo>
                    <a:pt x="68580" y="50291"/>
                  </a:lnTo>
                  <a:lnTo>
                    <a:pt x="57912" y="88391"/>
                  </a:lnTo>
                  <a:lnTo>
                    <a:pt x="48768" y="126491"/>
                  </a:lnTo>
                  <a:lnTo>
                    <a:pt x="39624" y="167639"/>
                  </a:lnTo>
                  <a:lnTo>
                    <a:pt x="24384" y="251459"/>
                  </a:lnTo>
                  <a:lnTo>
                    <a:pt x="18288" y="294131"/>
                  </a:lnTo>
                  <a:lnTo>
                    <a:pt x="9144" y="384047"/>
                  </a:lnTo>
                  <a:lnTo>
                    <a:pt x="3048" y="477011"/>
                  </a:lnTo>
                  <a:lnTo>
                    <a:pt x="1524" y="524255"/>
                  </a:lnTo>
                  <a:lnTo>
                    <a:pt x="1524" y="565403"/>
                  </a:lnTo>
                  <a:lnTo>
                    <a:pt x="4572" y="562355"/>
                  </a:lnTo>
                  <a:lnTo>
                    <a:pt x="9144" y="559307"/>
                  </a:lnTo>
                  <a:lnTo>
                    <a:pt x="15240" y="557783"/>
                  </a:lnTo>
                  <a:lnTo>
                    <a:pt x="19812" y="559307"/>
                  </a:lnTo>
                  <a:lnTo>
                    <a:pt x="22860" y="563879"/>
                  </a:lnTo>
                  <a:lnTo>
                    <a:pt x="24384" y="565403"/>
                  </a:lnTo>
                  <a:lnTo>
                    <a:pt x="24384" y="572007"/>
                  </a:lnTo>
                  <a:lnTo>
                    <a:pt x="25908" y="571499"/>
                  </a:lnTo>
                  <a:lnTo>
                    <a:pt x="25908" y="573023"/>
                  </a:lnTo>
                  <a:lnTo>
                    <a:pt x="30480" y="431291"/>
                  </a:lnTo>
                  <a:lnTo>
                    <a:pt x="35052" y="385571"/>
                  </a:lnTo>
                  <a:lnTo>
                    <a:pt x="38100" y="341375"/>
                  </a:lnTo>
                  <a:lnTo>
                    <a:pt x="56388" y="213359"/>
                  </a:lnTo>
                  <a:lnTo>
                    <a:pt x="65532" y="172211"/>
                  </a:lnTo>
                  <a:lnTo>
                    <a:pt x="73152" y="132587"/>
                  </a:lnTo>
                  <a:lnTo>
                    <a:pt x="82296" y="92963"/>
                  </a:lnTo>
                  <a:lnTo>
                    <a:pt x="103632" y="19811"/>
                  </a:lnTo>
                  <a:lnTo>
                    <a:pt x="110836" y="0"/>
                  </a:lnTo>
                  <a:close/>
                </a:path>
                <a:path extrusionOk="0" h="1513839" w="812800">
                  <a:moveTo>
                    <a:pt x="24384" y="572007"/>
                  </a:moveTo>
                  <a:lnTo>
                    <a:pt x="24384" y="565403"/>
                  </a:lnTo>
                  <a:lnTo>
                    <a:pt x="1524" y="571499"/>
                  </a:lnTo>
                  <a:lnTo>
                    <a:pt x="1524" y="620267"/>
                  </a:lnTo>
                  <a:lnTo>
                    <a:pt x="3048" y="667511"/>
                  </a:lnTo>
                  <a:lnTo>
                    <a:pt x="3048" y="579119"/>
                  </a:lnTo>
                  <a:lnTo>
                    <a:pt x="24384" y="572007"/>
                  </a:lnTo>
                  <a:close/>
                </a:path>
                <a:path extrusionOk="0" h="1513839" w="812800">
                  <a:moveTo>
                    <a:pt x="25908" y="577595"/>
                  </a:moveTo>
                  <a:lnTo>
                    <a:pt x="25908" y="571499"/>
                  </a:lnTo>
                  <a:lnTo>
                    <a:pt x="3048" y="579119"/>
                  </a:lnTo>
                  <a:lnTo>
                    <a:pt x="3048" y="580643"/>
                  </a:lnTo>
                  <a:lnTo>
                    <a:pt x="6096" y="583691"/>
                  </a:lnTo>
                  <a:lnTo>
                    <a:pt x="12192" y="586739"/>
                  </a:lnTo>
                  <a:lnTo>
                    <a:pt x="18288" y="583691"/>
                  </a:lnTo>
                  <a:lnTo>
                    <a:pt x="22860" y="582167"/>
                  </a:lnTo>
                  <a:lnTo>
                    <a:pt x="25908" y="577595"/>
                  </a:lnTo>
                  <a:close/>
                </a:path>
                <a:path extrusionOk="0" h="1513839" w="812800">
                  <a:moveTo>
                    <a:pt x="786384" y="903731"/>
                  </a:moveTo>
                  <a:lnTo>
                    <a:pt x="786384" y="620267"/>
                  </a:lnTo>
                  <a:lnTo>
                    <a:pt x="784860" y="667511"/>
                  </a:lnTo>
                  <a:lnTo>
                    <a:pt x="778764" y="758951"/>
                  </a:lnTo>
                  <a:lnTo>
                    <a:pt x="769620" y="847343"/>
                  </a:lnTo>
                  <a:lnTo>
                    <a:pt x="763524" y="890015"/>
                  </a:lnTo>
                  <a:lnTo>
                    <a:pt x="748284" y="972311"/>
                  </a:lnTo>
                  <a:lnTo>
                    <a:pt x="729996" y="1051559"/>
                  </a:lnTo>
                  <a:lnTo>
                    <a:pt x="708660" y="1124711"/>
                  </a:lnTo>
                  <a:lnTo>
                    <a:pt x="697992" y="1159763"/>
                  </a:lnTo>
                  <a:lnTo>
                    <a:pt x="685800" y="1191767"/>
                  </a:lnTo>
                  <a:lnTo>
                    <a:pt x="672084" y="1223771"/>
                  </a:lnTo>
                  <a:lnTo>
                    <a:pt x="659892" y="1254251"/>
                  </a:lnTo>
                  <a:lnTo>
                    <a:pt x="644652" y="1283207"/>
                  </a:lnTo>
                  <a:lnTo>
                    <a:pt x="630936" y="1310639"/>
                  </a:lnTo>
                  <a:lnTo>
                    <a:pt x="615696" y="1336547"/>
                  </a:lnTo>
                  <a:lnTo>
                    <a:pt x="583692" y="1380743"/>
                  </a:lnTo>
                  <a:lnTo>
                    <a:pt x="550164" y="1418843"/>
                  </a:lnTo>
                  <a:lnTo>
                    <a:pt x="515112" y="1449323"/>
                  </a:lnTo>
                  <a:lnTo>
                    <a:pt x="480060" y="1470659"/>
                  </a:lnTo>
                  <a:lnTo>
                    <a:pt x="443484" y="1484375"/>
                  </a:lnTo>
                  <a:lnTo>
                    <a:pt x="425196" y="1487423"/>
                  </a:lnTo>
                  <a:lnTo>
                    <a:pt x="416052" y="1487423"/>
                  </a:lnTo>
                  <a:lnTo>
                    <a:pt x="406908" y="1488947"/>
                  </a:lnTo>
                  <a:lnTo>
                    <a:pt x="396240" y="1487423"/>
                  </a:lnTo>
                  <a:lnTo>
                    <a:pt x="387096" y="1487423"/>
                  </a:lnTo>
                  <a:lnTo>
                    <a:pt x="368808" y="1484375"/>
                  </a:lnTo>
                  <a:lnTo>
                    <a:pt x="332232" y="1470659"/>
                  </a:lnTo>
                  <a:lnTo>
                    <a:pt x="297180" y="1449323"/>
                  </a:lnTo>
                  <a:lnTo>
                    <a:pt x="262128" y="1418843"/>
                  </a:lnTo>
                  <a:lnTo>
                    <a:pt x="228600" y="1380743"/>
                  </a:lnTo>
                  <a:lnTo>
                    <a:pt x="182880" y="1310639"/>
                  </a:lnTo>
                  <a:lnTo>
                    <a:pt x="153924" y="1254251"/>
                  </a:lnTo>
                  <a:lnTo>
                    <a:pt x="128016" y="1191767"/>
                  </a:lnTo>
                  <a:lnTo>
                    <a:pt x="103632" y="1123187"/>
                  </a:lnTo>
                  <a:lnTo>
                    <a:pt x="82296" y="1050035"/>
                  </a:lnTo>
                  <a:lnTo>
                    <a:pt x="64008" y="972311"/>
                  </a:lnTo>
                  <a:lnTo>
                    <a:pt x="56388" y="931163"/>
                  </a:lnTo>
                  <a:lnTo>
                    <a:pt x="38100" y="803147"/>
                  </a:lnTo>
                  <a:lnTo>
                    <a:pt x="33528" y="757427"/>
                  </a:lnTo>
                  <a:lnTo>
                    <a:pt x="27432" y="665987"/>
                  </a:lnTo>
                  <a:lnTo>
                    <a:pt x="25908" y="618743"/>
                  </a:lnTo>
                  <a:lnTo>
                    <a:pt x="25908" y="577595"/>
                  </a:lnTo>
                  <a:lnTo>
                    <a:pt x="22860" y="582167"/>
                  </a:lnTo>
                  <a:lnTo>
                    <a:pt x="18288" y="583691"/>
                  </a:lnTo>
                  <a:lnTo>
                    <a:pt x="12192" y="586739"/>
                  </a:lnTo>
                  <a:lnTo>
                    <a:pt x="6096" y="583691"/>
                  </a:lnTo>
                  <a:lnTo>
                    <a:pt x="3048" y="580643"/>
                  </a:lnTo>
                  <a:lnTo>
                    <a:pt x="3048" y="667511"/>
                  </a:lnTo>
                  <a:lnTo>
                    <a:pt x="9144" y="760475"/>
                  </a:lnTo>
                  <a:lnTo>
                    <a:pt x="18288" y="850391"/>
                  </a:lnTo>
                  <a:lnTo>
                    <a:pt x="24384" y="893063"/>
                  </a:lnTo>
                  <a:lnTo>
                    <a:pt x="39624" y="976883"/>
                  </a:lnTo>
                  <a:lnTo>
                    <a:pt x="57912" y="1057655"/>
                  </a:lnTo>
                  <a:lnTo>
                    <a:pt x="68580" y="1095755"/>
                  </a:lnTo>
                  <a:lnTo>
                    <a:pt x="79248" y="1132331"/>
                  </a:lnTo>
                  <a:lnTo>
                    <a:pt x="103632" y="1200911"/>
                  </a:lnTo>
                  <a:lnTo>
                    <a:pt x="144780" y="1295399"/>
                  </a:lnTo>
                  <a:lnTo>
                    <a:pt x="176784" y="1348739"/>
                  </a:lnTo>
                  <a:lnTo>
                    <a:pt x="192024" y="1374647"/>
                  </a:lnTo>
                  <a:lnTo>
                    <a:pt x="245364" y="1437131"/>
                  </a:lnTo>
                  <a:lnTo>
                    <a:pt x="281940" y="1469135"/>
                  </a:lnTo>
                  <a:lnTo>
                    <a:pt x="323088" y="1493519"/>
                  </a:lnTo>
                  <a:lnTo>
                    <a:pt x="364236" y="1508759"/>
                  </a:lnTo>
                  <a:lnTo>
                    <a:pt x="396240" y="1513331"/>
                  </a:lnTo>
                  <a:lnTo>
                    <a:pt x="417576" y="1513331"/>
                  </a:lnTo>
                  <a:lnTo>
                    <a:pt x="470916" y="1502663"/>
                  </a:lnTo>
                  <a:lnTo>
                    <a:pt x="512064" y="1482851"/>
                  </a:lnTo>
                  <a:lnTo>
                    <a:pt x="550164" y="1453895"/>
                  </a:lnTo>
                  <a:lnTo>
                    <a:pt x="586740" y="1417319"/>
                  </a:lnTo>
                  <a:lnTo>
                    <a:pt x="620268" y="1373123"/>
                  </a:lnTo>
                  <a:lnTo>
                    <a:pt x="652272" y="1322831"/>
                  </a:lnTo>
                  <a:lnTo>
                    <a:pt x="682752" y="1264919"/>
                  </a:lnTo>
                  <a:lnTo>
                    <a:pt x="708660" y="1200911"/>
                  </a:lnTo>
                  <a:lnTo>
                    <a:pt x="722376" y="1167383"/>
                  </a:lnTo>
                  <a:lnTo>
                    <a:pt x="733044" y="1130807"/>
                  </a:lnTo>
                  <a:lnTo>
                    <a:pt x="745236" y="1094231"/>
                  </a:lnTo>
                  <a:lnTo>
                    <a:pt x="754380" y="1056131"/>
                  </a:lnTo>
                  <a:lnTo>
                    <a:pt x="765048" y="1018031"/>
                  </a:lnTo>
                  <a:lnTo>
                    <a:pt x="772668" y="976883"/>
                  </a:lnTo>
                  <a:lnTo>
                    <a:pt x="781812" y="935735"/>
                  </a:lnTo>
                  <a:lnTo>
                    <a:pt x="786384" y="903731"/>
                  </a:lnTo>
                  <a:close/>
                </a:path>
                <a:path extrusionOk="0" h="1513839" w="812800">
                  <a:moveTo>
                    <a:pt x="812292" y="620267"/>
                  </a:moveTo>
                  <a:lnTo>
                    <a:pt x="812292" y="524255"/>
                  </a:lnTo>
                  <a:lnTo>
                    <a:pt x="810768" y="477011"/>
                  </a:lnTo>
                  <a:lnTo>
                    <a:pt x="804672" y="384047"/>
                  </a:lnTo>
                  <a:lnTo>
                    <a:pt x="800100" y="338327"/>
                  </a:lnTo>
                  <a:lnTo>
                    <a:pt x="781812" y="208787"/>
                  </a:lnTo>
                  <a:lnTo>
                    <a:pt x="772668" y="167639"/>
                  </a:lnTo>
                  <a:lnTo>
                    <a:pt x="765048" y="126491"/>
                  </a:lnTo>
                  <a:lnTo>
                    <a:pt x="754380" y="86867"/>
                  </a:lnTo>
                  <a:lnTo>
                    <a:pt x="745236" y="48767"/>
                  </a:lnTo>
                  <a:lnTo>
                    <a:pt x="733044" y="12191"/>
                  </a:lnTo>
                  <a:lnTo>
                    <a:pt x="729333" y="0"/>
                  </a:lnTo>
                  <a:lnTo>
                    <a:pt x="702979" y="0"/>
                  </a:lnTo>
                  <a:lnTo>
                    <a:pt x="710184" y="19811"/>
                  </a:lnTo>
                  <a:lnTo>
                    <a:pt x="720852" y="56387"/>
                  </a:lnTo>
                  <a:lnTo>
                    <a:pt x="748284" y="172211"/>
                  </a:lnTo>
                  <a:lnTo>
                    <a:pt x="763524" y="254507"/>
                  </a:lnTo>
                  <a:lnTo>
                    <a:pt x="769620" y="297179"/>
                  </a:lnTo>
                  <a:lnTo>
                    <a:pt x="778764" y="385571"/>
                  </a:lnTo>
                  <a:lnTo>
                    <a:pt x="784860" y="478535"/>
                  </a:lnTo>
                  <a:lnTo>
                    <a:pt x="786384" y="524255"/>
                  </a:lnTo>
                  <a:lnTo>
                    <a:pt x="786384" y="903731"/>
                  </a:lnTo>
                  <a:lnTo>
                    <a:pt x="800100" y="806195"/>
                  </a:lnTo>
                  <a:lnTo>
                    <a:pt x="804672" y="760475"/>
                  </a:lnTo>
                  <a:lnTo>
                    <a:pt x="810768" y="667511"/>
                  </a:lnTo>
                  <a:lnTo>
                    <a:pt x="812292" y="620267"/>
                  </a:lnTo>
                  <a:close/>
                </a:path>
              </a:pathLst>
            </a:custGeom>
            <a:solidFill>
              <a:srgbClr val="375D8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12"/>
          <p:cNvSpPr txBox="1"/>
          <p:nvPr/>
        </p:nvSpPr>
        <p:spPr>
          <a:xfrm>
            <a:off x="5502983" y="3797602"/>
            <a:ext cx="341171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d=4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2"/>
          <p:cNvSpPr txBox="1"/>
          <p:nvPr/>
        </p:nvSpPr>
        <p:spPr>
          <a:xfrm>
            <a:off x="7822949" y="4748840"/>
            <a:ext cx="1817082" cy="4876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3458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1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lang="en-US" sz="2314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≈</a:t>
            </a:r>
            <a:r>
              <a:rPr lang="en-US" sz="231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log</a:t>
            </a:r>
            <a:r>
              <a:rPr baseline="-25000" lang="en-US" sz="204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3086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(</a:t>
            </a:r>
            <a:r>
              <a:rPr i="1" lang="en-US" sz="231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SNR</a:t>
            </a:r>
            <a:r>
              <a:rPr lang="en-US" sz="3086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endParaRPr sz="3086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46" name="Google Shape;346;p12"/>
          <p:cNvSpPr txBox="1"/>
          <p:nvPr/>
        </p:nvSpPr>
        <p:spPr>
          <a:xfrm>
            <a:off x="7482740" y="5545365"/>
            <a:ext cx="2320194" cy="348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34580" marR="0" rtl="0" algn="l">
              <a:lnSpc>
                <a:spcPct val="489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4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i="1" lang="en-US" sz="224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</a:t>
            </a:r>
            <a:r>
              <a:rPr lang="en-US" sz="3358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(</a:t>
            </a:r>
            <a:r>
              <a:rPr i="1" lang="en-US" sz="254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SNR</a:t>
            </a:r>
            <a:r>
              <a:rPr lang="en-US" sz="3358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r>
              <a:rPr lang="en-US" sz="335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4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≈</a:t>
            </a:r>
            <a:r>
              <a:rPr lang="en-US" sz="254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4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SNR</a:t>
            </a:r>
            <a:endParaRPr sz="254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7664" rtl="0" algn="r">
              <a:lnSpc>
                <a:spcPct val="581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98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4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49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/>
          <p:nvPr>
            <p:ph type="title"/>
          </p:nvPr>
        </p:nvSpPr>
        <p:spPr>
          <a:xfrm>
            <a:off x="2689705" y="735361"/>
            <a:ext cx="6808438" cy="6261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MIMO Wireless Communications</a:t>
            </a:r>
            <a:endParaRPr/>
          </a:p>
        </p:txBody>
      </p:sp>
      <p:sp>
        <p:nvSpPr>
          <p:cNvPr id="352" name="Google Shape;352;p13"/>
          <p:cNvSpPr txBox="1"/>
          <p:nvPr/>
        </p:nvSpPr>
        <p:spPr>
          <a:xfrm>
            <a:off x="2432444" y="1775472"/>
            <a:ext cx="5814892" cy="458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-311215" lvl="0" marL="32274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4"/>
              <a:buFont typeface="Arial"/>
              <a:buChar char="•"/>
            </a:pPr>
            <a:r>
              <a:rPr lang="en-US" sz="29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much is rate and diversity gain?</a:t>
            </a:r>
            <a:endParaRPr sz="290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3" name="Google Shape;353;p13"/>
          <p:cNvGrpSpPr/>
          <p:nvPr/>
        </p:nvGrpSpPr>
        <p:grpSpPr>
          <a:xfrm>
            <a:off x="2648664" y="2453665"/>
            <a:ext cx="2413737" cy="1830107"/>
            <a:chOff x="1548246" y="2703575"/>
            <a:chExt cx="2659581" cy="2016507"/>
          </a:xfrm>
        </p:grpSpPr>
        <p:sp>
          <p:nvSpPr>
            <p:cNvPr id="354" name="Google Shape;354;p13"/>
            <p:cNvSpPr/>
            <p:nvPr/>
          </p:nvSpPr>
          <p:spPr>
            <a:xfrm>
              <a:off x="2302192" y="2703575"/>
              <a:ext cx="1905635" cy="1075055"/>
            </a:xfrm>
            <a:custGeom>
              <a:rect b="b" l="l" r="r" t="t"/>
              <a:pathLst>
                <a:path extrusionOk="0" h="1075054" w="1905635">
                  <a:moveTo>
                    <a:pt x="1902383" y="355092"/>
                  </a:moveTo>
                  <a:lnTo>
                    <a:pt x="1625473" y="285508"/>
                  </a:lnTo>
                  <a:lnTo>
                    <a:pt x="1763699" y="6096"/>
                  </a:lnTo>
                  <a:lnTo>
                    <a:pt x="1753031" y="0"/>
                  </a:lnTo>
                  <a:lnTo>
                    <a:pt x="1610804" y="284454"/>
                  </a:lnTo>
                  <a:lnTo>
                    <a:pt x="0" y="1074432"/>
                  </a:lnTo>
                  <a:lnTo>
                    <a:pt x="26746" y="1074432"/>
                  </a:lnTo>
                  <a:lnTo>
                    <a:pt x="1617357" y="296418"/>
                  </a:lnTo>
                  <a:lnTo>
                    <a:pt x="1899335" y="367284"/>
                  </a:lnTo>
                  <a:lnTo>
                    <a:pt x="1902383" y="355092"/>
                  </a:lnTo>
                  <a:close/>
                </a:path>
                <a:path extrusionOk="0" h="1075054" w="1905635">
                  <a:moveTo>
                    <a:pt x="1905431" y="722376"/>
                  </a:moveTo>
                  <a:lnTo>
                    <a:pt x="1897811" y="713232"/>
                  </a:lnTo>
                  <a:lnTo>
                    <a:pt x="1611299" y="926592"/>
                  </a:lnTo>
                  <a:lnTo>
                    <a:pt x="1611769" y="927265"/>
                  </a:lnTo>
                  <a:lnTo>
                    <a:pt x="1039609" y="1074432"/>
                  </a:lnTo>
                  <a:lnTo>
                    <a:pt x="1090053" y="1074432"/>
                  </a:lnTo>
                  <a:lnTo>
                    <a:pt x="1613750" y="939723"/>
                  </a:lnTo>
                  <a:lnTo>
                    <a:pt x="1749437" y="1074432"/>
                  </a:lnTo>
                  <a:lnTo>
                    <a:pt x="1767789" y="1074432"/>
                  </a:lnTo>
                  <a:lnTo>
                    <a:pt x="1625015" y="932688"/>
                  </a:lnTo>
                  <a:lnTo>
                    <a:pt x="1905431" y="722376"/>
                  </a:lnTo>
                  <a:close/>
                </a:path>
              </a:pathLst>
            </a:custGeom>
            <a:solidFill>
              <a:srgbClr val="497EB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1560438" y="3849624"/>
              <a:ext cx="1214755" cy="858519"/>
            </a:xfrm>
            <a:custGeom>
              <a:rect b="b" l="l" r="r" t="t"/>
              <a:pathLst>
                <a:path extrusionOk="0" h="858520" w="1214755">
                  <a:moveTo>
                    <a:pt x="1214628" y="429768"/>
                  </a:moveTo>
                  <a:lnTo>
                    <a:pt x="1212151" y="390592"/>
                  </a:lnTo>
                  <a:lnTo>
                    <a:pt x="1204865" y="352414"/>
                  </a:lnTo>
                  <a:lnTo>
                    <a:pt x="1192981" y="315383"/>
                  </a:lnTo>
                  <a:lnTo>
                    <a:pt x="1176714" y="279650"/>
                  </a:lnTo>
                  <a:lnTo>
                    <a:pt x="1156275" y="245367"/>
                  </a:lnTo>
                  <a:lnTo>
                    <a:pt x="1131880" y="212682"/>
                  </a:lnTo>
                  <a:lnTo>
                    <a:pt x="1103740" y="181747"/>
                  </a:lnTo>
                  <a:lnTo>
                    <a:pt x="1072070" y="152713"/>
                  </a:lnTo>
                  <a:lnTo>
                    <a:pt x="1037082" y="125730"/>
                  </a:lnTo>
                  <a:lnTo>
                    <a:pt x="998989" y="100947"/>
                  </a:lnTo>
                  <a:lnTo>
                    <a:pt x="958005" y="78517"/>
                  </a:lnTo>
                  <a:lnTo>
                    <a:pt x="914343" y="58589"/>
                  </a:lnTo>
                  <a:lnTo>
                    <a:pt x="868216" y="41314"/>
                  </a:lnTo>
                  <a:lnTo>
                    <a:pt x="819838" y="26842"/>
                  </a:lnTo>
                  <a:lnTo>
                    <a:pt x="769422" y="15324"/>
                  </a:lnTo>
                  <a:lnTo>
                    <a:pt x="717181" y="6911"/>
                  </a:lnTo>
                  <a:lnTo>
                    <a:pt x="663327" y="1752"/>
                  </a:lnTo>
                  <a:lnTo>
                    <a:pt x="608076" y="0"/>
                  </a:lnTo>
                  <a:lnTo>
                    <a:pt x="552584" y="1752"/>
                  </a:lnTo>
                  <a:lnTo>
                    <a:pt x="498517" y="6911"/>
                  </a:lnTo>
                  <a:lnTo>
                    <a:pt x="446087" y="15324"/>
                  </a:lnTo>
                  <a:lnTo>
                    <a:pt x="395506" y="26842"/>
                  </a:lnTo>
                  <a:lnTo>
                    <a:pt x="346985" y="41314"/>
                  </a:lnTo>
                  <a:lnTo>
                    <a:pt x="300736" y="58589"/>
                  </a:lnTo>
                  <a:lnTo>
                    <a:pt x="256970" y="78517"/>
                  </a:lnTo>
                  <a:lnTo>
                    <a:pt x="215900" y="100947"/>
                  </a:lnTo>
                  <a:lnTo>
                    <a:pt x="177736" y="125730"/>
                  </a:lnTo>
                  <a:lnTo>
                    <a:pt x="142691" y="152713"/>
                  </a:lnTo>
                  <a:lnTo>
                    <a:pt x="110976" y="181747"/>
                  </a:lnTo>
                  <a:lnTo>
                    <a:pt x="82804" y="212682"/>
                  </a:lnTo>
                  <a:lnTo>
                    <a:pt x="58384" y="245367"/>
                  </a:lnTo>
                  <a:lnTo>
                    <a:pt x="37930" y="279650"/>
                  </a:lnTo>
                  <a:lnTo>
                    <a:pt x="21653" y="315383"/>
                  </a:lnTo>
                  <a:lnTo>
                    <a:pt x="9764" y="352414"/>
                  </a:lnTo>
                  <a:lnTo>
                    <a:pt x="2476" y="390592"/>
                  </a:lnTo>
                  <a:lnTo>
                    <a:pt x="0" y="429768"/>
                  </a:lnTo>
                  <a:lnTo>
                    <a:pt x="2476" y="468703"/>
                  </a:lnTo>
                  <a:lnTo>
                    <a:pt x="9764" y="506668"/>
                  </a:lnTo>
                  <a:lnTo>
                    <a:pt x="21653" y="543510"/>
                  </a:lnTo>
                  <a:lnTo>
                    <a:pt x="37930" y="579078"/>
                  </a:lnTo>
                  <a:lnTo>
                    <a:pt x="58384" y="613218"/>
                  </a:lnTo>
                  <a:lnTo>
                    <a:pt x="82804" y="645780"/>
                  </a:lnTo>
                  <a:lnTo>
                    <a:pt x="110976" y="676611"/>
                  </a:lnTo>
                  <a:lnTo>
                    <a:pt x="142691" y="705559"/>
                  </a:lnTo>
                  <a:lnTo>
                    <a:pt x="177736" y="732472"/>
                  </a:lnTo>
                  <a:lnTo>
                    <a:pt x="215900" y="757198"/>
                  </a:lnTo>
                  <a:lnTo>
                    <a:pt x="256970" y="779584"/>
                  </a:lnTo>
                  <a:lnTo>
                    <a:pt x="300736" y="799479"/>
                  </a:lnTo>
                  <a:lnTo>
                    <a:pt x="346985" y="816730"/>
                  </a:lnTo>
                  <a:lnTo>
                    <a:pt x="395506" y="831186"/>
                  </a:lnTo>
                  <a:lnTo>
                    <a:pt x="446087" y="842694"/>
                  </a:lnTo>
                  <a:lnTo>
                    <a:pt x="498517" y="851102"/>
                  </a:lnTo>
                  <a:lnTo>
                    <a:pt x="552584" y="856259"/>
                  </a:lnTo>
                  <a:lnTo>
                    <a:pt x="608076" y="858012"/>
                  </a:lnTo>
                  <a:lnTo>
                    <a:pt x="663327" y="856259"/>
                  </a:lnTo>
                  <a:lnTo>
                    <a:pt x="717181" y="851102"/>
                  </a:lnTo>
                  <a:lnTo>
                    <a:pt x="769422" y="842694"/>
                  </a:lnTo>
                  <a:lnTo>
                    <a:pt x="819838" y="831186"/>
                  </a:lnTo>
                  <a:lnTo>
                    <a:pt x="868216" y="816730"/>
                  </a:lnTo>
                  <a:lnTo>
                    <a:pt x="914343" y="799479"/>
                  </a:lnTo>
                  <a:lnTo>
                    <a:pt x="958005" y="779584"/>
                  </a:lnTo>
                  <a:lnTo>
                    <a:pt x="998989" y="757198"/>
                  </a:lnTo>
                  <a:lnTo>
                    <a:pt x="1037082" y="732472"/>
                  </a:lnTo>
                  <a:lnTo>
                    <a:pt x="1072070" y="705559"/>
                  </a:lnTo>
                  <a:lnTo>
                    <a:pt x="1103740" y="676611"/>
                  </a:lnTo>
                  <a:lnTo>
                    <a:pt x="1131880" y="645780"/>
                  </a:lnTo>
                  <a:lnTo>
                    <a:pt x="1156275" y="613218"/>
                  </a:lnTo>
                  <a:lnTo>
                    <a:pt x="1176714" y="579078"/>
                  </a:lnTo>
                  <a:lnTo>
                    <a:pt x="1192981" y="543510"/>
                  </a:lnTo>
                  <a:lnTo>
                    <a:pt x="1204865" y="506668"/>
                  </a:lnTo>
                  <a:lnTo>
                    <a:pt x="1212151" y="468703"/>
                  </a:lnTo>
                  <a:lnTo>
                    <a:pt x="1214628" y="429768"/>
                  </a:lnTo>
                  <a:close/>
                </a:path>
              </a:pathLst>
            </a:custGeom>
            <a:solidFill>
              <a:srgbClr val="4F80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1548246" y="3837432"/>
              <a:ext cx="1239520" cy="882650"/>
            </a:xfrm>
            <a:custGeom>
              <a:rect b="b" l="l" r="r" t="t"/>
              <a:pathLst>
                <a:path extrusionOk="0" h="882650" w="1239520">
                  <a:moveTo>
                    <a:pt x="1239012" y="463296"/>
                  </a:moveTo>
                  <a:lnTo>
                    <a:pt x="1239012" y="417576"/>
                  </a:lnTo>
                  <a:lnTo>
                    <a:pt x="1235964" y="394716"/>
                  </a:lnTo>
                  <a:lnTo>
                    <a:pt x="1231392" y="373380"/>
                  </a:lnTo>
                  <a:lnTo>
                    <a:pt x="1226820" y="350520"/>
                  </a:lnTo>
                  <a:lnTo>
                    <a:pt x="1211580" y="307848"/>
                  </a:lnTo>
                  <a:lnTo>
                    <a:pt x="1190244" y="268224"/>
                  </a:lnTo>
                  <a:lnTo>
                    <a:pt x="1162812" y="228600"/>
                  </a:lnTo>
                  <a:lnTo>
                    <a:pt x="1132332" y="192024"/>
                  </a:lnTo>
                  <a:lnTo>
                    <a:pt x="1095756" y="158496"/>
                  </a:lnTo>
                  <a:lnTo>
                    <a:pt x="1056132" y="128016"/>
                  </a:lnTo>
                  <a:lnTo>
                    <a:pt x="1011936" y="99060"/>
                  </a:lnTo>
                  <a:lnTo>
                    <a:pt x="964692" y="74676"/>
                  </a:lnTo>
                  <a:lnTo>
                    <a:pt x="912876" y="51816"/>
                  </a:lnTo>
                  <a:lnTo>
                    <a:pt x="859536" y="33528"/>
                  </a:lnTo>
                  <a:lnTo>
                    <a:pt x="803148" y="19812"/>
                  </a:lnTo>
                  <a:lnTo>
                    <a:pt x="743712" y="9144"/>
                  </a:lnTo>
                  <a:lnTo>
                    <a:pt x="682752" y="1524"/>
                  </a:lnTo>
                  <a:lnTo>
                    <a:pt x="650748" y="0"/>
                  </a:lnTo>
                  <a:lnTo>
                    <a:pt x="588264" y="0"/>
                  </a:lnTo>
                  <a:lnTo>
                    <a:pt x="525780" y="4572"/>
                  </a:lnTo>
                  <a:lnTo>
                    <a:pt x="464820" y="13716"/>
                  </a:lnTo>
                  <a:lnTo>
                    <a:pt x="406908" y="25908"/>
                  </a:lnTo>
                  <a:lnTo>
                    <a:pt x="379476" y="35052"/>
                  </a:lnTo>
                  <a:lnTo>
                    <a:pt x="352044" y="42672"/>
                  </a:lnTo>
                  <a:lnTo>
                    <a:pt x="298704" y="64008"/>
                  </a:lnTo>
                  <a:lnTo>
                    <a:pt x="249936" y="86868"/>
                  </a:lnTo>
                  <a:lnTo>
                    <a:pt x="204216" y="112776"/>
                  </a:lnTo>
                  <a:lnTo>
                    <a:pt x="161544" y="143256"/>
                  </a:lnTo>
                  <a:lnTo>
                    <a:pt x="143256" y="160020"/>
                  </a:lnTo>
                  <a:lnTo>
                    <a:pt x="123444" y="175260"/>
                  </a:lnTo>
                  <a:lnTo>
                    <a:pt x="89916" y="211836"/>
                  </a:lnTo>
                  <a:lnTo>
                    <a:pt x="60960" y="248412"/>
                  </a:lnTo>
                  <a:lnTo>
                    <a:pt x="38100" y="288036"/>
                  </a:lnTo>
                  <a:lnTo>
                    <a:pt x="12192" y="352044"/>
                  </a:lnTo>
                  <a:lnTo>
                    <a:pt x="0" y="419100"/>
                  </a:lnTo>
                  <a:lnTo>
                    <a:pt x="0" y="464820"/>
                  </a:lnTo>
                  <a:lnTo>
                    <a:pt x="3048" y="487680"/>
                  </a:lnTo>
                  <a:lnTo>
                    <a:pt x="7620" y="510540"/>
                  </a:lnTo>
                  <a:lnTo>
                    <a:pt x="12192" y="531876"/>
                  </a:lnTo>
                  <a:lnTo>
                    <a:pt x="24384" y="566013"/>
                  </a:lnTo>
                  <a:lnTo>
                    <a:pt x="24384" y="440436"/>
                  </a:lnTo>
                  <a:lnTo>
                    <a:pt x="27432" y="399288"/>
                  </a:lnTo>
                  <a:lnTo>
                    <a:pt x="36576" y="358140"/>
                  </a:lnTo>
                  <a:lnTo>
                    <a:pt x="51816" y="318516"/>
                  </a:lnTo>
                  <a:lnTo>
                    <a:pt x="71628" y="280416"/>
                  </a:lnTo>
                  <a:lnTo>
                    <a:pt x="96012" y="243840"/>
                  </a:lnTo>
                  <a:lnTo>
                    <a:pt x="124968" y="210312"/>
                  </a:lnTo>
                  <a:lnTo>
                    <a:pt x="178308" y="163068"/>
                  </a:lnTo>
                  <a:lnTo>
                    <a:pt x="217932" y="134112"/>
                  </a:lnTo>
                  <a:lnTo>
                    <a:pt x="262128" y="109728"/>
                  </a:lnTo>
                  <a:lnTo>
                    <a:pt x="309372" y="86868"/>
                  </a:lnTo>
                  <a:lnTo>
                    <a:pt x="387096" y="57912"/>
                  </a:lnTo>
                  <a:lnTo>
                    <a:pt x="441960" y="44196"/>
                  </a:lnTo>
                  <a:lnTo>
                    <a:pt x="499872" y="33528"/>
                  </a:lnTo>
                  <a:lnTo>
                    <a:pt x="559308" y="27432"/>
                  </a:lnTo>
                  <a:lnTo>
                    <a:pt x="588264" y="25908"/>
                  </a:lnTo>
                  <a:lnTo>
                    <a:pt x="650748" y="25908"/>
                  </a:lnTo>
                  <a:lnTo>
                    <a:pt x="681228" y="27432"/>
                  </a:lnTo>
                  <a:lnTo>
                    <a:pt x="710184" y="30480"/>
                  </a:lnTo>
                  <a:lnTo>
                    <a:pt x="740664" y="33528"/>
                  </a:lnTo>
                  <a:lnTo>
                    <a:pt x="769620" y="38100"/>
                  </a:lnTo>
                  <a:lnTo>
                    <a:pt x="797052" y="44196"/>
                  </a:lnTo>
                  <a:lnTo>
                    <a:pt x="826008" y="51816"/>
                  </a:lnTo>
                  <a:lnTo>
                    <a:pt x="851916" y="57912"/>
                  </a:lnTo>
                  <a:lnTo>
                    <a:pt x="905256" y="76200"/>
                  </a:lnTo>
                  <a:lnTo>
                    <a:pt x="954024" y="97536"/>
                  </a:lnTo>
                  <a:lnTo>
                    <a:pt x="999744" y="121920"/>
                  </a:lnTo>
                  <a:lnTo>
                    <a:pt x="1042416" y="149352"/>
                  </a:lnTo>
                  <a:lnTo>
                    <a:pt x="1080516" y="178308"/>
                  </a:lnTo>
                  <a:lnTo>
                    <a:pt x="1097280" y="195072"/>
                  </a:lnTo>
                  <a:lnTo>
                    <a:pt x="1114044" y="210312"/>
                  </a:lnTo>
                  <a:lnTo>
                    <a:pt x="1156716" y="263652"/>
                  </a:lnTo>
                  <a:lnTo>
                    <a:pt x="1179576" y="300228"/>
                  </a:lnTo>
                  <a:lnTo>
                    <a:pt x="1196340" y="338328"/>
                  </a:lnTo>
                  <a:lnTo>
                    <a:pt x="1211580" y="399288"/>
                  </a:lnTo>
                  <a:lnTo>
                    <a:pt x="1214628" y="441960"/>
                  </a:lnTo>
                  <a:lnTo>
                    <a:pt x="1214628" y="565099"/>
                  </a:lnTo>
                  <a:lnTo>
                    <a:pt x="1219200" y="553212"/>
                  </a:lnTo>
                  <a:lnTo>
                    <a:pt x="1226820" y="530352"/>
                  </a:lnTo>
                  <a:lnTo>
                    <a:pt x="1232916" y="509016"/>
                  </a:lnTo>
                  <a:lnTo>
                    <a:pt x="1239012" y="463296"/>
                  </a:lnTo>
                  <a:close/>
                </a:path>
                <a:path extrusionOk="0" h="882650" w="1239520">
                  <a:moveTo>
                    <a:pt x="1214628" y="565099"/>
                  </a:moveTo>
                  <a:lnTo>
                    <a:pt x="1214628" y="441960"/>
                  </a:lnTo>
                  <a:lnTo>
                    <a:pt x="1211580" y="483108"/>
                  </a:lnTo>
                  <a:lnTo>
                    <a:pt x="1207008" y="504444"/>
                  </a:lnTo>
                  <a:lnTo>
                    <a:pt x="1187196" y="563880"/>
                  </a:lnTo>
                  <a:lnTo>
                    <a:pt x="1156716" y="620268"/>
                  </a:lnTo>
                  <a:lnTo>
                    <a:pt x="1129284" y="655320"/>
                  </a:lnTo>
                  <a:lnTo>
                    <a:pt x="1097280" y="688848"/>
                  </a:lnTo>
                  <a:lnTo>
                    <a:pt x="1060704" y="719328"/>
                  </a:lnTo>
                  <a:lnTo>
                    <a:pt x="1021080" y="748284"/>
                  </a:lnTo>
                  <a:lnTo>
                    <a:pt x="976884" y="774192"/>
                  </a:lnTo>
                  <a:lnTo>
                    <a:pt x="954024" y="784860"/>
                  </a:lnTo>
                  <a:lnTo>
                    <a:pt x="929640" y="797052"/>
                  </a:lnTo>
                  <a:lnTo>
                    <a:pt x="851916" y="824484"/>
                  </a:lnTo>
                  <a:lnTo>
                    <a:pt x="797052" y="838200"/>
                  </a:lnTo>
                  <a:lnTo>
                    <a:pt x="740664" y="848868"/>
                  </a:lnTo>
                  <a:lnTo>
                    <a:pt x="710184" y="851916"/>
                  </a:lnTo>
                  <a:lnTo>
                    <a:pt x="681228" y="854964"/>
                  </a:lnTo>
                  <a:lnTo>
                    <a:pt x="650748" y="856488"/>
                  </a:lnTo>
                  <a:lnTo>
                    <a:pt x="618744" y="858012"/>
                  </a:lnTo>
                  <a:lnTo>
                    <a:pt x="557784" y="854964"/>
                  </a:lnTo>
                  <a:lnTo>
                    <a:pt x="528828" y="851916"/>
                  </a:lnTo>
                  <a:lnTo>
                    <a:pt x="498348" y="848868"/>
                  </a:lnTo>
                  <a:lnTo>
                    <a:pt x="469392" y="844296"/>
                  </a:lnTo>
                  <a:lnTo>
                    <a:pt x="441960" y="838200"/>
                  </a:lnTo>
                  <a:lnTo>
                    <a:pt x="413004" y="832104"/>
                  </a:lnTo>
                  <a:lnTo>
                    <a:pt x="359664" y="815340"/>
                  </a:lnTo>
                  <a:lnTo>
                    <a:pt x="284988" y="784860"/>
                  </a:lnTo>
                  <a:lnTo>
                    <a:pt x="239268" y="760476"/>
                  </a:lnTo>
                  <a:lnTo>
                    <a:pt x="217932" y="748284"/>
                  </a:lnTo>
                  <a:lnTo>
                    <a:pt x="196596" y="734568"/>
                  </a:lnTo>
                  <a:lnTo>
                    <a:pt x="178308" y="719328"/>
                  </a:lnTo>
                  <a:lnTo>
                    <a:pt x="158496" y="704088"/>
                  </a:lnTo>
                  <a:lnTo>
                    <a:pt x="141732" y="688848"/>
                  </a:lnTo>
                  <a:lnTo>
                    <a:pt x="124968" y="672084"/>
                  </a:lnTo>
                  <a:lnTo>
                    <a:pt x="109728" y="655320"/>
                  </a:lnTo>
                  <a:lnTo>
                    <a:pt x="96012" y="637032"/>
                  </a:lnTo>
                  <a:lnTo>
                    <a:pt x="82296" y="620268"/>
                  </a:lnTo>
                  <a:lnTo>
                    <a:pt x="70104" y="601980"/>
                  </a:lnTo>
                  <a:lnTo>
                    <a:pt x="60960" y="582168"/>
                  </a:lnTo>
                  <a:lnTo>
                    <a:pt x="50292" y="563880"/>
                  </a:lnTo>
                  <a:lnTo>
                    <a:pt x="42672" y="544068"/>
                  </a:lnTo>
                  <a:lnTo>
                    <a:pt x="36576" y="524256"/>
                  </a:lnTo>
                  <a:lnTo>
                    <a:pt x="32004" y="502920"/>
                  </a:lnTo>
                  <a:lnTo>
                    <a:pt x="27432" y="483108"/>
                  </a:lnTo>
                  <a:lnTo>
                    <a:pt x="24384" y="440436"/>
                  </a:lnTo>
                  <a:lnTo>
                    <a:pt x="24384" y="566013"/>
                  </a:lnTo>
                  <a:lnTo>
                    <a:pt x="27432" y="574548"/>
                  </a:lnTo>
                  <a:lnTo>
                    <a:pt x="38100" y="594360"/>
                  </a:lnTo>
                  <a:lnTo>
                    <a:pt x="48768" y="615696"/>
                  </a:lnTo>
                  <a:lnTo>
                    <a:pt x="62484" y="633984"/>
                  </a:lnTo>
                  <a:lnTo>
                    <a:pt x="76200" y="653796"/>
                  </a:lnTo>
                  <a:lnTo>
                    <a:pt x="106680" y="690372"/>
                  </a:lnTo>
                  <a:lnTo>
                    <a:pt x="143256" y="723900"/>
                  </a:lnTo>
                  <a:lnTo>
                    <a:pt x="182880" y="754380"/>
                  </a:lnTo>
                  <a:lnTo>
                    <a:pt x="227076" y="783336"/>
                  </a:lnTo>
                  <a:lnTo>
                    <a:pt x="274320" y="807720"/>
                  </a:lnTo>
                  <a:lnTo>
                    <a:pt x="326136" y="830580"/>
                  </a:lnTo>
                  <a:lnTo>
                    <a:pt x="379476" y="848868"/>
                  </a:lnTo>
                  <a:lnTo>
                    <a:pt x="435864" y="862584"/>
                  </a:lnTo>
                  <a:lnTo>
                    <a:pt x="495300" y="873252"/>
                  </a:lnTo>
                  <a:lnTo>
                    <a:pt x="556260" y="880872"/>
                  </a:lnTo>
                  <a:lnTo>
                    <a:pt x="588264" y="882396"/>
                  </a:lnTo>
                  <a:lnTo>
                    <a:pt x="650748" y="882396"/>
                  </a:lnTo>
                  <a:lnTo>
                    <a:pt x="713232" y="877824"/>
                  </a:lnTo>
                  <a:lnTo>
                    <a:pt x="774192" y="868680"/>
                  </a:lnTo>
                  <a:lnTo>
                    <a:pt x="832104" y="856488"/>
                  </a:lnTo>
                  <a:lnTo>
                    <a:pt x="914400" y="830580"/>
                  </a:lnTo>
                  <a:lnTo>
                    <a:pt x="989076" y="795528"/>
                  </a:lnTo>
                  <a:lnTo>
                    <a:pt x="1034796" y="769620"/>
                  </a:lnTo>
                  <a:lnTo>
                    <a:pt x="1077468" y="739140"/>
                  </a:lnTo>
                  <a:lnTo>
                    <a:pt x="1115568" y="707136"/>
                  </a:lnTo>
                  <a:lnTo>
                    <a:pt x="1149096" y="672084"/>
                  </a:lnTo>
                  <a:lnTo>
                    <a:pt x="1178052" y="633984"/>
                  </a:lnTo>
                  <a:lnTo>
                    <a:pt x="1200912" y="594360"/>
                  </a:lnTo>
                  <a:lnTo>
                    <a:pt x="1211580" y="573024"/>
                  </a:lnTo>
                  <a:lnTo>
                    <a:pt x="1214628" y="565099"/>
                  </a:lnTo>
                  <a:close/>
                </a:path>
              </a:pathLst>
            </a:custGeom>
            <a:solidFill>
              <a:srgbClr val="375D8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7" name="Google Shape;357;p13"/>
          <p:cNvGrpSpPr/>
          <p:nvPr/>
        </p:nvGrpSpPr>
        <p:grpSpPr>
          <a:xfrm>
            <a:off x="6481304" y="2325034"/>
            <a:ext cx="2220150" cy="2023744"/>
            <a:chOff x="5771248" y="2561843"/>
            <a:chExt cx="2446277" cy="2229867"/>
          </a:xfrm>
        </p:grpSpPr>
        <p:sp>
          <p:nvSpPr>
            <p:cNvPr id="358" name="Google Shape;358;p13"/>
            <p:cNvSpPr/>
            <p:nvPr/>
          </p:nvSpPr>
          <p:spPr>
            <a:xfrm>
              <a:off x="5771248" y="2561843"/>
              <a:ext cx="1610360" cy="1216660"/>
            </a:xfrm>
            <a:custGeom>
              <a:rect b="b" l="l" r="r" t="t"/>
              <a:pathLst>
                <a:path extrusionOk="0" h="1216660" w="1610359">
                  <a:moveTo>
                    <a:pt x="690092" y="1216164"/>
                  </a:moveTo>
                  <a:lnTo>
                    <a:pt x="292620" y="1068336"/>
                  </a:lnTo>
                  <a:lnTo>
                    <a:pt x="290779" y="1066495"/>
                  </a:lnTo>
                  <a:lnTo>
                    <a:pt x="290779" y="1073200"/>
                  </a:lnTo>
                  <a:lnTo>
                    <a:pt x="290182" y="1074775"/>
                  </a:lnTo>
                  <a:lnTo>
                    <a:pt x="289826" y="1074153"/>
                  </a:lnTo>
                  <a:lnTo>
                    <a:pt x="290779" y="1073200"/>
                  </a:lnTo>
                  <a:lnTo>
                    <a:pt x="290779" y="1066495"/>
                  </a:lnTo>
                  <a:lnTo>
                    <a:pt x="9144" y="783336"/>
                  </a:lnTo>
                  <a:lnTo>
                    <a:pt x="0" y="792480"/>
                  </a:lnTo>
                  <a:lnTo>
                    <a:pt x="278930" y="1072908"/>
                  </a:lnTo>
                  <a:lnTo>
                    <a:pt x="41173" y="1216164"/>
                  </a:lnTo>
                  <a:lnTo>
                    <a:pt x="64973" y="1216164"/>
                  </a:lnTo>
                  <a:lnTo>
                    <a:pt x="289306" y="1080998"/>
                  </a:lnTo>
                  <a:lnTo>
                    <a:pt x="652741" y="1216164"/>
                  </a:lnTo>
                  <a:lnTo>
                    <a:pt x="690092" y="1216164"/>
                  </a:lnTo>
                  <a:close/>
                </a:path>
                <a:path extrusionOk="0" h="1216660" w="1610359">
                  <a:moveTo>
                    <a:pt x="1610309" y="1216164"/>
                  </a:moveTo>
                  <a:lnTo>
                    <a:pt x="366166" y="426427"/>
                  </a:lnTo>
                  <a:lnTo>
                    <a:pt x="224028" y="0"/>
                  </a:lnTo>
                  <a:lnTo>
                    <a:pt x="211836" y="4572"/>
                  </a:lnTo>
                  <a:lnTo>
                    <a:pt x="352983" y="426542"/>
                  </a:lnTo>
                  <a:lnTo>
                    <a:pt x="3048" y="496824"/>
                  </a:lnTo>
                  <a:lnTo>
                    <a:pt x="6096" y="509016"/>
                  </a:lnTo>
                  <a:lnTo>
                    <a:pt x="361061" y="437730"/>
                  </a:lnTo>
                  <a:lnTo>
                    <a:pt x="1587411" y="1216164"/>
                  </a:lnTo>
                  <a:lnTo>
                    <a:pt x="1610309" y="1216164"/>
                  </a:lnTo>
                  <a:close/>
                </a:path>
              </a:pathLst>
            </a:custGeom>
            <a:solidFill>
              <a:srgbClr val="497EB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6990451" y="3921252"/>
              <a:ext cx="1213485" cy="858519"/>
            </a:xfrm>
            <a:custGeom>
              <a:rect b="b" l="l" r="r" t="t"/>
              <a:pathLst>
                <a:path extrusionOk="0" h="858520" w="1213484">
                  <a:moveTo>
                    <a:pt x="1213104" y="428244"/>
                  </a:moveTo>
                  <a:lnTo>
                    <a:pt x="1210627" y="389308"/>
                  </a:lnTo>
                  <a:lnTo>
                    <a:pt x="1203341" y="351343"/>
                  </a:lnTo>
                  <a:lnTo>
                    <a:pt x="1191457" y="314501"/>
                  </a:lnTo>
                  <a:lnTo>
                    <a:pt x="1175190" y="278933"/>
                  </a:lnTo>
                  <a:lnTo>
                    <a:pt x="1154751" y="244793"/>
                  </a:lnTo>
                  <a:lnTo>
                    <a:pt x="1130356" y="212231"/>
                  </a:lnTo>
                  <a:lnTo>
                    <a:pt x="1102216" y="181400"/>
                  </a:lnTo>
                  <a:lnTo>
                    <a:pt x="1070546" y="152452"/>
                  </a:lnTo>
                  <a:lnTo>
                    <a:pt x="1035558" y="125539"/>
                  </a:lnTo>
                  <a:lnTo>
                    <a:pt x="997465" y="100813"/>
                  </a:lnTo>
                  <a:lnTo>
                    <a:pt x="956481" y="78427"/>
                  </a:lnTo>
                  <a:lnTo>
                    <a:pt x="912819" y="58532"/>
                  </a:lnTo>
                  <a:lnTo>
                    <a:pt x="866692" y="41281"/>
                  </a:lnTo>
                  <a:lnTo>
                    <a:pt x="818314" y="26825"/>
                  </a:lnTo>
                  <a:lnTo>
                    <a:pt x="767898" y="15317"/>
                  </a:lnTo>
                  <a:lnTo>
                    <a:pt x="715657" y="6909"/>
                  </a:lnTo>
                  <a:lnTo>
                    <a:pt x="661803" y="1752"/>
                  </a:lnTo>
                  <a:lnTo>
                    <a:pt x="606552" y="0"/>
                  </a:lnTo>
                  <a:lnTo>
                    <a:pt x="551300" y="1752"/>
                  </a:lnTo>
                  <a:lnTo>
                    <a:pt x="497446" y="6909"/>
                  </a:lnTo>
                  <a:lnTo>
                    <a:pt x="445205" y="15317"/>
                  </a:lnTo>
                  <a:lnTo>
                    <a:pt x="394789" y="26825"/>
                  </a:lnTo>
                  <a:lnTo>
                    <a:pt x="346411" y="41281"/>
                  </a:lnTo>
                  <a:lnTo>
                    <a:pt x="300284" y="58532"/>
                  </a:lnTo>
                  <a:lnTo>
                    <a:pt x="256622" y="78427"/>
                  </a:lnTo>
                  <a:lnTo>
                    <a:pt x="215638" y="100813"/>
                  </a:lnTo>
                  <a:lnTo>
                    <a:pt x="177546" y="125539"/>
                  </a:lnTo>
                  <a:lnTo>
                    <a:pt x="142557" y="152452"/>
                  </a:lnTo>
                  <a:lnTo>
                    <a:pt x="110887" y="181400"/>
                  </a:lnTo>
                  <a:lnTo>
                    <a:pt x="82747" y="212231"/>
                  </a:lnTo>
                  <a:lnTo>
                    <a:pt x="58352" y="244793"/>
                  </a:lnTo>
                  <a:lnTo>
                    <a:pt x="37913" y="278933"/>
                  </a:lnTo>
                  <a:lnTo>
                    <a:pt x="21646" y="314501"/>
                  </a:lnTo>
                  <a:lnTo>
                    <a:pt x="9762" y="351343"/>
                  </a:lnTo>
                  <a:lnTo>
                    <a:pt x="2476" y="389308"/>
                  </a:lnTo>
                  <a:lnTo>
                    <a:pt x="0" y="428244"/>
                  </a:lnTo>
                  <a:lnTo>
                    <a:pt x="2476" y="467419"/>
                  </a:lnTo>
                  <a:lnTo>
                    <a:pt x="9762" y="505597"/>
                  </a:lnTo>
                  <a:lnTo>
                    <a:pt x="21646" y="542628"/>
                  </a:lnTo>
                  <a:lnTo>
                    <a:pt x="37913" y="578361"/>
                  </a:lnTo>
                  <a:lnTo>
                    <a:pt x="58352" y="612644"/>
                  </a:lnTo>
                  <a:lnTo>
                    <a:pt x="82747" y="645329"/>
                  </a:lnTo>
                  <a:lnTo>
                    <a:pt x="110887" y="676264"/>
                  </a:lnTo>
                  <a:lnTo>
                    <a:pt x="142557" y="705298"/>
                  </a:lnTo>
                  <a:lnTo>
                    <a:pt x="177546" y="732282"/>
                  </a:lnTo>
                  <a:lnTo>
                    <a:pt x="215638" y="757064"/>
                  </a:lnTo>
                  <a:lnTo>
                    <a:pt x="256622" y="779494"/>
                  </a:lnTo>
                  <a:lnTo>
                    <a:pt x="300284" y="799422"/>
                  </a:lnTo>
                  <a:lnTo>
                    <a:pt x="346411" y="816697"/>
                  </a:lnTo>
                  <a:lnTo>
                    <a:pt x="394789" y="831169"/>
                  </a:lnTo>
                  <a:lnTo>
                    <a:pt x="445205" y="842687"/>
                  </a:lnTo>
                  <a:lnTo>
                    <a:pt x="497446" y="851100"/>
                  </a:lnTo>
                  <a:lnTo>
                    <a:pt x="551300" y="856259"/>
                  </a:lnTo>
                  <a:lnTo>
                    <a:pt x="606552" y="858012"/>
                  </a:lnTo>
                  <a:lnTo>
                    <a:pt x="661803" y="856259"/>
                  </a:lnTo>
                  <a:lnTo>
                    <a:pt x="715657" y="851100"/>
                  </a:lnTo>
                  <a:lnTo>
                    <a:pt x="767898" y="842687"/>
                  </a:lnTo>
                  <a:lnTo>
                    <a:pt x="818314" y="831169"/>
                  </a:lnTo>
                  <a:lnTo>
                    <a:pt x="866692" y="816697"/>
                  </a:lnTo>
                  <a:lnTo>
                    <a:pt x="912819" y="799422"/>
                  </a:lnTo>
                  <a:lnTo>
                    <a:pt x="956481" y="779494"/>
                  </a:lnTo>
                  <a:lnTo>
                    <a:pt x="997465" y="757064"/>
                  </a:lnTo>
                  <a:lnTo>
                    <a:pt x="1035558" y="732282"/>
                  </a:lnTo>
                  <a:lnTo>
                    <a:pt x="1070546" y="705298"/>
                  </a:lnTo>
                  <a:lnTo>
                    <a:pt x="1102216" y="676264"/>
                  </a:lnTo>
                  <a:lnTo>
                    <a:pt x="1130356" y="645329"/>
                  </a:lnTo>
                  <a:lnTo>
                    <a:pt x="1154751" y="612644"/>
                  </a:lnTo>
                  <a:lnTo>
                    <a:pt x="1175190" y="578361"/>
                  </a:lnTo>
                  <a:lnTo>
                    <a:pt x="1191457" y="542628"/>
                  </a:lnTo>
                  <a:lnTo>
                    <a:pt x="1203341" y="505597"/>
                  </a:lnTo>
                  <a:lnTo>
                    <a:pt x="1210627" y="467419"/>
                  </a:lnTo>
                  <a:lnTo>
                    <a:pt x="1213104" y="428244"/>
                  </a:lnTo>
                  <a:close/>
                </a:path>
              </a:pathLst>
            </a:custGeom>
            <a:solidFill>
              <a:srgbClr val="4F80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6976735" y="3909060"/>
              <a:ext cx="1240790" cy="882650"/>
            </a:xfrm>
            <a:custGeom>
              <a:rect b="b" l="l" r="r" t="t"/>
              <a:pathLst>
                <a:path extrusionOk="0" h="882650" w="1240790">
                  <a:moveTo>
                    <a:pt x="1240536" y="440436"/>
                  </a:moveTo>
                  <a:lnTo>
                    <a:pt x="1237488" y="394716"/>
                  </a:lnTo>
                  <a:lnTo>
                    <a:pt x="1226820" y="350520"/>
                  </a:lnTo>
                  <a:lnTo>
                    <a:pt x="1211580" y="307848"/>
                  </a:lnTo>
                  <a:lnTo>
                    <a:pt x="1178052" y="248412"/>
                  </a:lnTo>
                  <a:lnTo>
                    <a:pt x="1149096" y="210312"/>
                  </a:lnTo>
                  <a:lnTo>
                    <a:pt x="1115568" y="175260"/>
                  </a:lnTo>
                  <a:lnTo>
                    <a:pt x="1077468" y="143256"/>
                  </a:lnTo>
                  <a:lnTo>
                    <a:pt x="1034796" y="112776"/>
                  </a:lnTo>
                  <a:lnTo>
                    <a:pt x="940308" y="62484"/>
                  </a:lnTo>
                  <a:lnTo>
                    <a:pt x="859536" y="33528"/>
                  </a:lnTo>
                  <a:lnTo>
                    <a:pt x="774192" y="13716"/>
                  </a:lnTo>
                  <a:lnTo>
                    <a:pt x="743712" y="9144"/>
                  </a:lnTo>
                  <a:lnTo>
                    <a:pt x="714756" y="4572"/>
                  </a:lnTo>
                  <a:lnTo>
                    <a:pt x="682752" y="1524"/>
                  </a:lnTo>
                  <a:lnTo>
                    <a:pt x="652272" y="0"/>
                  </a:lnTo>
                  <a:lnTo>
                    <a:pt x="588264" y="0"/>
                  </a:lnTo>
                  <a:lnTo>
                    <a:pt x="525780" y="4572"/>
                  </a:lnTo>
                  <a:lnTo>
                    <a:pt x="466344" y="13716"/>
                  </a:lnTo>
                  <a:lnTo>
                    <a:pt x="408432" y="25908"/>
                  </a:lnTo>
                  <a:lnTo>
                    <a:pt x="353568" y="42672"/>
                  </a:lnTo>
                  <a:lnTo>
                    <a:pt x="326136" y="51816"/>
                  </a:lnTo>
                  <a:lnTo>
                    <a:pt x="227076" y="99060"/>
                  </a:lnTo>
                  <a:lnTo>
                    <a:pt x="182880" y="128016"/>
                  </a:lnTo>
                  <a:lnTo>
                    <a:pt x="143256" y="158496"/>
                  </a:lnTo>
                  <a:lnTo>
                    <a:pt x="108204" y="193548"/>
                  </a:lnTo>
                  <a:lnTo>
                    <a:pt x="91440" y="210312"/>
                  </a:lnTo>
                  <a:lnTo>
                    <a:pt x="62484" y="248412"/>
                  </a:lnTo>
                  <a:lnTo>
                    <a:pt x="38100" y="288036"/>
                  </a:lnTo>
                  <a:lnTo>
                    <a:pt x="19812" y="330708"/>
                  </a:lnTo>
                  <a:lnTo>
                    <a:pt x="7620" y="373380"/>
                  </a:lnTo>
                  <a:lnTo>
                    <a:pt x="0" y="441960"/>
                  </a:lnTo>
                  <a:lnTo>
                    <a:pt x="1524" y="464820"/>
                  </a:lnTo>
                  <a:lnTo>
                    <a:pt x="7620" y="509016"/>
                  </a:lnTo>
                  <a:lnTo>
                    <a:pt x="13716" y="531876"/>
                  </a:lnTo>
                  <a:lnTo>
                    <a:pt x="19812" y="553212"/>
                  </a:lnTo>
                  <a:lnTo>
                    <a:pt x="25908" y="567436"/>
                  </a:lnTo>
                  <a:lnTo>
                    <a:pt x="25908" y="419100"/>
                  </a:lnTo>
                  <a:lnTo>
                    <a:pt x="28956" y="399288"/>
                  </a:lnTo>
                  <a:lnTo>
                    <a:pt x="44196" y="338328"/>
                  </a:lnTo>
                  <a:lnTo>
                    <a:pt x="60960" y="298704"/>
                  </a:lnTo>
                  <a:lnTo>
                    <a:pt x="96012" y="243840"/>
                  </a:lnTo>
                  <a:lnTo>
                    <a:pt x="126492" y="210312"/>
                  </a:lnTo>
                  <a:lnTo>
                    <a:pt x="160020" y="178308"/>
                  </a:lnTo>
                  <a:lnTo>
                    <a:pt x="198120" y="147828"/>
                  </a:lnTo>
                  <a:lnTo>
                    <a:pt x="240792" y="121920"/>
                  </a:lnTo>
                  <a:lnTo>
                    <a:pt x="263652" y="108204"/>
                  </a:lnTo>
                  <a:lnTo>
                    <a:pt x="335280" y="76200"/>
                  </a:lnTo>
                  <a:lnTo>
                    <a:pt x="388620" y="57912"/>
                  </a:lnTo>
                  <a:lnTo>
                    <a:pt x="443484" y="44196"/>
                  </a:lnTo>
                  <a:lnTo>
                    <a:pt x="470916" y="38100"/>
                  </a:lnTo>
                  <a:lnTo>
                    <a:pt x="499872" y="33528"/>
                  </a:lnTo>
                  <a:lnTo>
                    <a:pt x="528828" y="30480"/>
                  </a:lnTo>
                  <a:lnTo>
                    <a:pt x="559308" y="27432"/>
                  </a:lnTo>
                  <a:lnTo>
                    <a:pt x="588264" y="25984"/>
                  </a:lnTo>
                  <a:lnTo>
                    <a:pt x="652272" y="25984"/>
                  </a:lnTo>
                  <a:lnTo>
                    <a:pt x="711708" y="30480"/>
                  </a:lnTo>
                  <a:lnTo>
                    <a:pt x="769620" y="38100"/>
                  </a:lnTo>
                  <a:lnTo>
                    <a:pt x="826008" y="50292"/>
                  </a:lnTo>
                  <a:lnTo>
                    <a:pt x="905256" y="76200"/>
                  </a:lnTo>
                  <a:lnTo>
                    <a:pt x="954024" y="97536"/>
                  </a:lnTo>
                  <a:lnTo>
                    <a:pt x="999744" y="121920"/>
                  </a:lnTo>
                  <a:lnTo>
                    <a:pt x="1022604" y="134112"/>
                  </a:lnTo>
                  <a:lnTo>
                    <a:pt x="1042416" y="149352"/>
                  </a:lnTo>
                  <a:lnTo>
                    <a:pt x="1062228" y="163068"/>
                  </a:lnTo>
                  <a:lnTo>
                    <a:pt x="1098804" y="193548"/>
                  </a:lnTo>
                  <a:lnTo>
                    <a:pt x="1130808" y="227076"/>
                  </a:lnTo>
                  <a:lnTo>
                    <a:pt x="1156716" y="262128"/>
                  </a:lnTo>
                  <a:lnTo>
                    <a:pt x="1179576" y="300228"/>
                  </a:lnTo>
                  <a:lnTo>
                    <a:pt x="1196340" y="338328"/>
                  </a:lnTo>
                  <a:lnTo>
                    <a:pt x="1208532" y="379476"/>
                  </a:lnTo>
                  <a:lnTo>
                    <a:pt x="1214628" y="420624"/>
                  </a:lnTo>
                  <a:lnTo>
                    <a:pt x="1214628" y="565912"/>
                  </a:lnTo>
                  <a:lnTo>
                    <a:pt x="1220724" y="551688"/>
                  </a:lnTo>
                  <a:lnTo>
                    <a:pt x="1232916" y="509016"/>
                  </a:lnTo>
                  <a:lnTo>
                    <a:pt x="1237488" y="486156"/>
                  </a:lnTo>
                  <a:lnTo>
                    <a:pt x="1240536" y="440436"/>
                  </a:lnTo>
                  <a:close/>
                </a:path>
                <a:path extrusionOk="0" h="882650" w="1240790">
                  <a:moveTo>
                    <a:pt x="1214628" y="565912"/>
                  </a:moveTo>
                  <a:lnTo>
                    <a:pt x="1214628" y="463296"/>
                  </a:lnTo>
                  <a:lnTo>
                    <a:pt x="1211580" y="483108"/>
                  </a:lnTo>
                  <a:lnTo>
                    <a:pt x="1208532" y="504444"/>
                  </a:lnTo>
                  <a:lnTo>
                    <a:pt x="1196340" y="544068"/>
                  </a:lnTo>
                  <a:lnTo>
                    <a:pt x="1179576" y="583692"/>
                  </a:lnTo>
                  <a:lnTo>
                    <a:pt x="1144524" y="638556"/>
                  </a:lnTo>
                  <a:lnTo>
                    <a:pt x="1114044" y="672084"/>
                  </a:lnTo>
                  <a:lnTo>
                    <a:pt x="1080516" y="704088"/>
                  </a:lnTo>
                  <a:lnTo>
                    <a:pt x="1042416" y="734568"/>
                  </a:lnTo>
                  <a:lnTo>
                    <a:pt x="999744" y="760476"/>
                  </a:lnTo>
                  <a:lnTo>
                    <a:pt x="976884" y="774192"/>
                  </a:lnTo>
                  <a:lnTo>
                    <a:pt x="905256" y="806196"/>
                  </a:lnTo>
                  <a:lnTo>
                    <a:pt x="853440" y="824484"/>
                  </a:lnTo>
                  <a:lnTo>
                    <a:pt x="798576" y="838200"/>
                  </a:lnTo>
                  <a:lnTo>
                    <a:pt x="740664" y="848868"/>
                  </a:lnTo>
                  <a:lnTo>
                    <a:pt x="681228" y="854964"/>
                  </a:lnTo>
                  <a:lnTo>
                    <a:pt x="652272" y="856411"/>
                  </a:lnTo>
                  <a:lnTo>
                    <a:pt x="588264" y="856411"/>
                  </a:lnTo>
                  <a:lnTo>
                    <a:pt x="528828" y="851916"/>
                  </a:lnTo>
                  <a:lnTo>
                    <a:pt x="470916" y="844296"/>
                  </a:lnTo>
                  <a:lnTo>
                    <a:pt x="414528" y="832104"/>
                  </a:lnTo>
                  <a:lnTo>
                    <a:pt x="335280" y="806196"/>
                  </a:lnTo>
                  <a:lnTo>
                    <a:pt x="286512" y="784860"/>
                  </a:lnTo>
                  <a:lnTo>
                    <a:pt x="240792" y="760476"/>
                  </a:lnTo>
                  <a:lnTo>
                    <a:pt x="217932" y="748284"/>
                  </a:lnTo>
                  <a:lnTo>
                    <a:pt x="198120" y="733044"/>
                  </a:lnTo>
                  <a:lnTo>
                    <a:pt x="178308" y="719328"/>
                  </a:lnTo>
                  <a:lnTo>
                    <a:pt x="141732" y="688848"/>
                  </a:lnTo>
                  <a:lnTo>
                    <a:pt x="111252" y="655320"/>
                  </a:lnTo>
                  <a:lnTo>
                    <a:pt x="83820" y="620268"/>
                  </a:lnTo>
                  <a:lnTo>
                    <a:pt x="60960" y="582168"/>
                  </a:lnTo>
                  <a:lnTo>
                    <a:pt x="44196" y="544068"/>
                  </a:lnTo>
                  <a:lnTo>
                    <a:pt x="32004" y="502920"/>
                  </a:lnTo>
                  <a:lnTo>
                    <a:pt x="25908" y="461772"/>
                  </a:lnTo>
                  <a:lnTo>
                    <a:pt x="25908" y="567436"/>
                  </a:lnTo>
                  <a:lnTo>
                    <a:pt x="50292" y="614172"/>
                  </a:lnTo>
                  <a:lnTo>
                    <a:pt x="76200" y="653796"/>
                  </a:lnTo>
                  <a:lnTo>
                    <a:pt x="108204" y="690372"/>
                  </a:lnTo>
                  <a:lnTo>
                    <a:pt x="143256" y="723900"/>
                  </a:lnTo>
                  <a:lnTo>
                    <a:pt x="205740" y="769620"/>
                  </a:lnTo>
                  <a:lnTo>
                    <a:pt x="251460" y="795528"/>
                  </a:lnTo>
                  <a:lnTo>
                    <a:pt x="300228" y="819912"/>
                  </a:lnTo>
                  <a:lnTo>
                    <a:pt x="381000" y="848868"/>
                  </a:lnTo>
                  <a:lnTo>
                    <a:pt x="466344" y="868680"/>
                  </a:lnTo>
                  <a:lnTo>
                    <a:pt x="527304" y="877824"/>
                  </a:lnTo>
                  <a:lnTo>
                    <a:pt x="588264" y="882396"/>
                  </a:lnTo>
                  <a:lnTo>
                    <a:pt x="652272" y="882396"/>
                  </a:lnTo>
                  <a:lnTo>
                    <a:pt x="714756" y="877824"/>
                  </a:lnTo>
                  <a:lnTo>
                    <a:pt x="774192" y="868680"/>
                  </a:lnTo>
                  <a:lnTo>
                    <a:pt x="832104" y="856488"/>
                  </a:lnTo>
                  <a:lnTo>
                    <a:pt x="888492" y="839724"/>
                  </a:lnTo>
                  <a:lnTo>
                    <a:pt x="940308" y="819912"/>
                  </a:lnTo>
                  <a:lnTo>
                    <a:pt x="990600" y="795528"/>
                  </a:lnTo>
                  <a:lnTo>
                    <a:pt x="1036320" y="769620"/>
                  </a:lnTo>
                  <a:lnTo>
                    <a:pt x="1097280" y="723900"/>
                  </a:lnTo>
                  <a:lnTo>
                    <a:pt x="1133856" y="688848"/>
                  </a:lnTo>
                  <a:lnTo>
                    <a:pt x="1164336" y="652272"/>
                  </a:lnTo>
                  <a:lnTo>
                    <a:pt x="1202436" y="594360"/>
                  </a:lnTo>
                  <a:lnTo>
                    <a:pt x="1214628" y="565912"/>
                  </a:lnTo>
                  <a:close/>
                </a:path>
              </a:pathLst>
            </a:custGeom>
            <a:solidFill>
              <a:srgbClr val="375D8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1" name="Google Shape;361;p13"/>
          <p:cNvSpPr txBox="1"/>
          <p:nvPr/>
        </p:nvSpPr>
        <p:spPr>
          <a:xfrm>
            <a:off x="3833550" y="2342553"/>
            <a:ext cx="471415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 1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3"/>
          <p:cNvSpPr txBox="1"/>
          <p:nvPr/>
        </p:nvSpPr>
        <p:spPr>
          <a:xfrm>
            <a:off x="7009206" y="2212540"/>
            <a:ext cx="471415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 1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3" name="Google Shape;363;p13"/>
          <p:cNvGrpSpPr/>
          <p:nvPr/>
        </p:nvGrpSpPr>
        <p:grpSpPr>
          <a:xfrm>
            <a:off x="5188081" y="2315353"/>
            <a:ext cx="1037345" cy="1113416"/>
            <a:chOff x="4346308" y="2551176"/>
            <a:chExt cx="1143000" cy="1226820"/>
          </a:xfrm>
        </p:grpSpPr>
        <p:sp>
          <p:nvSpPr>
            <p:cNvPr id="364" name="Google Shape;364;p13"/>
            <p:cNvSpPr/>
            <p:nvPr/>
          </p:nvSpPr>
          <p:spPr>
            <a:xfrm>
              <a:off x="4346308" y="2799600"/>
              <a:ext cx="1143000" cy="890269"/>
            </a:xfrm>
            <a:custGeom>
              <a:rect b="b" l="l" r="r" t="t"/>
              <a:pathLst>
                <a:path extrusionOk="0" h="890270" w="1143000">
                  <a:moveTo>
                    <a:pt x="1143000" y="838200"/>
                  </a:moveTo>
                  <a:lnTo>
                    <a:pt x="1057656" y="787908"/>
                  </a:lnTo>
                  <a:lnTo>
                    <a:pt x="1054608" y="786384"/>
                  </a:lnTo>
                  <a:lnTo>
                    <a:pt x="1051560" y="786384"/>
                  </a:lnTo>
                  <a:lnTo>
                    <a:pt x="1048512" y="789432"/>
                  </a:lnTo>
                  <a:lnTo>
                    <a:pt x="1046988" y="792480"/>
                  </a:lnTo>
                  <a:lnTo>
                    <a:pt x="1048512" y="797052"/>
                  </a:lnTo>
                  <a:lnTo>
                    <a:pt x="1051560" y="798576"/>
                  </a:lnTo>
                  <a:lnTo>
                    <a:pt x="1109319" y="832065"/>
                  </a:lnTo>
                  <a:lnTo>
                    <a:pt x="0" y="830580"/>
                  </a:lnTo>
                  <a:lnTo>
                    <a:pt x="0" y="842772"/>
                  </a:lnTo>
                  <a:lnTo>
                    <a:pt x="1106792" y="844257"/>
                  </a:lnTo>
                  <a:lnTo>
                    <a:pt x="1127760" y="844283"/>
                  </a:lnTo>
                  <a:lnTo>
                    <a:pt x="1130808" y="844296"/>
                  </a:lnTo>
                  <a:lnTo>
                    <a:pt x="1106792" y="844257"/>
                  </a:lnTo>
                  <a:lnTo>
                    <a:pt x="1051560" y="876300"/>
                  </a:lnTo>
                  <a:lnTo>
                    <a:pt x="1048512" y="877824"/>
                  </a:lnTo>
                  <a:lnTo>
                    <a:pt x="1046988" y="882396"/>
                  </a:lnTo>
                  <a:lnTo>
                    <a:pt x="1050036" y="888492"/>
                  </a:lnTo>
                  <a:lnTo>
                    <a:pt x="1054608" y="890016"/>
                  </a:lnTo>
                  <a:lnTo>
                    <a:pt x="1057656" y="886968"/>
                  </a:lnTo>
                  <a:lnTo>
                    <a:pt x="1130808" y="845159"/>
                  </a:lnTo>
                  <a:lnTo>
                    <a:pt x="1143000" y="838200"/>
                  </a:lnTo>
                  <a:close/>
                </a:path>
                <a:path extrusionOk="0" h="890270" w="1143000">
                  <a:moveTo>
                    <a:pt x="1143000" y="51816"/>
                  </a:moveTo>
                  <a:lnTo>
                    <a:pt x="1057656" y="1524"/>
                  </a:lnTo>
                  <a:lnTo>
                    <a:pt x="1054608" y="0"/>
                  </a:lnTo>
                  <a:lnTo>
                    <a:pt x="1051560" y="1524"/>
                  </a:lnTo>
                  <a:lnTo>
                    <a:pt x="1048512" y="4572"/>
                  </a:lnTo>
                  <a:lnTo>
                    <a:pt x="1046988" y="7620"/>
                  </a:lnTo>
                  <a:lnTo>
                    <a:pt x="1048512" y="10668"/>
                  </a:lnTo>
                  <a:lnTo>
                    <a:pt x="1051560" y="12192"/>
                  </a:lnTo>
                  <a:lnTo>
                    <a:pt x="1107389" y="45681"/>
                  </a:lnTo>
                  <a:lnTo>
                    <a:pt x="0" y="44196"/>
                  </a:lnTo>
                  <a:lnTo>
                    <a:pt x="0" y="56388"/>
                  </a:lnTo>
                  <a:lnTo>
                    <a:pt x="1109408" y="57873"/>
                  </a:lnTo>
                  <a:lnTo>
                    <a:pt x="1127747" y="57899"/>
                  </a:lnTo>
                  <a:lnTo>
                    <a:pt x="1109408" y="57873"/>
                  </a:lnTo>
                  <a:lnTo>
                    <a:pt x="1051560" y="91440"/>
                  </a:lnTo>
                  <a:lnTo>
                    <a:pt x="1048512" y="92964"/>
                  </a:lnTo>
                  <a:lnTo>
                    <a:pt x="1046988" y="96012"/>
                  </a:lnTo>
                  <a:lnTo>
                    <a:pt x="1050036" y="102108"/>
                  </a:lnTo>
                  <a:lnTo>
                    <a:pt x="1054608" y="103632"/>
                  </a:lnTo>
                  <a:lnTo>
                    <a:pt x="1057656" y="102108"/>
                  </a:lnTo>
                  <a:lnTo>
                    <a:pt x="1127760" y="60794"/>
                  </a:lnTo>
                  <a:lnTo>
                    <a:pt x="1130808" y="58991"/>
                  </a:lnTo>
                  <a:lnTo>
                    <a:pt x="1143000" y="51816"/>
                  </a:lnTo>
                  <a:close/>
                </a:path>
              </a:pathLst>
            </a:custGeom>
            <a:solidFill>
              <a:srgbClr val="497EB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4477375" y="2551176"/>
              <a:ext cx="810895" cy="1226820"/>
            </a:xfrm>
            <a:custGeom>
              <a:rect b="b" l="l" r="r" t="t"/>
              <a:pathLst>
                <a:path extrusionOk="0" h="1226820" w="810895">
                  <a:moveTo>
                    <a:pt x="810768" y="688848"/>
                  </a:moveTo>
                  <a:lnTo>
                    <a:pt x="810768" y="621792"/>
                  </a:lnTo>
                  <a:lnTo>
                    <a:pt x="809244" y="589788"/>
                  </a:lnTo>
                  <a:lnTo>
                    <a:pt x="803148" y="524256"/>
                  </a:lnTo>
                  <a:lnTo>
                    <a:pt x="786384" y="431292"/>
                  </a:lnTo>
                  <a:lnTo>
                    <a:pt x="771144" y="373380"/>
                  </a:lnTo>
                  <a:lnTo>
                    <a:pt x="752856" y="318516"/>
                  </a:lnTo>
                  <a:lnTo>
                    <a:pt x="731520" y="265176"/>
                  </a:lnTo>
                  <a:lnTo>
                    <a:pt x="707136" y="217932"/>
                  </a:lnTo>
                  <a:lnTo>
                    <a:pt x="679704" y="172212"/>
                  </a:lnTo>
                  <a:lnTo>
                    <a:pt x="649224" y="132588"/>
                  </a:lnTo>
                  <a:lnTo>
                    <a:pt x="600456" y="80772"/>
                  </a:lnTo>
                  <a:lnTo>
                    <a:pt x="565404" y="53340"/>
                  </a:lnTo>
                  <a:lnTo>
                    <a:pt x="527304" y="30480"/>
                  </a:lnTo>
                  <a:lnTo>
                    <a:pt x="487680" y="13716"/>
                  </a:lnTo>
                  <a:lnTo>
                    <a:pt x="425196" y="1524"/>
                  </a:lnTo>
                  <a:lnTo>
                    <a:pt x="403860" y="0"/>
                  </a:lnTo>
                  <a:lnTo>
                    <a:pt x="384048" y="1524"/>
                  </a:lnTo>
                  <a:lnTo>
                    <a:pt x="341376" y="7620"/>
                  </a:lnTo>
                  <a:lnTo>
                    <a:pt x="301752" y="21336"/>
                  </a:lnTo>
                  <a:lnTo>
                    <a:pt x="263652" y="41148"/>
                  </a:lnTo>
                  <a:lnTo>
                    <a:pt x="227076" y="67056"/>
                  </a:lnTo>
                  <a:lnTo>
                    <a:pt x="208788" y="80772"/>
                  </a:lnTo>
                  <a:lnTo>
                    <a:pt x="175260" y="114300"/>
                  </a:lnTo>
                  <a:lnTo>
                    <a:pt x="144780" y="152400"/>
                  </a:lnTo>
                  <a:lnTo>
                    <a:pt x="115824" y="195072"/>
                  </a:lnTo>
                  <a:lnTo>
                    <a:pt x="103632" y="217932"/>
                  </a:lnTo>
                  <a:lnTo>
                    <a:pt x="89916" y="240792"/>
                  </a:lnTo>
                  <a:lnTo>
                    <a:pt x="79248" y="266700"/>
                  </a:lnTo>
                  <a:lnTo>
                    <a:pt x="67056" y="292608"/>
                  </a:lnTo>
                  <a:lnTo>
                    <a:pt x="56388" y="318516"/>
                  </a:lnTo>
                  <a:lnTo>
                    <a:pt x="38100" y="373380"/>
                  </a:lnTo>
                  <a:lnTo>
                    <a:pt x="22860" y="432816"/>
                  </a:lnTo>
                  <a:lnTo>
                    <a:pt x="7620" y="525780"/>
                  </a:lnTo>
                  <a:lnTo>
                    <a:pt x="1524" y="589788"/>
                  </a:lnTo>
                  <a:lnTo>
                    <a:pt x="0" y="623316"/>
                  </a:lnTo>
                  <a:lnTo>
                    <a:pt x="0" y="690372"/>
                  </a:lnTo>
                  <a:lnTo>
                    <a:pt x="7620" y="787908"/>
                  </a:lnTo>
                  <a:lnTo>
                    <a:pt x="16764" y="850392"/>
                  </a:lnTo>
                  <a:lnTo>
                    <a:pt x="24384" y="885444"/>
                  </a:lnTo>
                  <a:lnTo>
                    <a:pt x="24384" y="655320"/>
                  </a:lnTo>
                  <a:lnTo>
                    <a:pt x="28956" y="559308"/>
                  </a:lnTo>
                  <a:lnTo>
                    <a:pt x="33528" y="527304"/>
                  </a:lnTo>
                  <a:lnTo>
                    <a:pt x="36576" y="496824"/>
                  </a:lnTo>
                  <a:lnTo>
                    <a:pt x="42672" y="466344"/>
                  </a:lnTo>
                  <a:lnTo>
                    <a:pt x="54864" y="408432"/>
                  </a:lnTo>
                  <a:lnTo>
                    <a:pt x="62484" y="381000"/>
                  </a:lnTo>
                  <a:lnTo>
                    <a:pt x="80772" y="326136"/>
                  </a:lnTo>
                  <a:lnTo>
                    <a:pt x="91440" y="301752"/>
                  </a:lnTo>
                  <a:lnTo>
                    <a:pt x="102108" y="275844"/>
                  </a:lnTo>
                  <a:lnTo>
                    <a:pt x="124968" y="230124"/>
                  </a:lnTo>
                  <a:lnTo>
                    <a:pt x="150876" y="187452"/>
                  </a:lnTo>
                  <a:lnTo>
                    <a:pt x="166116" y="167640"/>
                  </a:lnTo>
                  <a:lnTo>
                    <a:pt x="179832" y="149352"/>
                  </a:lnTo>
                  <a:lnTo>
                    <a:pt x="195072" y="131064"/>
                  </a:lnTo>
                  <a:lnTo>
                    <a:pt x="210312" y="114300"/>
                  </a:lnTo>
                  <a:lnTo>
                    <a:pt x="227076" y="100584"/>
                  </a:lnTo>
                  <a:lnTo>
                    <a:pt x="242316" y="86868"/>
                  </a:lnTo>
                  <a:lnTo>
                    <a:pt x="277368" y="62484"/>
                  </a:lnTo>
                  <a:lnTo>
                    <a:pt x="312420" y="44196"/>
                  </a:lnTo>
                  <a:lnTo>
                    <a:pt x="348996" y="32004"/>
                  </a:lnTo>
                  <a:lnTo>
                    <a:pt x="387096" y="25908"/>
                  </a:lnTo>
                  <a:lnTo>
                    <a:pt x="425196" y="25908"/>
                  </a:lnTo>
                  <a:lnTo>
                    <a:pt x="480060" y="38100"/>
                  </a:lnTo>
                  <a:lnTo>
                    <a:pt x="516636" y="53340"/>
                  </a:lnTo>
                  <a:lnTo>
                    <a:pt x="551688" y="74676"/>
                  </a:lnTo>
                  <a:lnTo>
                    <a:pt x="583692" y="100584"/>
                  </a:lnTo>
                  <a:lnTo>
                    <a:pt x="615696" y="131064"/>
                  </a:lnTo>
                  <a:lnTo>
                    <a:pt x="644652" y="167640"/>
                  </a:lnTo>
                  <a:lnTo>
                    <a:pt x="672084" y="208788"/>
                  </a:lnTo>
                  <a:lnTo>
                    <a:pt x="696468" y="252984"/>
                  </a:lnTo>
                  <a:lnTo>
                    <a:pt x="719328" y="301752"/>
                  </a:lnTo>
                  <a:lnTo>
                    <a:pt x="739140" y="353568"/>
                  </a:lnTo>
                  <a:lnTo>
                    <a:pt x="754380" y="409956"/>
                  </a:lnTo>
                  <a:lnTo>
                    <a:pt x="762000" y="437388"/>
                  </a:lnTo>
                  <a:lnTo>
                    <a:pt x="772668" y="496824"/>
                  </a:lnTo>
                  <a:lnTo>
                    <a:pt x="783336" y="591312"/>
                  </a:lnTo>
                  <a:lnTo>
                    <a:pt x="784860" y="623316"/>
                  </a:lnTo>
                  <a:lnTo>
                    <a:pt x="784860" y="885444"/>
                  </a:lnTo>
                  <a:lnTo>
                    <a:pt x="786384" y="879348"/>
                  </a:lnTo>
                  <a:lnTo>
                    <a:pt x="798576" y="818388"/>
                  </a:lnTo>
                  <a:lnTo>
                    <a:pt x="803148" y="786384"/>
                  </a:lnTo>
                  <a:lnTo>
                    <a:pt x="809244" y="722376"/>
                  </a:lnTo>
                  <a:lnTo>
                    <a:pt x="810768" y="688848"/>
                  </a:lnTo>
                  <a:close/>
                </a:path>
                <a:path extrusionOk="0" h="1226820" w="810895">
                  <a:moveTo>
                    <a:pt x="244411" y="1226820"/>
                  </a:moveTo>
                  <a:lnTo>
                    <a:pt x="195072" y="1181100"/>
                  </a:lnTo>
                  <a:lnTo>
                    <a:pt x="164592" y="1144524"/>
                  </a:lnTo>
                  <a:lnTo>
                    <a:pt x="137160" y="1103376"/>
                  </a:lnTo>
                  <a:lnTo>
                    <a:pt x="112776" y="1059180"/>
                  </a:lnTo>
                  <a:lnTo>
                    <a:pt x="91440" y="1010412"/>
                  </a:lnTo>
                  <a:lnTo>
                    <a:pt x="71628" y="958596"/>
                  </a:lnTo>
                  <a:lnTo>
                    <a:pt x="54864" y="902208"/>
                  </a:lnTo>
                  <a:lnTo>
                    <a:pt x="36576" y="813816"/>
                  </a:lnTo>
                  <a:lnTo>
                    <a:pt x="28956" y="752856"/>
                  </a:lnTo>
                  <a:lnTo>
                    <a:pt x="24384" y="655320"/>
                  </a:lnTo>
                  <a:lnTo>
                    <a:pt x="24384" y="885444"/>
                  </a:lnTo>
                  <a:lnTo>
                    <a:pt x="30480" y="909828"/>
                  </a:lnTo>
                  <a:lnTo>
                    <a:pt x="38100" y="938784"/>
                  </a:lnTo>
                  <a:lnTo>
                    <a:pt x="47244" y="966216"/>
                  </a:lnTo>
                  <a:lnTo>
                    <a:pt x="57912" y="993648"/>
                  </a:lnTo>
                  <a:lnTo>
                    <a:pt x="67056" y="1021080"/>
                  </a:lnTo>
                  <a:lnTo>
                    <a:pt x="79248" y="1046988"/>
                  </a:lnTo>
                  <a:lnTo>
                    <a:pt x="89916" y="1071372"/>
                  </a:lnTo>
                  <a:lnTo>
                    <a:pt x="103632" y="1094232"/>
                  </a:lnTo>
                  <a:lnTo>
                    <a:pt x="115824" y="1117092"/>
                  </a:lnTo>
                  <a:lnTo>
                    <a:pt x="131064" y="1138428"/>
                  </a:lnTo>
                  <a:lnTo>
                    <a:pt x="144780" y="1159764"/>
                  </a:lnTo>
                  <a:lnTo>
                    <a:pt x="160020" y="1179576"/>
                  </a:lnTo>
                  <a:lnTo>
                    <a:pt x="192024" y="1214628"/>
                  </a:lnTo>
                  <a:lnTo>
                    <a:pt x="205324" y="1226820"/>
                  </a:lnTo>
                  <a:lnTo>
                    <a:pt x="244411" y="1226820"/>
                  </a:lnTo>
                  <a:close/>
                </a:path>
                <a:path extrusionOk="0" h="1226820" w="810895">
                  <a:moveTo>
                    <a:pt x="784860" y="885444"/>
                  </a:moveTo>
                  <a:lnTo>
                    <a:pt x="784860" y="688848"/>
                  </a:lnTo>
                  <a:lnTo>
                    <a:pt x="783336" y="720852"/>
                  </a:lnTo>
                  <a:lnTo>
                    <a:pt x="777240" y="784860"/>
                  </a:lnTo>
                  <a:lnTo>
                    <a:pt x="768096" y="844296"/>
                  </a:lnTo>
                  <a:lnTo>
                    <a:pt x="754380" y="903732"/>
                  </a:lnTo>
                  <a:lnTo>
                    <a:pt x="739140" y="958596"/>
                  </a:lnTo>
                  <a:lnTo>
                    <a:pt x="728472" y="984504"/>
                  </a:lnTo>
                  <a:lnTo>
                    <a:pt x="719328" y="1010412"/>
                  </a:lnTo>
                  <a:lnTo>
                    <a:pt x="708660" y="1036320"/>
                  </a:lnTo>
                  <a:lnTo>
                    <a:pt x="672084" y="1104900"/>
                  </a:lnTo>
                  <a:lnTo>
                    <a:pt x="644652" y="1144524"/>
                  </a:lnTo>
                  <a:lnTo>
                    <a:pt x="629412" y="1162812"/>
                  </a:lnTo>
                  <a:lnTo>
                    <a:pt x="615696" y="1181100"/>
                  </a:lnTo>
                  <a:lnTo>
                    <a:pt x="598932" y="1197864"/>
                  </a:lnTo>
                  <a:lnTo>
                    <a:pt x="583692" y="1211580"/>
                  </a:lnTo>
                  <a:lnTo>
                    <a:pt x="565064" y="1226820"/>
                  </a:lnTo>
                  <a:lnTo>
                    <a:pt x="603808" y="1226820"/>
                  </a:lnTo>
                  <a:lnTo>
                    <a:pt x="633984" y="1197864"/>
                  </a:lnTo>
                  <a:lnTo>
                    <a:pt x="665988" y="1159764"/>
                  </a:lnTo>
                  <a:lnTo>
                    <a:pt x="693420" y="1117092"/>
                  </a:lnTo>
                  <a:lnTo>
                    <a:pt x="731520" y="1045464"/>
                  </a:lnTo>
                  <a:lnTo>
                    <a:pt x="752856" y="993648"/>
                  </a:lnTo>
                  <a:lnTo>
                    <a:pt x="771144" y="938784"/>
                  </a:lnTo>
                  <a:lnTo>
                    <a:pt x="778764" y="909828"/>
                  </a:lnTo>
                  <a:lnTo>
                    <a:pt x="784860" y="885444"/>
                  </a:lnTo>
                  <a:close/>
                </a:path>
              </a:pathLst>
            </a:custGeom>
            <a:solidFill>
              <a:srgbClr val="375D8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6" name="Google Shape;366;p13"/>
          <p:cNvSpPr txBox="1"/>
          <p:nvPr/>
        </p:nvSpPr>
        <p:spPr>
          <a:xfrm>
            <a:off x="3108793" y="3732595"/>
            <a:ext cx="204587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Tx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3"/>
          <p:cNvSpPr txBox="1"/>
          <p:nvPr/>
        </p:nvSpPr>
        <p:spPr>
          <a:xfrm>
            <a:off x="8024420" y="3797602"/>
            <a:ext cx="225334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Rx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3"/>
          <p:cNvSpPr/>
          <p:nvPr/>
        </p:nvSpPr>
        <p:spPr>
          <a:xfrm>
            <a:off x="3208828" y="3428781"/>
            <a:ext cx="1982481" cy="1365261"/>
          </a:xfrm>
          <a:custGeom>
            <a:rect b="b" l="l" r="r" t="t"/>
            <a:pathLst>
              <a:path extrusionOk="0" h="1504314" w="2184400">
                <a:moveTo>
                  <a:pt x="163474" y="0"/>
                </a:moveTo>
                <a:lnTo>
                  <a:pt x="136728" y="0"/>
                </a:lnTo>
                <a:lnTo>
                  <a:pt x="0" y="67056"/>
                </a:lnTo>
                <a:lnTo>
                  <a:pt x="4572" y="77724"/>
                </a:lnTo>
                <a:lnTo>
                  <a:pt x="163474" y="0"/>
                </a:lnTo>
                <a:close/>
              </a:path>
              <a:path extrusionOk="0" h="1504314" w="2184400">
                <a:moveTo>
                  <a:pt x="1226781" y="0"/>
                </a:moveTo>
                <a:lnTo>
                  <a:pt x="1176337" y="0"/>
                </a:lnTo>
                <a:lnTo>
                  <a:pt x="429768" y="192024"/>
                </a:lnTo>
                <a:lnTo>
                  <a:pt x="432816" y="204216"/>
                </a:lnTo>
                <a:lnTo>
                  <a:pt x="1226781" y="0"/>
                </a:lnTo>
                <a:close/>
              </a:path>
              <a:path extrusionOk="0" h="1504314" w="2184400">
                <a:moveTo>
                  <a:pt x="1972056" y="67043"/>
                </a:moveTo>
                <a:lnTo>
                  <a:pt x="1904517" y="0"/>
                </a:lnTo>
                <a:lnTo>
                  <a:pt x="1886165" y="0"/>
                </a:lnTo>
                <a:lnTo>
                  <a:pt x="1962912" y="76187"/>
                </a:lnTo>
                <a:lnTo>
                  <a:pt x="1972056" y="67043"/>
                </a:lnTo>
                <a:close/>
              </a:path>
              <a:path extrusionOk="0" h="1504314" w="2184400">
                <a:moveTo>
                  <a:pt x="2183892" y="1007351"/>
                </a:moveTo>
                <a:lnTo>
                  <a:pt x="2179320" y="995159"/>
                </a:lnTo>
                <a:lnTo>
                  <a:pt x="1825269" y="1136777"/>
                </a:lnTo>
                <a:lnTo>
                  <a:pt x="432816" y="797039"/>
                </a:lnTo>
                <a:lnTo>
                  <a:pt x="429768" y="810755"/>
                </a:lnTo>
                <a:lnTo>
                  <a:pt x="1819490" y="1149832"/>
                </a:lnTo>
                <a:lnTo>
                  <a:pt x="2033016" y="1504175"/>
                </a:lnTo>
                <a:lnTo>
                  <a:pt x="2043684" y="1498079"/>
                </a:lnTo>
                <a:lnTo>
                  <a:pt x="1832648" y="1146365"/>
                </a:lnTo>
                <a:lnTo>
                  <a:pt x="2183892" y="1007351"/>
                </a:lnTo>
                <a:close/>
              </a:path>
            </a:pathLst>
          </a:custGeom>
          <a:solidFill>
            <a:srgbClr val="497E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4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3"/>
          <p:cNvSpPr/>
          <p:nvPr/>
        </p:nvSpPr>
        <p:spPr>
          <a:xfrm>
            <a:off x="6417681" y="3428781"/>
            <a:ext cx="1723721" cy="1301867"/>
          </a:xfrm>
          <a:custGeom>
            <a:rect b="b" l="l" r="r" t="t"/>
            <a:pathLst>
              <a:path extrusionOk="0" h="1434464" w="1899284">
                <a:moveTo>
                  <a:pt x="135077" y="0"/>
                </a:moveTo>
                <a:lnTo>
                  <a:pt x="111277" y="0"/>
                </a:lnTo>
                <a:lnTo>
                  <a:pt x="0" y="67043"/>
                </a:lnTo>
                <a:lnTo>
                  <a:pt x="6096" y="77711"/>
                </a:lnTo>
                <a:lnTo>
                  <a:pt x="135077" y="0"/>
                </a:lnTo>
                <a:close/>
              </a:path>
              <a:path extrusionOk="0" h="1434464" w="1899284">
                <a:moveTo>
                  <a:pt x="1469136" y="880859"/>
                </a:moveTo>
                <a:lnTo>
                  <a:pt x="1464564" y="868667"/>
                </a:lnTo>
                <a:lnTo>
                  <a:pt x="432257" y="1207706"/>
                </a:lnTo>
                <a:lnTo>
                  <a:pt x="76200" y="1066787"/>
                </a:lnTo>
                <a:lnTo>
                  <a:pt x="71628" y="1077455"/>
                </a:lnTo>
                <a:lnTo>
                  <a:pt x="419493" y="1216609"/>
                </a:lnTo>
                <a:lnTo>
                  <a:pt x="141732" y="1424927"/>
                </a:lnTo>
                <a:lnTo>
                  <a:pt x="149352" y="1434071"/>
                </a:lnTo>
                <a:lnTo>
                  <a:pt x="435864" y="1220711"/>
                </a:lnTo>
                <a:lnTo>
                  <a:pt x="435279" y="1219911"/>
                </a:lnTo>
                <a:lnTo>
                  <a:pt x="1469136" y="880859"/>
                </a:lnTo>
                <a:close/>
              </a:path>
              <a:path extrusionOk="0" h="1434464" w="1899284">
                <a:moveTo>
                  <a:pt x="1469136" y="263652"/>
                </a:moveTo>
                <a:lnTo>
                  <a:pt x="760196" y="0"/>
                </a:lnTo>
                <a:lnTo>
                  <a:pt x="722845" y="0"/>
                </a:lnTo>
                <a:lnTo>
                  <a:pt x="1464564" y="275844"/>
                </a:lnTo>
                <a:lnTo>
                  <a:pt x="1469136" y="263652"/>
                </a:lnTo>
                <a:close/>
              </a:path>
              <a:path extrusionOk="0" h="1434464" w="1899284">
                <a:moveTo>
                  <a:pt x="1898904" y="138684"/>
                </a:moveTo>
                <a:lnTo>
                  <a:pt x="1680413" y="0"/>
                </a:lnTo>
                <a:lnTo>
                  <a:pt x="1657515" y="0"/>
                </a:lnTo>
                <a:lnTo>
                  <a:pt x="1892808" y="149352"/>
                </a:lnTo>
                <a:lnTo>
                  <a:pt x="1898904" y="138684"/>
                </a:lnTo>
                <a:close/>
              </a:path>
            </a:pathLst>
          </a:custGeom>
          <a:solidFill>
            <a:srgbClr val="497E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4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3"/>
          <p:cNvSpPr txBox="1"/>
          <p:nvPr/>
        </p:nvSpPr>
        <p:spPr>
          <a:xfrm>
            <a:off x="4157202" y="2760257"/>
            <a:ext cx="3046911" cy="101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0" marR="8069" rtl="0" algn="ctr">
              <a:lnSpc>
                <a:spcPct val="1155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r=2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28342" marR="0" rtl="0" algn="ctr">
              <a:lnSpc>
                <a:spcPct val="1155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 2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8"/>
              </a:spcBef>
              <a:spcAft>
                <a:spcPts val="0"/>
              </a:spcAft>
              <a:buNone/>
            </a:pPr>
            <a:r>
              <a:t/>
            </a:r>
            <a:endParaRPr sz="172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 2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3"/>
          <p:cNvSpPr txBox="1"/>
          <p:nvPr/>
        </p:nvSpPr>
        <p:spPr>
          <a:xfrm>
            <a:off x="3897174" y="4547255"/>
            <a:ext cx="471415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 3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3"/>
          <p:cNvSpPr txBox="1"/>
          <p:nvPr/>
        </p:nvSpPr>
        <p:spPr>
          <a:xfrm>
            <a:off x="6815569" y="4870906"/>
            <a:ext cx="471415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 3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3"/>
          <p:cNvSpPr txBox="1"/>
          <p:nvPr/>
        </p:nvSpPr>
        <p:spPr>
          <a:xfrm>
            <a:off x="2017506" y="5314890"/>
            <a:ext cx="4676119" cy="905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marR="4611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 6 Rate and diversity gain of  3 × 3 MIMO system (Case II)</a:t>
            </a:r>
            <a:endParaRPr sz="290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4" name="Google Shape;374;p13"/>
          <p:cNvGrpSpPr/>
          <p:nvPr/>
        </p:nvGrpSpPr>
        <p:grpSpPr>
          <a:xfrm>
            <a:off x="5253090" y="4066391"/>
            <a:ext cx="1102467" cy="1189488"/>
            <a:chOff x="4417938" y="4480560"/>
            <a:chExt cx="1214755" cy="1310640"/>
          </a:xfrm>
        </p:grpSpPr>
        <p:sp>
          <p:nvSpPr>
            <p:cNvPr id="375" name="Google Shape;375;p13"/>
            <p:cNvSpPr/>
            <p:nvPr/>
          </p:nvSpPr>
          <p:spPr>
            <a:xfrm>
              <a:off x="4417938" y="5013960"/>
              <a:ext cx="1214755" cy="104139"/>
            </a:xfrm>
            <a:custGeom>
              <a:rect b="b" l="l" r="r" t="t"/>
              <a:pathLst>
                <a:path extrusionOk="0" h="104139" w="1214754">
                  <a:moveTo>
                    <a:pt x="1190191" y="52578"/>
                  </a:moveTo>
                  <a:lnTo>
                    <a:pt x="1178314" y="45689"/>
                  </a:lnTo>
                  <a:lnTo>
                    <a:pt x="0" y="44196"/>
                  </a:lnTo>
                  <a:lnTo>
                    <a:pt x="0" y="56388"/>
                  </a:lnTo>
                  <a:lnTo>
                    <a:pt x="1181041" y="57884"/>
                  </a:lnTo>
                  <a:lnTo>
                    <a:pt x="1190191" y="52578"/>
                  </a:lnTo>
                  <a:close/>
                </a:path>
                <a:path extrusionOk="0" h="104139" w="1214754">
                  <a:moveTo>
                    <a:pt x="1214628" y="51816"/>
                  </a:moveTo>
                  <a:lnTo>
                    <a:pt x="1129284" y="1524"/>
                  </a:lnTo>
                  <a:lnTo>
                    <a:pt x="1126236" y="0"/>
                  </a:lnTo>
                  <a:lnTo>
                    <a:pt x="1121664" y="1524"/>
                  </a:lnTo>
                  <a:lnTo>
                    <a:pt x="1118616" y="7620"/>
                  </a:lnTo>
                  <a:lnTo>
                    <a:pt x="1120140" y="10668"/>
                  </a:lnTo>
                  <a:lnTo>
                    <a:pt x="1123188" y="13716"/>
                  </a:lnTo>
                  <a:lnTo>
                    <a:pt x="1178314" y="45689"/>
                  </a:lnTo>
                  <a:lnTo>
                    <a:pt x="1202436" y="45720"/>
                  </a:lnTo>
                  <a:lnTo>
                    <a:pt x="1202436" y="59000"/>
                  </a:lnTo>
                  <a:lnTo>
                    <a:pt x="1214628" y="51816"/>
                  </a:lnTo>
                  <a:close/>
                </a:path>
                <a:path extrusionOk="0" h="104139" w="1214754">
                  <a:moveTo>
                    <a:pt x="1199388" y="60796"/>
                  </a:moveTo>
                  <a:lnTo>
                    <a:pt x="1199388" y="57912"/>
                  </a:lnTo>
                  <a:lnTo>
                    <a:pt x="1181041" y="57884"/>
                  </a:lnTo>
                  <a:lnTo>
                    <a:pt x="1123188" y="91440"/>
                  </a:lnTo>
                  <a:lnTo>
                    <a:pt x="1120140" y="92964"/>
                  </a:lnTo>
                  <a:lnTo>
                    <a:pt x="1118616" y="96012"/>
                  </a:lnTo>
                  <a:lnTo>
                    <a:pt x="1121664" y="102108"/>
                  </a:lnTo>
                  <a:lnTo>
                    <a:pt x="1126236" y="103632"/>
                  </a:lnTo>
                  <a:lnTo>
                    <a:pt x="1129284" y="102108"/>
                  </a:lnTo>
                  <a:lnTo>
                    <a:pt x="1199388" y="60796"/>
                  </a:lnTo>
                  <a:close/>
                </a:path>
                <a:path extrusionOk="0" h="104139" w="1214754">
                  <a:moveTo>
                    <a:pt x="1202436" y="57912"/>
                  </a:moveTo>
                  <a:lnTo>
                    <a:pt x="1202436" y="45720"/>
                  </a:lnTo>
                  <a:lnTo>
                    <a:pt x="1178314" y="45689"/>
                  </a:lnTo>
                  <a:lnTo>
                    <a:pt x="1190191" y="52578"/>
                  </a:lnTo>
                  <a:lnTo>
                    <a:pt x="1199388" y="47244"/>
                  </a:lnTo>
                  <a:lnTo>
                    <a:pt x="1199388" y="57908"/>
                  </a:lnTo>
                  <a:lnTo>
                    <a:pt x="1202436" y="57912"/>
                  </a:lnTo>
                  <a:close/>
                </a:path>
                <a:path extrusionOk="0" h="104139" w="1214754">
                  <a:moveTo>
                    <a:pt x="1199381" y="57908"/>
                  </a:moveTo>
                  <a:lnTo>
                    <a:pt x="1190191" y="52578"/>
                  </a:lnTo>
                  <a:lnTo>
                    <a:pt x="1181041" y="57884"/>
                  </a:lnTo>
                  <a:lnTo>
                    <a:pt x="1199381" y="57908"/>
                  </a:lnTo>
                  <a:close/>
                </a:path>
                <a:path extrusionOk="0" h="104139" w="1214754">
                  <a:moveTo>
                    <a:pt x="1199388" y="57908"/>
                  </a:moveTo>
                  <a:lnTo>
                    <a:pt x="1199388" y="47244"/>
                  </a:lnTo>
                  <a:lnTo>
                    <a:pt x="1190191" y="52578"/>
                  </a:lnTo>
                  <a:lnTo>
                    <a:pt x="1199388" y="57908"/>
                  </a:lnTo>
                  <a:close/>
                </a:path>
                <a:path extrusionOk="0" h="104139" w="1214754">
                  <a:moveTo>
                    <a:pt x="1202436" y="59000"/>
                  </a:moveTo>
                  <a:lnTo>
                    <a:pt x="1202436" y="57912"/>
                  </a:lnTo>
                  <a:lnTo>
                    <a:pt x="1199381" y="57908"/>
                  </a:lnTo>
                  <a:lnTo>
                    <a:pt x="1199388" y="60796"/>
                  </a:lnTo>
                  <a:lnTo>
                    <a:pt x="1202436" y="59000"/>
                  </a:lnTo>
                  <a:close/>
                </a:path>
              </a:pathLst>
            </a:custGeom>
            <a:solidFill>
              <a:srgbClr val="497EB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4619106" y="4480560"/>
              <a:ext cx="812800" cy="1310640"/>
            </a:xfrm>
            <a:custGeom>
              <a:rect b="b" l="l" r="r" t="t"/>
              <a:pathLst>
                <a:path extrusionOk="0" h="1310639" w="812800">
                  <a:moveTo>
                    <a:pt x="812292" y="655320"/>
                  </a:moveTo>
                  <a:lnTo>
                    <a:pt x="807720" y="556260"/>
                  </a:lnTo>
                  <a:lnTo>
                    <a:pt x="794004" y="461772"/>
                  </a:lnTo>
                  <a:lnTo>
                    <a:pt x="772668" y="373380"/>
                  </a:lnTo>
                  <a:lnTo>
                    <a:pt x="754380" y="316992"/>
                  </a:lnTo>
                  <a:lnTo>
                    <a:pt x="733044" y="265176"/>
                  </a:lnTo>
                  <a:lnTo>
                    <a:pt x="708660" y="216408"/>
                  </a:lnTo>
                  <a:lnTo>
                    <a:pt x="681228" y="172212"/>
                  </a:lnTo>
                  <a:lnTo>
                    <a:pt x="635508" y="114300"/>
                  </a:lnTo>
                  <a:lnTo>
                    <a:pt x="601980" y="80772"/>
                  </a:lnTo>
                  <a:lnTo>
                    <a:pt x="565404" y="51816"/>
                  </a:lnTo>
                  <a:lnTo>
                    <a:pt x="528828" y="30480"/>
                  </a:lnTo>
                  <a:lnTo>
                    <a:pt x="489204" y="13716"/>
                  </a:lnTo>
                  <a:lnTo>
                    <a:pt x="448056" y="3048"/>
                  </a:lnTo>
                  <a:lnTo>
                    <a:pt x="405384" y="0"/>
                  </a:lnTo>
                  <a:lnTo>
                    <a:pt x="362712" y="3048"/>
                  </a:lnTo>
                  <a:lnTo>
                    <a:pt x="323088" y="13716"/>
                  </a:lnTo>
                  <a:lnTo>
                    <a:pt x="283464" y="30480"/>
                  </a:lnTo>
                  <a:lnTo>
                    <a:pt x="245364" y="53340"/>
                  </a:lnTo>
                  <a:lnTo>
                    <a:pt x="210312" y="80772"/>
                  </a:lnTo>
                  <a:lnTo>
                    <a:pt x="176784" y="114300"/>
                  </a:lnTo>
                  <a:lnTo>
                    <a:pt x="131064" y="172212"/>
                  </a:lnTo>
                  <a:lnTo>
                    <a:pt x="103632" y="217932"/>
                  </a:lnTo>
                  <a:lnTo>
                    <a:pt x="79248" y="265176"/>
                  </a:lnTo>
                  <a:lnTo>
                    <a:pt x="57912" y="318516"/>
                  </a:lnTo>
                  <a:lnTo>
                    <a:pt x="39624" y="373380"/>
                  </a:lnTo>
                  <a:lnTo>
                    <a:pt x="24384" y="431292"/>
                  </a:lnTo>
                  <a:lnTo>
                    <a:pt x="4572" y="556260"/>
                  </a:lnTo>
                  <a:lnTo>
                    <a:pt x="0" y="655320"/>
                  </a:lnTo>
                  <a:lnTo>
                    <a:pt x="4572" y="754380"/>
                  </a:lnTo>
                  <a:lnTo>
                    <a:pt x="18288" y="848868"/>
                  </a:lnTo>
                  <a:lnTo>
                    <a:pt x="24384" y="879348"/>
                  </a:lnTo>
                  <a:lnTo>
                    <a:pt x="25908" y="885444"/>
                  </a:lnTo>
                  <a:lnTo>
                    <a:pt x="25908" y="623316"/>
                  </a:lnTo>
                  <a:lnTo>
                    <a:pt x="27432" y="589788"/>
                  </a:lnTo>
                  <a:lnTo>
                    <a:pt x="33528" y="527304"/>
                  </a:lnTo>
                  <a:lnTo>
                    <a:pt x="42672" y="466344"/>
                  </a:lnTo>
                  <a:lnTo>
                    <a:pt x="50292" y="437388"/>
                  </a:lnTo>
                  <a:lnTo>
                    <a:pt x="56388" y="408432"/>
                  </a:lnTo>
                  <a:lnTo>
                    <a:pt x="82296" y="326136"/>
                  </a:lnTo>
                  <a:lnTo>
                    <a:pt x="114300" y="251460"/>
                  </a:lnTo>
                  <a:lnTo>
                    <a:pt x="138684" y="207264"/>
                  </a:lnTo>
                  <a:lnTo>
                    <a:pt x="166116" y="166116"/>
                  </a:lnTo>
                  <a:lnTo>
                    <a:pt x="211836" y="114300"/>
                  </a:lnTo>
                  <a:lnTo>
                    <a:pt x="243840" y="85344"/>
                  </a:lnTo>
                  <a:lnTo>
                    <a:pt x="277368" y="62484"/>
                  </a:lnTo>
                  <a:lnTo>
                    <a:pt x="313944" y="44196"/>
                  </a:lnTo>
                  <a:lnTo>
                    <a:pt x="350520" y="32004"/>
                  </a:lnTo>
                  <a:lnTo>
                    <a:pt x="387096" y="25908"/>
                  </a:lnTo>
                  <a:lnTo>
                    <a:pt x="425196" y="25908"/>
                  </a:lnTo>
                  <a:lnTo>
                    <a:pt x="463296" y="32004"/>
                  </a:lnTo>
                  <a:lnTo>
                    <a:pt x="499872" y="44196"/>
                  </a:lnTo>
                  <a:lnTo>
                    <a:pt x="534924" y="62484"/>
                  </a:lnTo>
                  <a:lnTo>
                    <a:pt x="601980" y="114300"/>
                  </a:lnTo>
                  <a:lnTo>
                    <a:pt x="630936" y="149352"/>
                  </a:lnTo>
                  <a:lnTo>
                    <a:pt x="646176" y="167640"/>
                  </a:lnTo>
                  <a:lnTo>
                    <a:pt x="673608" y="207264"/>
                  </a:lnTo>
                  <a:lnTo>
                    <a:pt x="710184" y="275844"/>
                  </a:lnTo>
                  <a:lnTo>
                    <a:pt x="729996" y="326136"/>
                  </a:lnTo>
                  <a:lnTo>
                    <a:pt x="748284" y="381000"/>
                  </a:lnTo>
                  <a:lnTo>
                    <a:pt x="763524" y="437388"/>
                  </a:lnTo>
                  <a:lnTo>
                    <a:pt x="778764" y="527304"/>
                  </a:lnTo>
                  <a:lnTo>
                    <a:pt x="784860" y="591312"/>
                  </a:lnTo>
                  <a:lnTo>
                    <a:pt x="786384" y="623316"/>
                  </a:lnTo>
                  <a:lnTo>
                    <a:pt x="786384" y="885139"/>
                  </a:lnTo>
                  <a:lnTo>
                    <a:pt x="787908" y="879348"/>
                  </a:lnTo>
                  <a:lnTo>
                    <a:pt x="794004" y="848868"/>
                  </a:lnTo>
                  <a:lnTo>
                    <a:pt x="807720" y="754380"/>
                  </a:lnTo>
                  <a:lnTo>
                    <a:pt x="812292" y="655320"/>
                  </a:lnTo>
                  <a:close/>
                </a:path>
                <a:path extrusionOk="0" h="1310639" w="812800">
                  <a:moveTo>
                    <a:pt x="786384" y="885139"/>
                  </a:moveTo>
                  <a:lnTo>
                    <a:pt x="786384" y="688848"/>
                  </a:lnTo>
                  <a:lnTo>
                    <a:pt x="784860" y="720852"/>
                  </a:lnTo>
                  <a:lnTo>
                    <a:pt x="778764" y="783336"/>
                  </a:lnTo>
                  <a:lnTo>
                    <a:pt x="769620" y="844296"/>
                  </a:lnTo>
                  <a:lnTo>
                    <a:pt x="763524" y="874776"/>
                  </a:lnTo>
                  <a:lnTo>
                    <a:pt x="755904" y="902208"/>
                  </a:lnTo>
                  <a:lnTo>
                    <a:pt x="748284" y="931164"/>
                  </a:lnTo>
                  <a:lnTo>
                    <a:pt x="720852" y="1010412"/>
                  </a:lnTo>
                  <a:lnTo>
                    <a:pt x="697992" y="1059180"/>
                  </a:lnTo>
                  <a:lnTo>
                    <a:pt x="673608" y="1103376"/>
                  </a:lnTo>
                  <a:lnTo>
                    <a:pt x="646176" y="1144524"/>
                  </a:lnTo>
                  <a:lnTo>
                    <a:pt x="615696" y="1181100"/>
                  </a:lnTo>
                  <a:lnTo>
                    <a:pt x="585216" y="1211580"/>
                  </a:lnTo>
                  <a:lnTo>
                    <a:pt x="551688" y="1237488"/>
                  </a:lnTo>
                  <a:lnTo>
                    <a:pt x="516636" y="1258824"/>
                  </a:lnTo>
                  <a:lnTo>
                    <a:pt x="498348" y="1266444"/>
                  </a:lnTo>
                  <a:lnTo>
                    <a:pt x="481584" y="1274064"/>
                  </a:lnTo>
                  <a:lnTo>
                    <a:pt x="461772" y="1278636"/>
                  </a:lnTo>
                  <a:lnTo>
                    <a:pt x="443484" y="1283208"/>
                  </a:lnTo>
                  <a:lnTo>
                    <a:pt x="425196" y="1284732"/>
                  </a:lnTo>
                  <a:lnTo>
                    <a:pt x="405384" y="1286256"/>
                  </a:lnTo>
                  <a:lnTo>
                    <a:pt x="385572" y="1284614"/>
                  </a:lnTo>
                  <a:lnTo>
                    <a:pt x="367284" y="1283208"/>
                  </a:lnTo>
                  <a:lnTo>
                    <a:pt x="312420" y="1266444"/>
                  </a:lnTo>
                  <a:lnTo>
                    <a:pt x="260604" y="1237488"/>
                  </a:lnTo>
                  <a:lnTo>
                    <a:pt x="227076" y="1211580"/>
                  </a:lnTo>
                  <a:lnTo>
                    <a:pt x="195072" y="1179576"/>
                  </a:lnTo>
                  <a:lnTo>
                    <a:pt x="181356" y="1162812"/>
                  </a:lnTo>
                  <a:lnTo>
                    <a:pt x="166116" y="1144524"/>
                  </a:lnTo>
                  <a:lnTo>
                    <a:pt x="138684" y="1103376"/>
                  </a:lnTo>
                  <a:lnTo>
                    <a:pt x="114300" y="1059180"/>
                  </a:lnTo>
                  <a:lnTo>
                    <a:pt x="91440" y="1010412"/>
                  </a:lnTo>
                  <a:lnTo>
                    <a:pt x="73152" y="957072"/>
                  </a:lnTo>
                  <a:lnTo>
                    <a:pt x="64008" y="931164"/>
                  </a:lnTo>
                  <a:lnTo>
                    <a:pt x="48768" y="873252"/>
                  </a:lnTo>
                  <a:lnTo>
                    <a:pt x="33528" y="783336"/>
                  </a:lnTo>
                  <a:lnTo>
                    <a:pt x="27432" y="720852"/>
                  </a:lnTo>
                  <a:lnTo>
                    <a:pt x="25908" y="687324"/>
                  </a:lnTo>
                  <a:lnTo>
                    <a:pt x="25908" y="885444"/>
                  </a:lnTo>
                  <a:lnTo>
                    <a:pt x="39624" y="938784"/>
                  </a:lnTo>
                  <a:lnTo>
                    <a:pt x="57912" y="993648"/>
                  </a:lnTo>
                  <a:lnTo>
                    <a:pt x="79248" y="1045464"/>
                  </a:lnTo>
                  <a:lnTo>
                    <a:pt x="105156" y="1094232"/>
                  </a:lnTo>
                  <a:lnTo>
                    <a:pt x="117348" y="1117092"/>
                  </a:lnTo>
                  <a:lnTo>
                    <a:pt x="146304" y="1159764"/>
                  </a:lnTo>
                  <a:lnTo>
                    <a:pt x="176784" y="1197864"/>
                  </a:lnTo>
                  <a:lnTo>
                    <a:pt x="210312" y="1229868"/>
                  </a:lnTo>
                  <a:lnTo>
                    <a:pt x="246888" y="1258824"/>
                  </a:lnTo>
                  <a:lnTo>
                    <a:pt x="283464" y="1281684"/>
                  </a:lnTo>
                  <a:lnTo>
                    <a:pt x="323088" y="1296924"/>
                  </a:lnTo>
                  <a:lnTo>
                    <a:pt x="364236" y="1307592"/>
                  </a:lnTo>
                  <a:lnTo>
                    <a:pt x="385572" y="1310640"/>
                  </a:lnTo>
                  <a:lnTo>
                    <a:pt x="428244" y="1310640"/>
                  </a:lnTo>
                  <a:lnTo>
                    <a:pt x="469392" y="1303020"/>
                  </a:lnTo>
                  <a:lnTo>
                    <a:pt x="509016" y="1289304"/>
                  </a:lnTo>
                  <a:lnTo>
                    <a:pt x="548640" y="1269492"/>
                  </a:lnTo>
                  <a:lnTo>
                    <a:pt x="585216" y="1245108"/>
                  </a:lnTo>
                  <a:lnTo>
                    <a:pt x="618744" y="1214628"/>
                  </a:lnTo>
                  <a:lnTo>
                    <a:pt x="665988" y="1159764"/>
                  </a:lnTo>
                  <a:lnTo>
                    <a:pt x="694944" y="1117092"/>
                  </a:lnTo>
                  <a:lnTo>
                    <a:pt x="733044" y="1045464"/>
                  </a:lnTo>
                  <a:lnTo>
                    <a:pt x="754380" y="993648"/>
                  </a:lnTo>
                  <a:lnTo>
                    <a:pt x="772668" y="937260"/>
                  </a:lnTo>
                  <a:lnTo>
                    <a:pt x="786384" y="885139"/>
                  </a:lnTo>
                  <a:close/>
                </a:path>
              </a:pathLst>
            </a:custGeom>
            <a:solidFill>
              <a:srgbClr val="375D8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7" name="Google Shape;377;p13"/>
          <p:cNvSpPr/>
          <p:nvPr/>
        </p:nvSpPr>
        <p:spPr>
          <a:xfrm>
            <a:off x="5493377" y="3428770"/>
            <a:ext cx="361918" cy="77801"/>
          </a:xfrm>
          <a:custGeom>
            <a:rect b="b" l="l" r="r" t="t"/>
            <a:pathLst>
              <a:path extrusionOk="0" h="85725" w="398779">
                <a:moveTo>
                  <a:pt x="398483" y="0"/>
                </a:moveTo>
                <a:lnTo>
                  <a:pt x="359740" y="0"/>
                </a:lnTo>
                <a:lnTo>
                  <a:pt x="344839" y="12191"/>
                </a:lnTo>
                <a:lnTo>
                  <a:pt x="328075" y="22859"/>
                </a:lnTo>
                <a:lnTo>
                  <a:pt x="309787" y="32003"/>
                </a:lnTo>
                <a:lnTo>
                  <a:pt x="293023" y="41147"/>
                </a:lnTo>
                <a:lnTo>
                  <a:pt x="274735" y="47243"/>
                </a:lnTo>
                <a:lnTo>
                  <a:pt x="256447" y="51815"/>
                </a:lnTo>
                <a:lnTo>
                  <a:pt x="236635" y="56387"/>
                </a:lnTo>
                <a:lnTo>
                  <a:pt x="218347" y="59435"/>
                </a:lnTo>
                <a:lnTo>
                  <a:pt x="198535" y="59435"/>
                </a:lnTo>
                <a:lnTo>
                  <a:pt x="178723" y="57794"/>
                </a:lnTo>
                <a:lnTo>
                  <a:pt x="160435" y="56387"/>
                </a:lnTo>
                <a:lnTo>
                  <a:pt x="105571" y="39623"/>
                </a:lnTo>
                <a:lnTo>
                  <a:pt x="70519" y="21335"/>
                </a:lnTo>
                <a:lnTo>
                  <a:pt x="39087" y="0"/>
                </a:lnTo>
                <a:lnTo>
                  <a:pt x="0" y="0"/>
                </a:lnTo>
                <a:lnTo>
                  <a:pt x="40039" y="32003"/>
                </a:lnTo>
                <a:lnTo>
                  <a:pt x="78139" y="54863"/>
                </a:lnTo>
                <a:lnTo>
                  <a:pt x="117763" y="71627"/>
                </a:lnTo>
                <a:lnTo>
                  <a:pt x="157387" y="80771"/>
                </a:lnTo>
                <a:lnTo>
                  <a:pt x="200059" y="85343"/>
                </a:lnTo>
                <a:lnTo>
                  <a:pt x="221395" y="83819"/>
                </a:lnTo>
                <a:lnTo>
                  <a:pt x="242731" y="80771"/>
                </a:lnTo>
                <a:lnTo>
                  <a:pt x="262543" y="76199"/>
                </a:lnTo>
                <a:lnTo>
                  <a:pt x="283879" y="71627"/>
                </a:lnTo>
                <a:lnTo>
                  <a:pt x="323503" y="54863"/>
                </a:lnTo>
                <a:lnTo>
                  <a:pt x="360079" y="32003"/>
                </a:lnTo>
                <a:lnTo>
                  <a:pt x="378367" y="18287"/>
                </a:lnTo>
                <a:lnTo>
                  <a:pt x="398483" y="0"/>
                </a:lnTo>
                <a:close/>
              </a:path>
            </a:pathLst>
          </a:custGeom>
          <a:solidFill>
            <a:srgbClr val="375D8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4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3"/>
          <p:cNvSpPr txBox="1"/>
          <p:nvPr/>
        </p:nvSpPr>
        <p:spPr>
          <a:xfrm>
            <a:off x="5632996" y="4511294"/>
            <a:ext cx="341171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d=1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3"/>
          <p:cNvSpPr txBox="1"/>
          <p:nvPr/>
        </p:nvSpPr>
        <p:spPr>
          <a:xfrm>
            <a:off x="7735815" y="4748840"/>
            <a:ext cx="2003804" cy="4876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3458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1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lang="en-US" sz="2314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≈</a:t>
            </a:r>
            <a:r>
              <a:rPr lang="en-US" sz="231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 log</a:t>
            </a:r>
            <a:r>
              <a:rPr baseline="-25000" lang="en-US" sz="204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3086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(</a:t>
            </a:r>
            <a:r>
              <a:rPr i="1" lang="en-US" sz="231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SNR</a:t>
            </a:r>
            <a:r>
              <a:rPr lang="en-US" sz="3086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endParaRPr sz="3086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80" name="Google Shape;380;p13"/>
          <p:cNvSpPr txBox="1"/>
          <p:nvPr/>
        </p:nvSpPr>
        <p:spPr>
          <a:xfrm>
            <a:off x="7495188" y="5545365"/>
            <a:ext cx="2320194" cy="348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34580" marR="0" rtl="0" algn="l">
              <a:lnSpc>
                <a:spcPct val="489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4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i="1" lang="en-US" sz="224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</a:t>
            </a:r>
            <a:r>
              <a:rPr lang="en-US" sz="3358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(</a:t>
            </a:r>
            <a:r>
              <a:rPr i="1" lang="en-US" sz="254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SNR</a:t>
            </a:r>
            <a:r>
              <a:rPr lang="en-US" sz="3358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r>
              <a:rPr lang="en-US" sz="335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4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≈</a:t>
            </a:r>
            <a:r>
              <a:rPr lang="en-US" sz="254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4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SNR</a:t>
            </a:r>
            <a:endParaRPr sz="254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7664" rtl="0" algn="r">
              <a:lnSpc>
                <a:spcPct val="581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98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4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49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4"/>
          <p:cNvSpPr txBox="1"/>
          <p:nvPr>
            <p:ph type="title"/>
          </p:nvPr>
        </p:nvSpPr>
        <p:spPr>
          <a:xfrm>
            <a:off x="2689705" y="735361"/>
            <a:ext cx="6808438" cy="6261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MIMO Wireless Communications</a:t>
            </a:r>
            <a:endParaRPr/>
          </a:p>
        </p:txBody>
      </p:sp>
      <p:sp>
        <p:nvSpPr>
          <p:cNvPr id="386" name="Google Shape;386;p14"/>
          <p:cNvSpPr txBox="1"/>
          <p:nvPr/>
        </p:nvSpPr>
        <p:spPr>
          <a:xfrm>
            <a:off x="2432444" y="2218625"/>
            <a:ext cx="6894307" cy="21576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700">
            <a:spAutoFit/>
          </a:bodyPr>
          <a:lstStyle/>
          <a:p>
            <a:pPr indent="-311215" lvl="0" marL="32274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4"/>
              <a:buFont typeface="Arial"/>
              <a:buChar char="•"/>
            </a:pPr>
            <a:r>
              <a:rPr lang="en-US" sz="29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Need for a proper design for MIMO systems</a:t>
            </a:r>
            <a:endParaRPr sz="290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215" lvl="0" marL="322743" marR="0" rtl="0" algn="l">
              <a:spcBef>
                <a:spcPts val="699"/>
              </a:spcBef>
              <a:spcAft>
                <a:spcPts val="0"/>
              </a:spcAft>
              <a:buClr>
                <a:srgbClr val="000000"/>
              </a:buClr>
              <a:buSzPts val="2904"/>
              <a:buFont typeface="Arial"/>
              <a:buChar char="•"/>
            </a:pPr>
            <a:r>
              <a:rPr lang="en-US" sz="29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r decrease, d increase</a:t>
            </a:r>
            <a:endParaRPr sz="290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215" lvl="0" marL="322743" marR="0" rtl="0" algn="l">
              <a:spcBef>
                <a:spcPts val="694"/>
              </a:spcBef>
              <a:spcAft>
                <a:spcPts val="0"/>
              </a:spcAft>
              <a:buClr>
                <a:srgbClr val="000000"/>
              </a:buClr>
              <a:buSzPts val="2904"/>
              <a:buFont typeface="Arial"/>
              <a:buChar char="•"/>
            </a:pPr>
            <a:r>
              <a:rPr lang="en-US" sz="29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r increase, d decrease</a:t>
            </a:r>
            <a:endParaRPr sz="290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215" lvl="0" marL="322743" marR="0" rtl="0" algn="l">
              <a:spcBef>
                <a:spcPts val="699"/>
              </a:spcBef>
              <a:spcAft>
                <a:spcPts val="0"/>
              </a:spcAft>
              <a:buClr>
                <a:srgbClr val="000000"/>
              </a:buClr>
              <a:buSzPts val="2904"/>
              <a:buFont typeface="Arial"/>
              <a:buChar char="•"/>
            </a:pPr>
            <a:r>
              <a:rPr lang="en-US" sz="29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Diversity-multiplexing trade-off [1]</a:t>
            </a:r>
            <a:endParaRPr sz="290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4"/>
          <p:cNvSpPr txBox="1"/>
          <p:nvPr/>
        </p:nvSpPr>
        <p:spPr>
          <a:xfrm>
            <a:off x="3881038" y="4492352"/>
            <a:ext cx="4226026" cy="4370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950">
            <a:spAutoFit/>
          </a:bodyPr>
          <a:lstStyle/>
          <a:p>
            <a:pPr indent="0" lvl="0" marL="3458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2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04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68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(</a:t>
            </a:r>
            <a:r>
              <a:rPr i="1" lang="en-US" sz="204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i="1" lang="en-US" sz="21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lang="en-US" sz="2042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04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04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lang="en-US" sz="2768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)(</a:t>
            </a:r>
            <a:r>
              <a:rPr i="1" lang="en-US" sz="204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aseline="-25000" i="1" lang="en-US" sz="21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lang="en-US" sz="2042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04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04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lang="en-US" sz="2768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r>
              <a:rPr lang="en-US" sz="204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,0 </a:t>
            </a:r>
            <a:r>
              <a:rPr lang="en-US" sz="2042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≤</a:t>
            </a:r>
            <a:r>
              <a:rPr lang="en-US" sz="204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04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lang="en-US" sz="2042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≤</a:t>
            </a:r>
            <a:r>
              <a:rPr lang="en-US" sz="204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min</a:t>
            </a:r>
            <a:r>
              <a:rPr lang="en-US" sz="2768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(</a:t>
            </a:r>
            <a:r>
              <a:rPr i="1" lang="en-US" sz="204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i="1" lang="en-US" sz="21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lang="en-US" sz="204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204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i="1" lang="en-US" sz="21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lang="en-US" sz="2768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endParaRPr sz="2768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88" name="Google Shape;388;p14"/>
          <p:cNvSpPr txBox="1"/>
          <p:nvPr/>
        </p:nvSpPr>
        <p:spPr>
          <a:xfrm>
            <a:off x="3385890" y="4649524"/>
            <a:ext cx="455854" cy="32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950">
            <a:spAutoFit/>
          </a:bodyPr>
          <a:lstStyle/>
          <a:p>
            <a:pPr indent="0" lvl="0" marL="3458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306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i="1" lang="en-US" sz="14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</a:t>
            </a:r>
            <a:endParaRPr sz="140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5"/>
          <p:cNvSpPr txBox="1"/>
          <p:nvPr>
            <p:ph type="title"/>
          </p:nvPr>
        </p:nvSpPr>
        <p:spPr>
          <a:xfrm>
            <a:off x="2689705" y="735361"/>
            <a:ext cx="6808438" cy="6261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MIMO Wireless Communications</a:t>
            </a:r>
            <a:endParaRPr/>
          </a:p>
        </p:txBody>
      </p:sp>
      <p:sp>
        <p:nvSpPr>
          <p:cNvPr id="394" name="Google Shape;394;p15"/>
          <p:cNvSpPr txBox="1"/>
          <p:nvPr/>
        </p:nvSpPr>
        <p:spPr>
          <a:xfrm>
            <a:off x="2432444" y="1775472"/>
            <a:ext cx="5476027" cy="458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-311215" lvl="0" marL="32274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4"/>
              <a:buFont typeface="Arial"/>
              <a:buChar char="•"/>
            </a:pPr>
            <a:r>
              <a:rPr lang="en-US" sz="29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Narrowband MIMO System Model</a:t>
            </a:r>
            <a:endParaRPr sz="290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5"/>
          <p:cNvSpPr/>
          <p:nvPr/>
        </p:nvSpPr>
        <p:spPr>
          <a:xfrm>
            <a:off x="3332917" y="2453665"/>
            <a:ext cx="1726602" cy="975680"/>
          </a:xfrm>
          <a:custGeom>
            <a:rect b="b" l="l" r="r" t="t"/>
            <a:pathLst>
              <a:path extrusionOk="0" h="1075054" w="1902460">
                <a:moveTo>
                  <a:pt x="1902383" y="355092"/>
                </a:moveTo>
                <a:lnTo>
                  <a:pt x="1625473" y="285508"/>
                </a:lnTo>
                <a:lnTo>
                  <a:pt x="1763699" y="6096"/>
                </a:lnTo>
                <a:lnTo>
                  <a:pt x="1753031" y="0"/>
                </a:lnTo>
                <a:lnTo>
                  <a:pt x="1610804" y="284454"/>
                </a:lnTo>
                <a:lnTo>
                  <a:pt x="0" y="1074432"/>
                </a:lnTo>
                <a:lnTo>
                  <a:pt x="26746" y="1074432"/>
                </a:lnTo>
                <a:lnTo>
                  <a:pt x="1617357" y="296418"/>
                </a:lnTo>
                <a:lnTo>
                  <a:pt x="1899335" y="367284"/>
                </a:lnTo>
                <a:lnTo>
                  <a:pt x="1902383" y="355092"/>
                </a:lnTo>
                <a:close/>
              </a:path>
            </a:pathLst>
          </a:custGeom>
          <a:solidFill>
            <a:srgbClr val="497E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4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5"/>
          <p:cNvSpPr/>
          <p:nvPr/>
        </p:nvSpPr>
        <p:spPr>
          <a:xfrm>
            <a:off x="6484070" y="2325034"/>
            <a:ext cx="1459198" cy="1104196"/>
          </a:xfrm>
          <a:custGeom>
            <a:rect b="b" l="l" r="r" t="t"/>
            <a:pathLst>
              <a:path extrusionOk="0" h="1216660" w="1607820">
                <a:moveTo>
                  <a:pt x="1607261" y="1216164"/>
                </a:moveTo>
                <a:lnTo>
                  <a:pt x="363118" y="426427"/>
                </a:lnTo>
                <a:lnTo>
                  <a:pt x="220980" y="0"/>
                </a:lnTo>
                <a:lnTo>
                  <a:pt x="208788" y="4572"/>
                </a:lnTo>
                <a:lnTo>
                  <a:pt x="349935" y="426542"/>
                </a:lnTo>
                <a:lnTo>
                  <a:pt x="0" y="496824"/>
                </a:lnTo>
                <a:lnTo>
                  <a:pt x="3048" y="509016"/>
                </a:lnTo>
                <a:lnTo>
                  <a:pt x="358013" y="437730"/>
                </a:lnTo>
                <a:lnTo>
                  <a:pt x="1584363" y="1216164"/>
                </a:lnTo>
                <a:lnTo>
                  <a:pt x="1607261" y="1216164"/>
                </a:lnTo>
                <a:close/>
              </a:path>
            </a:pathLst>
          </a:custGeom>
          <a:solidFill>
            <a:srgbClr val="497E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4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5"/>
          <p:cNvSpPr txBox="1"/>
          <p:nvPr/>
        </p:nvSpPr>
        <p:spPr>
          <a:xfrm>
            <a:off x="3833550" y="2342553"/>
            <a:ext cx="471415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 1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5"/>
          <p:cNvSpPr txBox="1"/>
          <p:nvPr/>
        </p:nvSpPr>
        <p:spPr>
          <a:xfrm>
            <a:off x="7009206" y="2212540"/>
            <a:ext cx="471415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 1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5"/>
          <p:cNvSpPr/>
          <p:nvPr/>
        </p:nvSpPr>
        <p:spPr>
          <a:xfrm>
            <a:off x="5188084" y="2540803"/>
            <a:ext cx="1037345" cy="94513"/>
          </a:xfrm>
          <a:custGeom>
            <a:rect b="b" l="l" r="r" t="t"/>
            <a:pathLst>
              <a:path extrusionOk="0" h="104139" w="1143000">
                <a:moveTo>
                  <a:pt x="1118719" y="52487"/>
                </a:moveTo>
                <a:lnTo>
                  <a:pt x="1107387" y="45688"/>
                </a:lnTo>
                <a:lnTo>
                  <a:pt x="0" y="44196"/>
                </a:lnTo>
                <a:lnTo>
                  <a:pt x="0" y="56388"/>
                </a:lnTo>
                <a:lnTo>
                  <a:pt x="1109416" y="57883"/>
                </a:lnTo>
                <a:lnTo>
                  <a:pt x="1118719" y="52487"/>
                </a:lnTo>
                <a:close/>
              </a:path>
              <a:path extrusionOk="0" h="104139" w="1143000">
                <a:moveTo>
                  <a:pt x="1143000" y="51816"/>
                </a:moveTo>
                <a:lnTo>
                  <a:pt x="1057656" y="1524"/>
                </a:lnTo>
                <a:lnTo>
                  <a:pt x="1054608" y="0"/>
                </a:lnTo>
                <a:lnTo>
                  <a:pt x="1051560" y="1524"/>
                </a:lnTo>
                <a:lnTo>
                  <a:pt x="1048512" y="4572"/>
                </a:lnTo>
                <a:lnTo>
                  <a:pt x="1046988" y="7620"/>
                </a:lnTo>
                <a:lnTo>
                  <a:pt x="1048512" y="10668"/>
                </a:lnTo>
                <a:lnTo>
                  <a:pt x="1051560" y="12192"/>
                </a:lnTo>
                <a:lnTo>
                  <a:pt x="1107387" y="45688"/>
                </a:lnTo>
                <a:lnTo>
                  <a:pt x="1130808" y="45720"/>
                </a:lnTo>
                <a:lnTo>
                  <a:pt x="1130808" y="59000"/>
                </a:lnTo>
                <a:lnTo>
                  <a:pt x="1143000" y="51816"/>
                </a:lnTo>
                <a:close/>
              </a:path>
              <a:path extrusionOk="0" h="104139" w="1143000">
                <a:moveTo>
                  <a:pt x="1127760" y="60796"/>
                </a:moveTo>
                <a:lnTo>
                  <a:pt x="1127760" y="57912"/>
                </a:lnTo>
                <a:lnTo>
                  <a:pt x="1109416" y="57883"/>
                </a:lnTo>
                <a:lnTo>
                  <a:pt x="1051560" y="91440"/>
                </a:lnTo>
                <a:lnTo>
                  <a:pt x="1048512" y="92964"/>
                </a:lnTo>
                <a:lnTo>
                  <a:pt x="1046988" y="96012"/>
                </a:lnTo>
                <a:lnTo>
                  <a:pt x="1050036" y="102108"/>
                </a:lnTo>
                <a:lnTo>
                  <a:pt x="1054608" y="103632"/>
                </a:lnTo>
                <a:lnTo>
                  <a:pt x="1057656" y="102108"/>
                </a:lnTo>
                <a:lnTo>
                  <a:pt x="1127760" y="60796"/>
                </a:lnTo>
                <a:close/>
              </a:path>
              <a:path extrusionOk="0" h="104139" w="1143000">
                <a:moveTo>
                  <a:pt x="1130808" y="57912"/>
                </a:moveTo>
                <a:lnTo>
                  <a:pt x="1130808" y="45720"/>
                </a:lnTo>
                <a:lnTo>
                  <a:pt x="1107387" y="45688"/>
                </a:lnTo>
                <a:lnTo>
                  <a:pt x="1118719" y="52487"/>
                </a:lnTo>
                <a:lnTo>
                  <a:pt x="1127760" y="47244"/>
                </a:lnTo>
                <a:lnTo>
                  <a:pt x="1127760" y="57907"/>
                </a:lnTo>
                <a:lnTo>
                  <a:pt x="1130808" y="57912"/>
                </a:lnTo>
                <a:close/>
              </a:path>
              <a:path extrusionOk="0" h="104139" w="1143000">
                <a:moveTo>
                  <a:pt x="1127753" y="57907"/>
                </a:moveTo>
                <a:lnTo>
                  <a:pt x="1118719" y="52487"/>
                </a:lnTo>
                <a:lnTo>
                  <a:pt x="1109416" y="57883"/>
                </a:lnTo>
                <a:lnTo>
                  <a:pt x="1127753" y="57907"/>
                </a:lnTo>
                <a:close/>
              </a:path>
              <a:path extrusionOk="0" h="104139" w="1143000">
                <a:moveTo>
                  <a:pt x="1127760" y="57907"/>
                </a:moveTo>
                <a:lnTo>
                  <a:pt x="1127760" y="47244"/>
                </a:lnTo>
                <a:lnTo>
                  <a:pt x="1118719" y="52487"/>
                </a:lnTo>
                <a:lnTo>
                  <a:pt x="1127760" y="57907"/>
                </a:lnTo>
                <a:close/>
              </a:path>
              <a:path extrusionOk="0" h="104139" w="1143000">
                <a:moveTo>
                  <a:pt x="1130808" y="59000"/>
                </a:moveTo>
                <a:lnTo>
                  <a:pt x="1130808" y="57912"/>
                </a:lnTo>
                <a:lnTo>
                  <a:pt x="1127753" y="57907"/>
                </a:lnTo>
                <a:lnTo>
                  <a:pt x="1127760" y="60796"/>
                </a:lnTo>
                <a:lnTo>
                  <a:pt x="1130808" y="59000"/>
                </a:lnTo>
                <a:close/>
              </a:path>
            </a:pathLst>
          </a:custGeom>
          <a:solidFill>
            <a:srgbClr val="497E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4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5"/>
          <p:cNvSpPr/>
          <p:nvPr/>
        </p:nvSpPr>
        <p:spPr>
          <a:xfrm>
            <a:off x="5248939" y="2713705"/>
            <a:ext cx="976833" cy="715191"/>
          </a:xfrm>
          <a:custGeom>
            <a:rect b="b" l="l" r="r" t="t"/>
            <a:pathLst>
              <a:path extrusionOk="0" h="788035" w="1076325">
                <a:moveTo>
                  <a:pt x="514515" y="787908"/>
                </a:moveTo>
                <a:lnTo>
                  <a:pt x="10668" y="0"/>
                </a:lnTo>
                <a:lnTo>
                  <a:pt x="0" y="6096"/>
                </a:lnTo>
                <a:lnTo>
                  <a:pt x="499948" y="787908"/>
                </a:lnTo>
                <a:lnTo>
                  <a:pt x="514515" y="787908"/>
                </a:lnTo>
                <a:close/>
              </a:path>
              <a:path extrusionOk="0" h="788035" w="1076325">
                <a:moveTo>
                  <a:pt x="1075944" y="74676"/>
                </a:moveTo>
                <a:lnTo>
                  <a:pt x="989076" y="121920"/>
                </a:lnTo>
                <a:lnTo>
                  <a:pt x="986028" y="123444"/>
                </a:lnTo>
                <a:lnTo>
                  <a:pt x="984504" y="128016"/>
                </a:lnTo>
                <a:lnTo>
                  <a:pt x="987552" y="131064"/>
                </a:lnTo>
                <a:lnTo>
                  <a:pt x="989076" y="134112"/>
                </a:lnTo>
                <a:lnTo>
                  <a:pt x="992124" y="134112"/>
                </a:lnTo>
                <a:lnTo>
                  <a:pt x="995172" y="132588"/>
                </a:lnTo>
                <a:lnTo>
                  <a:pt x="1052449" y="101130"/>
                </a:lnTo>
                <a:lnTo>
                  <a:pt x="640626" y="787908"/>
                </a:lnTo>
                <a:lnTo>
                  <a:pt x="656234" y="787908"/>
                </a:lnTo>
                <a:lnTo>
                  <a:pt x="1063332" y="109397"/>
                </a:lnTo>
                <a:lnTo>
                  <a:pt x="1062228" y="173736"/>
                </a:lnTo>
                <a:lnTo>
                  <a:pt x="1062228" y="176784"/>
                </a:lnTo>
                <a:lnTo>
                  <a:pt x="1065276" y="179832"/>
                </a:lnTo>
                <a:lnTo>
                  <a:pt x="1072896" y="179832"/>
                </a:lnTo>
                <a:lnTo>
                  <a:pt x="1074420" y="176784"/>
                </a:lnTo>
                <a:lnTo>
                  <a:pt x="1074420" y="173736"/>
                </a:lnTo>
                <a:lnTo>
                  <a:pt x="1075728" y="88747"/>
                </a:lnTo>
                <a:lnTo>
                  <a:pt x="1075944" y="88392"/>
                </a:lnTo>
                <a:lnTo>
                  <a:pt x="1075728" y="88277"/>
                </a:lnTo>
                <a:lnTo>
                  <a:pt x="1075944" y="74676"/>
                </a:lnTo>
                <a:close/>
              </a:path>
            </a:pathLst>
          </a:custGeom>
          <a:solidFill>
            <a:srgbClr val="497E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4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5"/>
          <p:cNvSpPr txBox="1"/>
          <p:nvPr/>
        </p:nvSpPr>
        <p:spPr>
          <a:xfrm>
            <a:off x="6078823" y="3042415"/>
            <a:ext cx="319272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3458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45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US" sz="10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08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5"/>
          <p:cNvSpPr txBox="1"/>
          <p:nvPr/>
        </p:nvSpPr>
        <p:spPr>
          <a:xfrm>
            <a:off x="5236500" y="2263715"/>
            <a:ext cx="319272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3458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45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US" sz="10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08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5"/>
          <p:cNvSpPr txBox="1"/>
          <p:nvPr/>
        </p:nvSpPr>
        <p:spPr>
          <a:xfrm>
            <a:off x="3355450" y="2991239"/>
            <a:ext cx="229367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3458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aseline="-25000"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5"/>
          <p:cNvSpPr txBox="1"/>
          <p:nvPr/>
        </p:nvSpPr>
        <p:spPr>
          <a:xfrm>
            <a:off x="7504827" y="2861225"/>
            <a:ext cx="233403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3458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aseline="-25000"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5" name="Google Shape;405;p15"/>
          <p:cNvGrpSpPr/>
          <p:nvPr/>
        </p:nvGrpSpPr>
        <p:grpSpPr>
          <a:xfrm>
            <a:off x="2648663" y="3482711"/>
            <a:ext cx="1124943" cy="801061"/>
            <a:chOff x="1548246" y="3837432"/>
            <a:chExt cx="1239520" cy="882650"/>
          </a:xfrm>
        </p:grpSpPr>
        <p:sp>
          <p:nvSpPr>
            <p:cNvPr id="406" name="Google Shape;406;p15"/>
            <p:cNvSpPr/>
            <p:nvPr/>
          </p:nvSpPr>
          <p:spPr>
            <a:xfrm>
              <a:off x="1560438" y="3849624"/>
              <a:ext cx="1214755" cy="858519"/>
            </a:xfrm>
            <a:custGeom>
              <a:rect b="b" l="l" r="r" t="t"/>
              <a:pathLst>
                <a:path extrusionOk="0" h="858520" w="1214755">
                  <a:moveTo>
                    <a:pt x="1214628" y="429768"/>
                  </a:moveTo>
                  <a:lnTo>
                    <a:pt x="1212151" y="390592"/>
                  </a:lnTo>
                  <a:lnTo>
                    <a:pt x="1204865" y="352414"/>
                  </a:lnTo>
                  <a:lnTo>
                    <a:pt x="1192981" y="315383"/>
                  </a:lnTo>
                  <a:lnTo>
                    <a:pt x="1176714" y="279650"/>
                  </a:lnTo>
                  <a:lnTo>
                    <a:pt x="1156275" y="245367"/>
                  </a:lnTo>
                  <a:lnTo>
                    <a:pt x="1131880" y="212682"/>
                  </a:lnTo>
                  <a:lnTo>
                    <a:pt x="1103740" y="181747"/>
                  </a:lnTo>
                  <a:lnTo>
                    <a:pt x="1072070" y="152713"/>
                  </a:lnTo>
                  <a:lnTo>
                    <a:pt x="1037082" y="125730"/>
                  </a:lnTo>
                  <a:lnTo>
                    <a:pt x="998989" y="100947"/>
                  </a:lnTo>
                  <a:lnTo>
                    <a:pt x="958005" y="78517"/>
                  </a:lnTo>
                  <a:lnTo>
                    <a:pt x="914343" y="58589"/>
                  </a:lnTo>
                  <a:lnTo>
                    <a:pt x="868216" y="41314"/>
                  </a:lnTo>
                  <a:lnTo>
                    <a:pt x="819838" y="26842"/>
                  </a:lnTo>
                  <a:lnTo>
                    <a:pt x="769422" y="15324"/>
                  </a:lnTo>
                  <a:lnTo>
                    <a:pt x="717181" y="6911"/>
                  </a:lnTo>
                  <a:lnTo>
                    <a:pt x="663327" y="1752"/>
                  </a:lnTo>
                  <a:lnTo>
                    <a:pt x="608076" y="0"/>
                  </a:lnTo>
                  <a:lnTo>
                    <a:pt x="552584" y="1752"/>
                  </a:lnTo>
                  <a:lnTo>
                    <a:pt x="498517" y="6911"/>
                  </a:lnTo>
                  <a:lnTo>
                    <a:pt x="446087" y="15324"/>
                  </a:lnTo>
                  <a:lnTo>
                    <a:pt x="395506" y="26842"/>
                  </a:lnTo>
                  <a:lnTo>
                    <a:pt x="346985" y="41314"/>
                  </a:lnTo>
                  <a:lnTo>
                    <a:pt x="300736" y="58589"/>
                  </a:lnTo>
                  <a:lnTo>
                    <a:pt x="256970" y="78517"/>
                  </a:lnTo>
                  <a:lnTo>
                    <a:pt x="215900" y="100947"/>
                  </a:lnTo>
                  <a:lnTo>
                    <a:pt x="177736" y="125730"/>
                  </a:lnTo>
                  <a:lnTo>
                    <a:pt x="142691" y="152713"/>
                  </a:lnTo>
                  <a:lnTo>
                    <a:pt x="110976" y="181747"/>
                  </a:lnTo>
                  <a:lnTo>
                    <a:pt x="82804" y="212682"/>
                  </a:lnTo>
                  <a:lnTo>
                    <a:pt x="58384" y="245367"/>
                  </a:lnTo>
                  <a:lnTo>
                    <a:pt x="37930" y="279650"/>
                  </a:lnTo>
                  <a:lnTo>
                    <a:pt x="21653" y="315383"/>
                  </a:lnTo>
                  <a:lnTo>
                    <a:pt x="9764" y="352414"/>
                  </a:lnTo>
                  <a:lnTo>
                    <a:pt x="2476" y="390592"/>
                  </a:lnTo>
                  <a:lnTo>
                    <a:pt x="0" y="429768"/>
                  </a:lnTo>
                  <a:lnTo>
                    <a:pt x="2476" y="468703"/>
                  </a:lnTo>
                  <a:lnTo>
                    <a:pt x="9764" y="506668"/>
                  </a:lnTo>
                  <a:lnTo>
                    <a:pt x="21653" y="543510"/>
                  </a:lnTo>
                  <a:lnTo>
                    <a:pt x="37930" y="579078"/>
                  </a:lnTo>
                  <a:lnTo>
                    <a:pt x="58384" y="613218"/>
                  </a:lnTo>
                  <a:lnTo>
                    <a:pt x="82804" y="645780"/>
                  </a:lnTo>
                  <a:lnTo>
                    <a:pt x="110976" y="676611"/>
                  </a:lnTo>
                  <a:lnTo>
                    <a:pt x="142691" y="705559"/>
                  </a:lnTo>
                  <a:lnTo>
                    <a:pt x="177736" y="732472"/>
                  </a:lnTo>
                  <a:lnTo>
                    <a:pt x="215900" y="757198"/>
                  </a:lnTo>
                  <a:lnTo>
                    <a:pt x="256970" y="779584"/>
                  </a:lnTo>
                  <a:lnTo>
                    <a:pt x="300736" y="799479"/>
                  </a:lnTo>
                  <a:lnTo>
                    <a:pt x="346985" y="816730"/>
                  </a:lnTo>
                  <a:lnTo>
                    <a:pt x="395506" y="831186"/>
                  </a:lnTo>
                  <a:lnTo>
                    <a:pt x="446087" y="842694"/>
                  </a:lnTo>
                  <a:lnTo>
                    <a:pt x="498517" y="851102"/>
                  </a:lnTo>
                  <a:lnTo>
                    <a:pt x="552584" y="856259"/>
                  </a:lnTo>
                  <a:lnTo>
                    <a:pt x="608076" y="858012"/>
                  </a:lnTo>
                  <a:lnTo>
                    <a:pt x="663327" y="856259"/>
                  </a:lnTo>
                  <a:lnTo>
                    <a:pt x="717181" y="851102"/>
                  </a:lnTo>
                  <a:lnTo>
                    <a:pt x="769422" y="842694"/>
                  </a:lnTo>
                  <a:lnTo>
                    <a:pt x="819838" y="831186"/>
                  </a:lnTo>
                  <a:lnTo>
                    <a:pt x="868216" y="816730"/>
                  </a:lnTo>
                  <a:lnTo>
                    <a:pt x="914343" y="799479"/>
                  </a:lnTo>
                  <a:lnTo>
                    <a:pt x="958005" y="779584"/>
                  </a:lnTo>
                  <a:lnTo>
                    <a:pt x="998989" y="757198"/>
                  </a:lnTo>
                  <a:lnTo>
                    <a:pt x="1037082" y="732472"/>
                  </a:lnTo>
                  <a:lnTo>
                    <a:pt x="1072070" y="705559"/>
                  </a:lnTo>
                  <a:lnTo>
                    <a:pt x="1103740" y="676611"/>
                  </a:lnTo>
                  <a:lnTo>
                    <a:pt x="1131880" y="645780"/>
                  </a:lnTo>
                  <a:lnTo>
                    <a:pt x="1156275" y="613218"/>
                  </a:lnTo>
                  <a:lnTo>
                    <a:pt x="1176714" y="579078"/>
                  </a:lnTo>
                  <a:lnTo>
                    <a:pt x="1192981" y="543510"/>
                  </a:lnTo>
                  <a:lnTo>
                    <a:pt x="1204865" y="506668"/>
                  </a:lnTo>
                  <a:lnTo>
                    <a:pt x="1212151" y="468703"/>
                  </a:lnTo>
                  <a:lnTo>
                    <a:pt x="1214628" y="429768"/>
                  </a:lnTo>
                  <a:close/>
                </a:path>
              </a:pathLst>
            </a:custGeom>
            <a:solidFill>
              <a:srgbClr val="4F80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1548246" y="3837432"/>
              <a:ext cx="1239520" cy="882650"/>
            </a:xfrm>
            <a:custGeom>
              <a:rect b="b" l="l" r="r" t="t"/>
              <a:pathLst>
                <a:path extrusionOk="0" h="882650" w="1239520">
                  <a:moveTo>
                    <a:pt x="1239012" y="463296"/>
                  </a:moveTo>
                  <a:lnTo>
                    <a:pt x="1239012" y="417576"/>
                  </a:lnTo>
                  <a:lnTo>
                    <a:pt x="1235964" y="394716"/>
                  </a:lnTo>
                  <a:lnTo>
                    <a:pt x="1231392" y="373380"/>
                  </a:lnTo>
                  <a:lnTo>
                    <a:pt x="1226820" y="350520"/>
                  </a:lnTo>
                  <a:lnTo>
                    <a:pt x="1211580" y="307848"/>
                  </a:lnTo>
                  <a:lnTo>
                    <a:pt x="1190244" y="268224"/>
                  </a:lnTo>
                  <a:lnTo>
                    <a:pt x="1162812" y="228600"/>
                  </a:lnTo>
                  <a:lnTo>
                    <a:pt x="1132332" y="192024"/>
                  </a:lnTo>
                  <a:lnTo>
                    <a:pt x="1095756" y="158496"/>
                  </a:lnTo>
                  <a:lnTo>
                    <a:pt x="1056132" y="128016"/>
                  </a:lnTo>
                  <a:lnTo>
                    <a:pt x="1011936" y="99060"/>
                  </a:lnTo>
                  <a:lnTo>
                    <a:pt x="964692" y="74676"/>
                  </a:lnTo>
                  <a:lnTo>
                    <a:pt x="912876" y="51816"/>
                  </a:lnTo>
                  <a:lnTo>
                    <a:pt x="859536" y="33528"/>
                  </a:lnTo>
                  <a:lnTo>
                    <a:pt x="803148" y="19812"/>
                  </a:lnTo>
                  <a:lnTo>
                    <a:pt x="743712" y="9144"/>
                  </a:lnTo>
                  <a:lnTo>
                    <a:pt x="682752" y="1524"/>
                  </a:lnTo>
                  <a:lnTo>
                    <a:pt x="650748" y="0"/>
                  </a:lnTo>
                  <a:lnTo>
                    <a:pt x="588264" y="0"/>
                  </a:lnTo>
                  <a:lnTo>
                    <a:pt x="525780" y="4572"/>
                  </a:lnTo>
                  <a:lnTo>
                    <a:pt x="464820" y="13716"/>
                  </a:lnTo>
                  <a:lnTo>
                    <a:pt x="406908" y="25908"/>
                  </a:lnTo>
                  <a:lnTo>
                    <a:pt x="379476" y="35052"/>
                  </a:lnTo>
                  <a:lnTo>
                    <a:pt x="352044" y="42672"/>
                  </a:lnTo>
                  <a:lnTo>
                    <a:pt x="298704" y="64008"/>
                  </a:lnTo>
                  <a:lnTo>
                    <a:pt x="249936" y="86868"/>
                  </a:lnTo>
                  <a:lnTo>
                    <a:pt x="204216" y="112776"/>
                  </a:lnTo>
                  <a:lnTo>
                    <a:pt x="161544" y="143256"/>
                  </a:lnTo>
                  <a:lnTo>
                    <a:pt x="143256" y="160020"/>
                  </a:lnTo>
                  <a:lnTo>
                    <a:pt x="123444" y="175260"/>
                  </a:lnTo>
                  <a:lnTo>
                    <a:pt x="89916" y="211836"/>
                  </a:lnTo>
                  <a:lnTo>
                    <a:pt x="60960" y="248412"/>
                  </a:lnTo>
                  <a:lnTo>
                    <a:pt x="38100" y="288036"/>
                  </a:lnTo>
                  <a:lnTo>
                    <a:pt x="12192" y="352044"/>
                  </a:lnTo>
                  <a:lnTo>
                    <a:pt x="0" y="419100"/>
                  </a:lnTo>
                  <a:lnTo>
                    <a:pt x="0" y="464820"/>
                  </a:lnTo>
                  <a:lnTo>
                    <a:pt x="3048" y="487680"/>
                  </a:lnTo>
                  <a:lnTo>
                    <a:pt x="7620" y="510540"/>
                  </a:lnTo>
                  <a:lnTo>
                    <a:pt x="12192" y="531876"/>
                  </a:lnTo>
                  <a:lnTo>
                    <a:pt x="24384" y="566013"/>
                  </a:lnTo>
                  <a:lnTo>
                    <a:pt x="24384" y="440436"/>
                  </a:lnTo>
                  <a:lnTo>
                    <a:pt x="27432" y="399288"/>
                  </a:lnTo>
                  <a:lnTo>
                    <a:pt x="36576" y="358140"/>
                  </a:lnTo>
                  <a:lnTo>
                    <a:pt x="51816" y="318516"/>
                  </a:lnTo>
                  <a:lnTo>
                    <a:pt x="71628" y="280416"/>
                  </a:lnTo>
                  <a:lnTo>
                    <a:pt x="96012" y="243840"/>
                  </a:lnTo>
                  <a:lnTo>
                    <a:pt x="124968" y="210312"/>
                  </a:lnTo>
                  <a:lnTo>
                    <a:pt x="178308" y="163068"/>
                  </a:lnTo>
                  <a:lnTo>
                    <a:pt x="217932" y="134112"/>
                  </a:lnTo>
                  <a:lnTo>
                    <a:pt x="262128" y="109728"/>
                  </a:lnTo>
                  <a:lnTo>
                    <a:pt x="309372" y="86868"/>
                  </a:lnTo>
                  <a:lnTo>
                    <a:pt x="387096" y="57912"/>
                  </a:lnTo>
                  <a:lnTo>
                    <a:pt x="441960" y="44196"/>
                  </a:lnTo>
                  <a:lnTo>
                    <a:pt x="499872" y="33528"/>
                  </a:lnTo>
                  <a:lnTo>
                    <a:pt x="559308" y="27432"/>
                  </a:lnTo>
                  <a:lnTo>
                    <a:pt x="588264" y="25908"/>
                  </a:lnTo>
                  <a:lnTo>
                    <a:pt x="650748" y="25908"/>
                  </a:lnTo>
                  <a:lnTo>
                    <a:pt x="681228" y="27432"/>
                  </a:lnTo>
                  <a:lnTo>
                    <a:pt x="710184" y="30480"/>
                  </a:lnTo>
                  <a:lnTo>
                    <a:pt x="740664" y="33528"/>
                  </a:lnTo>
                  <a:lnTo>
                    <a:pt x="769620" y="38100"/>
                  </a:lnTo>
                  <a:lnTo>
                    <a:pt x="797052" y="44196"/>
                  </a:lnTo>
                  <a:lnTo>
                    <a:pt x="826008" y="51816"/>
                  </a:lnTo>
                  <a:lnTo>
                    <a:pt x="851916" y="57912"/>
                  </a:lnTo>
                  <a:lnTo>
                    <a:pt x="905256" y="76200"/>
                  </a:lnTo>
                  <a:lnTo>
                    <a:pt x="954024" y="97536"/>
                  </a:lnTo>
                  <a:lnTo>
                    <a:pt x="999744" y="121920"/>
                  </a:lnTo>
                  <a:lnTo>
                    <a:pt x="1042416" y="149352"/>
                  </a:lnTo>
                  <a:lnTo>
                    <a:pt x="1080516" y="178308"/>
                  </a:lnTo>
                  <a:lnTo>
                    <a:pt x="1097280" y="195072"/>
                  </a:lnTo>
                  <a:lnTo>
                    <a:pt x="1114044" y="210312"/>
                  </a:lnTo>
                  <a:lnTo>
                    <a:pt x="1156716" y="263652"/>
                  </a:lnTo>
                  <a:lnTo>
                    <a:pt x="1179576" y="300228"/>
                  </a:lnTo>
                  <a:lnTo>
                    <a:pt x="1196340" y="338328"/>
                  </a:lnTo>
                  <a:lnTo>
                    <a:pt x="1211580" y="399288"/>
                  </a:lnTo>
                  <a:lnTo>
                    <a:pt x="1214628" y="441960"/>
                  </a:lnTo>
                  <a:lnTo>
                    <a:pt x="1214628" y="565099"/>
                  </a:lnTo>
                  <a:lnTo>
                    <a:pt x="1219200" y="553212"/>
                  </a:lnTo>
                  <a:lnTo>
                    <a:pt x="1226820" y="530352"/>
                  </a:lnTo>
                  <a:lnTo>
                    <a:pt x="1232916" y="509016"/>
                  </a:lnTo>
                  <a:lnTo>
                    <a:pt x="1239012" y="463296"/>
                  </a:lnTo>
                  <a:close/>
                </a:path>
                <a:path extrusionOk="0" h="882650" w="1239520">
                  <a:moveTo>
                    <a:pt x="1214628" y="565099"/>
                  </a:moveTo>
                  <a:lnTo>
                    <a:pt x="1214628" y="441960"/>
                  </a:lnTo>
                  <a:lnTo>
                    <a:pt x="1211580" y="483108"/>
                  </a:lnTo>
                  <a:lnTo>
                    <a:pt x="1207008" y="504444"/>
                  </a:lnTo>
                  <a:lnTo>
                    <a:pt x="1187196" y="563880"/>
                  </a:lnTo>
                  <a:lnTo>
                    <a:pt x="1156716" y="620268"/>
                  </a:lnTo>
                  <a:lnTo>
                    <a:pt x="1129284" y="655320"/>
                  </a:lnTo>
                  <a:lnTo>
                    <a:pt x="1097280" y="688848"/>
                  </a:lnTo>
                  <a:lnTo>
                    <a:pt x="1060704" y="719328"/>
                  </a:lnTo>
                  <a:lnTo>
                    <a:pt x="1021080" y="748284"/>
                  </a:lnTo>
                  <a:lnTo>
                    <a:pt x="976884" y="774192"/>
                  </a:lnTo>
                  <a:lnTo>
                    <a:pt x="954024" y="784860"/>
                  </a:lnTo>
                  <a:lnTo>
                    <a:pt x="929640" y="797052"/>
                  </a:lnTo>
                  <a:lnTo>
                    <a:pt x="851916" y="824484"/>
                  </a:lnTo>
                  <a:lnTo>
                    <a:pt x="797052" y="838200"/>
                  </a:lnTo>
                  <a:lnTo>
                    <a:pt x="740664" y="848868"/>
                  </a:lnTo>
                  <a:lnTo>
                    <a:pt x="710184" y="851916"/>
                  </a:lnTo>
                  <a:lnTo>
                    <a:pt x="681228" y="854964"/>
                  </a:lnTo>
                  <a:lnTo>
                    <a:pt x="650748" y="856488"/>
                  </a:lnTo>
                  <a:lnTo>
                    <a:pt x="618744" y="858012"/>
                  </a:lnTo>
                  <a:lnTo>
                    <a:pt x="557784" y="854964"/>
                  </a:lnTo>
                  <a:lnTo>
                    <a:pt x="528828" y="851916"/>
                  </a:lnTo>
                  <a:lnTo>
                    <a:pt x="498348" y="848868"/>
                  </a:lnTo>
                  <a:lnTo>
                    <a:pt x="469392" y="844296"/>
                  </a:lnTo>
                  <a:lnTo>
                    <a:pt x="441960" y="838200"/>
                  </a:lnTo>
                  <a:lnTo>
                    <a:pt x="413004" y="832104"/>
                  </a:lnTo>
                  <a:lnTo>
                    <a:pt x="359664" y="815340"/>
                  </a:lnTo>
                  <a:lnTo>
                    <a:pt x="284988" y="784860"/>
                  </a:lnTo>
                  <a:lnTo>
                    <a:pt x="239268" y="760476"/>
                  </a:lnTo>
                  <a:lnTo>
                    <a:pt x="217932" y="748284"/>
                  </a:lnTo>
                  <a:lnTo>
                    <a:pt x="196596" y="734568"/>
                  </a:lnTo>
                  <a:lnTo>
                    <a:pt x="178308" y="719328"/>
                  </a:lnTo>
                  <a:lnTo>
                    <a:pt x="158496" y="704088"/>
                  </a:lnTo>
                  <a:lnTo>
                    <a:pt x="141732" y="688848"/>
                  </a:lnTo>
                  <a:lnTo>
                    <a:pt x="124968" y="672084"/>
                  </a:lnTo>
                  <a:lnTo>
                    <a:pt x="109728" y="655320"/>
                  </a:lnTo>
                  <a:lnTo>
                    <a:pt x="96012" y="637032"/>
                  </a:lnTo>
                  <a:lnTo>
                    <a:pt x="82296" y="620268"/>
                  </a:lnTo>
                  <a:lnTo>
                    <a:pt x="70104" y="601980"/>
                  </a:lnTo>
                  <a:lnTo>
                    <a:pt x="60960" y="582168"/>
                  </a:lnTo>
                  <a:lnTo>
                    <a:pt x="50292" y="563880"/>
                  </a:lnTo>
                  <a:lnTo>
                    <a:pt x="42672" y="544068"/>
                  </a:lnTo>
                  <a:lnTo>
                    <a:pt x="36576" y="524256"/>
                  </a:lnTo>
                  <a:lnTo>
                    <a:pt x="32004" y="502920"/>
                  </a:lnTo>
                  <a:lnTo>
                    <a:pt x="27432" y="483108"/>
                  </a:lnTo>
                  <a:lnTo>
                    <a:pt x="24384" y="440436"/>
                  </a:lnTo>
                  <a:lnTo>
                    <a:pt x="24384" y="566013"/>
                  </a:lnTo>
                  <a:lnTo>
                    <a:pt x="27432" y="574548"/>
                  </a:lnTo>
                  <a:lnTo>
                    <a:pt x="38100" y="594360"/>
                  </a:lnTo>
                  <a:lnTo>
                    <a:pt x="48768" y="615696"/>
                  </a:lnTo>
                  <a:lnTo>
                    <a:pt x="62484" y="633984"/>
                  </a:lnTo>
                  <a:lnTo>
                    <a:pt x="76200" y="653796"/>
                  </a:lnTo>
                  <a:lnTo>
                    <a:pt x="106680" y="690372"/>
                  </a:lnTo>
                  <a:lnTo>
                    <a:pt x="143256" y="723900"/>
                  </a:lnTo>
                  <a:lnTo>
                    <a:pt x="182880" y="754380"/>
                  </a:lnTo>
                  <a:lnTo>
                    <a:pt x="227076" y="783336"/>
                  </a:lnTo>
                  <a:lnTo>
                    <a:pt x="274320" y="807720"/>
                  </a:lnTo>
                  <a:lnTo>
                    <a:pt x="326136" y="830580"/>
                  </a:lnTo>
                  <a:lnTo>
                    <a:pt x="379476" y="848868"/>
                  </a:lnTo>
                  <a:lnTo>
                    <a:pt x="435864" y="862584"/>
                  </a:lnTo>
                  <a:lnTo>
                    <a:pt x="495300" y="873252"/>
                  </a:lnTo>
                  <a:lnTo>
                    <a:pt x="556260" y="880872"/>
                  </a:lnTo>
                  <a:lnTo>
                    <a:pt x="588264" y="882396"/>
                  </a:lnTo>
                  <a:lnTo>
                    <a:pt x="650748" y="882396"/>
                  </a:lnTo>
                  <a:lnTo>
                    <a:pt x="713232" y="877824"/>
                  </a:lnTo>
                  <a:lnTo>
                    <a:pt x="774192" y="868680"/>
                  </a:lnTo>
                  <a:lnTo>
                    <a:pt x="832104" y="856488"/>
                  </a:lnTo>
                  <a:lnTo>
                    <a:pt x="914400" y="830580"/>
                  </a:lnTo>
                  <a:lnTo>
                    <a:pt x="989076" y="795528"/>
                  </a:lnTo>
                  <a:lnTo>
                    <a:pt x="1034796" y="769620"/>
                  </a:lnTo>
                  <a:lnTo>
                    <a:pt x="1077468" y="739140"/>
                  </a:lnTo>
                  <a:lnTo>
                    <a:pt x="1115568" y="707136"/>
                  </a:lnTo>
                  <a:lnTo>
                    <a:pt x="1149096" y="672084"/>
                  </a:lnTo>
                  <a:lnTo>
                    <a:pt x="1178052" y="633984"/>
                  </a:lnTo>
                  <a:lnTo>
                    <a:pt x="1200912" y="594360"/>
                  </a:lnTo>
                  <a:lnTo>
                    <a:pt x="1211580" y="573024"/>
                  </a:lnTo>
                  <a:lnTo>
                    <a:pt x="1214628" y="565099"/>
                  </a:lnTo>
                  <a:close/>
                </a:path>
              </a:pathLst>
            </a:custGeom>
            <a:solidFill>
              <a:srgbClr val="375D8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8" name="Google Shape;408;p15"/>
          <p:cNvSpPr txBox="1"/>
          <p:nvPr/>
        </p:nvSpPr>
        <p:spPr>
          <a:xfrm>
            <a:off x="3108793" y="3732595"/>
            <a:ext cx="204587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Tx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9" name="Google Shape;409;p15"/>
          <p:cNvGrpSpPr/>
          <p:nvPr/>
        </p:nvGrpSpPr>
        <p:grpSpPr>
          <a:xfrm>
            <a:off x="7575360" y="3547718"/>
            <a:ext cx="1126095" cy="801061"/>
            <a:chOff x="6976735" y="3909060"/>
            <a:chExt cx="1240790" cy="882650"/>
          </a:xfrm>
        </p:grpSpPr>
        <p:sp>
          <p:nvSpPr>
            <p:cNvPr id="410" name="Google Shape;410;p15"/>
            <p:cNvSpPr/>
            <p:nvPr/>
          </p:nvSpPr>
          <p:spPr>
            <a:xfrm>
              <a:off x="6990451" y="3921252"/>
              <a:ext cx="1213485" cy="858519"/>
            </a:xfrm>
            <a:custGeom>
              <a:rect b="b" l="l" r="r" t="t"/>
              <a:pathLst>
                <a:path extrusionOk="0" h="858520" w="1213484">
                  <a:moveTo>
                    <a:pt x="1213104" y="428244"/>
                  </a:moveTo>
                  <a:lnTo>
                    <a:pt x="1210627" y="389308"/>
                  </a:lnTo>
                  <a:lnTo>
                    <a:pt x="1203341" y="351343"/>
                  </a:lnTo>
                  <a:lnTo>
                    <a:pt x="1191457" y="314501"/>
                  </a:lnTo>
                  <a:lnTo>
                    <a:pt x="1175190" y="278933"/>
                  </a:lnTo>
                  <a:lnTo>
                    <a:pt x="1154751" y="244793"/>
                  </a:lnTo>
                  <a:lnTo>
                    <a:pt x="1130356" y="212231"/>
                  </a:lnTo>
                  <a:lnTo>
                    <a:pt x="1102216" y="181400"/>
                  </a:lnTo>
                  <a:lnTo>
                    <a:pt x="1070546" y="152452"/>
                  </a:lnTo>
                  <a:lnTo>
                    <a:pt x="1035558" y="125539"/>
                  </a:lnTo>
                  <a:lnTo>
                    <a:pt x="997465" y="100813"/>
                  </a:lnTo>
                  <a:lnTo>
                    <a:pt x="956481" y="78427"/>
                  </a:lnTo>
                  <a:lnTo>
                    <a:pt x="912819" y="58532"/>
                  </a:lnTo>
                  <a:lnTo>
                    <a:pt x="866692" y="41281"/>
                  </a:lnTo>
                  <a:lnTo>
                    <a:pt x="818314" y="26825"/>
                  </a:lnTo>
                  <a:lnTo>
                    <a:pt x="767898" y="15317"/>
                  </a:lnTo>
                  <a:lnTo>
                    <a:pt x="715657" y="6909"/>
                  </a:lnTo>
                  <a:lnTo>
                    <a:pt x="661803" y="1752"/>
                  </a:lnTo>
                  <a:lnTo>
                    <a:pt x="606552" y="0"/>
                  </a:lnTo>
                  <a:lnTo>
                    <a:pt x="551300" y="1752"/>
                  </a:lnTo>
                  <a:lnTo>
                    <a:pt x="497446" y="6909"/>
                  </a:lnTo>
                  <a:lnTo>
                    <a:pt x="445205" y="15317"/>
                  </a:lnTo>
                  <a:lnTo>
                    <a:pt x="394789" y="26825"/>
                  </a:lnTo>
                  <a:lnTo>
                    <a:pt x="346411" y="41281"/>
                  </a:lnTo>
                  <a:lnTo>
                    <a:pt x="300284" y="58532"/>
                  </a:lnTo>
                  <a:lnTo>
                    <a:pt x="256622" y="78427"/>
                  </a:lnTo>
                  <a:lnTo>
                    <a:pt x="215638" y="100813"/>
                  </a:lnTo>
                  <a:lnTo>
                    <a:pt x="177546" y="125539"/>
                  </a:lnTo>
                  <a:lnTo>
                    <a:pt x="142557" y="152452"/>
                  </a:lnTo>
                  <a:lnTo>
                    <a:pt x="110887" y="181400"/>
                  </a:lnTo>
                  <a:lnTo>
                    <a:pt x="82747" y="212231"/>
                  </a:lnTo>
                  <a:lnTo>
                    <a:pt x="58352" y="244793"/>
                  </a:lnTo>
                  <a:lnTo>
                    <a:pt x="37913" y="278933"/>
                  </a:lnTo>
                  <a:lnTo>
                    <a:pt x="21646" y="314501"/>
                  </a:lnTo>
                  <a:lnTo>
                    <a:pt x="9762" y="351343"/>
                  </a:lnTo>
                  <a:lnTo>
                    <a:pt x="2476" y="389308"/>
                  </a:lnTo>
                  <a:lnTo>
                    <a:pt x="0" y="428244"/>
                  </a:lnTo>
                  <a:lnTo>
                    <a:pt x="2476" y="467419"/>
                  </a:lnTo>
                  <a:lnTo>
                    <a:pt x="9762" y="505597"/>
                  </a:lnTo>
                  <a:lnTo>
                    <a:pt x="21646" y="542628"/>
                  </a:lnTo>
                  <a:lnTo>
                    <a:pt x="37913" y="578361"/>
                  </a:lnTo>
                  <a:lnTo>
                    <a:pt x="58352" y="612644"/>
                  </a:lnTo>
                  <a:lnTo>
                    <a:pt x="82747" y="645329"/>
                  </a:lnTo>
                  <a:lnTo>
                    <a:pt x="110887" y="676264"/>
                  </a:lnTo>
                  <a:lnTo>
                    <a:pt x="142557" y="705298"/>
                  </a:lnTo>
                  <a:lnTo>
                    <a:pt x="177546" y="732282"/>
                  </a:lnTo>
                  <a:lnTo>
                    <a:pt x="215638" y="757064"/>
                  </a:lnTo>
                  <a:lnTo>
                    <a:pt x="256622" y="779494"/>
                  </a:lnTo>
                  <a:lnTo>
                    <a:pt x="300284" y="799422"/>
                  </a:lnTo>
                  <a:lnTo>
                    <a:pt x="346411" y="816697"/>
                  </a:lnTo>
                  <a:lnTo>
                    <a:pt x="394789" y="831169"/>
                  </a:lnTo>
                  <a:lnTo>
                    <a:pt x="445205" y="842687"/>
                  </a:lnTo>
                  <a:lnTo>
                    <a:pt x="497446" y="851100"/>
                  </a:lnTo>
                  <a:lnTo>
                    <a:pt x="551300" y="856259"/>
                  </a:lnTo>
                  <a:lnTo>
                    <a:pt x="606552" y="858012"/>
                  </a:lnTo>
                  <a:lnTo>
                    <a:pt x="661803" y="856259"/>
                  </a:lnTo>
                  <a:lnTo>
                    <a:pt x="715657" y="851100"/>
                  </a:lnTo>
                  <a:lnTo>
                    <a:pt x="767898" y="842687"/>
                  </a:lnTo>
                  <a:lnTo>
                    <a:pt x="818314" y="831169"/>
                  </a:lnTo>
                  <a:lnTo>
                    <a:pt x="866692" y="816697"/>
                  </a:lnTo>
                  <a:lnTo>
                    <a:pt x="912819" y="799422"/>
                  </a:lnTo>
                  <a:lnTo>
                    <a:pt x="956481" y="779494"/>
                  </a:lnTo>
                  <a:lnTo>
                    <a:pt x="997465" y="757064"/>
                  </a:lnTo>
                  <a:lnTo>
                    <a:pt x="1035558" y="732282"/>
                  </a:lnTo>
                  <a:lnTo>
                    <a:pt x="1070546" y="705298"/>
                  </a:lnTo>
                  <a:lnTo>
                    <a:pt x="1102216" y="676264"/>
                  </a:lnTo>
                  <a:lnTo>
                    <a:pt x="1130356" y="645329"/>
                  </a:lnTo>
                  <a:lnTo>
                    <a:pt x="1154751" y="612644"/>
                  </a:lnTo>
                  <a:lnTo>
                    <a:pt x="1175190" y="578361"/>
                  </a:lnTo>
                  <a:lnTo>
                    <a:pt x="1191457" y="542628"/>
                  </a:lnTo>
                  <a:lnTo>
                    <a:pt x="1203341" y="505597"/>
                  </a:lnTo>
                  <a:lnTo>
                    <a:pt x="1210627" y="467419"/>
                  </a:lnTo>
                  <a:lnTo>
                    <a:pt x="1213104" y="428244"/>
                  </a:lnTo>
                  <a:close/>
                </a:path>
              </a:pathLst>
            </a:custGeom>
            <a:solidFill>
              <a:srgbClr val="4F80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6976735" y="3909060"/>
              <a:ext cx="1240790" cy="882650"/>
            </a:xfrm>
            <a:custGeom>
              <a:rect b="b" l="l" r="r" t="t"/>
              <a:pathLst>
                <a:path extrusionOk="0" h="882650" w="1240790">
                  <a:moveTo>
                    <a:pt x="1240536" y="440436"/>
                  </a:moveTo>
                  <a:lnTo>
                    <a:pt x="1237488" y="394716"/>
                  </a:lnTo>
                  <a:lnTo>
                    <a:pt x="1226820" y="350520"/>
                  </a:lnTo>
                  <a:lnTo>
                    <a:pt x="1211580" y="307848"/>
                  </a:lnTo>
                  <a:lnTo>
                    <a:pt x="1178052" y="248412"/>
                  </a:lnTo>
                  <a:lnTo>
                    <a:pt x="1149096" y="210312"/>
                  </a:lnTo>
                  <a:lnTo>
                    <a:pt x="1115568" y="175260"/>
                  </a:lnTo>
                  <a:lnTo>
                    <a:pt x="1077468" y="143256"/>
                  </a:lnTo>
                  <a:lnTo>
                    <a:pt x="1034796" y="112776"/>
                  </a:lnTo>
                  <a:lnTo>
                    <a:pt x="940308" y="62484"/>
                  </a:lnTo>
                  <a:lnTo>
                    <a:pt x="859536" y="33528"/>
                  </a:lnTo>
                  <a:lnTo>
                    <a:pt x="774192" y="13716"/>
                  </a:lnTo>
                  <a:lnTo>
                    <a:pt x="743712" y="9144"/>
                  </a:lnTo>
                  <a:lnTo>
                    <a:pt x="714756" y="4572"/>
                  </a:lnTo>
                  <a:lnTo>
                    <a:pt x="682752" y="1524"/>
                  </a:lnTo>
                  <a:lnTo>
                    <a:pt x="652272" y="0"/>
                  </a:lnTo>
                  <a:lnTo>
                    <a:pt x="588264" y="0"/>
                  </a:lnTo>
                  <a:lnTo>
                    <a:pt x="525780" y="4572"/>
                  </a:lnTo>
                  <a:lnTo>
                    <a:pt x="466344" y="13716"/>
                  </a:lnTo>
                  <a:lnTo>
                    <a:pt x="408432" y="25908"/>
                  </a:lnTo>
                  <a:lnTo>
                    <a:pt x="353568" y="42672"/>
                  </a:lnTo>
                  <a:lnTo>
                    <a:pt x="326136" y="51816"/>
                  </a:lnTo>
                  <a:lnTo>
                    <a:pt x="227076" y="99060"/>
                  </a:lnTo>
                  <a:lnTo>
                    <a:pt x="182880" y="128016"/>
                  </a:lnTo>
                  <a:lnTo>
                    <a:pt x="143256" y="158496"/>
                  </a:lnTo>
                  <a:lnTo>
                    <a:pt x="108204" y="193548"/>
                  </a:lnTo>
                  <a:lnTo>
                    <a:pt x="91440" y="210312"/>
                  </a:lnTo>
                  <a:lnTo>
                    <a:pt x="62484" y="248412"/>
                  </a:lnTo>
                  <a:lnTo>
                    <a:pt x="38100" y="288036"/>
                  </a:lnTo>
                  <a:lnTo>
                    <a:pt x="19812" y="330708"/>
                  </a:lnTo>
                  <a:lnTo>
                    <a:pt x="7620" y="373380"/>
                  </a:lnTo>
                  <a:lnTo>
                    <a:pt x="0" y="441960"/>
                  </a:lnTo>
                  <a:lnTo>
                    <a:pt x="1524" y="464820"/>
                  </a:lnTo>
                  <a:lnTo>
                    <a:pt x="7620" y="509016"/>
                  </a:lnTo>
                  <a:lnTo>
                    <a:pt x="13716" y="531876"/>
                  </a:lnTo>
                  <a:lnTo>
                    <a:pt x="19812" y="553212"/>
                  </a:lnTo>
                  <a:lnTo>
                    <a:pt x="25908" y="567436"/>
                  </a:lnTo>
                  <a:lnTo>
                    <a:pt x="25908" y="419100"/>
                  </a:lnTo>
                  <a:lnTo>
                    <a:pt x="28956" y="399288"/>
                  </a:lnTo>
                  <a:lnTo>
                    <a:pt x="44196" y="338328"/>
                  </a:lnTo>
                  <a:lnTo>
                    <a:pt x="60960" y="298704"/>
                  </a:lnTo>
                  <a:lnTo>
                    <a:pt x="96012" y="243840"/>
                  </a:lnTo>
                  <a:lnTo>
                    <a:pt x="126492" y="210312"/>
                  </a:lnTo>
                  <a:lnTo>
                    <a:pt x="160020" y="178308"/>
                  </a:lnTo>
                  <a:lnTo>
                    <a:pt x="198120" y="147828"/>
                  </a:lnTo>
                  <a:lnTo>
                    <a:pt x="240792" y="121920"/>
                  </a:lnTo>
                  <a:lnTo>
                    <a:pt x="263652" y="108204"/>
                  </a:lnTo>
                  <a:lnTo>
                    <a:pt x="335280" y="76200"/>
                  </a:lnTo>
                  <a:lnTo>
                    <a:pt x="388620" y="57912"/>
                  </a:lnTo>
                  <a:lnTo>
                    <a:pt x="443484" y="44196"/>
                  </a:lnTo>
                  <a:lnTo>
                    <a:pt x="470916" y="38100"/>
                  </a:lnTo>
                  <a:lnTo>
                    <a:pt x="499872" y="33528"/>
                  </a:lnTo>
                  <a:lnTo>
                    <a:pt x="528828" y="30480"/>
                  </a:lnTo>
                  <a:lnTo>
                    <a:pt x="559308" y="27432"/>
                  </a:lnTo>
                  <a:lnTo>
                    <a:pt x="588264" y="25984"/>
                  </a:lnTo>
                  <a:lnTo>
                    <a:pt x="652272" y="25984"/>
                  </a:lnTo>
                  <a:lnTo>
                    <a:pt x="711708" y="30480"/>
                  </a:lnTo>
                  <a:lnTo>
                    <a:pt x="769620" y="38100"/>
                  </a:lnTo>
                  <a:lnTo>
                    <a:pt x="826008" y="50292"/>
                  </a:lnTo>
                  <a:lnTo>
                    <a:pt x="905256" y="76200"/>
                  </a:lnTo>
                  <a:lnTo>
                    <a:pt x="954024" y="97536"/>
                  </a:lnTo>
                  <a:lnTo>
                    <a:pt x="999744" y="121920"/>
                  </a:lnTo>
                  <a:lnTo>
                    <a:pt x="1022604" y="134112"/>
                  </a:lnTo>
                  <a:lnTo>
                    <a:pt x="1042416" y="149352"/>
                  </a:lnTo>
                  <a:lnTo>
                    <a:pt x="1062228" y="163068"/>
                  </a:lnTo>
                  <a:lnTo>
                    <a:pt x="1098804" y="193548"/>
                  </a:lnTo>
                  <a:lnTo>
                    <a:pt x="1130808" y="227076"/>
                  </a:lnTo>
                  <a:lnTo>
                    <a:pt x="1156716" y="262128"/>
                  </a:lnTo>
                  <a:lnTo>
                    <a:pt x="1179576" y="300228"/>
                  </a:lnTo>
                  <a:lnTo>
                    <a:pt x="1196340" y="338328"/>
                  </a:lnTo>
                  <a:lnTo>
                    <a:pt x="1208532" y="379476"/>
                  </a:lnTo>
                  <a:lnTo>
                    <a:pt x="1214628" y="420624"/>
                  </a:lnTo>
                  <a:lnTo>
                    <a:pt x="1214628" y="565912"/>
                  </a:lnTo>
                  <a:lnTo>
                    <a:pt x="1220724" y="551688"/>
                  </a:lnTo>
                  <a:lnTo>
                    <a:pt x="1232916" y="509016"/>
                  </a:lnTo>
                  <a:lnTo>
                    <a:pt x="1237488" y="486156"/>
                  </a:lnTo>
                  <a:lnTo>
                    <a:pt x="1240536" y="440436"/>
                  </a:lnTo>
                  <a:close/>
                </a:path>
                <a:path extrusionOk="0" h="882650" w="1240790">
                  <a:moveTo>
                    <a:pt x="1214628" y="565912"/>
                  </a:moveTo>
                  <a:lnTo>
                    <a:pt x="1214628" y="463296"/>
                  </a:lnTo>
                  <a:lnTo>
                    <a:pt x="1211580" y="483108"/>
                  </a:lnTo>
                  <a:lnTo>
                    <a:pt x="1208532" y="504444"/>
                  </a:lnTo>
                  <a:lnTo>
                    <a:pt x="1196340" y="544068"/>
                  </a:lnTo>
                  <a:lnTo>
                    <a:pt x="1179576" y="583692"/>
                  </a:lnTo>
                  <a:lnTo>
                    <a:pt x="1144524" y="638556"/>
                  </a:lnTo>
                  <a:lnTo>
                    <a:pt x="1114044" y="672084"/>
                  </a:lnTo>
                  <a:lnTo>
                    <a:pt x="1080516" y="704088"/>
                  </a:lnTo>
                  <a:lnTo>
                    <a:pt x="1042416" y="734568"/>
                  </a:lnTo>
                  <a:lnTo>
                    <a:pt x="999744" y="760476"/>
                  </a:lnTo>
                  <a:lnTo>
                    <a:pt x="976884" y="774192"/>
                  </a:lnTo>
                  <a:lnTo>
                    <a:pt x="905256" y="806196"/>
                  </a:lnTo>
                  <a:lnTo>
                    <a:pt x="853440" y="824484"/>
                  </a:lnTo>
                  <a:lnTo>
                    <a:pt x="798576" y="838200"/>
                  </a:lnTo>
                  <a:lnTo>
                    <a:pt x="740664" y="848868"/>
                  </a:lnTo>
                  <a:lnTo>
                    <a:pt x="681228" y="854964"/>
                  </a:lnTo>
                  <a:lnTo>
                    <a:pt x="652272" y="856411"/>
                  </a:lnTo>
                  <a:lnTo>
                    <a:pt x="588264" y="856411"/>
                  </a:lnTo>
                  <a:lnTo>
                    <a:pt x="528828" y="851916"/>
                  </a:lnTo>
                  <a:lnTo>
                    <a:pt x="470916" y="844296"/>
                  </a:lnTo>
                  <a:lnTo>
                    <a:pt x="414528" y="832104"/>
                  </a:lnTo>
                  <a:lnTo>
                    <a:pt x="335280" y="806196"/>
                  </a:lnTo>
                  <a:lnTo>
                    <a:pt x="286512" y="784860"/>
                  </a:lnTo>
                  <a:lnTo>
                    <a:pt x="240792" y="760476"/>
                  </a:lnTo>
                  <a:lnTo>
                    <a:pt x="217932" y="748284"/>
                  </a:lnTo>
                  <a:lnTo>
                    <a:pt x="198120" y="733044"/>
                  </a:lnTo>
                  <a:lnTo>
                    <a:pt x="178308" y="719328"/>
                  </a:lnTo>
                  <a:lnTo>
                    <a:pt x="141732" y="688848"/>
                  </a:lnTo>
                  <a:lnTo>
                    <a:pt x="111252" y="655320"/>
                  </a:lnTo>
                  <a:lnTo>
                    <a:pt x="83820" y="620268"/>
                  </a:lnTo>
                  <a:lnTo>
                    <a:pt x="60960" y="582168"/>
                  </a:lnTo>
                  <a:lnTo>
                    <a:pt x="44196" y="544068"/>
                  </a:lnTo>
                  <a:lnTo>
                    <a:pt x="32004" y="502920"/>
                  </a:lnTo>
                  <a:lnTo>
                    <a:pt x="25908" y="461772"/>
                  </a:lnTo>
                  <a:lnTo>
                    <a:pt x="25908" y="567436"/>
                  </a:lnTo>
                  <a:lnTo>
                    <a:pt x="50292" y="614172"/>
                  </a:lnTo>
                  <a:lnTo>
                    <a:pt x="76200" y="653796"/>
                  </a:lnTo>
                  <a:lnTo>
                    <a:pt x="108204" y="690372"/>
                  </a:lnTo>
                  <a:lnTo>
                    <a:pt x="143256" y="723900"/>
                  </a:lnTo>
                  <a:lnTo>
                    <a:pt x="205740" y="769620"/>
                  </a:lnTo>
                  <a:lnTo>
                    <a:pt x="251460" y="795528"/>
                  </a:lnTo>
                  <a:lnTo>
                    <a:pt x="300228" y="819912"/>
                  </a:lnTo>
                  <a:lnTo>
                    <a:pt x="381000" y="848868"/>
                  </a:lnTo>
                  <a:lnTo>
                    <a:pt x="466344" y="868680"/>
                  </a:lnTo>
                  <a:lnTo>
                    <a:pt x="527304" y="877824"/>
                  </a:lnTo>
                  <a:lnTo>
                    <a:pt x="588264" y="882396"/>
                  </a:lnTo>
                  <a:lnTo>
                    <a:pt x="652272" y="882396"/>
                  </a:lnTo>
                  <a:lnTo>
                    <a:pt x="714756" y="877824"/>
                  </a:lnTo>
                  <a:lnTo>
                    <a:pt x="774192" y="868680"/>
                  </a:lnTo>
                  <a:lnTo>
                    <a:pt x="832104" y="856488"/>
                  </a:lnTo>
                  <a:lnTo>
                    <a:pt x="888492" y="839724"/>
                  </a:lnTo>
                  <a:lnTo>
                    <a:pt x="940308" y="819912"/>
                  </a:lnTo>
                  <a:lnTo>
                    <a:pt x="990600" y="795528"/>
                  </a:lnTo>
                  <a:lnTo>
                    <a:pt x="1036320" y="769620"/>
                  </a:lnTo>
                  <a:lnTo>
                    <a:pt x="1097280" y="723900"/>
                  </a:lnTo>
                  <a:lnTo>
                    <a:pt x="1133856" y="688848"/>
                  </a:lnTo>
                  <a:lnTo>
                    <a:pt x="1164336" y="652272"/>
                  </a:lnTo>
                  <a:lnTo>
                    <a:pt x="1202436" y="594360"/>
                  </a:lnTo>
                  <a:lnTo>
                    <a:pt x="1214628" y="565912"/>
                  </a:lnTo>
                  <a:close/>
                </a:path>
              </a:pathLst>
            </a:custGeom>
            <a:solidFill>
              <a:srgbClr val="375D8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2" name="Google Shape;412;p15"/>
          <p:cNvSpPr txBox="1"/>
          <p:nvPr/>
        </p:nvSpPr>
        <p:spPr>
          <a:xfrm>
            <a:off x="8024420" y="3797602"/>
            <a:ext cx="225334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Rx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5"/>
          <p:cNvSpPr/>
          <p:nvPr/>
        </p:nvSpPr>
        <p:spPr>
          <a:xfrm>
            <a:off x="3208828" y="3428781"/>
            <a:ext cx="1982481" cy="1365261"/>
          </a:xfrm>
          <a:custGeom>
            <a:rect b="b" l="l" r="r" t="t"/>
            <a:pathLst>
              <a:path extrusionOk="0" h="1504314" w="2184400">
                <a:moveTo>
                  <a:pt x="163474" y="0"/>
                </a:moveTo>
                <a:lnTo>
                  <a:pt x="136728" y="0"/>
                </a:lnTo>
                <a:lnTo>
                  <a:pt x="0" y="67056"/>
                </a:lnTo>
                <a:lnTo>
                  <a:pt x="4572" y="77724"/>
                </a:lnTo>
                <a:lnTo>
                  <a:pt x="163474" y="0"/>
                </a:lnTo>
                <a:close/>
              </a:path>
              <a:path extrusionOk="0" h="1504314" w="2184400">
                <a:moveTo>
                  <a:pt x="2183892" y="1007351"/>
                </a:moveTo>
                <a:lnTo>
                  <a:pt x="2179320" y="995159"/>
                </a:lnTo>
                <a:lnTo>
                  <a:pt x="1825269" y="1136777"/>
                </a:lnTo>
                <a:lnTo>
                  <a:pt x="432816" y="797039"/>
                </a:lnTo>
                <a:lnTo>
                  <a:pt x="429768" y="810755"/>
                </a:lnTo>
                <a:lnTo>
                  <a:pt x="1819490" y="1149832"/>
                </a:lnTo>
                <a:lnTo>
                  <a:pt x="2033016" y="1504175"/>
                </a:lnTo>
                <a:lnTo>
                  <a:pt x="2043684" y="1498079"/>
                </a:lnTo>
                <a:lnTo>
                  <a:pt x="1832648" y="1146365"/>
                </a:lnTo>
                <a:lnTo>
                  <a:pt x="2183892" y="1007351"/>
                </a:lnTo>
                <a:close/>
              </a:path>
            </a:pathLst>
          </a:custGeom>
          <a:solidFill>
            <a:srgbClr val="497E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4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5"/>
          <p:cNvSpPr/>
          <p:nvPr/>
        </p:nvSpPr>
        <p:spPr>
          <a:xfrm>
            <a:off x="6482687" y="3428781"/>
            <a:ext cx="1658599" cy="1301867"/>
          </a:xfrm>
          <a:custGeom>
            <a:rect b="b" l="l" r="r" t="t"/>
            <a:pathLst>
              <a:path extrusionOk="0" h="1434464" w="1827529">
                <a:moveTo>
                  <a:pt x="1397508" y="880859"/>
                </a:moveTo>
                <a:lnTo>
                  <a:pt x="1392936" y="868667"/>
                </a:lnTo>
                <a:lnTo>
                  <a:pt x="360629" y="1207706"/>
                </a:lnTo>
                <a:lnTo>
                  <a:pt x="4572" y="1066787"/>
                </a:lnTo>
                <a:lnTo>
                  <a:pt x="0" y="1077455"/>
                </a:lnTo>
                <a:lnTo>
                  <a:pt x="347865" y="1216609"/>
                </a:lnTo>
                <a:lnTo>
                  <a:pt x="70104" y="1424927"/>
                </a:lnTo>
                <a:lnTo>
                  <a:pt x="77724" y="1434071"/>
                </a:lnTo>
                <a:lnTo>
                  <a:pt x="364236" y="1220711"/>
                </a:lnTo>
                <a:lnTo>
                  <a:pt x="363651" y="1219911"/>
                </a:lnTo>
                <a:lnTo>
                  <a:pt x="1397508" y="880859"/>
                </a:lnTo>
                <a:close/>
              </a:path>
              <a:path extrusionOk="0" h="1434464" w="1827529">
                <a:moveTo>
                  <a:pt x="1827276" y="138684"/>
                </a:moveTo>
                <a:lnTo>
                  <a:pt x="1608785" y="0"/>
                </a:lnTo>
                <a:lnTo>
                  <a:pt x="1585887" y="0"/>
                </a:lnTo>
                <a:lnTo>
                  <a:pt x="1821180" y="149352"/>
                </a:lnTo>
                <a:lnTo>
                  <a:pt x="1827276" y="138684"/>
                </a:lnTo>
                <a:close/>
              </a:path>
            </a:pathLst>
          </a:custGeom>
          <a:solidFill>
            <a:srgbClr val="497E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4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15"/>
          <p:cNvSpPr txBox="1"/>
          <p:nvPr/>
        </p:nvSpPr>
        <p:spPr>
          <a:xfrm>
            <a:off x="3897174" y="4547255"/>
            <a:ext cx="471415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 2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5"/>
          <p:cNvSpPr txBox="1"/>
          <p:nvPr/>
        </p:nvSpPr>
        <p:spPr>
          <a:xfrm>
            <a:off x="6815569" y="4870906"/>
            <a:ext cx="471415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 2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5"/>
          <p:cNvSpPr txBox="1"/>
          <p:nvPr/>
        </p:nvSpPr>
        <p:spPr>
          <a:xfrm>
            <a:off x="2017506" y="5314890"/>
            <a:ext cx="7313854" cy="905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marR="4611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 7 Narrowband MIMO system model for 2 × 2  MIMO system</a:t>
            </a:r>
            <a:endParaRPr sz="290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5"/>
          <p:cNvSpPr/>
          <p:nvPr/>
        </p:nvSpPr>
        <p:spPr>
          <a:xfrm>
            <a:off x="5253090" y="4550485"/>
            <a:ext cx="1102467" cy="94513"/>
          </a:xfrm>
          <a:custGeom>
            <a:rect b="b" l="l" r="r" t="t"/>
            <a:pathLst>
              <a:path extrusionOk="0" h="104139" w="1214754">
                <a:moveTo>
                  <a:pt x="1190191" y="52578"/>
                </a:moveTo>
                <a:lnTo>
                  <a:pt x="1178314" y="45689"/>
                </a:lnTo>
                <a:lnTo>
                  <a:pt x="0" y="44196"/>
                </a:lnTo>
                <a:lnTo>
                  <a:pt x="0" y="56388"/>
                </a:lnTo>
                <a:lnTo>
                  <a:pt x="1181041" y="57884"/>
                </a:lnTo>
                <a:lnTo>
                  <a:pt x="1190191" y="52578"/>
                </a:lnTo>
                <a:close/>
              </a:path>
              <a:path extrusionOk="0" h="104139" w="1214754">
                <a:moveTo>
                  <a:pt x="1214628" y="51816"/>
                </a:moveTo>
                <a:lnTo>
                  <a:pt x="1129284" y="1524"/>
                </a:lnTo>
                <a:lnTo>
                  <a:pt x="1126236" y="0"/>
                </a:lnTo>
                <a:lnTo>
                  <a:pt x="1121664" y="1524"/>
                </a:lnTo>
                <a:lnTo>
                  <a:pt x="1118616" y="7620"/>
                </a:lnTo>
                <a:lnTo>
                  <a:pt x="1120140" y="10668"/>
                </a:lnTo>
                <a:lnTo>
                  <a:pt x="1123188" y="13716"/>
                </a:lnTo>
                <a:lnTo>
                  <a:pt x="1178314" y="45689"/>
                </a:lnTo>
                <a:lnTo>
                  <a:pt x="1202436" y="45720"/>
                </a:lnTo>
                <a:lnTo>
                  <a:pt x="1202436" y="59000"/>
                </a:lnTo>
                <a:lnTo>
                  <a:pt x="1214628" y="51816"/>
                </a:lnTo>
                <a:close/>
              </a:path>
              <a:path extrusionOk="0" h="104139" w="1214754">
                <a:moveTo>
                  <a:pt x="1199388" y="60796"/>
                </a:moveTo>
                <a:lnTo>
                  <a:pt x="1199388" y="57912"/>
                </a:lnTo>
                <a:lnTo>
                  <a:pt x="1181041" y="57884"/>
                </a:lnTo>
                <a:lnTo>
                  <a:pt x="1123188" y="91440"/>
                </a:lnTo>
                <a:lnTo>
                  <a:pt x="1120140" y="92964"/>
                </a:lnTo>
                <a:lnTo>
                  <a:pt x="1118616" y="96012"/>
                </a:lnTo>
                <a:lnTo>
                  <a:pt x="1121664" y="102108"/>
                </a:lnTo>
                <a:lnTo>
                  <a:pt x="1126236" y="103632"/>
                </a:lnTo>
                <a:lnTo>
                  <a:pt x="1129284" y="102108"/>
                </a:lnTo>
                <a:lnTo>
                  <a:pt x="1199388" y="60796"/>
                </a:lnTo>
                <a:close/>
              </a:path>
              <a:path extrusionOk="0" h="104139" w="1214754">
                <a:moveTo>
                  <a:pt x="1202436" y="57912"/>
                </a:moveTo>
                <a:lnTo>
                  <a:pt x="1202436" y="45720"/>
                </a:lnTo>
                <a:lnTo>
                  <a:pt x="1178314" y="45689"/>
                </a:lnTo>
                <a:lnTo>
                  <a:pt x="1190191" y="52578"/>
                </a:lnTo>
                <a:lnTo>
                  <a:pt x="1199388" y="47244"/>
                </a:lnTo>
                <a:lnTo>
                  <a:pt x="1199388" y="57908"/>
                </a:lnTo>
                <a:lnTo>
                  <a:pt x="1202436" y="57912"/>
                </a:lnTo>
                <a:close/>
              </a:path>
              <a:path extrusionOk="0" h="104139" w="1214754">
                <a:moveTo>
                  <a:pt x="1199381" y="57908"/>
                </a:moveTo>
                <a:lnTo>
                  <a:pt x="1190191" y="52578"/>
                </a:lnTo>
                <a:lnTo>
                  <a:pt x="1181041" y="57884"/>
                </a:lnTo>
                <a:lnTo>
                  <a:pt x="1199381" y="57908"/>
                </a:lnTo>
                <a:close/>
              </a:path>
              <a:path extrusionOk="0" h="104139" w="1214754">
                <a:moveTo>
                  <a:pt x="1199388" y="57908"/>
                </a:moveTo>
                <a:lnTo>
                  <a:pt x="1199388" y="47244"/>
                </a:lnTo>
                <a:lnTo>
                  <a:pt x="1190191" y="52578"/>
                </a:lnTo>
                <a:lnTo>
                  <a:pt x="1199388" y="57908"/>
                </a:lnTo>
                <a:close/>
              </a:path>
              <a:path extrusionOk="0" h="104139" w="1214754">
                <a:moveTo>
                  <a:pt x="1202436" y="59000"/>
                </a:moveTo>
                <a:lnTo>
                  <a:pt x="1202436" y="57912"/>
                </a:lnTo>
                <a:lnTo>
                  <a:pt x="1199381" y="57908"/>
                </a:lnTo>
                <a:lnTo>
                  <a:pt x="1199388" y="60796"/>
                </a:lnTo>
                <a:lnTo>
                  <a:pt x="1202436" y="59000"/>
                </a:lnTo>
                <a:close/>
              </a:path>
            </a:pathLst>
          </a:custGeom>
          <a:solidFill>
            <a:srgbClr val="497E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4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15"/>
          <p:cNvSpPr/>
          <p:nvPr/>
        </p:nvSpPr>
        <p:spPr>
          <a:xfrm>
            <a:off x="5248939" y="3428781"/>
            <a:ext cx="1041955" cy="976833"/>
          </a:xfrm>
          <a:custGeom>
            <a:rect b="b" l="l" r="r" t="t"/>
            <a:pathLst>
              <a:path extrusionOk="0" h="1076325" w="1148079">
                <a:moveTo>
                  <a:pt x="1147572" y="1001268"/>
                </a:moveTo>
                <a:lnTo>
                  <a:pt x="1146048" y="968248"/>
                </a:lnTo>
                <a:lnTo>
                  <a:pt x="1146048" y="987552"/>
                </a:lnTo>
                <a:lnTo>
                  <a:pt x="1144206" y="984681"/>
                </a:lnTo>
                <a:lnTo>
                  <a:pt x="1144524" y="985164"/>
                </a:lnTo>
                <a:lnTo>
                  <a:pt x="1146048" y="987552"/>
                </a:lnTo>
                <a:lnTo>
                  <a:pt x="1146048" y="968248"/>
                </a:lnTo>
                <a:lnTo>
                  <a:pt x="1143000" y="902208"/>
                </a:lnTo>
                <a:lnTo>
                  <a:pt x="1143000" y="897636"/>
                </a:lnTo>
                <a:lnTo>
                  <a:pt x="1139952" y="896112"/>
                </a:lnTo>
                <a:lnTo>
                  <a:pt x="1133856" y="896112"/>
                </a:lnTo>
                <a:lnTo>
                  <a:pt x="1130808" y="899160"/>
                </a:lnTo>
                <a:lnTo>
                  <a:pt x="1130808" y="902208"/>
                </a:lnTo>
                <a:lnTo>
                  <a:pt x="1133043" y="967219"/>
                </a:lnTo>
                <a:lnTo>
                  <a:pt x="587629" y="114338"/>
                </a:lnTo>
                <a:lnTo>
                  <a:pt x="656234" y="0"/>
                </a:lnTo>
                <a:lnTo>
                  <a:pt x="640626" y="0"/>
                </a:lnTo>
                <a:lnTo>
                  <a:pt x="579589" y="101777"/>
                </a:lnTo>
                <a:lnTo>
                  <a:pt x="514515" y="0"/>
                </a:lnTo>
                <a:lnTo>
                  <a:pt x="499948" y="0"/>
                </a:lnTo>
                <a:lnTo>
                  <a:pt x="572541" y="113538"/>
                </a:lnTo>
                <a:lnTo>
                  <a:pt x="0" y="1068324"/>
                </a:lnTo>
                <a:lnTo>
                  <a:pt x="10668" y="1075944"/>
                </a:lnTo>
                <a:lnTo>
                  <a:pt x="580580" y="126098"/>
                </a:lnTo>
                <a:lnTo>
                  <a:pt x="1122476" y="973480"/>
                </a:lnTo>
                <a:lnTo>
                  <a:pt x="1062228" y="943356"/>
                </a:lnTo>
                <a:lnTo>
                  <a:pt x="1057656" y="943356"/>
                </a:lnTo>
                <a:lnTo>
                  <a:pt x="1056132" y="946404"/>
                </a:lnTo>
                <a:lnTo>
                  <a:pt x="1054608" y="950976"/>
                </a:lnTo>
                <a:lnTo>
                  <a:pt x="1056132" y="954024"/>
                </a:lnTo>
                <a:lnTo>
                  <a:pt x="1059180" y="955548"/>
                </a:lnTo>
                <a:lnTo>
                  <a:pt x="1146048" y="1000467"/>
                </a:lnTo>
                <a:lnTo>
                  <a:pt x="1147572" y="1001268"/>
                </a:lnTo>
                <a:close/>
              </a:path>
            </a:pathLst>
          </a:custGeom>
          <a:solidFill>
            <a:srgbClr val="497E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4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15"/>
          <p:cNvSpPr txBox="1"/>
          <p:nvPr/>
        </p:nvSpPr>
        <p:spPr>
          <a:xfrm>
            <a:off x="5690166" y="3884738"/>
            <a:ext cx="319272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3458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45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US" sz="10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sz="108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5"/>
          <p:cNvSpPr txBox="1"/>
          <p:nvPr/>
        </p:nvSpPr>
        <p:spPr>
          <a:xfrm>
            <a:off x="5301507" y="4338403"/>
            <a:ext cx="319272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3458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45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US" sz="10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 sz="108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15"/>
          <p:cNvSpPr txBox="1"/>
          <p:nvPr/>
        </p:nvSpPr>
        <p:spPr>
          <a:xfrm>
            <a:off x="3420457" y="4287227"/>
            <a:ext cx="229367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3458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aseline="-25000"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5"/>
          <p:cNvSpPr txBox="1"/>
          <p:nvPr/>
        </p:nvSpPr>
        <p:spPr>
          <a:xfrm>
            <a:off x="7311189" y="4352235"/>
            <a:ext cx="233403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3458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aseline="-25000"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6"/>
          <p:cNvSpPr txBox="1"/>
          <p:nvPr>
            <p:ph type="title"/>
          </p:nvPr>
        </p:nvSpPr>
        <p:spPr>
          <a:xfrm>
            <a:off x="838200" y="338492"/>
            <a:ext cx="10515600" cy="953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 sz="4400">
                <a:latin typeface="Gill Sans"/>
                <a:ea typeface="Gill Sans"/>
                <a:cs typeface="Gill Sans"/>
                <a:sym typeface="Gill Sans"/>
              </a:rPr>
              <a:t>Introduction to MIMO systems and antennas</a:t>
            </a:r>
            <a:endParaRPr/>
          </a:p>
        </p:txBody>
      </p:sp>
      <p:sp>
        <p:nvSpPr>
          <p:cNvPr id="429" name="Google Shape;429;p16"/>
          <p:cNvSpPr txBox="1"/>
          <p:nvPr>
            <p:ph idx="1" type="body"/>
          </p:nvPr>
        </p:nvSpPr>
        <p:spPr>
          <a:xfrm>
            <a:off x="838200" y="1358283"/>
            <a:ext cx="10515600" cy="4818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b="0" i="0" lang="en-US" sz="2400" u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 of </a:t>
            </a:r>
            <a:r>
              <a:rPr b="0" i="0" lang="en-US" sz="2400" u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antennas </a:t>
            </a:r>
            <a:r>
              <a:rPr b="0" i="0" lang="en-US" sz="2400" u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the transmitter and receiver in wireless systems, popularly known as MIMO (multiple-input multiple-output) technology.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b="0" i="0" lang="en-US" sz="2400" u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 in wireless channels is impaired predominantly by multi-path fading.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 i="0" sz="2400" u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 i="0" sz="2400" u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b="0" i="0" lang="en-US" sz="2400" u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 in wireless channels is impaired predominantly by multi-path fading.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 u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 u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30" name="Google Shape;430;p16"/>
          <p:cNvSpPr/>
          <p:nvPr/>
        </p:nvSpPr>
        <p:spPr>
          <a:xfrm>
            <a:off x="5814874" y="3167848"/>
            <a:ext cx="458788" cy="458788"/>
          </a:xfrm>
          <a:custGeom>
            <a:rect b="b" l="l" r="r" t="t"/>
            <a:pathLst>
              <a:path extrusionOk="0" h="289" w="289">
                <a:moveTo>
                  <a:pt x="129" y="263"/>
                </a:moveTo>
                <a:lnTo>
                  <a:pt x="114" y="248"/>
                </a:lnTo>
                <a:lnTo>
                  <a:pt x="119" y="248"/>
                </a:lnTo>
                <a:lnTo>
                  <a:pt x="134" y="253"/>
                </a:lnTo>
                <a:lnTo>
                  <a:pt x="145" y="212"/>
                </a:lnTo>
                <a:lnTo>
                  <a:pt x="150" y="217"/>
                </a:lnTo>
                <a:lnTo>
                  <a:pt x="160" y="206"/>
                </a:lnTo>
                <a:lnTo>
                  <a:pt x="170" y="181"/>
                </a:lnTo>
                <a:lnTo>
                  <a:pt x="181" y="165"/>
                </a:lnTo>
                <a:lnTo>
                  <a:pt x="181" y="196"/>
                </a:lnTo>
                <a:lnTo>
                  <a:pt x="165" y="222"/>
                </a:lnTo>
                <a:lnTo>
                  <a:pt x="160" y="227"/>
                </a:lnTo>
                <a:lnTo>
                  <a:pt x="176" y="237"/>
                </a:lnTo>
                <a:lnTo>
                  <a:pt x="181" y="253"/>
                </a:lnTo>
                <a:lnTo>
                  <a:pt x="196" y="263"/>
                </a:lnTo>
                <a:lnTo>
                  <a:pt x="207" y="258"/>
                </a:lnTo>
                <a:lnTo>
                  <a:pt x="212" y="248"/>
                </a:lnTo>
                <a:lnTo>
                  <a:pt x="227" y="258"/>
                </a:lnTo>
                <a:lnTo>
                  <a:pt x="238" y="258"/>
                </a:lnTo>
                <a:lnTo>
                  <a:pt x="253" y="248"/>
                </a:lnTo>
                <a:lnTo>
                  <a:pt x="264" y="237"/>
                </a:lnTo>
                <a:lnTo>
                  <a:pt x="269" y="217"/>
                </a:lnTo>
                <a:lnTo>
                  <a:pt x="264" y="196"/>
                </a:lnTo>
                <a:lnTo>
                  <a:pt x="253" y="186"/>
                </a:lnTo>
                <a:lnTo>
                  <a:pt x="274" y="176"/>
                </a:lnTo>
                <a:lnTo>
                  <a:pt x="289" y="155"/>
                </a:lnTo>
                <a:lnTo>
                  <a:pt x="284" y="134"/>
                </a:lnTo>
                <a:lnTo>
                  <a:pt x="274" y="119"/>
                </a:lnTo>
                <a:lnTo>
                  <a:pt x="264" y="88"/>
                </a:lnTo>
                <a:lnTo>
                  <a:pt x="279" y="78"/>
                </a:lnTo>
                <a:lnTo>
                  <a:pt x="289" y="57"/>
                </a:lnTo>
                <a:lnTo>
                  <a:pt x="284" y="36"/>
                </a:lnTo>
                <a:lnTo>
                  <a:pt x="269" y="26"/>
                </a:lnTo>
                <a:lnTo>
                  <a:pt x="253" y="31"/>
                </a:lnTo>
                <a:lnTo>
                  <a:pt x="243" y="10"/>
                </a:lnTo>
                <a:lnTo>
                  <a:pt x="227" y="0"/>
                </a:lnTo>
                <a:lnTo>
                  <a:pt x="212" y="10"/>
                </a:lnTo>
                <a:lnTo>
                  <a:pt x="201" y="31"/>
                </a:lnTo>
                <a:lnTo>
                  <a:pt x="191" y="31"/>
                </a:lnTo>
                <a:lnTo>
                  <a:pt x="181" y="21"/>
                </a:lnTo>
                <a:lnTo>
                  <a:pt x="160" y="5"/>
                </a:lnTo>
                <a:lnTo>
                  <a:pt x="134" y="10"/>
                </a:lnTo>
                <a:lnTo>
                  <a:pt x="114" y="31"/>
                </a:lnTo>
                <a:lnTo>
                  <a:pt x="98" y="10"/>
                </a:lnTo>
                <a:lnTo>
                  <a:pt x="83" y="5"/>
                </a:lnTo>
                <a:lnTo>
                  <a:pt x="62" y="16"/>
                </a:lnTo>
                <a:lnTo>
                  <a:pt x="52" y="36"/>
                </a:lnTo>
                <a:lnTo>
                  <a:pt x="41" y="62"/>
                </a:lnTo>
                <a:lnTo>
                  <a:pt x="31" y="78"/>
                </a:lnTo>
                <a:lnTo>
                  <a:pt x="31" y="98"/>
                </a:lnTo>
                <a:lnTo>
                  <a:pt x="41" y="114"/>
                </a:lnTo>
                <a:lnTo>
                  <a:pt x="26" y="114"/>
                </a:lnTo>
                <a:lnTo>
                  <a:pt x="10" y="124"/>
                </a:lnTo>
                <a:lnTo>
                  <a:pt x="0" y="139"/>
                </a:lnTo>
                <a:lnTo>
                  <a:pt x="5" y="165"/>
                </a:lnTo>
                <a:lnTo>
                  <a:pt x="0" y="176"/>
                </a:lnTo>
                <a:lnTo>
                  <a:pt x="5" y="191"/>
                </a:lnTo>
                <a:lnTo>
                  <a:pt x="15" y="196"/>
                </a:lnTo>
                <a:lnTo>
                  <a:pt x="21" y="217"/>
                </a:lnTo>
                <a:lnTo>
                  <a:pt x="26" y="227"/>
                </a:lnTo>
                <a:lnTo>
                  <a:pt x="31" y="243"/>
                </a:lnTo>
                <a:lnTo>
                  <a:pt x="41" y="253"/>
                </a:lnTo>
                <a:lnTo>
                  <a:pt x="57" y="253"/>
                </a:lnTo>
                <a:lnTo>
                  <a:pt x="83" y="284"/>
                </a:lnTo>
                <a:lnTo>
                  <a:pt x="103" y="289"/>
                </a:lnTo>
                <a:lnTo>
                  <a:pt x="124" y="279"/>
                </a:lnTo>
                <a:lnTo>
                  <a:pt x="129" y="263"/>
                </a:lnTo>
                <a:close/>
                <a:moveTo>
                  <a:pt x="129" y="191"/>
                </a:moveTo>
                <a:lnTo>
                  <a:pt x="139" y="237"/>
                </a:lnTo>
                <a:lnTo>
                  <a:pt x="119" y="222"/>
                </a:lnTo>
                <a:lnTo>
                  <a:pt x="103" y="206"/>
                </a:lnTo>
                <a:lnTo>
                  <a:pt x="108" y="186"/>
                </a:lnTo>
                <a:lnTo>
                  <a:pt x="129" y="191"/>
                </a:lnTo>
                <a:close/>
                <a:moveTo>
                  <a:pt x="83" y="232"/>
                </a:moveTo>
                <a:lnTo>
                  <a:pt x="88" y="227"/>
                </a:lnTo>
                <a:lnTo>
                  <a:pt x="108" y="237"/>
                </a:lnTo>
                <a:lnTo>
                  <a:pt x="108" y="248"/>
                </a:lnTo>
                <a:lnTo>
                  <a:pt x="83" y="232"/>
                </a:lnTo>
                <a:close/>
              </a:path>
            </a:pathLst>
          </a:custGeom>
          <a:solidFill>
            <a:srgbClr val="008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16"/>
          <p:cNvSpPr/>
          <p:nvPr/>
        </p:nvSpPr>
        <p:spPr>
          <a:xfrm>
            <a:off x="5967274" y="3472648"/>
            <a:ext cx="204788" cy="409575"/>
          </a:xfrm>
          <a:custGeom>
            <a:rect b="b" l="l" r="r" t="t"/>
            <a:pathLst>
              <a:path extrusionOk="0" h="258" w="129">
                <a:moveTo>
                  <a:pt x="0" y="52"/>
                </a:moveTo>
                <a:lnTo>
                  <a:pt x="52" y="119"/>
                </a:lnTo>
                <a:lnTo>
                  <a:pt x="46" y="114"/>
                </a:lnTo>
                <a:lnTo>
                  <a:pt x="26" y="103"/>
                </a:lnTo>
                <a:lnTo>
                  <a:pt x="0" y="93"/>
                </a:lnTo>
                <a:lnTo>
                  <a:pt x="0" y="108"/>
                </a:lnTo>
                <a:lnTo>
                  <a:pt x="21" y="114"/>
                </a:lnTo>
                <a:lnTo>
                  <a:pt x="46" y="139"/>
                </a:lnTo>
                <a:lnTo>
                  <a:pt x="46" y="258"/>
                </a:lnTo>
                <a:lnTo>
                  <a:pt x="72" y="258"/>
                </a:lnTo>
                <a:lnTo>
                  <a:pt x="72" y="145"/>
                </a:lnTo>
                <a:lnTo>
                  <a:pt x="88" y="98"/>
                </a:lnTo>
                <a:lnTo>
                  <a:pt x="108" y="57"/>
                </a:lnTo>
                <a:lnTo>
                  <a:pt x="129" y="46"/>
                </a:lnTo>
                <a:lnTo>
                  <a:pt x="119" y="21"/>
                </a:lnTo>
                <a:lnTo>
                  <a:pt x="103" y="21"/>
                </a:lnTo>
                <a:lnTo>
                  <a:pt x="98" y="46"/>
                </a:lnTo>
                <a:lnTo>
                  <a:pt x="67" y="5"/>
                </a:lnTo>
                <a:lnTo>
                  <a:pt x="57" y="0"/>
                </a:lnTo>
                <a:lnTo>
                  <a:pt x="57" y="16"/>
                </a:lnTo>
                <a:lnTo>
                  <a:pt x="88" y="67"/>
                </a:lnTo>
                <a:lnTo>
                  <a:pt x="67" y="88"/>
                </a:lnTo>
                <a:lnTo>
                  <a:pt x="31" y="5"/>
                </a:lnTo>
                <a:lnTo>
                  <a:pt x="10" y="5"/>
                </a:lnTo>
                <a:lnTo>
                  <a:pt x="26" y="31"/>
                </a:lnTo>
                <a:lnTo>
                  <a:pt x="41" y="83"/>
                </a:lnTo>
                <a:lnTo>
                  <a:pt x="21" y="62"/>
                </a:lnTo>
                <a:lnTo>
                  <a:pt x="0" y="52"/>
                </a:lnTo>
                <a:close/>
              </a:path>
            </a:pathLst>
          </a:custGeom>
          <a:solidFill>
            <a:srgbClr val="8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16"/>
          <p:cNvSpPr/>
          <p:nvPr/>
        </p:nvSpPr>
        <p:spPr>
          <a:xfrm>
            <a:off x="7426187" y="3625048"/>
            <a:ext cx="1893887" cy="118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Receiver</a:t>
            </a:r>
            <a:endParaRPr/>
          </a:p>
        </p:txBody>
      </p:sp>
      <p:grpSp>
        <p:nvGrpSpPr>
          <p:cNvPr id="433" name="Google Shape;433;p16"/>
          <p:cNvGrpSpPr/>
          <p:nvPr/>
        </p:nvGrpSpPr>
        <p:grpSpPr>
          <a:xfrm>
            <a:off x="7032487" y="3774273"/>
            <a:ext cx="393700" cy="392113"/>
            <a:chOff x="3599" y="1246"/>
            <a:chExt cx="248" cy="247"/>
          </a:xfrm>
        </p:grpSpPr>
        <p:sp>
          <p:nvSpPr>
            <p:cNvPr id="434" name="Google Shape;434;p16"/>
            <p:cNvSpPr/>
            <p:nvPr/>
          </p:nvSpPr>
          <p:spPr>
            <a:xfrm>
              <a:off x="3640" y="1370"/>
              <a:ext cx="207" cy="123"/>
            </a:xfrm>
            <a:custGeom>
              <a:rect b="b" l="l" r="r" t="t"/>
              <a:pathLst>
                <a:path extrusionOk="0" h="123" w="207">
                  <a:moveTo>
                    <a:pt x="207" y="123"/>
                  </a:moveTo>
                  <a:lnTo>
                    <a:pt x="0" y="123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6"/>
            <p:cNvSpPr/>
            <p:nvPr/>
          </p:nvSpPr>
          <p:spPr>
            <a:xfrm>
              <a:off x="3599" y="1246"/>
              <a:ext cx="83" cy="124"/>
            </a:xfrm>
            <a:custGeom>
              <a:rect b="b" l="l" r="r" t="t"/>
              <a:pathLst>
                <a:path extrusionOk="0" h="124" w="83">
                  <a:moveTo>
                    <a:pt x="41" y="124"/>
                  </a:moveTo>
                  <a:lnTo>
                    <a:pt x="0" y="0"/>
                  </a:lnTo>
                  <a:lnTo>
                    <a:pt x="83" y="0"/>
                  </a:lnTo>
                  <a:lnTo>
                    <a:pt x="41" y="124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36" name="Google Shape;436;p16"/>
          <p:cNvCxnSpPr/>
          <p:nvPr/>
        </p:nvCxnSpPr>
        <p:spPr>
          <a:xfrm>
            <a:off x="4138473" y="3778241"/>
            <a:ext cx="2697163" cy="45561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" name="Google Shape;437;p16"/>
          <p:cNvSpPr/>
          <p:nvPr/>
        </p:nvSpPr>
        <p:spPr>
          <a:xfrm>
            <a:off x="6818174" y="4199723"/>
            <a:ext cx="115888" cy="65088"/>
          </a:xfrm>
          <a:custGeom>
            <a:rect b="b" l="l" r="r" t="t"/>
            <a:pathLst>
              <a:path extrusionOk="0" h="41" w="73">
                <a:moveTo>
                  <a:pt x="16" y="0"/>
                </a:moveTo>
                <a:lnTo>
                  <a:pt x="73" y="41"/>
                </a:lnTo>
                <a:lnTo>
                  <a:pt x="0" y="41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16"/>
          <p:cNvSpPr/>
          <p:nvPr/>
        </p:nvSpPr>
        <p:spPr>
          <a:xfrm>
            <a:off x="7097574" y="4510873"/>
            <a:ext cx="328613" cy="196850"/>
          </a:xfrm>
          <a:custGeom>
            <a:rect b="b" l="l" r="r" t="t"/>
            <a:pathLst>
              <a:path extrusionOk="0" h="124" w="207">
                <a:moveTo>
                  <a:pt x="207" y="124"/>
                </a:moveTo>
                <a:lnTo>
                  <a:pt x="0" y="12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6"/>
          <p:cNvSpPr/>
          <p:nvPr/>
        </p:nvSpPr>
        <p:spPr>
          <a:xfrm>
            <a:off x="7032487" y="4314023"/>
            <a:ext cx="131762" cy="196850"/>
          </a:xfrm>
          <a:custGeom>
            <a:rect b="b" l="l" r="r" t="t"/>
            <a:pathLst>
              <a:path extrusionOk="0" h="124" w="83">
                <a:moveTo>
                  <a:pt x="41" y="124"/>
                </a:moveTo>
                <a:lnTo>
                  <a:pt x="0" y="0"/>
                </a:lnTo>
                <a:lnTo>
                  <a:pt x="83" y="0"/>
                </a:lnTo>
                <a:lnTo>
                  <a:pt x="41" y="12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0" name="Google Shape;440;p16"/>
          <p:cNvGrpSpPr/>
          <p:nvPr/>
        </p:nvGrpSpPr>
        <p:grpSpPr>
          <a:xfrm>
            <a:off x="4976674" y="4691848"/>
            <a:ext cx="320675" cy="515938"/>
            <a:chOff x="2782" y="1823"/>
            <a:chExt cx="202" cy="325"/>
          </a:xfrm>
        </p:grpSpPr>
        <p:sp>
          <p:nvSpPr>
            <p:cNvPr id="441" name="Google Shape;441;p16"/>
            <p:cNvSpPr/>
            <p:nvPr/>
          </p:nvSpPr>
          <p:spPr>
            <a:xfrm>
              <a:off x="2958" y="1860"/>
              <a:ext cx="20" cy="98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6"/>
            <p:cNvSpPr/>
            <p:nvPr/>
          </p:nvSpPr>
          <p:spPr>
            <a:xfrm>
              <a:off x="2782" y="1823"/>
              <a:ext cx="202" cy="135"/>
            </a:xfrm>
            <a:custGeom>
              <a:rect b="b" l="l" r="r" t="t"/>
              <a:pathLst>
                <a:path extrusionOk="0" h="135" w="202">
                  <a:moveTo>
                    <a:pt x="0" y="135"/>
                  </a:moveTo>
                  <a:lnTo>
                    <a:pt x="202" y="135"/>
                  </a:lnTo>
                  <a:lnTo>
                    <a:pt x="103" y="0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CDCDC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2787" y="1834"/>
              <a:ext cx="191" cy="314"/>
            </a:xfrm>
            <a:custGeom>
              <a:rect b="b" l="l" r="r" t="t"/>
              <a:pathLst>
                <a:path extrusionOk="0" h="314" w="191">
                  <a:moveTo>
                    <a:pt x="0" y="314"/>
                  </a:moveTo>
                  <a:lnTo>
                    <a:pt x="191" y="314"/>
                  </a:lnTo>
                  <a:lnTo>
                    <a:pt x="191" y="124"/>
                  </a:lnTo>
                  <a:lnTo>
                    <a:pt x="98" y="0"/>
                  </a:lnTo>
                  <a:lnTo>
                    <a:pt x="0" y="124"/>
                  </a:lnTo>
                  <a:lnTo>
                    <a:pt x="0" y="314"/>
                  </a:lnTo>
                  <a:close/>
                </a:path>
              </a:pathLst>
            </a:custGeom>
            <a:solidFill>
              <a:srgbClr val="E6E6E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6"/>
            <p:cNvSpPr/>
            <p:nvPr/>
          </p:nvSpPr>
          <p:spPr>
            <a:xfrm>
              <a:off x="2813" y="2061"/>
              <a:ext cx="46" cy="7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2870" y="1880"/>
              <a:ext cx="26" cy="36"/>
            </a:xfrm>
            <a:custGeom>
              <a:rect b="b" l="l" r="r" t="t"/>
              <a:pathLst>
                <a:path extrusionOk="0" h="36" w="26">
                  <a:moveTo>
                    <a:pt x="0" y="36"/>
                  </a:moveTo>
                  <a:lnTo>
                    <a:pt x="26" y="36"/>
                  </a:lnTo>
                  <a:lnTo>
                    <a:pt x="26" y="11"/>
                  </a:lnTo>
                  <a:lnTo>
                    <a:pt x="20" y="0"/>
                  </a:lnTo>
                  <a:lnTo>
                    <a:pt x="5" y="0"/>
                  </a:lnTo>
                  <a:lnTo>
                    <a:pt x="0" y="11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2813" y="2014"/>
              <a:ext cx="52" cy="11"/>
            </a:xfrm>
            <a:custGeom>
              <a:rect b="b" l="l" r="r" t="t"/>
              <a:pathLst>
                <a:path extrusionOk="0" h="11" w="52">
                  <a:moveTo>
                    <a:pt x="5" y="11"/>
                  </a:moveTo>
                  <a:lnTo>
                    <a:pt x="46" y="11"/>
                  </a:lnTo>
                  <a:lnTo>
                    <a:pt x="52" y="0"/>
                  </a:lnTo>
                  <a:lnTo>
                    <a:pt x="0" y="0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8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2906" y="2014"/>
              <a:ext cx="47" cy="11"/>
            </a:xfrm>
            <a:custGeom>
              <a:rect b="b" l="l" r="r" t="t"/>
              <a:pathLst>
                <a:path extrusionOk="0" h="11" w="47">
                  <a:moveTo>
                    <a:pt x="0" y="11"/>
                  </a:moveTo>
                  <a:lnTo>
                    <a:pt x="41" y="11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8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2890" y="2107"/>
              <a:ext cx="57" cy="10"/>
            </a:xfrm>
            <a:custGeom>
              <a:rect b="b" l="l" r="r" t="t"/>
              <a:pathLst>
                <a:path extrusionOk="0" h="10" w="57">
                  <a:moveTo>
                    <a:pt x="6" y="10"/>
                  </a:moveTo>
                  <a:lnTo>
                    <a:pt x="52" y="10"/>
                  </a:lnTo>
                  <a:lnTo>
                    <a:pt x="57" y="0"/>
                  </a:lnTo>
                  <a:lnTo>
                    <a:pt x="0" y="0"/>
                  </a:lnTo>
                  <a:lnTo>
                    <a:pt x="6" y="10"/>
                  </a:lnTo>
                  <a:close/>
                </a:path>
              </a:pathLst>
            </a:custGeom>
            <a:solidFill>
              <a:srgbClr val="8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2808" y="2133"/>
              <a:ext cx="57" cy="15"/>
            </a:xfrm>
            <a:custGeom>
              <a:rect b="b" l="l" r="r" t="t"/>
              <a:pathLst>
                <a:path extrusionOk="0" h="15" w="57">
                  <a:moveTo>
                    <a:pt x="5" y="5"/>
                  </a:moveTo>
                  <a:lnTo>
                    <a:pt x="51" y="5"/>
                  </a:lnTo>
                  <a:lnTo>
                    <a:pt x="51" y="0"/>
                  </a:lnTo>
                  <a:lnTo>
                    <a:pt x="5" y="0"/>
                  </a:lnTo>
                  <a:lnTo>
                    <a:pt x="5" y="5"/>
                  </a:lnTo>
                  <a:close/>
                  <a:moveTo>
                    <a:pt x="0" y="15"/>
                  </a:moveTo>
                  <a:lnTo>
                    <a:pt x="57" y="15"/>
                  </a:lnTo>
                  <a:lnTo>
                    <a:pt x="57" y="5"/>
                  </a:lnTo>
                  <a:lnTo>
                    <a:pt x="0" y="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2823" y="1963"/>
              <a:ext cx="124" cy="144"/>
            </a:xfrm>
            <a:custGeom>
              <a:rect b="b" l="l" r="r" t="t"/>
              <a:pathLst>
                <a:path extrusionOk="0" h="144" w="124">
                  <a:moveTo>
                    <a:pt x="88" y="51"/>
                  </a:moveTo>
                  <a:lnTo>
                    <a:pt x="124" y="51"/>
                  </a:lnTo>
                  <a:lnTo>
                    <a:pt x="124" y="0"/>
                  </a:lnTo>
                  <a:lnTo>
                    <a:pt x="88" y="0"/>
                  </a:lnTo>
                  <a:lnTo>
                    <a:pt x="88" y="51"/>
                  </a:lnTo>
                  <a:close/>
                  <a:moveTo>
                    <a:pt x="0" y="51"/>
                  </a:moveTo>
                  <a:lnTo>
                    <a:pt x="31" y="51"/>
                  </a:lnTo>
                  <a:lnTo>
                    <a:pt x="31" y="0"/>
                  </a:lnTo>
                  <a:lnTo>
                    <a:pt x="0" y="0"/>
                  </a:lnTo>
                  <a:lnTo>
                    <a:pt x="0" y="51"/>
                  </a:lnTo>
                  <a:close/>
                  <a:moveTo>
                    <a:pt x="73" y="144"/>
                  </a:moveTo>
                  <a:lnTo>
                    <a:pt x="119" y="144"/>
                  </a:lnTo>
                  <a:lnTo>
                    <a:pt x="119" y="98"/>
                  </a:lnTo>
                  <a:lnTo>
                    <a:pt x="73" y="98"/>
                  </a:lnTo>
                  <a:lnTo>
                    <a:pt x="73" y="144"/>
                  </a:lnTo>
                  <a:close/>
                </a:path>
              </a:pathLst>
            </a:cu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2803" y="1963"/>
              <a:ext cx="165" cy="144"/>
            </a:xfrm>
            <a:custGeom>
              <a:rect b="b" l="l" r="r" t="t"/>
              <a:pathLst>
                <a:path extrusionOk="0" h="144" w="165">
                  <a:moveTo>
                    <a:pt x="0" y="51"/>
                  </a:moveTo>
                  <a:lnTo>
                    <a:pt x="20" y="51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51"/>
                  </a:lnTo>
                  <a:close/>
                  <a:moveTo>
                    <a:pt x="51" y="51"/>
                  </a:moveTo>
                  <a:lnTo>
                    <a:pt x="72" y="51"/>
                  </a:lnTo>
                  <a:lnTo>
                    <a:pt x="72" y="0"/>
                  </a:lnTo>
                  <a:lnTo>
                    <a:pt x="51" y="0"/>
                  </a:lnTo>
                  <a:lnTo>
                    <a:pt x="51" y="51"/>
                  </a:lnTo>
                  <a:close/>
                  <a:moveTo>
                    <a:pt x="93" y="51"/>
                  </a:moveTo>
                  <a:lnTo>
                    <a:pt x="108" y="51"/>
                  </a:lnTo>
                  <a:lnTo>
                    <a:pt x="108" y="0"/>
                  </a:lnTo>
                  <a:lnTo>
                    <a:pt x="93" y="0"/>
                  </a:lnTo>
                  <a:lnTo>
                    <a:pt x="93" y="51"/>
                  </a:lnTo>
                  <a:close/>
                  <a:moveTo>
                    <a:pt x="144" y="51"/>
                  </a:moveTo>
                  <a:lnTo>
                    <a:pt x="160" y="51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51"/>
                  </a:lnTo>
                  <a:close/>
                  <a:moveTo>
                    <a:pt x="72" y="144"/>
                  </a:moveTo>
                  <a:lnTo>
                    <a:pt x="93" y="144"/>
                  </a:lnTo>
                  <a:lnTo>
                    <a:pt x="93" y="98"/>
                  </a:lnTo>
                  <a:lnTo>
                    <a:pt x="72" y="98"/>
                  </a:lnTo>
                  <a:lnTo>
                    <a:pt x="72" y="144"/>
                  </a:lnTo>
                  <a:close/>
                  <a:moveTo>
                    <a:pt x="139" y="144"/>
                  </a:moveTo>
                  <a:lnTo>
                    <a:pt x="165" y="144"/>
                  </a:lnTo>
                  <a:lnTo>
                    <a:pt x="165" y="98"/>
                  </a:lnTo>
                  <a:lnTo>
                    <a:pt x="139" y="98"/>
                  </a:lnTo>
                  <a:lnTo>
                    <a:pt x="139" y="144"/>
                  </a:lnTo>
                  <a:close/>
                </a:path>
              </a:pathLst>
            </a:custGeom>
            <a:solidFill>
              <a:srgbClr val="CDCDC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" name="Google Shape;452;p16"/>
          <p:cNvGrpSpPr/>
          <p:nvPr/>
        </p:nvGrpSpPr>
        <p:grpSpPr>
          <a:xfrm>
            <a:off x="2004874" y="3320248"/>
            <a:ext cx="2146300" cy="1570038"/>
            <a:chOff x="864" y="960"/>
            <a:chExt cx="1352" cy="989"/>
          </a:xfrm>
        </p:grpSpPr>
        <p:grpSp>
          <p:nvGrpSpPr>
            <p:cNvPr id="453" name="Google Shape;453;p16"/>
            <p:cNvGrpSpPr/>
            <p:nvPr/>
          </p:nvGrpSpPr>
          <p:grpSpPr>
            <a:xfrm>
              <a:off x="1968" y="960"/>
              <a:ext cx="248" cy="247"/>
              <a:chOff x="2265" y="1246"/>
              <a:chExt cx="248" cy="247"/>
            </a:xfrm>
          </p:grpSpPr>
          <p:sp>
            <p:nvSpPr>
              <p:cNvPr id="454" name="Google Shape;454;p16"/>
              <p:cNvSpPr/>
              <p:nvPr/>
            </p:nvSpPr>
            <p:spPr>
              <a:xfrm>
                <a:off x="2265" y="1370"/>
                <a:ext cx="207" cy="123"/>
              </a:xfrm>
              <a:custGeom>
                <a:rect b="b" l="l" r="r" t="t"/>
                <a:pathLst>
                  <a:path extrusionOk="0" h="123" w="207">
                    <a:moveTo>
                      <a:pt x="0" y="123"/>
                    </a:moveTo>
                    <a:lnTo>
                      <a:pt x="207" y="123"/>
                    </a:lnTo>
                    <a:lnTo>
                      <a:pt x="207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6"/>
              <p:cNvSpPr/>
              <p:nvPr/>
            </p:nvSpPr>
            <p:spPr>
              <a:xfrm>
                <a:off x="2430" y="1246"/>
                <a:ext cx="83" cy="124"/>
              </a:xfrm>
              <a:custGeom>
                <a:rect b="b" l="l" r="r" t="t"/>
                <a:pathLst>
                  <a:path extrusionOk="0" h="124" w="83">
                    <a:moveTo>
                      <a:pt x="42" y="124"/>
                    </a:moveTo>
                    <a:lnTo>
                      <a:pt x="83" y="0"/>
                    </a:lnTo>
                    <a:lnTo>
                      <a:pt x="0" y="0"/>
                    </a:lnTo>
                    <a:lnTo>
                      <a:pt x="42" y="124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6" name="Google Shape;456;p16"/>
            <p:cNvGrpSpPr/>
            <p:nvPr/>
          </p:nvGrpSpPr>
          <p:grpSpPr>
            <a:xfrm>
              <a:off x="1968" y="1680"/>
              <a:ext cx="248" cy="248"/>
              <a:chOff x="2265" y="1555"/>
              <a:chExt cx="248" cy="248"/>
            </a:xfrm>
          </p:grpSpPr>
          <p:sp>
            <p:nvSpPr>
              <p:cNvPr id="457" name="Google Shape;457;p16"/>
              <p:cNvSpPr/>
              <p:nvPr/>
            </p:nvSpPr>
            <p:spPr>
              <a:xfrm>
                <a:off x="2265" y="1679"/>
                <a:ext cx="207" cy="124"/>
              </a:xfrm>
              <a:custGeom>
                <a:rect b="b" l="l" r="r" t="t"/>
                <a:pathLst>
                  <a:path extrusionOk="0" h="124" w="207">
                    <a:moveTo>
                      <a:pt x="0" y="124"/>
                    </a:moveTo>
                    <a:lnTo>
                      <a:pt x="207" y="124"/>
                    </a:lnTo>
                    <a:lnTo>
                      <a:pt x="207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6"/>
              <p:cNvSpPr/>
              <p:nvPr/>
            </p:nvSpPr>
            <p:spPr>
              <a:xfrm>
                <a:off x="2430" y="1555"/>
                <a:ext cx="83" cy="124"/>
              </a:xfrm>
              <a:custGeom>
                <a:rect b="b" l="l" r="r" t="t"/>
                <a:pathLst>
                  <a:path extrusionOk="0" h="124" w="83">
                    <a:moveTo>
                      <a:pt x="42" y="124"/>
                    </a:moveTo>
                    <a:lnTo>
                      <a:pt x="83" y="0"/>
                    </a:lnTo>
                    <a:lnTo>
                      <a:pt x="0" y="0"/>
                    </a:lnTo>
                    <a:lnTo>
                      <a:pt x="42" y="124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9" name="Google Shape;459;p16"/>
            <p:cNvSpPr/>
            <p:nvPr/>
          </p:nvSpPr>
          <p:spPr>
            <a:xfrm>
              <a:off x="864" y="1152"/>
              <a:ext cx="1086" cy="797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0" name="Google Shape;460;p16"/>
            <p:cNvGrpSpPr/>
            <p:nvPr/>
          </p:nvGrpSpPr>
          <p:grpSpPr>
            <a:xfrm>
              <a:off x="1968" y="1200"/>
              <a:ext cx="248" cy="248"/>
              <a:chOff x="2265" y="1555"/>
              <a:chExt cx="248" cy="248"/>
            </a:xfrm>
          </p:grpSpPr>
          <p:sp>
            <p:nvSpPr>
              <p:cNvPr id="461" name="Google Shape;461;p16"/>
              <p:cNvSpPr/>
              <p:nvPr/>
            </p:nvSpPr>
            <p:spPr>
              <a:xfrm>
                <a:off x="2265" y="1679"/>
                <a:ext cx="207" cy="124"/>
              </a:xfrm>
              <a:custGeom>
                <a:rect b="b" l="l" r="r" t="t"/>
                <a:pathLst>
                  <a:path extrusionOk="0" h="124" w="207">
                    <a:moveTo>
                      <a:pt x="0" y="124"/>
                    </a:moveTo>
                    <a:lnTo>
                      <a:pt x="207" y="124"/>
                    </a:lnTo>
                    <a:lnTo>
                      <a:pt x="207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6"/>
              <p:cNvSpPr/>
              <p:nvPr/>
            </p:nvSpPr>
            <p:spPr>
              <a:xfrm>
                <a:off x="2430" y="1555"/>
                <a:ext cx="83" cy="124"/>
              </a:xfrm>
              <a:custGeom>
                <a:rect b="b" l="l" r="r" t="t"/>
                <a:pathLst>
                  <a:path extrusionOk="0" h="124" w="83">
                    <a:moveTo>
                      <a:pt x="42" y="124"/>
                    </a:moveTo>
                    <a:lnTo>
                      <a:pt x="83" y="0"/>
                    </a:lnTo>
                    <a:lnTo>
                      <a:pt x="0" y="0"/>
                    </a:lnTo>
                    <a:lnTo>
                      <a:pt x="42" y="124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3" name="Google Shape;463;p16"/>
            <p:cNvSpPr txBox="1"/>
            <p:nvPr/>
          </p:nvSpPr>
          <p:spPr>
            <a:xfrm>
              <a:off x="2006" y="1454"/>
              <a:ext cx="152" cy="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•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•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•</a:t>
              </a:r>
              <a:endParaRPr/>
            </a:p>
          </p:txBody>
        </p:sp>
        <p:sp>
          <p:nvSpPr>
            <p:cNvPr id="464" name="Google Shape;464;p16"/>
            <p:cNvSpPr txBox="1"/>
            <p:nvPr/>
          </p:nvSpPr>
          <p:spPr>
            <a:xfrm>
              <a:off x="912" y="1344"/>
              <a:ext cx="101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Transmitter</a:t>
              </a:r>
              <a:endParaRPr/>
            </a:p>
          </p:txBody>
        </p:sp>
      </p:grpSp>
      <p:cxnSp>
        <p:nvCxnSpPr>
          <p:cNvPr id="465" name="Google Shape;465;p16"/>
          <p:cNvCxnSpPr/>
          <p:nvPr/>
        </p:nvCxnSpPr>
        <p:spPr>
          <a:xfrm>
            <a:off x="4138474" y="4463248"/>
            <a:ext cx="990600" cy="30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16"/>
          <p:cNvCxnSpPr/>
          <p:nvPr/>
        </p:nvCxnSpPr>
        <p:spPr>
          <a:xfrm flipH="1" rot="10800000">
            <a:off x="5205274" y="4387048"/>
            <a:ext cx="1828800" cy="38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7" name="Google Shape;467;p16"/>
          <p:cNvCxnSpPr/>
          <p:nvPr/>
        </p:nvCxnSpPr>
        <p:spPr>
          <a:xfrm flipH="1" rot="10800000">
            <a:off x="4214674" y="3244048"/>
            <a:ext cx="1676400" cy="1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16"/>
          <p:cNvCxnSpPr/>
          <p:nvPr/>
        </p:nvCxnSpPr>
        <p:spPr>
          <a:xfrm>
            <a:off x="6272074" y="3320248"/>
            <a:ext cx="76200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69" name="Google Shape;469;p16"/>
          <p:cNvGrpSpPr/>
          <p:nvPr/>
        </p:nvGrpSpPr>
        <p:grpSpPr>
          <a:xfrm>
            <a:off x="7034074" y="3320248"/>
            <a:ext cx="393700" cy="392113"/>
            <a:chOff x="3599" y="1246"/>
            <a:chExt cx="248" cy="247"/>
          </a:xfrm>
        </p:grpSpPr>
        <p:sp>
          <p:nvSpPr>
            <p:cNvPr id="470" name="Google Shape;470;p16"/>
            <p:cNvSpPr/>
            <p:nvPr/>
          </p:nvSpPr>
          <p:spPr>
            <a:xfrm>
              <a:off x="3640" y="1370"/>
              <a:ext cx="207" cy="123"/>
            </a:xfrm>
            <a:custGeom>
              <a:rect b="b" l="l" r="r" t="t"/>
              <a:pathLst>
                <a:path extrusionOk="0" h="123" w="207">
                  <a:moveTo>
                    <a:pt x="207" y="123"/>
                  </a:moveTo>
                  <a:lnTo>
                    <a:pt x="0" y="123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3599" y="1246"/>
              <a:ext cx="83" cy="124"/>
            </a:xfrm>
            <a:custGeom>
              <a:rect b="b" l="l" r="r" t="t"/>
              <a:pathLst>
                <a:path extrusionOk="0" h="124" w="83">
                  <a:moveTo>
                    <a:pt x="41" y="124"/>
                  </a:moveTo>
                  <a:lnTo>
                    <a:pt x="0" y="0"/>
                  </a:lnTo>
                  <a:lnTo>
                    <a:pt x="83" y="0"/>
                  </a:lnTo>
                  <a:lnTo>
                    <a:pt x="41" y="124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72" name="Google Shape;472;p16"/>
          <p:cNvCxnSpPr/>
          <p:nvPr/>
        </p:nvCxnSpPr>
        <p:spPr>
          <a:xfrm>
            <a:off x="6272074" y="3244048"/>
            <a:ext cx="762000" cy="1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3" name="Google Shape;473;p16"/>
          <p:cNvCxnSpPr/>
          <p:nvPr/>
        </p:nvCxnSpPr>
        <p:spPr>
          <a:xfrm>
            <a:off x="4214674" y="3701248"/>
            <a:ext cx="2743200" cy="22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4" name="Google Shape;474;p16"/>
          <p:cNvCxnSpPr/>
          <p:nvPr/>
        </p:nvCxnSpPr>
        <p:spPr>
          <a:xfrm flipH="1" rot="10800000">
            <a:off x="4138474" y="3472648"/>
            <a:ext cx="2895600" cy="990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5" name="Google Shape;475;p16"/>
          <p:cNvSpPr txBox="1"/>
          <p:nvPr/>
        </p:nvSpPr>
        <p:spPr>
          <a:xfrm>
            <a:off x="7186474" y="4158448"/>
            <a:ext cx="2286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7"/>
          <p:cNvSpPr txBox="1"/>
          <p:nvPr>
            <p:ph type="title"/>
          </p:nvPr>
        </p:nvSpPr>
        <p:spPr>
          <a:xfrm>
            <a:off x="838200" y="365126"/>
            <a:ext cx="10515600" cy="8511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 sz="4400">
                <a:latin typeface="Gill Sans"/>
                <a:ea typeface="Gill Sans"/>
                <a:cs typeface="Gill Sans"/>
                <a:sym typeface="Gill Sans"/>
              </a:rPr>
              <a:t>Introduction to MIMO systems and antennas</a:t>
            </a:r>
            <a:endParaRPr/>
          </a:p>
        </p:txBody>
      </p:sp>
      <p:sp>
        <p:nvSpPr>
          <p:cNvPr id="481" name="Google Shape;481;p17"/>
          <p:cNvSpPr txBox="1"/>
          <p:nvPr>
            <p:ph idx="1" type="body"/>
          </p:nvPr>
        </p:nvSpPr>
        <p:spPr>
          <a:xfrm>
            <a:off x="838200" y="1579870"/>
            <a:ext cx="10515600" cy="4871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b="0" i="0" lang="en-US" sz="2400" u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Multi-path is the arrival of the transmitted signal at an intended receiver through differing angles and/or differing time delays and/or differing frequency (i.e., Doppler) shifts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2400" u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ue to the scattering of electromagnetic waves in the environment.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b="0" i="0" lang="en-US" sz="2400" u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Consequently, the received signal power fluctuates in space (due to angle spread) and/or frequency (dueto delay spread) and/or time (due to Doppler spread) through the random superposition of the impinging multi-path components.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MIMO System exploits spatial dimension in addition to the time and frequency dimensions.</a:t>
            </a:r>
            <a:endParaRPr/>
          </a:p>
          <a:p>
            <a:pPr indent="-76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8"/>
          <p:cNvSpPr txBox="1"/>
          <p:nvPr>
            <p:ph type="title"/>
          </p:nvPr>
        </p:nvSpPr>
        <p:spPr>
          <a:xfrm>
            <a:off x="838200" y="365126"/>
            <a:ext cx="10515600" cy="4781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Benefits of MIMO Technology</a:t>
            </a:r>
            <a:endParaRPr/>
          </a:p>
        </p:txBody>
      </p:sp>
      <p:sp>
        <p:nvSpPr>
          <p:cNvPr id="487" name="Google Shape;487;p18"/>
          <p:cNvSpPr txBox="1"/>
          <p:nvPr>
            <p:ph idx="1" type="body"/>
          </p:nvPr>
        </p:nvSpPr>
        <p:spPr>
          <a:xfrm>
            <a:off x="838200" y="843280"/>
            <a:ext cx="10515600" cy="593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b="0" i="0" lang="en-US" sz="2400" u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benefits of MIMO technology that help achieve such significant performance gains are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b="0" i="1" lang="en-US" sz="2400" u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gain</a:t>
            </a:r>
            <a:r>
              <a:rPr b="0" i="0" lang="en-US" sz="2400" u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2400" u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spatial diversity gain</a:t>
            </a:r>
            <a:r>
              <a:rPr b="0" i="0" lang="en-US" sz="2400" u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2400" u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spatial multiplexing gain </a:t>
            </a:r>
            <a:r>
              <a:rPr b="0" i="0" lang="en-US" sz="2400" u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0" i="1" lang="en-US" sz="2400" u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interference reduction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b="0" i="0" lang="en-US" sz="2400" u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gain is the increase in receive SNR that results from a coherent combining effect of the wireless signals at a receiver.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b="0" i="0" lang="en-US" sz="2400" u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coherent combining may be realized through spatial processing at the receive antenna array and/or spatial pre-processing at the transmit antenna array.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b="0" i="0" lang="en-US" sz="2400" u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gain improves resistance to noise, thereby improving the coverage and the range of a wireless network.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b="0" i="0" lang="en-US" sz="2400" u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 level at a receiver in a wireless system fluctuates or fades.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b="0" i="0" lang="en-US" sz="2400" u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Spatial diversity gain mitigates fading and is realized by providing the receiver with multiple (ideally independent) copies of the transmitted signal in space, frequency or time.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9"/>
          <p:cNvSpPr txBox="1"/>
          <p:nvPr>
            <p:ph idx="1" type="body"/>
          </p:nvPr>
        </p:nvSpPr>
        <p:spPr>
          <a:xfrm>
            <a:off x="523875" y="680720"/>
            <a:ext cx="11144250" cy="599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umber of copies is often referred to as the diversity order, the probability that at least one of the copies is not experiencing a deep fade increases, thereby improving the quality and reliability of reception.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b="0" i="0" lang="en-US" sz="2400" u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MIMO channel with M transmit antennas and 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receive antennas potentially offers MN independently fading links, and hence a spatial diversity order of MN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b="0" i="0" lang="en-US" sz="2400" u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MIMO systems offer a linear increase in data rate through spatial multiplexing, i.e., transmitting multiple, independent data streams within the bandwidth of operation.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b="0" i="0" lang="en-US" sz="2400" u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general, the number of data streams that can be reliably supported by a MIMO channel equals the minimum of the number of transmit antennas and the number of receive antennas, i.e., min(M, N).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b="0" i="0" lang="en-US" sz="2400" u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spatial multiplexing gain increases the capacity of a wireless network.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b="0" i="0" lang="en-US" sz="2400" u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Interference in wireless networks results from multiple users sharing time and frequency resources.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b="0" i="0" lang="en-US" sz="2400" u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Interference may be mitigated in MIMO systems by exploiting the spatial dimension to increase the separation between users.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3" name="Google Shape;493;p19"/>
          <p:cNvSpPr txBox="1"/>
          <p:nvPr>
            <p:ph type="title"/>
          </p:nvPr>
        </p:nvSpPr>
        <p:spPr>
          <a:xfrm>
            <a:off x="666750" y="182881"/>
            <a:ext cx="10515600" cy="4781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Benefits of MIMO Technology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3" name="Google Shape;133;p2"/>
          <p:cNvSpPr txBox="1"/>
          <p:nvPr/>
        </p:nvSpPr>
        <p:spPr>
          <a:xfrm>
            <a:off x="2135187" y="930024"/>
            <a:ext cx="7847013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WEEK-2</a:t>
            </a:r>
            <a:endParaRPr b="0" i="0" sz="4000" u="none" cap="none" strike="noStrike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4" name="Google Shape;134;p2"/>
          <p:cNvSpPr txBox="1"/>
          <p:nvPr/>
        </p:nvSpPr>
        <p:spPr>
          <a:xfrm>
            <a:off x="600075" y="1980268"/>
            <a:ext cx="113349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Types of Equalizers - elementary level only, Introduction to MIMO antennas, Case study: Recent trends in Diversity and MIMO antenna</a:t>
            </a:r>
            <a:endParaRPr b="0" i="0" sz="36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Courtesy: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Rappaport T.S, </a:t>
            </a:r>
            <a:r>
              <a:rPr i="1" lang="en-US" sz="1800">
                <a:solidFill>
                  <a:schemeClr val="dk1"/>
                </a:solidFill>
              </a:rPr>
              <a:t>“Wireless Communications: Principles and Practice”, </a:t>
            </a:r>
            <a:r>
              <a:rPr lang="en-US" sz="1800">
                <a:solidFill>
                  <a:schemeClr val="dk1"/>
                </a:solidFill>
              </a:rPr>
              <a:t>Pearson education.</a:t>
            </a: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endParaRPr b="0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SRM Logo - Srm logo png 7 » PNG Image" id="135" name="Google Shape;13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827" y="221823"/>
            <a:ext cx="1853806" cy="62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Basic TX/RX Block diagram </a:t>
            </a:r>
            <a:endParaRPr/>
          </a:p>
        </p:txBody>
      </p:sp>
      <p:pic>
        <p:nvPicPr>
          <p:cNvPr id="499" name="Google Shape;499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5824" y="2012774"/>
            <a:ext cx="7392473" cy="1718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5824" y="3985949"/>
            <a:ext cx="7340958" cy="1725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1"/>
          <p:cNvSpPr txBox="1"/>
          <p:nvPr>
            <p:ph type="title"/>
          </p:nvPr>
        </p:nvSpPr>
        <p:spPr>
          <a:xfrm>
            <a:off x="838200" y="365125"/>
            <a:ext cx="10515600" cy="93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MIMO channel and Signal model</a:t>
            </a:r>
            <a:endParaRPr/>
          </a:p>
        </p:txBody>
      </p:sp>
      <p:sp>
        <p:nvSpPr>
          <p:cNvPr id="506" name="Google Shape;506;p21"/>
          <p:cNvSpPr txBox="1"/>
          <p:nvPr>
            <p:ph idx="1" type="body"/>
          </p:nvPr>
        </p:nvSpPr>
        <p:spPr>
          <a:xfrm>
            <a:off x="838200" y="1199515"/>
            <a:ext cx="10515600" cy="52933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95" r="-69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2"/>
          <p:cNvSpPr txBox="1"/>
          <p:nvPr>
            <p:ph type="title"/>
          </p:nvPr>
        </p:nvSpPr>
        <p:spPr>
          <a:xfrm>
            <a:off x="838200" y="365125"/>
            <a:ext cx="10515600" cy="589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Outage capacity and multiplexing gain</a:t>
            </a:r>
            <a:endParaRPr/>
          </a:p>
        </p:txBody>
      </p:sp>
      <p:sp>
        <p:nvSpPr>
          <p:cNvPr id="512" name="Google Shape;512;p22"/>
          <p:cNvSpPr txBox="1"/>
          <p:nvPr>
            <p:ph idx="1" type="body"/>
          </p:nvPr>
        </p:nvSpPr>
        <p:spPr>
          <a:xfrm>
            <a:off x="838200" y="955040"/>
            <a:ext cx="10515600" cy="565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0" lang="en-US" sz="24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The capacity of a communication channel is the maximum, asymptotic (in block length)  error-free transmission rate that can be achieved. The capacity of a MIMO channel is a complicated function of the channel conditions and transmit/receive processsing constraints.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0" lang="en-US" sz="24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The p percentage outage capacity at SNR ρ, Cout,p(ρ), is defined as the transmission rate that can be supported by (100−p)% of the fading realizations of the channel.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0" lang="en-US" sz="24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Hence at SNR , if a frame is transmitted with rate Cout,p (ρ), the probability that the frame will be decoded correctly is (100−p)%.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3" name="Google Shape;51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5876" y="4414520"/>
            <a:ext cx="325681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Multiplexing gain</a:t>
            </a:r>
            <a:endParaRPr/>
          </a:p>
        </p:txBody>
      </p:sp>
      <p:sp>
        <p:nvSpPr>
          <p:cNvPr id="519" name="Google Shape;519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b="0" i="0" lang="en-US" sz="2800" u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The maximum multiplexing gain r</a:t>
            </a:r>
            <a:r>
              <a:rPr b="0" i="0" lang="en-US" sz="1800" u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b="0" i="0" lang="en-US" sz="2800" u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that can be achieved over a MIMO channel is given by the asymptotic (in SNR) slope of the outage capacity (for fixed FER) plotted as a function of the SNR on a linear–log scale, i.e., </a:t>
            </a:r>
            <a:endParaRPr>
              <a:solidFill>
                <a:srgbClr val="002060"/>
              </a:solidFill>
            </a:endParaRPr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20" name="Google Shape;52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6036" y="3619585"/>
            <a:ext cx="3892994" cy="101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Diversity gain</a:t>
            </a:r>
            <a:endParaRPr/>
          </a:p>
        </p:txBody>
      </p:sp>
      <p:sp>
        <p:nvSpPr>
          <p:cNvPr id="526" name="Google Shape;526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b="0" i="0" lang="en-US" sz="2400" u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maximum diversity gain dmax that can be achieved over a MIMO channel is given by the negative of the asymptotic (in SNR) slope of FER for a fixed transmission rate, plotted as a function of SNR on a log–log scale, i.e.,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27" name="Google Shape;52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3282" y="3189483"/>
            <a:ext cx="3369511" cy="894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 sz="4400">
                <a:latin typeface="Gill Sans"/>
                <a:ea typeface="Gill Sans"/>
                <a:cs typeface="Gill Sans"/>
                <a:sym typeface="Gill Sans"/>
              </a:rPr>
              <a:t>Case study: Recent trends in Diversity and MIMO antenna	</a:t>
            </a:r>
            <a:endParaRPr/>
          </a:p>
        </p:txBody>
      </p:sp>
      <p:sp>
        <p:nvSpPr>
          <p:cNvPr id="533" name="Google Shape;53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4" name="Google Shape;534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</a:pPr>
            <a:r>
              <a:t/>
            </a:r>
            <a:endParaRPr sz="4500">
              <a:solidFill>
                <a:srgbClr val="BC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</a:pPr>
            <a:r>
              <a:t/>
            </a:r>
            <a:endParaRPr sz="4500">
              <a:solidFill>
                <a:srgbClr val="BC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C0000"/>
              </a:buClr>
              <a:buSzPts val="4500"/>
              <a:buNone/>
            </a:pPr>
            <a:r>
              <a:rPr lang="en-US" sz="4500">
                <a:solidFill>
                  <a:srgbClr val="BC0000"/>
                </a:solidFill>
              </a:rPr>
              <a:t>Massive MIMO for 5G: From  Theory to Practice</a:t>
            </a:r>
            <a:endParaRPr sz="4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6"/>
          <p:cNvSpPr txBox="1"/>
          <p:nvPr>
            <p:ph type="title"/>
          </p:nvPr>
        </p:nvSpPr>
        <p:spPr>
          <a:xfrm>
            <a:off x="1755140" y="294385"/>
            <a:ext cx="4116704" cy="57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How to realize 5G?</a:t>
            </a:r>
            <a:endParaRPr sz="3600"/>
          </a:p>
        </p:txBody>
      </p:sp>
      <p:sp>
        <p:nvSpPr>
          <p:cNvPr id="540" name="Google Shape;540;p26"/>
          <p:cNvSpPr txBox="1"/>
          <p:nvPr/>
        </p:nvSpPr>
        <p:spPr>
          <a:xfrm>
            <a:off x="1665986" y="1026667"/>
            <a:ext cx="7387590" cy="1061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100">
            <a:spAutoFit/>
          </a:bodyPr>
          <a:lstStyle/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Font typeface="Noto Sans Symbols"/>
              <a:buChar char="●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requirement of 5G: </a:t>
            </a:r>
            <a:r>
              <a:rPr b="1" lang="en-US"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1000-fold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capacity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50"/>
              <a:buFont typeface="Noto Sans Symbols"/>
              <a:buChar char="●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realize this goal from </a:t>
            </a: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Shannon capacity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6"/>
          <p:cNvSpPr txBox="1"/>
          <p:nvPr/>
        </p:nvSpPr>
        <p:spPr>
          <a:xfrm>
            <a:off x="1665986" y="2215388"/>
            <a:ext cx="512572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Noto Sans Symbols"/>
              <a:buChar char="●"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Three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technical directions for 5G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2" name="Google Shape;542;p26"/>
          <p:cNvGrpSpPr/>
          <p:nvPr/>
        </p:nvGrpSpPr>
        <p:grpSpPr>
          <a:xfrm>
            <a:off x="1671829" y="2932939"/>
            <a:ext cx="5832347" cy="3594353"/>
            <a:chOff x="147828" y="2932938"/>
            <a:chExt cx="5832347" cy="3594353"/>
          </a:xfrm>
        </p:grpSpPr>
        <p:pic>
          <p:nvPicPr>
            <p:cNvPr id="543" name="Google Shape;543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7828" y="2932938"/>
              <a:ext cx="5832347" cy="35943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4" name="Google Shape;544;p26"/>
            <p:cNvSpPr/>
            <p:nvPr/>
          </p:nvSpPr>
          <p:spPr>
            <a:xfrm>
              <a:off x="292607" y="3070114"/>
              <a:ext cx="1389380" cy="795020"/>
            </a:xfrm>
            <a:custGeom>
              <a:rect b="b" l="l" r="r" t="t"/>
              <a:pathLst>
                <a:path extrusionOk="0" h="795020" w="1389380">
                  <a:moveTo>
                    <a:pt x="1389126" y="406891"/>
                  </a:moveTo>
                  <a:lnTo>
                    <a:pt x="1389126" y="385555"/>
                  </a:lnTo>
                  <a:lnTo>
                    <a:pt x="1388364" y="375649"/>
                  </a:lnTo>
                  <a:lnTo>
                    <a:pt x="1376728" y="322762"/>
                  </a:lnTo>
                  <a:lnTo>
                    <a:pt x="1360523" y="283436"/>
                  </a:lnTo>
                  <a:lnTo>
                    <a:pt x="1338788" y="246947"/>
                  </a:lnTo>
                  <a:lnTo>
                    <a:pt x="1312081" y="213237"/>
                  </a:lnTo>
                  <a:lnTo>
                    <a:pt x="1280962" y="182247"/>
                  </a:lnTo>
                  <a:lnTo>
                    <a:pt x="1245994" y="153921"/>
                  </a:lnTo>
                  <a:lnTo>
                    <a:pt x="1207735" y="128201"/>
                  </a:lnTo>
                  <a:lnTo>
                    <a:pt x="1166746" y="105028"/>
                  </a:lnTo>
                  <a:lnTo>
                    <a:pt x="1123588" y="84346"/>
                  </a:lnTo>
                  <a:lnTo>
                    <a:pt x="1078820" y="66096"/>
                  </a:lnTo>
                  <a:lnTo>
                    <a:pt x="1033004" y="50222"/>
                  </a:lnTo>
                  <a:lnTo>
                    <a:pt x="986699" y="36664"/>
                  </a:lnTo>
                  <a:lnTo>
                    <a:pt x="940467" y="25365"/>
                  </a:lnTo>
                  <a:lnTo>
                    <a:pt x="894866" y="16269"/>
                  </a:lnTo>
                  <a:lnTo>
                    <a:pt x="850459" y="9316"/>
                  </a:lnTo>
                  <a:lnTo>
                    <a:pt x="807804" y="4450"/>
                  </a:lnTo>
                  <a:lnTo>
                    <a:pt x="767463" y="1612"/>
                  </a:lnTo>
                  <a:lnTo>
                    <a:pt x="728472" y="713"/>
                  </a:lnTo>
                  <a:lnTo>
                    <a:pt x="694944" y="0"/>
                  </a:lnTo>
                  <a:lnTo>
                    <a:pt x="656296" y="76"/>
                  </a:lnTo>
                  <a:lnTo>
                    <a:pt x="580768" y="4347"/>
                  </a:lnTo>
                  <a:lnTo>
                    <a:pt x="537976" y="9418"/>
                  </a:lnTo>
                  <a:lnTo>
                    <a:pt x="493508" y="16507"/>
                  </a:lnTo>
                  <a:lnTo>
                    <a:pt x="447913" y="25681"/>
                  </a:lnTo>
                  <a:lnTo>
                    <a:pt x="401740" y="37008"/>
                  </a:lnTo>
                  <a:lnTo>
                    <a:pt x="355537" y="50557"/>
                  </a:lnTo>
                  <a:lnTo>
                    <a:pt x="309853" y="66396"/>
                  </a:lnTo>
                  <a:lnTo>
                    <a:pt x="265237" y="84594"/>
                  </a:lnTo>
                  <a:lnTo>
                    <a:pt x="222238" y="105218"/>
                  </a:lnTo>
                  <a:lnTo>
                    <a:pt x="181404" y="128336"/>
                  </a:lnTo>
                  <a:lnTo>
                    <a:pt x="143284" y="154017"/>
                  </a:lnTo>
                  <a:lnTo>
                    <a:pt x="108426" y="182330"/>
                  </a:lnTo>
                  <a:lnTo>
                    <a:pt x="77380" y="213341"/>
                  </a:lnTo>
                  <a:lnTo>
                    <a:pt x="50695" y="247120"/>
                  </a:lnTo>
                  <a:lnTo>
                    <a:pt x="28918" y="283735"/>
                  </a:lnTo>
                  <a:lnTo>
                    <a:pt x="12598" y="323253"/>
                  </a:lnTo>
                  <a:lnTo>
                    <a:pt x="2285" y="365743"/>
                  </a:lnTo>
                  <a:lnTo>
                    <a:pt x="0" y="386317"/>
                  </a:lnTo>
                  <a:lnTo>
                    <a:pt x="0" y="397747"/>
                  </a:lnTo>
                  <a:lnTo>
                    <a:pt x="762" y="407653"/>
                  </a:lnTo>
                  <a:lnTo>
                    <a:pt x="762" y="418321"/>
                  </a:lnTo>
                  <a:lnTo>
                    <a:pt x="3810" y="439657"/>
                  </a:lnTo>
                  <a:lnTo>
                    <a:pt x="16486" y="481774"/>
                  </a:lnTo>
                  <a:lnTo>
                    <a:pt x="34846" y="520867"/>
                  </a:lnTo>
                  <a:lnTo>
                    <a:pt x="38100" y="525863"/>
                  </a:lnTo>
                  <a:lnTo>
                    <a:pt x="38100" y="387841"/>
                  </a:lnTo>
                  <a:lnTo>
                    <a:pt x="38862" y="378697"/>
                  </a:lnTo>
                  <a:lnTo>
                    <a:pt x="51418" y="328073"/>
                  </a:lnTo>
                  <a:lnTo>
                    <a:pt x="69461" y="289015"/>
                  </a:lnTo>
                  <a:lnTo>
                    <a:pt x="93799" y="253072"/>
                  </a:lnTo>
                  <a:lnTo>
                    <a:pt x="123718" y="220174"/>
                  </a:lnTo>
                  <a:lnTo>
                    <a:pt x="158501" y="190253"/>
                  </a:lnTo>
                  <a:lnTo>
                    <a:pt x="197434" y="163238"/>
                  </a:lnTo>
                  <a:lnTo>
                    <a:pt x="239800" y="139061"/>
                  </a:lnTo>
                  <a:lnTo>
                    <a:pt x="284885" y="117652"/>
                  </a:lnTo>
                  <a:lnTo>
                    <a:pt x="331973" y="98941"/>
                  </a:lnTo>
                  <a:lnTo>
                    <a:pt x="380349" y="82860"/>
                  </a:lnTo>
                  <a:lnTo>
                    <a:pt x="429298" y="69339"/>
                  </a:lnTo>
                  <a:lnTo>
                    <a:pt x="478281" y="58276"/>
                  </a:lnTo>
                  <a:lnTo>
                    <a:pt x="526049" y="49698"/>
                  </a:lnTo>
                  <a:lnTo>
                    <a:pt x="572422" y="43440"/>
                  </a:lnTo>
                  <a:lnTo>
                    <a:pt x="616506" y="39465"/>
                  </a:lnTo>
                  <a:lnTo>
                    <a:pt x="656296" y="37757"/>
                  </a:lnTo>
                  <a:lnTo>
                    <a:pt x="659130" y="37718"/>
                  </a:lnTo>
                  <a:lnTo>
                    <a:pt x="694944" y="38083"/>
                  </a:lnTo>
                  <a:lnTo>
                    <a:pt x="762762" y="39607"/>
                  </a:lnTo>
                  <a:lnTo>
                    <a:pt x="841283" y="46477"/>
                  </a:lnTo>
                  <a:lnTo>
                    <a:pt x="884944" y="53208"/>
                  </a:lnTo>
                  <a:lnTo>
                    <a:pt x="930524" y="62243"/>
                  </a:lnTo>
                  <a:lnTo>
                    <a:pt x="977262" y="73662"/>
                  </a:lnTo>
                  <a:lnTo>
                    <a:pt x="1024398" y="87545"/>
                  </a:lnTo>
                  <a:lnTo>
                    <a:pt x="1071171" y="103972"/>
                  </a:lnTo>
                  <a:lnTo>
                    <a:pt x="1116820" y="123022"/>
                  </a:lnTo>
                  <a:lnTo>
                    <a:pt x="1160585" y="144776"/>
                  </a:lnTo>
                  <a:lnTo>
                    <a:pt x="1201704" y="169314"/>
                  </a:lnTo>
                  <a:lnTo>
                    <a:pt x="1239417" y="196714"/>
                  </a:lnTo>
                  <a:lnTo>
                    <a:pt x="1272963" y="227058"/>
                  </a:lnTo>
                  <a:lnTo>
                    <a:pt x="1301581" y="260424"/>
                  </a:lnTo>
                  <a:lnTo>
                    <a:pt x="1324511" y="296893"/>
                  </a:lnTo>
                  <a:lnTo>
                    <a:pt x="1340992" y="336545"/>
                  </a:lnTo>
                  <a:lnTo>
                    <a:pt x="1350264" y="379459"/>
                  </a:lnTo>
                  <a:lnTo>
                    <a:pt x="1351026" y="388603"/>
                  </a:lnTo>
                  <a:lnTo>
                    <a:pt x="1351026" y="527891"/>
                  </a:lnTo>
                  <a:lnTo>
                    <a:pt x="1369413" y="491513"/>
                  </a:lnTo>
                  <a:lnTo>
                    <a:pt x="1382593" y="450659"/>
                  </a:lnTo>
                  <a:lnTo>
                    <a:pt x="1389126" y="406891"/>
                  </a:lnTo>
                  <a:close/>
                </a:path>
                <a:path extrusionOk="0" h="795020" w="1389380">
                  <a:moveTo>
                    <a:pt x="1351026" y="527891"/>
                  </a:moveTo>
                  <a:lnTo>
                    <a:pt x="1351026" y="406129"/>
                  </a:lnTo>
                  <a:lnTo>
                    <a:pt x="1350264" y="415273"/>
                  </a:lnTo>
                  <a:lnTo>
                    <a:pt x="1341182" y="457630"/>
                  </a:lnTo>
                  <a:lnTo>
                    <a:pt x="1324772" y="496915"/>
                  </a:lnTo>
                  <a:lnTo>
                    <a:pt x="1301814" y="533179"/>
                  </a:lnTo>
                  <a:lnTo>
                    <a:pt x="1273087" y="566476"/>
                  </a:lnTo>
                  <a:lnTo>
                    <a:pt x="1239369" y="596858"/>
                  </a:lnTo>
                  <a:lnTo>
                    <a:pt x="1201440" y="624376"/>
                  </a:lnTo>
                  <a:lnTo>
                    <a:pt x="1160080" y="649084"/>
                  </a:lnTo>
                  <a:lnTo>
                    <a:pt x="1116068" y="671034"/>
                  </a:lnTo>
                  <a:lnTo>
                    <a:pt x="1070182" y="690277"/>
                  </a:lnTo>
                  <a:lnTo>
                    <a:pt x="1023203" y="706867"/>
                  </a:lnTo>
                  <a:lnTo>
                    <a:pt x="975909" y="720855"/>
                  </a:lnTo>
                  <a:lnTo>
                    <a:pt x="929081" y="732293"/>
                  </a:lnTo>
                  <a:lnTo>
                    <a:pt x="883496" y="741235"/>
                  </a:lnTo>
                  <a:lnTo>
                    <a:pt x="839935" y="747732"/>
                  </a:lnTo>
                  <a:lnTo>
                    <a:pt x="799176" y="751837"/>
                  </a:lnTo>
                  <a:lnTo>
                    <a:pt x="728472" y="755125"/>
                  </a:lnTo>
                  <a:lnTo>
                    <a:pt x="656296" y="755881"/>
                  </a:lnTo>
                  <a:lnTo>
                    <a:pt x="615117" y="753917"/>
                  </a:lnTo>
                  <a:lnTo>
                    <a:pt x="571292" y="749911"/>
                  </a:lnTo>
                  <a:lnTo>
                    <a:pt x="525465" y="743780"/>
                  </a:lnTo>
                  <a:lnTo>
                    <a:pt x="478103" y="735397"/>
                  </a:lnTo>
                  <a:lnTo>
                    <a:pt x="430386" y="724798"/>
                  </a:lnTo>
                  <a:lnTo>
                    <a:pt x="382425" y="711779"/>
                  </a:lnTo>
                  <a:lnTo>
                    <a:pt x="335044" y="696295"/>
                  </a:lnTo>
                  <a:lnTo>
                    <a:pt x="288887" y="678262"/>
                  </a:lnTo>
                  <a:lnTo>
                    <a:pt x="244599" y="657593"/>
                  </a:lnTo>
                  <a:lnTo>
                    <a:pt x="202827" y="634206"/>
                  </a:lnTo>
                  <a:lnTo>
                    <a:pt x="164216" y="608015"/>
                  </a:lnTo>
                  <a:lnTo>
                    <a:pt x="129410" y="578935"/>
                  </a:lnTo>
                  <a:lnTo>
                    <a:pt x="99055" y="546882"/>
                  </a:lnTo>
                  <a:lnTo>
                    <a:pt x="73796" y="511771"/>
                  </a:lnTo>
                  <a:lnTo>
                    <a:pt x="54278" y="473518"/>
                  </a:lnTo>
                  <a:lnTo>
                    <a:pt x="41148" y="432037"/>
                  </a:lnTo>
                  <a:lnTo>
                    <a:pt x="38100" y="405367"/>
                  </a:lnTo>
                  <a:lnTo>
                    <a:pt x="38100" y="525863"/>
                  </a:lnTo>
                  <a:lnTo>
                    <a:pt x="86607" y="590275"/>
                  </a:lnTo>
                  <a:lnTo>
                    <a:pt x="119005" y="620733"/>
                  </a:lnTo>
                  <a:lnTo>
                    <a:pt x="155077" y="648459"/>
                  </a:lnTo>
                  <a:lnTo>
                    <a:pt x="194323" y="673525"/>
                  </a:lnTo>
                  <a:lnTo>
                    <a:pt x="236239" y="696003"/>
                  </a:lnTo>
                  <a:lnTo>
                    <a:pt x="280324" y="715965"/>
                  </a:lnTo>
                  <a:lnTo>
                    <a:pt x="326076" y="733485"/>
                  </a:lnTo>
                  <a:lnTo>
                    <a:pt x="372992" y="748635"/>
                  </a:lnTo>
                  <a:lnTo>
                    <a:pt x="420571" y="761488"/>
                  </a:lnTo>
                  <a:lnTo>
                    <a:pt x="468310" y="772116"/>
                  </a:lnTo>
                  <a:lnTo>
                    <a:pt x="515707" y="780591"/>
                  </a:lnTo>
                  <a:lnTo>
                    <a:pt x="562261" y="786987"/>
                  </a:lnTo>
                  <a:lnTo>
                    <a:pt x="607469" y="791376"/>
                  </a:lnTo>
                  <a:lnTo>
                    <a:pt x="650828" y="793830"/>
                  </a:lnTo>
                  <a:lnTo>
                    <a:pt x="691838" y="794422"/>
                  </a:lnTo>
                  <a:lnTo>
                    <a:pt x="729996" y="793225"/>
                  </a:lnTo>
                  <a:lnTo>
                    <a:pt x="799176" y="789426"/>
                  </a:lnTo>
                  <a:lnTo>
                    <a:pt x="837175" y="786130"/>
                  </a:lnTo>
                  <a:lnTo>
                    <a:pt x="877747" y="780698"/>
                  </a:lnTo>
                  <a:lnTo>
                    <a:pt x="920427" y="773070"/>
                  </a:lnTo>
                  <a:lnTo>
                    <a:pt x="964591" y="763194"/>
                  </a:lnTo>
                  <a:lnTo>
                    <a:pt x="1009612" y="751018"/>
                  </a:lnTo>
                  <a:lnTo>
                    <a:pt x="1054865" y="736492"/>
                  </a:lnTo>
                  <a:lnTo>
                    <a:pt x="1099726" y="719564"/>
                  </a:lnTo>
                  <a:lnTo>
                    <a:pt x="1143568" y="700182"/>
                  </a:lnTo>
                  <a:lnTo>
                    <a:pt x="1185766" y="678296"/>
                  </a:lnTo>
                  <a:lnTo>
                    <a:pt x="1225695" y="653854"/>
                  </a:lnTo>
                  <a:lnTo>
                    <a:pt x="1262730" y="626805"/>
                  </a:lnTo>
                  <a:lnTo>
                    <a:pt x="1296244" y="597098"/>
                  </a:lnTo>
                  <a:lnTo>
                    <a:pt x="1325613" y="564681"/>
                  </a:lnTo>
                  <a:lnTo>
                    <a:pt x="1350211" y="529503"/>
                  </a:lnTo>
                  <a:lnTo>
                    <a:pt x="1351026" y="52789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5" name="Google Shape;545;p26"/>
          <p:cNvSpPr txBox="1"/>
          <p:nvPr/>
        </p:nvSpPr>
        <p:spPr>
          <a:xfrm>
            <a:off x="6885433" y="2957322"/>
            <a:ext cx="3188335" cy="285976"/>
          </a:xfrm>
          <a:prstGeom prst="rect">
            <a:avLst/>
          </a:prstGeom>
          <a:solidFill>
            <a:srgbClr val="BC0000"/>
          </a:solidFill>
          <a:ln>
            <a:noFill/>
          </a:ln>
        </p:spPr>
        <p:txBody>
          <a:bodyPr anchorCtr="0" anchor="t" bIns="0" lIns="0" spcFirstLastPara="1" rIns="0" wrap="square" tIns="39350">
            <a:spAutoFit/>
          </a:bodyPr>
          <a:lstStyle/>
          <a:p>
            <a:pPr indent="0" lvl="0" marL="26924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 = D * W * </a:t>
            </a:r>
            <a:r>
              <a:rPr lang="en-US" sz="1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 </a:t>
            </a: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 log (1+SINR)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6" name="Google Shape;546;p26"/>
          <p:cNvGrpSpPr/>
          <p:nvPr/>
        </p:nvGrpSpPr>
        <p:grpSpPr>
          <a:xfrm>
            <a:off x="7450074" y="2699004"/>
            <a:ext cx="1172209" cy="245491"/>
            <a:chOff x="5926074" y="2699003"/>
            <a:chExt cx="1172209" cy="245491"/>
          </a:xfrm>
        </p:grpSpPr>
        <p:sp>
          <p:nvSpPr>
            <p:cNvPr id="547" name="Google Shape;547;p26"/>
            <p:cNvSpPr/>
            <p:nvPr/>
          </p:nvSpPr>
          <p:spPr>
            <a:xfrm>
              <a:off x="5926074" y="2699003"/>
              <a:ext cx="290830" cy="241935"/>
            </a:xfrm>
            <a:custGeom>
              <a:rect b="b" l="l" r="r" t="t"/>
              <a:pathLst>
                <a:path extrusionOk="0" h="241935" w="290829">
                  <a:moveTo>
                    <a:pt x="290322" y="0"/>
                  </a:moveTo>
                  <a:lnTo>
                    <a:pt x="213360" y="36576"/>
                  </a:lnTo>
                  <a:lnTo>
                    <a:pt x="236067" y="54127"/>
                  </a:lnTo>
                  <a:lnTo>
                    <a:pt x="104940" y="221716"/>
                  </a:lnTo>
                  <a:lnTo>
                    <a:pt x="0" y="220980"/>
                  </a:lnTo>
                  <a:lnTo>
                    <a:pt x="0" y="240030"/>
                  </a:lnTo>
                  <a:lnTo>
                    <a:pt x="219456" y="241554"/>
                  </a:lnTo>
                  <a:lnTo>
                    <a:pt x="219456" y="222504"/>
                  </a:lnTo>
                  <a:lnTo>
                    <a:pt x="128993" y="221881"/>
                  </a:lnTo>
                  <a:lnTo>
                    <a:pt x="251142" y="65760"/>
                  </a:lnTo>
                  <a:lnTo>
                    <a:pt x="259080" y="71882"/>
                  </a:lnTo>
                  <a:lnTo>
                    <a:pt x="273558" y="83058"/>
                  </a:lnTo>
                  <a:lnTo>
                    <a:pt x="290322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6581393" y="2720340"/>
              <a:ext cx="516890" cy="224154"/>
            </a:xfrm>
            <a:custGeom>
              <a:rect b="b" l="l" r="r" t="t"/>
              <a:pathLst>
                <a:path extrusionOk="0" h="224155" w="516890">
                  <a:moveTo>
                    <a:pt x="449410" y="44341"/>
                  </a:moveTo>
                  <a:lnTo>
                    <a:pt x="442289" y="26914"/>
                  </a:lnTo>
                  <a:lnTo>
                    <a:pt x="0" y="206501"/>
                  </a:lnTo>
                  <a:lnTo>
                    <a:pt x="7620" y="224027"/>
                  </a:lnTo>
                  <a:lnTo>
                    <a:pt x="449410" y="44341"/>
                  </a:lnTo>
                  <a:close/>
                </a:path>
                <a:path extrusionOk="0" h="224155" w="516890">
                  <a:moveTo>
                    <a:pt x="516636" y="6857"/>
                  </a:moveTo>
                  <a:lnTo>
                    <a:pt x="431292" y="0"/>
                  </a:lnTo>
                  <a:lnTo>
                    <a:pt x="442289" y="26914"/>
                  </a:lnTo>
                  <a:lnTo>
                    <a:pt x="454152" y="22097"/>
                  </a:lnTo>
                  <a:lnTo>
                    <a:pt x="461010" y="39623"/>
                  </a:lnTo>
                  <a:lnTo>
                    <a:pt x="461010" y="70001"/>
                  </a:lnTo>
                  <a:lnTo>
                    <a:pt x="516636" y="6857"/>
                  </a:lnTo>
                  <a:close/>
                </a:path>
                <a:path extrusionOk="0" h="224155" w="516890">
                  <a:moveTo>
                    <a:pt x="461010" y="39623"/>
                  </a:moveTo>
                  <a:lnTo>
                    <a:pt x="454152" y="22097"/>
                  </a:lnTo>
                  <a:lnTo>
                    <a:pt x="442289" y="26914"/>
                  </a:lnTo>
                  <a:lnTo>
                    <a:pt x="449410" y="44341"/>
                  </a:lnTo>
                  <a:lnTo>
                    <a:pt x="461010" y="39623"/>
                  </a:lnTo>
                  <a:close/>
                </a:path>
                <a:path extrusionOk="0" h="224155" w="516890">
                  <a:moveTo>
                    <a:pt x="461010" y="70001"/>
                  </a:moveTo>
                  <a:lnTo>
                    <a:pt x="461010" y="39623"/>
                  </a:lnTo>
                  <a:lnTo>
                    <a:pt x="449410" y="44341"/>
                  </a:lnTo>
                  <a:lnTo>
                    <a:pt x="460248" y="70865"/>
                  </a:lnTo>
                  <a:lnTo>
                    <a:pt x="461010" y="70001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9" name="Google Shape;549;p26"/>
          <p:cNvSpPr txBox="1"/>
          <p:nvPr/>
        </p:nvSpPr>
        <p:spPr>
          <a:xfrm>
            <a:off x="7054850" y="2443988"/>
            <a:ext cx="217805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No. of APs	</a:t>
            </a:r>
            <a:r>
              <a:rPr lang="en-US"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Bandwidth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0" name="Google Shape;550;p26"/>
          <p:cNvGrpSpPr/>
          <p:nvPr/>
        </p:nvGrpSpPr>
        <p:grpSpPr>
          <a:xfrm>
            <a:off x="8009382" y="2926080"/>
            <a:ext cx="387096" cy="605409"/>
            <a:chOff x="6485382" y="2926079"/>
            <a:chExt cx="387096" cy="605409"/>
          </a:xfrm>
        </p:grpSpPr>
        <p:sp>
          <p:nvSpPr>
            <p:cNvPr id="551" name="Google Shape;551;p26"/>
            <p:cNvSpPr/>
            <p:nvPr/>
          </p:nvSpPr>
          <p:spPr>
            <a:xfrm>
              <a:off x="6485382" y="2926079"/>
              <a:ext cx="223520" cy="19050"/>
            </a:xfrm>
            <a:custGeom>
              <a:rect b="b" l="l" r="r" t="t"/>
              <a:pathLst>
                <a:path extrusionOk="0" h="19050" w="223520">
                  <a:moveTo>
                    <a:pt x="223265" y="19050"/>
                  </a:moveTo>
                  <a:lnTo>
                    <a:pt x="223265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223265" y="1905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6548628" y="3331463"/>
              <a:ext cx="323850" cy="200025"/>
            </a:xfrm>
            <a:custGeom>
              <a:rect b="b" l="l" r="r" t="t"/>
              <a:pathLst>
                <a:path extrusionOk="0" h="200025" w="323850">
                  <a:moveTo>
                    <a:pt x="60178" y="152113"/>
                  </a:moveTo>
                  <a:lnTo>
                    <a:pt x="45720" y="128016"/>
                  </a:lnTo>
                  <a:lnTo>
                    <a:pt x="0" y="199644"/>
                  </a:lnTo>
                  <a:lnTo>
                    <a:pt x="49530" y="195628"/>
                  </a:lnTo>
                  <a:lnTo>
                    <a:pt x="49530" y="158496"/>
                  </a:lnTo>
                  <a:lnTo>
                    <a:pt x="60178" y="152113"/>
                  </a:lnTo>
                  <a:close/>
                </a:path>
                <a:path extrusionOk="0" h="200025" w="323850">
                  <a:moveTo>
                    <a:pt x="70182" y="168787"/>
                  </a:moveTo>
                  <a:lnTo>
                    <a:pt x="60178" y="152113"/>
                  </a:lnTo>
                  <a:lnTo>
                    <a:pt x="49530" y="158496"/>
                  </a:lnTo>
                  <a:lnTo>
                    <a:pt x="59436" y="175260"/>
                  </a:lnTo>
                  <a:lnTo>
                    <a:pt x="70182" y="168787"/>
                  </a:lnTo>
                  <a:close/>
                </a:path>
                <a:path extrusionOk="0" h="200025" w="323850">
                  <a:moveTo>
                    <a:pt x="84582" y="192786"/>
                  </a:moveTo>
                  <a:lnTo>
                    <a:pt x="70182" y="168787"/>
                  </a:lnTo>
                  <a:lnTo>
                    <a:pt x="59436" y="175260"/>
                  </a:lnTo>
                  <a:lnTo>
                    <a:pt x="49530" y="158496"/>
                  </a:lnTo>
                  <a:lnTo>
                    <a:pt x="49530" y="195628"/>
                  </a:lnTo>
                  <a:lnTo>
                    <a:pt x="84582" y="192786"/>
                  </a:lnTo>
                  <a:close/>
                </a:path>
                <a:path extrusionOk="0" h="200025" w="323850">
                  <a:moveTo>
                    <a:pt x="323850" y="16001"/>
                  </a:moveTo>
                  <a:lnTo>
                    <a:pt x="313944" y="0"/>
                  </a:lnTo>
                  <a:lnTo>
                    <a:pt x="60178" y="152113"/>
                  </a:lnTo>
                  <a:lnTo>
                    <a:pt x="70182" y="168787"/>
                  </a:lnTo>
                  <a:lnTo>
                    <a:pt x="323850" y="1600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3" name="Google Shape;553;p26"/>
          <p:cNvSpPr txBox="1"/>
          <p:nvPr/>
        </p:nvSpPr>
        <p:spPr>
          <a:xfrm>
            <a:off x="6828535" y="3492501"/>
            <a:ext cx="146050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No. of antennas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4" name="Google Shape;554;p26"/>
          <p:cNvGrpSpPr/>
          <p:nvPr/>
        </p:nvGrpSpPr>
        <p:grpSpPr>
          <a:xfrm>
            <a:off x="8231123" y="3328415"/>
            <a:ext cx="1315212" cy="211835"/>
            <a:chOff x="6707123" y="3328415"/>
            <a:chExt cx="1315212" cy="211835"/>
          </a:xfrm>
        </p:grpSpPr>
        <p:sp>
          <p:nvSpPr>
            <p:cNvPr id="555" name="Google Shape;555;p26"/>
            <p:cNvSpPr/>
            <p:nvPr/>
          </p:nvSpPr>
          <p:spPr>
            <a:xfrm>
              <a:off x="6707123" y="3328415"/>
              <a:ext cx="241300" cy="19050"/>
            </a:xfrm>
            <a:custGeom>
              <a:rect b="b" l="l" r="r" t="t"/>
              <a:pathLst>
                <a:path extrusionOk="0" h="19050" w="241300">
                  <a:moveTo>
                    <a:pt x="240792" y="19050"/>
                  </a:moveTo>
                  <a:lnTo>
                    <a:pt x="240792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240792" y="1905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56" name="Google Shape;556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775447" y="3332225"/>
              <a:ext cx="246888" cy="20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7" name="Google Shape;557;p26"/>
          <p:cNvSpPr txBox="1"/>
          <p:nvPr/>
        </p:nvSpPr>
        <p:spPr>
          <a:xfrm>
            <a:off x="8395207" y="3523742"/>
            <a:ext cx="2037714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Interference mitigation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6"/>
          <p:cNvSpPr/>
          <p:nvPr/>
        </p:nvSpPr>
        <p:spPr>
          <a:xfrm>
            <a:off x="9276588" y="3328415"/>
            <a:ext cx="496570" cy="19050"/>
          </a:xfrm>
          <a:custGeom>
            <a:rect b="b" l="l" r="r" t="t"/>
            <a:pathLst>
              <a:path extrusionOk="0" h="19050" w="496570">
                <a:moveTo>
                  <a:pt x="496061" y="19050"/>
                </a:moveTo>
                <a:lnTo>
                  <a:pt x="496061" y="0"/>
                </a:lnTo>
                <a:lnTo>
                  <a:pt x="0" y="0"/>
                </a:lnTo>
                <a:lnTo>
                  <a:pt x="0" y="19050"/>
                </a:lnTo>
                <a:lnTo>
                  <a:pt x="496061" y="1905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26"/>
          <p:cNvSpPr txBox="1"/>
          <p:nvPr/>
        </p:nvSpPr>
        <p:spPr>
          <a:xfrm>
            <a:off x="10186416" y="6598467"/>
            <a:ext cx="274320" cy="2043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826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4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7"/>
          <p:cNvSpPr txBox="1"/>
          <p:nvPr/>
        </p:nvSpPr>
        <p:spPr>
          <a:xfrm>
            <a:off x="1661413" y="1174496"/>
            <a:ext cx="8255000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Font typeface="Noto Sans Symbols"/>
              <a:buChar char="●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1" lang="en-US" sz="2400">
                <a:solidFill>
                  <a:srgbClr val="BC0000"/>
                </a:solidFill>
                <a:latin typeface="Arial"/>
                <a:ea typeface="Arial"/>
                <a:cs typeface="Arial"/>
                <a:sym typeface="Arial"/>
              </a:rPr>
              <a:t>hundreds of BS antennas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simultaneously serve  multiple users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5" name="Google Shape;56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0676" y="3003805"/>
            <a:ext cx="4187952" cy="287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27"/>
          <p:cNvSpPr txBox="1"/>
          <p:nvPr/>
        </p:nvSpPr>
        <p:spPr>
          <a:xfrm>
            <a:off x="2661666" y="2168208"/>
            <a:ext cx="203136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0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Conventional MIMO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M:</a:t>
            </a:r>
            <a:r>
              <a:rPr lang="en-US" sz="1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2~8</a:t>
            </a: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K:1~4 (LTE-A)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7"/>
          <p:cNvSpPr txBox="1"/>
          <p:nvPr/>
        </p:nvSpPr>
        <p:spPr>
          <a:xfrm>
            <a:off x="2509266" y="2111501"/>
            <a:ext cx="2376170" cy="609782"/>
          </a:xfrm>
          <a:prstGeom prst="rect">
            <a:avLst/>
          </a:prstGeom>
          <a:solidFill>
            <a:srgbClr val="A40000"/>
          </a:solidFill>
          <a:ln>
            <a:noFill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1651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Conventional MIMO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0" rtl="0" algn="l"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M:</a:t>
            </a:r>
            <a:r>
              <a:rPr lang="en-US" sz="1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2~8</a:t>
            </a: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K:1~4 (LTE-A)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7"/>
          <p:cNvSpPr/>
          <p:nvPr/>
        </p:nvSpPr>
        <p:spPr>
          <a:xfrm>
            <a:off x="2365248" y="2112264"/>
            <a:ext cx="144145" cy="647700"/>
          </a:xfrm>
          <a:custGeom>
            <a:rect b="b" l="l" r="r" t="t"/>
            <a:pathLst>
              <a:path extrusionOk="0" h="647700" w="144144">
                <a:moveTo>
                  <a:pt x="144018" y="647700"/>
                </a:moveTo>
                <a:lnTo>
                  <a:pt x="144018" y="0"/>
                </a:lnTo>
                <a:lnTo>
                  <a:pt x="0" y="0"/>
                </a:lnTo>
                <a:lnTo>
                  <a:pt x="0" y="647700"/>
                </a:lnTo>
                <a:lnTo>
                  <a:pt x="144018" y="64770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27"/>
          <p:cNvSpPr txBox="1"/>
          <p:nvPr/>
        </p:nvSpPr>
        <p:spPr>
          <a:xfrm>
            <a:off x="6989065" y="2186497"/>
            <a:ext cx="1958339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82575" marR="0" rtl="0" algn="l">
              <a:lnSpc>
                <a:spcPct val="110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Massive MIMO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45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M: ~</a:t>
            </a:r>
            <a:r>
              <a:rPr lang="en-US"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100~1000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K: 16~64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7"/>
          <p:cNvSpPr txBox="1"/>
          <p:nvPr/>
        </p:nvSpPr>
        <p:spPr>
          <a:xfrm>
            <a:off x="6830568" y="2111502"/>
            <a:ext cx="2304415" cy="584775"/>
          </a:xfrm>
          <a:prstGeom prst="rect">
            <a:avLst/>
          </a:prstGeom>
          <a:solidFill>
            <a:srgbClr val="A40000"/>
          </a:solidFill>
          <a:ln>
            <a:noFill/>
          </a:ln>
        </p:spPr>
        <p:txBody>
          <a:bodyPr anchorCtr="0" anchor="t" bIns="0" lIns="0" spcFirstLastPara="1" rIns="0" wrap="square" tIns="53325">
            <a:spAutoFit/>
          </a:bodyPr>
          <a:lstStyle/>
          <a:p>
            <a:pPr indent="0" lvl="0" marL="44069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Massive MIMO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115" marR="0" rtl="0" algn="l">
              <a:spcBef>
                <a:spcPts val="345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M: ~</a:t>
            </a:r>
            <a:r>
              <a:rPr lang="en-US"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100~1000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K: 16~64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1" name="Google Shape;571;p27"/>
          <p:cNvGrpSpPr/>
          <p:nvPr/>
        </p:nvGrpSpPr>
        <p:grpSpPr>
          <a:xfrm>
            <a:off x="1572005" y="2112264"/>
            <a:ext cx="5258690" cy="3589782"/>
            <a:chOff x="48005" y="2112264"/>
            <a:chExt cx="5258690" cy="3589782"/>
          </a:xfrm>
        </p:grpSpPr>
        <p:sp>
          <p:nvSpPr>
            <p:cNvPr id="572" name="Google Shape;572;p27"/>
            <p:cNvSpPr/>
            <p:nvPr/>
          </p:nvSpPr>
          <p:spPr>
            <a:xfrm>
              <a:off x="5162550" y="2112264"/>
              <a:ext cx="144145" cy="647700"/>
            </a:xfrm>
            <a:custGeom>
              <a:rect b="b" l="l" r="r" t="t"/>
              <a:pathLst>
                <a:path extrusionOk="0" h="647700" w="144145">
                  <a:moveTo>
                    <a:pt x="144017" y="647700"/>
                  </a:moveTo>
                  <a:lnTo>
                    <a:pt x="144017" y="0"/>
                  </a:lnTo>
                  <a:lnTo>
                    <a:pt x="0" y="0"/>
                  </a:lnTo>
                  <a:lnTo>
                    <a:pt x="0" y="647700"/>
                  </a:lnTo>
                  <a:lnTo>
                    <a:pt x="144017" y="64770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73" name="Google Shape;573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005" y="3108198"/>
              <a:ext cx="4008120" cy="25938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4" name="Google Shape;574;p27"/>
            <p:cNvSpPr/>
            <p:nvPr/>
          </p:nvSpPr>
          <p:spPr>
            <a:xfrm>
              <a:off x="4226052" y="2183891"/>
              <a:ext cx="577215" cy="2280285"/>
            </a:xfrm>
            <a:custGeom>
              <a:rect b="b" l="l" r="r" t="t"/>
              <a:pathLst>
                <a:path extrusionOk="0" h="2280285" w="577214">
                  <a:moveTo>
                    <a:pt x="576834" y="2079510"/>
                  </a:moveTo>
                  <a:lnTo>
                    <a:pt x="310134" y="1879104"/>
                  </a:lnTo>
                  <a:lnTo>
                    <a:pt x="310134" y="2012454"/>
                  </a:lnTo>
                  <a:lnTo>
                    <a:pt x="0" y="2012454"/>
                  </a:lnTo>
                  <a:lnTo>
                    <a:pt x="0" y="2146566"/>
                  </a:lnTo>
                  <a:lnTo>
                    <a:pt x="310134" y="2146566"/>
                  </a:lnTo>
                  <a:lnTo>
                    <a:pt x="310134" y="2279916"/>
                  </a:lnTo>
                  <a:lnTo>
                    <a:pt x="576834" y="2079510"/>
                  </a:lnTo>
                  <a:close/>
                </a:path>
                <a:path extrusionOk="0" h="2280285" w="577214">
                  <a:moveTo>
                    <a:pt x="576834" y="200406"/>
                  </a:moveTo>
                  <a:lnTo>
                    <a:pt x="310134" y="0"/>
                  </a:lnTo>
                  <a:lnTo>
                    <a:pt x="310134" y="133350"/>
                  </a:lnTo>
                  <a:lnTo>
                    <a:pt x="0" y="133350"/>
                  </a:lnTo>
                  <a:lnTo>
                    <a:pt x="0" y="267462"/>
                  </a:lnTo>
                  <a:lnTo>
                    <a:pt x="310134" y="267462"/>
                  </a:lnTo>
                  <a:lnTo>
                    <a:pt x="310134" y="400812"/>
                  </a:lnTo>
                  <a:lnTo>
                    <a:pt x="576834" y="200406"/>
                  </a:lnTo>
                  <a:close/>
                </a:path>
              </a:pathLst>
            </a:custGeom>
            <a:solidFill>
              <a:srgbClr val="5CAD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5" name="Google Shape;575;p27"/>
          <p:cNvSpPr/>
          <p:nvPr/>
        </p:nvSpPr>
        <p:spPr>
          <a:xfrm>
            <a:off x="1810512" y="5968746"/>
            <a:ext cx="8522335" cy="502284"/>
          </a:xfrm>
          <a:custGeom>
            <a:rect b="b" l="l" r="r" t="t"/>
            <a:pathLst>
              <a:path extrusionOk="0" h="502285" w="8522335">
                <a:moveTo>
                  <a:pt x="8522208" y="502158"/>
                </a:moveTo>
                <a:lnTo>
                  <a:pt x="8522208" y="0"/>
                </a:lnTo>
                <a:lnTo>
                  <a:pt x="0" y="0"/>
                </a:lnTo>
                <a:lnTo>
                  <a:pt x="0" y="502158"/>
                </a:lnTo>
                <a:lnTo>
                  <a:pt x="4572" y="502158"/>
                </a:lnTo>
                <a:lnTo>
                  <a:pt x="4572" y="9906"/>
                </a:lnTo>
                <a:lnTo>
                  <a:pt x="9144" y="4572"/>
                </a:lnTo>
                <a:lnTo>
                  <a:pt x="9144" y="9906"/>
                </a:lnTo>
                <a:lnTo>
                  <a:pt x="8512302" y="9906"/>
                </a:lnTo>
                <a:lnTo>
                  <a:pt x="8512302" y="4572"/>
                </a:lnTo>
                <a:lnTo>
                  <a:pt x="8516874" y="9906"/>
                </a:lnTo>
                <a:lnTo>
                  <a:pt x="8516874" y="502158"/>
                </a:lnTo>
                <a:lnTo>
                  <a:pt x="8522208" y="502158"/>
                </a:lnTo>
                <a:close/>
              </a:path>
              <a:path extrusionOk="0" h="502285" w="8522335">
                <a:moveTo>
                  <a:pt x="9144" y="9906"/>
                </a:moveTo>
                <a:lnTo>
                  <a:pt x="9144" y="4572"/>
                </a:lnTo>
                <a:lnTo>
                  <a:pt x="4572" y="9906"/>
                </a:lnTo>
                <a:lnTo>
                  <a:pt x="9144" y="9906"/>
                </a:lnTo>
                <a:close/>
              </a:path>
              <a:path extrusionOk="0" h="502285" w="8522335">
                <a:moveTo>
                  <a:pt x="9144" y="492252"/>
                </a:moveTo>
                <a:lnTo>
                  <a:pt x="9144" y="9906"/>
                </a:lnTo>
                <a:lnTo>
                  <a:pt x="4572" y="9906"/>
                </a:lnTo>
                <a:lnTo>
                  <a:pt x="4572" y="492252"/>
                </a:lnTo>
                <a:lnTo>
                  <a:pt x="9144" y="492252"/>
                </a:lnTo>
                <a:close/>
              </a:path>
              <a:path extrusionOk="0" h="502285" w="8522335">
                <a:moveTo>
                  <a:pt x="8516874" y="492252"/>
                </a:moveTo>
                <a:lnTo>
                  <a:pt x="4572" y="492252"/>
                </a:lnTo>
                <a:lnTo>
                  <a:pt x="9144" y="497586"/>
                </a:lnTo>
                <a:lnTo>
                  <a:pt x="9144" y="502158"/>
                </a:lnTo>
                <a:lnTo>
                  <a:pt x="8512302" y="502158"/>
                </a:lnTo>
                <a:lnTo>
                  <a:pt x="8512302" y="497586"/>
                </a:lnTo>
                <a:lnTo>
                  <a:pt x="8516874" y="492252"/>
                </a:lnTo>
                <a:close/>
              </a:path>
              <a:path extrusionOk="0" h="502285" w="8522335">
                <a:moveTo>
                  <a:pt x="9144" y="502158"/>
                </a:moveTo>
                <a:lnTo>
                  <a:pt x="9144" y="497586"/>
                </a:lnTo>
                <a:lnTo>
                  <a:pt x="4572" y="492252"/>
                </a:lnTo>
                <a:lnTo>
                  <a:pt x="4572" y="502158"/>
                </a:lnTo>
                <a:lnTo>
                  <a:pt x="9144" y="502158"/>
                </a:lnTo>
                <a:close/>
              </a:path>
              <a:path extrusionOk="0" h="502285" w="8522335">
                <a:moveTo>
                  <a:pt x="8516874" y="9906"/>
                </a:moveTo>
                <a:lnTo>
                  <a:pt x="8512302" y="4572"/>
                </a:lnTo>
                <a:lnTo>
                  <a:pt x="8512302" y="9906"/>
                </a:lnTo>
                <a:lnTo>
                  <a:pt x="8516874" y="9906"/>
                </a:lnTo>
                <a:close/>
              </a:path>
              <a:path extrusionOk="0" h="502285" w="8522335">
                <a:moveTo>
                  <a:pt x="8516874" y="492252"/>
                </a:moveTo>
                <a:lnTo>
                  <a:pt x="8516874" y="9906"/>
                </a:lnTo>
                <a:lnTo>
                  <a:pt x="8512302" y="9906"/>
                </a:lnTo>
                <a:lnTo>
                  <a:pt x="8512302" y="492252"/>
                </a:lnTo>
                <a:lnTo>
                  <a:pt x="8516874" y="492252"/>
                </a:lnTo>
                <a:close/>
              </a:path>
              <a:path extrusionOk="0" h="502285" w="8522335">
                <a:moveTo>
                  <a:pt x="8516874" y="502158"/>
                </a:moveTo>
                <a:lnTo>
                  <a:pt x="8516874" y="492252"/>
                </a:lnTo>
                <a:lnTo>
                  <a:pt x="8512302" y="497586"/>
                </a:lnTo>
                <a:lnTo>
                  <a:pt x="8512302" y="502158"/>
                </a:lnTo>
                <a:lnTo>
                  <a:pt x="8516874" y="502158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27"/>
          <p:cNvSpPr txBox="1"/>
          <p:nvPr/>
        </p:nvSpPr>
        <p:spPr>
          <a:xfrm>
            <a:off x="1893824" y="6001766"/>
            <a:ext cx="8274684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T. L. Marzetta, “Non-cooperative Cellular Wireless with Unlimited Numbers of Base Station Antennas,” </a:t>
            </a:r>
            <a:r>
              <a:rPr i="1" lang="en-US" sz="13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IEEE  Transactions on Wireless Communications</a:t>
            </a: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vol. 9, no. 11, pp. 3590-3599, Nov. 2010. (</a:t>
            </a:r>
            <a:r>
              <a:rPr b="1" lang="en-US" sz="13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2013 IEEE Marconi prize</a:t>
            </a: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7"/>
          <p:cNvSpPr txBox="1"/>
          <p:nvPr/>
        </p:nvSpPr>
        <p:spPr>
          <a:xfrm>
            <a:off x="10186416" y="6598467"/>
            <a:ext cx="274320" cy="2043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826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4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7"/>
          <p:cNvSpPr txBox="1"/>
          <p:nvPr>
            <p:ph type="title"/>
          </p:nvPr>
        </p:nvSpPr>
        <p:spPr>
          <a:xfrm>
            <a:off x="1755141" y="294385"/>
            <a:ext cx="5233035" cy="57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What is massive MIMO?</a:t>
            </a:r>
            <a:endParaRPr sz="3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8"/>
          <p:cNvSpPr/>
          <p:nvPr/>
        </p:nvSpPr>
        <p:spPr>
          <a:xfrm>
            <a:off x="3532632" y="1612392"/>
            <a:ext cx="2241550" cy="235585"/>
          </a:xfrm>
          <a:custGeom>
            <a:rect b="b" l="l" r="r" t="t"/>
            <a:pathLst>
              <a:path extrusionOk="0" h="235585" w="2241550">
                <a:moveTo>
                  <a:pt x="78486" y="9906"/>
                </a:moveTo>
                <a:lnTo>
                  <a:pt x="74676" y="0"/>
                </a:lnTo>
                <a:lnTo>
                  <a:pt x="57835" y="6438"/>
                </a:lnTo>
                <a:lnTo>
                  <a:pt x="42862" y="15430"/>
                </a:lnTo>
                <a:lnTo>
                  <a:pt x="10604" y="58000"/>
                </a:lnTo>
                <a:lnTo>
                  <a:pt x="1143" y="96558"/>
                </a:lnTo>
                <a:lnTo>
                  <a:pt x="0" y="118110"/>
                </a:lnTo>
                <a:lnTo>
                  <a:pt x="1143" y="139560"/>
                </a:lnTo>
                <a:lnTo>
                  <a:pt x="10604" y="177584"/>
                </a:lnTo>
                <a:lnTo>
                  <a:pt x="42862" y="220599"/>
                </a:lnTo>
                <a:lnTo>
                  <a:pt x="74676" y="235458"/>
                </a:lnTo>
                <a:lnTo>
                  <a:pt x="77724" y="225552"/>
                </a:lnTo>
                <a:lnTo>
                  <a:pt x="64401" y="219837"/>
                </a:lnTo>
                <a:lnTo>
                  <a:pt x="52959" y="211747"/>
                </a:lnTo>
                <a:lnTo>
                  <a:pt x="29044" y="173062"/>
                </a:lnTo>
                <a:lnTo>
                  <a:pt x="21336" y="116586"/>
                </a:lnTo>
                <a:lnTo>
                  <a:pt x="22186" y="96431"/>
                </a:lnTo>
                <a:lnTo>
                  <a:pt x="35052" y="47244"/>
                </a:lnTo>
                <a:lnTo>
                  <a:pt x="64731" y="15748"/>
                </a:lnTo>
                <a:lnTo>
                  <a:pt x="78486" y="9906"/>
                </a:lnTo>
                <a:close/>
              </a:path>
              <a:path extrusionOk="0" h="235585" w="2241550">
                <a:moveTo>
                  <a:pt x="801624" y="118110"/>
                </a:moveTo>
                <a:lnTo>
                  <a:pt x="796569" y="76492"/>
                </a:lnTo>
                <a:lnTo>
                  <a:pt x="781812" y="41148"/>
                </a:lnTo>
                <a:lnTo>
                  <a:pt x="743331" y="6438"/>
                </a:lnTo>
                <a:lnTo>
                  <a:pt x="726186" y="0"/>
                </a:lnTo>
                <a:lnTo>
                  <a:pt x="723138" y="9906"/>
                </a:lnTo>
                <a:lnTo>
                  <a:pt x="736549" y="15748"/>
                </a:lnTo>
                <a:lnTo>
                  <a:pt x="748182" y="24003"/>
                </a:lnTo>
                <a:lnTo>
                  <a:pt x="771804" y="61836"/>
                </a:lnTo>
                <a:lnTo>
                  <a:pt x="779526" y="116586"/>
                </a:lnTo>
                <a:lnTo>
                  <a:pt x="778662" y="137325"/>
                </a:lnTo>
                <a:lnTo>
                  <a:pt x="765810" y="188214"/>
                </a:lnTo>
                <a:lnTo>
                  <a:pt x="736549" y="219837"/>
                </a:lnTo>
                <a:lnTo>
                  <a:pt x="723138" y="225552"/>
                </a:lnTo>
                <a:lnTo>
                  <a:pt x="726186" y="235458"/>
                </a:lnTo>
                <a:lnTo>
                  <a:pt x="771080" y="208889"/>
                </a:lnTo>
                <a:lnTo>
                  <a:pt x="796569" y="159359"/>
                </a:lnTo>
                <a:lnTo>
                  <a:pt x="800341" y="139560"/>
                </a:lnTo>
                <a:lnTo>
                  <a:pt x="801624" y="118110"/>
                </a:lnTo>
                <a:close/>
              </a:path>
              <a:path extrusionOk="0" h="235585" w="2241550">
                <a:moveTo>
                  <a:pt x="1252728" y="9906"/>
                </a:moveTo>
                <a:lnTo>
                  <a:pt x="1248918" y="0"/>
                </a:lnTo>
                <a:lnTo>
                  <a:pt x="1232077" y="6438"/>
                </a:lnTo>
                <a:lnTo>
                  <a:pt x="1217104" y="15430"/>
                </a:lnTo>
                <a:lnTo>
                  <a:pt x="1184846" y="58000"/>
                </a:lnTo>
                <a:lnTo>
                  <a:pt x="1175385" y="96558"/>
                </a:lnTo>
                <a:lnTo>
                  <a:pt x="1174242" y="118110"/>
                </a:lnTo>
                <a:lnTo>
                  <a:pt x="1175385" y="139560"/>
                </a:lnTo>
                <a:lnTo>
                  <a:pt x="1184846" y="177584"/>
                </a:lnTo>
                <a:lnTo>
                  <a:pt x="1217104" y="220599"/>
                </a:lnTo>
                <a:lnTo>
                  <a:pt x="1248918" y="235458"/>
                </a:lnTo>
                <a:lnTo>
                  <a:pt x="1251966" y="225552"/>
                </a:lnTo>
                <a:lnTo>
                  <a:pt x="1238643" y="219837"/>
                </a:lnTo>
                <a:lnTo>
                  <a:pt x="1227201" y="211747"/>
                </a:lnTo>
                <a:lnTo>
                  <a:pt x="1203286" y="173062"/>
                </a:lnTo>
                <a:lnTo>
                  <a:pt x="1195578" y="116586"/>
                </a:lnTo>
                <a:lnTo>
                  <a:pt x="1196428" y="96431"/>
                </a:lnTo>
                <a:lnTo>
                  <a:pt x="1209294" y="47244"/>
                </a:lnTo>
                <a:lnTo>
                  <a:pt x="1238973" y="15748"/>
                </a:lnTo>
                <a:lnTo>
                  <a:pt x="1252728" y="9906"/>
                </a:lnTo>
                <a:close/>
              </a:path>
              <a:path extrusionOk="0" h="235585" w="2241550">
                <a:moveTo>
                  <a:pt x="2241042" y="118110"/>
                </a:moveTo>
                <a:lnTo>
                  <a:pt x="2235987" y="76492"/>
                </a:lnTo>
                <a:lnTo>
                  <a:pt x="2221230" y="41148"/>
                </a:lnTo>
                <a:lnTo>
                  <a:pt x="2182749" y="6438"/>
                </a:lnTo>
                <a:lnTo>
                  <a:pt x="2165604" y="0"/>
                </a:lnTo>
                <a:lnTo>
                  <a:pt x="2162556" y="9906"/>
                </a:lnTo>
                <a:lnTo>
                  <a:pt x="2175967" y="15748"/>
                </a:lnTo>
                <a:lnTo>
                  <a:pt x="2187600" y="24003"/>
                </a:lnTo>
                <a:lnTo>
                  <a:pt x="2211222" y="61836"/>
                </a:lnTo>
                <a:lnTo>
                  <a:pt x="2218944" y="116586"/>
                </a:lnTo>
                <a:lnTo>
                  <a:pt x="2218080" y="137325"/>
                </a:lnTo>
                <a:lnTo>
                  <a:pt x="2205228" y="188214"/>
                </a:lnTo>
                <a:lnTo>
                  <a:pt x="2175967" y="219837"/>
                </a:lnTo>
                <a:lnTo>
                  <a:pt x="2162556" y="225552"/>
                </a:lnTo>
                <a:lnTo>
                  <a:pt x="2165604" y="235458"/>
                </a:lnTo>
                <a:lnTo>
                  <a:pt x="2210498" y="208889"/>
                </a:lnTo>
                <a:lnTo>
                  <a:pt x="2235987" y="159359"/>
                </a:lnTo>
                <a:lnTo>
                  <a:pt x="2239759" y="139560"/>
                </a:lnTo>
                <a:lnTo>
                  <a:pt x="2241042" y="1181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28"/>
          <p:cNvSpPr txBox="1"/>
          <p:nvPr/>
        </p:nvSpPr>
        <p:spPr>
          <a:xfrm>
            <a:off x="1629155" y="1168401"/>
            <a:ext cx="6360160" cy="21518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81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Font typeface="Noto Sans Symbols"/>
              <a:buChar char="●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Spatial multiplexing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81050" marR="0" rtl="0" algn="l">
              <a:lnSpc>
                <a:spcPct val="110114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Rate: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min  N</a:t>
            </a:r>
            <a:r>
              <a:rPr b="0" baseline="-25000" i="0" lang="en-US" sz="2175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N</a:t>
            </a:r>
            <a:r>
              <a:rPr b="0" baseline="-25000" i="0" lang="en-US" sz="2175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 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log  1 + SNR</a:t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81000" marR="0" rtl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Font typeface="Noto Sans Symbols"/>
              <a:buChar char="●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Reliability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81050" marR="0" rtl="0" algn="l">
              <a:lnSpc>
                <a:spcPct val="110114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b="0" baseline="-25000" i="0" lang="en-US" sz="2175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∼ SNR</a:t>
            </a:r>
            <a:r>
              <a:rPr b="0" baseline="30000" i="0" lang="en-US" sz="2175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–N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b="0" baseline="30000" i="0" lang="en-US" sz="2175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endParaRPr b="0" baseline="30000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81000" marR="0" rtl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Font typeface="Noto Sans Symbols"/>
              <a:buChar char="●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gain (beamforming)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81050" marR="0" rtl="0" algn="l"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Several antennas can be used to transmit signals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8"/>
          <p:cNvSpPr txBox="1"/>
          <p:nvPr>
            <p:ph type="title"/>
          </p:nvPr>
        </p:nvSpPr>
        <p:spPr>
          <a:xfrm>
            <a:off x="1755141" y="294385"/>
            <a:ext cx="4672965" cy="57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Why Massive MIMO ?</a:t>
            </a:r>
            <a:endParaRPr sz="3600"/>
          </a:p>
        </p:txBody>
      </p:sp>
      <p:grpSp>
        <p:nvGrpSpPr>
          <p:cNvPr id="586" name="Google Shape;586;p28"/>
          <p:cNvGrpSpPr/>
          <p:nvPr/>
        </p:nvGrpSpPr>
        <p:grpSpPr>
          <a:xfrm>
            <a:off x="2029969" y="3984497"/>
            <a:ext cx="8265159" cy="1720596"/>
            <a:chOff x="505968" y="3984497"/>
            <a:chExt cx="8265159" cy="1720596"/>
          </a:xfrm>
        </p:grpSpPr>
        <p:sp>
          <p:nvSpPr>
            <p:cNvPr id="587" name="Google Shape;587;p28"/>
            <p:cNvSpPr/>
            <p:nvPr/>
          </p:nvSpPr>
          <p:spPr>
            <a:xfrm>
              <a:off x="505968" y="3984497"/>
              <a:ext cx="8265159" cy="430530"/>
            </a:xfrm>
            <a:custGeom>
              <a:rect b="b" l="l" r="r" t="t"/>
              <a:pathLst>
                <a:path extrusionOk="0" h="430529" w="8265159">
                  <a:moveTo>
                    <a:pt x="8264652" y="430529"/>
                  </a:moveTo>
                  <a:lnTo>
                    <a:pt x="8264652" y="0"/>
                  </a:lnTo>
                  <a:lnTo>
                    <a:pt x="0" y="0"/>
                  </a:lnTo>
                  <a:lnTo>
                    <a:pt x="0" y="430530"/>
                  </a:lnTo>
                  <a:lnTo>
                    <a:pt x="8264652" y="430529"/>
                  </a:lnTo>
                  <a:close/>
                </a:path>
              </a:pathLst>
            </a:custGeom>
            <a:solidFill>
              <a:srgbClr val="DEECD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505968" y="4415027"/>
              <a:ext cx="8265159" cy="429895"/>
            </a:xfrm>
            <a:custGeom>
              <a:rect b="b" l="l" r="r" t="t"/>
              <a:pathLst>
                <a:path extrusionOk="0" h="429895" w="8265159">
                  <a:moveTo>
                    <a:pt x="8264652" y="429768"/>
                  </a:moveTo>
                  <a:lnTo>
                    <a:pt x="8264652" y="0"/>
                  </a:lnTo>
                  <a:lnTo>
                    <a:pt x="0" y="0"/>
                  </a:lnTo>
                  <a:lnTo>
                    <a:pt x="0" y="429768"/>
                  </a:lnTo>
                  <a:lnTo>
                    <a:pt x="8264652" y="429768"/>
                  </a:lnTo>
                  <a:close/>
                </a:path>
              </a:pathLst>
            </a:custGeom>
            <a:solidFill>
              <a:srgbClr val="EFF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505968" y="4844795"/>
              <a:ext cx="8265159" cy="429895"/>
            </a:xfrm>
            <a:custGeom>
              <a:rect b="b" l="l" r="r" t="t"/>
              <a:pathLst>
                <a:path extrusionOk="0" h="429895" w="8265159">
                  <a:moveTo>
                    <a:pt x="8264652" y="429768"/>
                  </a:moveTo>
                  <a:lnTo>
                    <a:pt x="8264652" y="0"/>
                  </a:lnTo>
                  <a:lnTo>
                    <a:pt x="0" y="0"/>
                  </a:lnTo>
                  <a:lnTo>
                    <a:pt x="0" y="429768"/>
                  </a:lnTo>
                  <a:lnTo>
                    <a:pt x="8264652" y="429768"/>
                  </a:lnTo>
                  <a:close/>
                </a:path>
              </a:pathLst>
            </a:custGeom>
            <a:solidFill>
              <a:srgbClr val="DEECD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505968" y="5274563"/>
              <a:ext cx="8265159" cy="430530"/>
            </a:xfrm>
            <a:custGeom>
              <a:rect b="b" l="l" r="r" t="t"/>
              <a:pathLst>
                <a:path extrusionOk="0" h="430529" w="8265159">
                  <a:moveTo>
                    <a:pt x="8264652" y="430529"/>
                  </a:moveTo>
                  <a:lnTo>
                    <a:pt x="8264652" y="0"/>
                  </a:lnTo>
                  <a:lnTo>
                    <a:pt x="0" y="0"/>
                  </a:lnTo>
                  <a:lnTo>
                    <a:pt x="0" y="430530"/>
                  </a:lnTo>
                  <a:lnTo>
                    <a:pt x="8264652" y="430529"/>
                  </a:lnTo>
                  <a:close/>
                </a:path>
              </a:pathLst>
            </a:custGeom>
            <a:solidFill>
              <a:srgbClr val="EFF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7081266" y="4114037"/>
              <a:ext cx="1085215" cy="641985"/>
            </a:xfrm>
            <a:custGeom>
              <a:rect b="b" l="l" r="r" t="t"/>
              <a:pathLst>
                <a:path extrusionOk="0" h="641985" w="1085215">
                  <a:moveTo>
                    <a:pt x="70866" y="8382"/>
                  </a:moveTo>
                  <a:lnTo>
                    <a:pt x="67818" y="0"/>
                  </a:lnTo>
                  <a:lnTo>
                    <a:pt x="52666" y="5410"/>
                  </a:lnTo>
                  <a:lnTo>
                    <a:pt x="39243" y="13525"/>
                  </a:lnTo>
                  <a:lnTo>
                    <a:pt x="9956" y="52349"/>
                  </a:lnTo>
                  <a:lnTo>
                    <a:pt x="0" y="105918"/>
                  </a:lnTo>
                  <a:lnTo>
                    <a:pt x="1130" y="125209"/>
                  </a:lnTo>
                  <a:lnTo>
                    <a:pt x="17526" y="174498"/>
                  </a:lnTo>
                  <a:lnTo>
                    <a:pt x="52349" y="206121"/>
                  </a:lnTo>
                  <a:lnTo>
                    <a:pt x="67818" y="211836"/>
                  </a:lnTo>
                  <a:lnTo>
                    <a:pt x="70866" y="202692"/>
                  </a:lnTo>
                  <a:lnTo>
                    <a:pt x="58572" y="197561"/>
                  </a:lnTo>
                  <a:lnTo>
                    <a:pt x="48006" y="190220"/>
                  </a:lnTo>
                  <a:lnTo>
                    <a:pt x="26555" y="155727"/>
                  </a:lnTo>
                  <a:lnTo>
                    <a:pt x="19812" y="104394"/>
                  </a:lnTo>
                  <a:lnTo>
                    <a:pt x="20535" y="86385"/>
                  </a:lnTo>
                  <a:lnTo>
                    <a:pt x="32004" y="41910"/>
                  </a:lnTo>
                  <a:lnTo>
                    <a:pt x="58572" y="13843"/>
                  </a:lnTo>
                  <a:lnTo>
                    <a:pt x="70866" y="8382"/>
                  </a:lnTo>
                  <a:close/>
                </a:path>
                <a:path extrusionOk="0" h="641985" w="1085215">
                  <a:moveTo>
                    <a:pt x="196596" y="438912"/>
                  </a:moveTo>
                  <a:lnTo>
                    <a:pt x="193548" y="429768"/>
                  </a:lnTo>
                  <a:lnTo>
                    <a:pt x="178396" y="435495"/>
                  </a:lnTo>
                  <a:lnTo>
                    <a:pt x="164973" y="443585"/>
                  </a:lnTo>
                  <a:lnTo>
                    <a:pt x="135686" y="482117"/>
                  </a:lnTo>
                  <a:lnTo>
                    <a:pt x="125730" y="535686"/>
                  </a:lnTo>
                  <a:lnTo>
                    <a:pt x="126860" y="555421"/>
                  </a:lnTo>
                  <a:lnTo>
                    <a:pt x="143256" y="605028"/>
                  </a:lnTo>
                  <a:lnTo>
                    <a:pt x="178079" y="636219"/>
                  </a:lnTo>
                  <a:lnTo>
                    <a:pt x="193548" y="641604"/>
                  </a:lnTo>
                  <a:lnTo>
                    <a:pt x="196596" y="633222"/>
                  </a:lnTo>
                  <a:lnTo>
                    <a:pt x="184302" y="627659"/>
                  </a:lnTo>
                  <a:lnTo>
                    <a:pt x="173736" y="620077"/>
                  </a:lnTo>
                  <a:lnTo>
                    <a:pt x="152285" y="585508"/>
                  </a:lnTo>
                  <a:lnTo>
                    <a:pt x="145542" y="534924"/>
                  </a:lnTo>
                  <a:lnTo>
                    <a:pt x="146265" y="516813"/>
                  </a:lnTo>
                  <a:lnTo>
                    <a:pt x="157734" y="472440"/>
                  </a:lnTo>
                  <a:lnTo>
                    <a:pt x="184302" y="444055"/>
                  </a:lnTo>
                  <a:lnTo>
                    <a:pt x="196596" y="438912"/>
                  </a:lnTo>
                  <a:close/>
                </a:path>
                <a:path extrusionOk="0" h="641985" w="1085215">
                  <a:moveTo>
                    <a:pt x="959358" y="105918"/>
                  </a:moveTo>
                  <a:lnTo>
                    <a:pt x="949706" y="52349"/>
                  </a:lnTo>
                  <a:lnTo>
                    <a:pt x="920775" y="13525"/>
                  </a:lnTo>
                  <a:lnTo>
                    <a:pt x="892302" y="0"/>
                  </a:lnTo>
                  <a:lnTo>
                    <a:pt x="889254" y="8382"/>
                  </a:lnTo>
                  <a:lnTo>
                    <a:pt x="901534" y="13843"/>
                  </a:lnTo>
                  <a:lnTo>
                    <a:pt x="912114" y="21145"/>
                  </a:lnTo>
                  <a:lnTo>
                    <a:pt x="933234" y="55219"/>
                  </a:lnTo>
                  <a:lnTo>
                    <a:pt x="940308" y="104394"/>
                  </a:lnTo>
                  <a:lnTo>
                    <a:pt x="939457" y="123418"/>
                  </a:lnTo>
                  <a:lnTo>
                    <a:pt x="927354" y="169164"/>
                  </a:lnTo>
                  <a:lnTo>
                    <a:pt x="901420" y="197561"/>
                  </a:lnTo>
                  <a:lnTo>
                    <a:pt x="889254" y="202692"/>
                  </a:lnTo>
                  <a:lnTo>
                    <a:pt x="892302" y="211836"/>
                  </a:lnTo>
                  <a:lnTo>
                    <a:pt x="932268" y="187515"/>
                  </a:lnTo>
                  <a:lnTo>
                    <a:pt x="955167" y="143065"/>
                  </a:lnTo>
                  <a:lnTo>
                    <a:pt x="958329" y="125209"/>
                  </a:lnTo>
                  <a:lnTo>
                    <a:pt x="959358" y="105918"/>
                  </a:lnTo>
                  <a:close/>
                </a:path>
                <a:path extrusionOk="0" h="641985" w="1085215">
                  <a:moveTo>
                    <a:pt x="1085088" y="535686"/>
                  </a:moveTo>
                  <a:lnTo>
                    <a:pt x="1075436" y="482117"/>
                  </a:lnTo>
                  <a:lnTo>
                    <a:pt x="1046505" y="443585"/>
                  </a:lnTo>
                  <a:lnTo>
                    <a:pt x="1018032" y="429768"/>
                  </a:lnTo>
                  <a:lnTo>
                    <a:pt x="1014984" y="438912"/>
                  </a:lnTo>
                  <a:lnTo>
                    <a:pt x="1027264" y="444055"/>
                  </a:lnTo>
                  <a:lnTo>
                    <a:pt x="1037844" y="451396"/>
                  </a:lnTo>
                  <a:lnTo>
                    <a:pt x="1058964" y="485419"/>
                  </a:lnTo>
                  <a:lnTo>
                    <a:pt x="1066038" y="534924"/>
                  </a:lnTo>
                  <a:lnTo>
                    <a:pt x="1065187" y="553504"/>
                  </a:lnTo>
                  <a:lnTo>
                    <a:pt x="1053084" y="598932"/>
                  </a:lnTo>
                  <a:lnTo>
                    <a:pt x="1027150" y="627659"/>
                  </a:lnTo>
                  <a:lnTo>
                    <a:pt x="1014984" y="633222"/>
                  </a:lnTo>
                  <a:lnTo>
                    <a:pt x="1018032" y="641604"/>
                  </a:lnTo>
                  <a:lnTo>
                    <a:pt x="1057998" y="617715"/>
                  </a:lnTo>
                  <a:lnTo>
                    <a:pt x="1080897" y="573506"/>
                  </a:lnTo>
                  <a:lnTo>
                    <a:pt x="1084059" y="555421"/>
                  </a:lnTo>
                  <a:lnTo>
                    <a:pt x="1085088" y="5356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6595109" y="4974335"/>
              <a:ext cx="721995" cy="211454"/>
            </a:xfrm>
            <a:custGeom>
              <a:rect b="b" l="l" r="r" t="t"/>
              <a:pathLst>
                <a:path extrusionOk="0" h="211454" w="721995">
                  <a:moveTo>
                    <a:pt x="721613" y="105918"/>
                  </a:moveTo>
                  <a:lnTo>
                    <a:pt x="711969" y="51589"/>
                  </a:lnTo>
                  <a:lnTo>
                    <a:pt x="683037" y="13144"/>
                  </a:lnTo>
                  <a:lnTo>
                    <a:pt x="654557" y="0"/>
                  </a:lnTo>
                  <a:lnTo>
                    <a:pt x="651509" y="8382"/>
                  </a:lnTo>
                  <a:lnTo>
                    <a:pt x="663797" y="13513"/>
                  </a:lnTo>
                  <a:lnTo>
                    <a:pt x="674369" y="20859"/>
                  </a:lnTo>
                  <a:lnTo>
                    <a:pt x="695491" y="55209"/>
                  </a:lnTo>
                  <a:lnTo>
                    <a:pt x="702563" y="104394"/>
                  </a:lnTo>
                  <a:lnTo>
                    <a:pt x="702563" y="176570"/>
                  </a:lnTo>
                  <a:lnTo>
                    <a:pt x="704087" y="174498"/>
                  </a:lnTo>
                  <a:lnTo>
                    <a:pt x="711969" y="159496"/>
                  </a:lnTo>
                  <a:lnTo>
                    <a:pt x="717422" y="143065"/>
                  </a:lnTo>
                  <a:lnTo>
                    <a:pt x="720590" y="125206"/>
                  </a:lnTo>
                  <a:lnTo>
                    <a:pt x="721613" y="105918"/>
                  </a:lnTo>
                  <a:close/>
                </a:path>
                <a:path extrusionOk="0" h="211454" w="721995">
                  <a:moveTo>
                    <a:pt x="702563" y="176570"/>
                  </a:moveTo>
                  <a:lnTo>
                    <a:pt x="702563" y="104394"/>
                  </a:lnTo>
                  <a:lnTo>
                    <a:pt x="701718" y="123086"/>
                  </a:lnTo>
                  <a:lnTo>
                    <a:pt x="699230" y="140208"/>
                  </a:lnTo>
                  <a:lnTo>
                    <a:pt x="682585" y="180724"/>
                  </a:lnTo>
                  <a:lnTo>
                    <a:pt x="651509" y="202692"/>
                  </a:lnTo>
                  <a:lnTo>
                    <a:pt x="654557" y="211074"/>
                  </a:lnTo>
                  <a:lnTo>
                    <a:pt x="669690" y="205787"/>
                  </a:lnTo>
                  <a:lnTo>
                    <a:pt x="683037" y="197929"/>
                  </a:lnTo>
                  <a:lnTo>
                    <a:pt x="694527" y="187499"/>
                  </a:lnTo>
                  <a:lnTo>
                    <a:pt x="702563" y="176570"/>
                  </a:lnTo>
                  <a:close/>
                </a:path>
                <a:path extrusionOk="0" h="211454" w="721995">
                  <a:moveTo>
                    <a:pt x="70865" y="8382"/>
                  </a:moveTo>
                  <a:lnTo>
                    <a:pt x="67817" y="0"/>
                  </a:lnTo>
                  <a:lnTo>
                    <a:pt x="52673" y="5286"/>
                  </a:lnTo>
                  <a:lnTo>
                    <a:pt x="39242" y="13144"/>
                  </a:lnTo>
                  <a:lnTo>
                    <a:pt x="9965" y="51589"/>
                  </a:lnTo>
                  <a:lnTo>
                    <a:pt x="0" y="105918"/>
                  </a:lnTo>
                  <a:lnTo>
                    <a:pt x="1131" y="125206"/>
                  </a:lnTo>
                  <a:lnTo>
                    <a:pt x="4476" y="143065"/>
                  </a:lnTo>
                  <a:lnTo>
                    <a:pt x="9965" y="159496"/>
                  </a:lnTo>
                  <a:lnTo>
                    <a:pt x="17525" y="174498"/>
                  </a:lnTo>
                  <a:lnTo>
                    <a:pt x="19811" y="177501"/>
                  </a:lnTo>
                  <a:lnTo>
                    <a:pt x="19811" y="104394"/>
                  </a:lnTo>
                  <a:lnTo>
                    <a:pt x="20538" y="86379"/>
                  </a:lnTo>
                  <a:lnTo>
                    <a:pt x="32003" y="41910"/>
                  </a:lnTo>
                  <a:lnTo>
                    <a:pt x="58578" y="13513"/>
                  </a:lnTo>
                  <a:lnTo>
                    <a:pt x="70865" y="8382"/>
                  </a:lnTo>
                  <a:close/>
                </a:path>
                <a:path extrusionOk="0" h="211454" w="721995">
                  <a:moveTo>
                    <a:pt x="70865" y="202692"/>
                  </a:moveTo>
                  <a:lnTo>
                    <a:pt x="39147" y="180724"/>
                  </a:lnTo>
                  <a:lnTo>
                    <a:pt x="22764" y="140208"/>
                  </a:lnTo>
                  <a:lnTo>
                    <a:pt x="19811" y="104394"/>
                  </a:lnTo>
                  <a:lnTo>
                    <a:pt x="19811" y="177501"/>
                  </a:lnTo>
                  <a:lnTo>
                    <a:pt x="27420" y="187499"/>
                  </a:lnTo>
                  <a:lnTo>
                    <a:pt x="38957" y="197929"/>
                  </a:lnTo>
                  <a:lnTo>
                    <a:pt x="52351" y="205787"/>
                  </a:lnTo>
                  <a:lnTo>
                    <a:pt x="67817" y="211074"/>
                  </a:lnTo>
                  <a:lnTo>
                    <a:pt x="70865" y="202692"/>
                  </a:lnTo>
                  <a:close/>
                </a:path>
              </a:pathLst>
            </a:custGeom>
            <a:solidFill>
              <a:srgbClr val="BC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6119622" y="4974335"/>
              <a:ext cx="2493010" cy="641985"/>
            </a:xfrm>
            <a:custGeom>
              <a:rect b="b" l="l" r="r" t="t"/>
              <a:pathLst>
                <a:path extrusionOk="0" h="641985" w="2493009">
                  <a:moveTo>
                    <a:pt x="70866" y="438150"/>
                  </a:moveTo>
                  <a:lnTo>
                    <a:pt x="67818" y="429768"/>
                  </a:lnTo>
                  <a:lnTo>
                    <a:pt x="52666" y="435178"/>
                  </a:lnTo>
                  <a:lnTo>
                    <a:pt x="39243" y="443293"/>
                  </a:lnTo>
                  <a:lnTo>
                    <a:pt x="9956" y="482117"/>
                  </a:lnTo>
                  <a:lnTo>
                    <a:pt x="0" y="535686"/>
                  </a:lnTo>
                  <a:lnTo>
                    <a:pt x="1130" y="554977"/>
                  </a:lnTo>
                  <a:lnTo>
                    <a:pt x="17526" y="604266"/>
                  </a:lnTo>
                  <a:lnTo>
                    <a:pt x="52349" y="635889"/>
                  </a:lnTo>
                  <a:lnTo>
                    <a:pt x="67818" y="641604"/>
                  </a:lnTo>
                  <a:lnTo>
                    <a:pt x="70866" y="633222"/>
                  </a:lnTo>
                  <a:lnTo>
                    <a:pt x="58572" y="627659"/>
                  </a:lnTo>
                  <a:lnTo>
                    <a:pt x="48006" y="620077"/>
                  </a:lnTo>
                  <a:lnTo>
                    <a:pt x="26555" y="585508"/>
                  </a:lnTo>
                  <a:lnTo>
                    <a:pt x="19812" y="534924"/>
                  </a:lnTo>
                  <a:lnTo>
                    <a:pt x="20535" y="516801"/>
                  </a:lnTo>
                  <a:lnTo>
                    <a:pt x="32004" y="471678"/>
                  </a:lnTo>
                  <a:lnTo>
                    <a:pt x="58572" y="443611"/>
                  </a:lnTo>
                  <a:lnTo>
                    <a:pt x="70866" y="438150"/>
                  </a:lnTo>
                  <a:close/>
                </a:path>
                <a:path extrusionOk="0" h="641985" w="2493009">
                  <a:moveTo>
                    <a:pt x="722376" y="535686"/>
                  </a:moveTo>
                  <a:lnTo>
                    <a:pt x="712724" y="482117"/>
                  </a:lnTo>
                  <a:lnTo>
                    <a:pt x="683793" y="443293"/>
                  </a:lnTo>
                  <a:lnTo>
                    <a:pt x="655320" y="429768"/>
                  </a:lnTo>
                  <a:lnTo>
                    <a:pt x="652272" y="438150"/>
                  </a:lnTo>
                  <a:lnTo>
                    <a:pt x="664552" y="443611"/>
                  </a:lnTo>
                  <a:lnTo>
                    <a:pt x="675132" y="450913"/>
                  </a:lnTo>
                  <a:lnTo>
                    <a:pt x="696252" y="485101"/>
                  </a:lnTo>
                  <a:lnTo>
                    <a:pt x="703326" y="534924"/>
                  </a:lnTo>
                  <a:lnTo>
                    <a:pt x="702475" y="553504"/>
                  </a:lnTo>
                  <a:lnTo>
                    <a:pt x="690372" y="598932"/>
                  </a:lnTo>
                  <a:lnTo>
                    <a:pt x="664438" y="627659"/>
                  </a:lnTo>
                  <a:lnTo>
                    <a:pt x="652272" y="633222"/>
                  </a:lnTo>
                  <a:lnTo>
                    <a:pt x="655320" y="641604"/>
                  </a:lnTo>
                  <a:lnTo>
                    <a:pt x="695286" y="617283"/>
                  </a:lnTo>
                  <a:lnTo>
                    <a:pt x="718185" y="572833"/>
                  </a:lnTo>
                  <a:lnTo>
                    <a:pt x="721347" y="554977"/>
                  </a:lnTo>
                  <a:lnTo>
                    <a:pt x="722376" y="535686"/>
                  </a:lnTo>
                  <a:close/>
                </a:path>
                <a:path extrusionOk="0" h="641985" w="2493009">
                  <a:moveTo>
                    <a:pt x="1604010" y="8382"/>
                  </a:moveTo>
                  <a:lnTo>
                    <a:pt x="1600962" y="0"/>
                  </a:lnTo>
                  <a:lnTo>
                    <a:pt x="1585810" y="5295"/>
                  </a:lnTo>
                  <a:lnTo>
                    <a:pt x="1572387" y="13144"/>
                  </a:lnTo>
                  <a:lnTo>
                    <a:pt x="1543100" y="51600"/>
                  </a:lnTo>
                  <a:lnTo>
                    <a:pt x="1533144" y="105918"/>
                  </a:lnTo>
                  <a:lnTo>
                    <a:pt x="1534274" y="125209"/>
                  </a:lnTo>
                  <a:lnTo>
                    <a:pt x="1550670" y="174498"/>
                  </a:lnTo>
                  <a:lnTo>
                    <a:pt x="1585493" y="205790"/>
                  </a:lnTo>
                  <a:lnTo>
                    <a:pt x="1600962" y="211074"/>
                  </a:lnTo>
                  <a:lnTo>
                    <a:pt x="1604010" y="202692"/>
                  </a:lnTo>
                  <a:lnTo>
                    <a:pt x="1591716" y="197561"/>
                  </a:lnTo>
                  <a:lnTo>
                    <a:pt x="1581150" y="190220"/>
                  </a:lnTo>
                  <a:lnTo>
                    <a:pt x="1559699" y="155625"/>
                  </a:lnTo>
                  <a:lnTo>
                    <a:pt x="1552956" y="104394"/>
                  </a:lnTo>
                  <a:lnTo>
                    <a:pt x="1553679" y="86385"/>
                  </a:lnTo>
                  <a:lnTo>
                    <a:pt x="1565148" y="41910"/>
                  </a:lnTo>
                  <a:lnTo>
                    <a:pt x="1591716" y="13525"/>
                  </a:lnTo>
                  <a:lnTo>
                    <a:pt x="1604010" y="8382"/>
                  </a:lnTo>
                  <a:close/>
                </a:path>
                <a:path extrusionOk="0" h="641985" w="2493009">
                  <a:moveTo>
                    <a:pt x="2492502" y="105918"/>
                  </a:moveTo>
                  <a:lnTo>
                    <a:pt x="2482850" y="51600"/>
                  </a:lnTo>
                  <a:lnTo>
                    <a:pt x="2453919" y="13144"/>
                  </a:lnTo>
                  <a:lnTo>
                    <a:pt x="2425446" y="0"/>
                  </a:lnTo>
                  <a:lnTo>
                    <a:pt x="2422398" y="8382"/>
                  </a:lnTo>
                  <a:lnTo>
                    <a:pt x="2434679" y="13525"/>
                  </a:lnTo>
                  <a:lnTo>
                    <a:pt x="2445258" y="20866"/>
                  </a:lnTo>
                  <a:lnTo>
                    <a:pt x="2466378" y="55219"/>
                  </a:lnTo>
                  <a:lnTo>
                    <a:pt x="2473452" y="104394"/>
                  </a:lnTo>
                  <a:lnTo>
                    <a:pt x="2472601" y="123088"/>
                  </a:lnTo>
                  <a:lnTo>
                    <a:pt x="2460498" y="169164"/>
                  </a:lnTo>
                  <a:lnTo>
                    <a:pt x="2434564" y="197561"/>
                  </a:lnTo>
                  <a:lnTo>
                    <a:pt x="2422398" y="202692"/>
                  </a:lnTo>
                  <a:lnTo>
                    <a:pt x="2425446" y="211074"/>
                  </a:lnTo>
                  <a:lnTo>
                    <a:pt x="2465413" y="187502"/>
                  </a:lnTo>
                  <a:lnTo>
                    <a:pt x="2488311" y="143065"/>
                  </a:lnTo>
                  <a:lnTo>
                    <a:pt x="2491473" y="125209"/>
                  </a:lnTo>
                  <a:lnTo>
                    <a:pt x="2492502" y="1059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594" name="Google Shape;594;p28"/>
          <p:cNvGraphicFramePr/>
          <p:nvPr/>
        </p:nvGraphicFramePr>
        <p:xfrm>
          <a:off x="2023619" y="35483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{04C848E0-A101-4FE8-BD13-0760435BFB6A}</a:tableStyleId>
              </a:tblPr>
              <a:tblGrid>
                <a:gridCol w="2476500"/>
                <a:gridCol w="2628900"/>
                <a:gridCol w="3159125"/>
              </a:tblGrid>
              <a:tr h="429775">
                <a:tc>
                  <a:txBody>
                    <a:bodyPr/>
                    <a:lstStyle/>
                    <a:p>
                      <a:pPr indent="0" lvl="0" marL="412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6FD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of antennas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6FD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Error Probability (</a:t>
                      </a:r>
                      <a:r>
                        <a:rPr lang="en-US" sz="2000" u="none" cap="none" strike="noStrike">
                          <a:solidFill>
                            <a:srgbClr val="006FDE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</a:t>
                      </a:r>
                      <a:r>
                        <a:rPr baseline="-25000" lang="en-US" sz="2175" u="none" cap="none" strike="noStrike">
                          <a:solidFill>
                            <a:srgbClr val="006FDE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</a:t>
                      </a:r>
                      <a:r>
                        <a:rPr b="1" lang="en-US" sz="1800" u="none" cap="none" strike="noStrike">
                          <a:solidFill>
                            <a:srgbClr val="006FD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7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851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6FD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Capacity (</a:t>
                      </a:r>
                      <a:r>
                        <a:rPr lang="en-US" sz="1800" u="none" cap="none" strike="noStrike">
                          <a:solidFill>
                            <a:srgbClr val="006FDE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</a:t>
                      </a:r>
                      <a:r>
                        <a:rPr b="1" lang="en-US" sz="1800" u="none" cap="none" strike="noStrike">
                          <a:solidFill>
                            <a:srgbClr val="006FD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), bps/Hz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99"/>
                    </a:solidFill>
                  </a:tcPr>
                </a:tc>
              </a:tr>
              <a:tr h="43052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</a:t>
                      </a:r>
                      <a:r>
                        <a:rPr baseline="-25000" lang="en-US" sz="195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 </a:t>
                      </a:r>
                      <a:r>
                        <a:rPr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= 1, N</a:t>
                      </a:r>
                      <a:r>
                        <a:rPr baseline="-25000" lang="en-US" sz="195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 </a:t>
                      </a:r>
                      <a:r>
                        <a:rPr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= 1 </a:t>
                      </a: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(SISO)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54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</a:t>
                      </a:r>
                      <a:r>
                        <a:rPr baseline="-25000" lang="en-US" sz="195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 </a:t>
                      </a:r>
                      <a:r>
                        <a:rPr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∼ SNR</a:t>
                      </a:r>
                      <a:r>
                        <a:rPr baseline="30000" lang="en-US" sz="195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–1</a:t>
                      </a:r>
                      <a:endParaRPr baseline="30000" sz="195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717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092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 = log 1+ SNR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717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977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</a:t>
                      </a:r>
                      <a:r>
                        <a:rPr baseline="-25000" lang="en-US" sz="195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  </a:t>
                      </a:r>
                      <a:r>
                        <a:rPr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= 1,  N</a:t>
                      </a:r>
                      <a:r>
                        <a:rPr baseline="-25000" lang="en-US" sz="195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  </a:t>
                      </a:r>
                      <a:r>
                        <a:rPr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&gt; 1	</a:t>
                      </a: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(SIMO)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04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9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</a:t>
                      </a:r>
                      <a:r>
                        <a:rPr baseline="-25000" lang="en-US" sz="195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 </a:t>
                      </a:r>
                      <a:r>
                        <a:rPr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∼ SNR</a:t>
                      </a:r>
                      <a:r>
                        <a:rPr baseline="30000" lang="en-US" sz="195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–N</a:t>
                      </a:r>
                      <a:r>
                        <a:rPr baseline="30000" lang="en-US" sz="1575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</a:t>
                      </a:r>
                      <a:endParaRPr baseline="30000" sz="1575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7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83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 = N</a:t>
                      </a:r>
                      <a:r>
                        <a:rPr baseline="-25000" lang="en-US" sz="195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</a:t>
                      </a:r>
                      <a:r>
                        <a:rPr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log 1+ SNR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7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977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</a:t>
                      </a:r>
                      <a:r>
                        <a:rPr baseline="-25000" lang="en-US" sz="195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 </a:t>
                      </a:r>
                      <a:r>
                        <a:rPr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&gt; 1, N</a:t>
                      </a:r>
                      <a:r>
                        <a:rPr baseline="-25000" lang="en-US" sz="195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 </a:t>
                      </a:r>
                      <a:r>
                        <a:rPr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&gt; 1 </a:t>
                      </a: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(MIMO)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9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</a:t>
                      </a:r>
                      <a:r>
                        <a:rPr baseline="-25000" lang="en-US" sz="195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 </a:t>
                      </a:r>
                      <a:r>
                        <a:rPr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∼ SNR</a:t>
                      </a:r>
                      <a:r>
                        <a:rPr baseline="30000" lang="en-US" sz="195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–N</a:t>
                      </a:r>
                      <a:r>
                        <a:rPr baseline="30000" lang="en-US" sz="1575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</a:t>
                      </a:r>
                      <a:r>
                        <a:rPr baseline="30000" lang="en-US" sz="195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</a:t>
                      </a:r>
                      <a:r>
                        <a:rPr baseline="30000" lang="en-US" sz="1575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</a:t>
                      </a:r>
                      <a:endParaRPr baseline="30000" sz="1575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7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377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 = </a:t>
                      </a:r>
                      <a:r>
                        <a:rPr lang="en-US" sz="1800" u="none" cap="none" strike="noStrike">
                          <a:solidFill>
                            <a:srgbClr val="BC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min N</a:t>
                      </a:r>
                      <a:r>
                        <a:rPr baseline="-25000" lang="en-US" sz="1950" u="none" cap="none" strike="noStrike">
                          <a:solidFill>
                            <a:srgbClr val="BC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</a:t>
                      </a:r>
                      <a:r>
                        <a:rPr lang="en-US" sz="1800" u="none" cap="none" strike="noStrike">
                          <a:solidFill>
                            <a:srgbClr val="BC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, N</a:t>
                      </a:r>
                      <a:r>
                        <a:rPr baseline="-25000" lang="en-US" sz="1950" u="none" cap="none" strike="noStrike">
                          <a:solidFill>
                            <a:srgbClr val="BC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 </a:t>
                      </a:r>
                      <a:r>
                        <a:rPr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log 1 + SNR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7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</a:t>
                      </a:r>
                      <a:r>
                        <a:rPr baseline="-25000" lang="en-US" sz="195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</a:t>
                      </a:r>
                      <a:r>
                        <a:rPr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</a:t>
                      </a:r>
                      <a:r>
                        <a:rPr baseline="-25000" lang="en-US" sz="195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</a:t>
                      </a:r>
                      <a:r>
                        <a:rPr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: </a:t>
                      </a: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Diversity Gain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73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min  N</a:t>
                      </a:r>
                      <a:r>
                        <a:rPr baseline="-25000" lang="en-US" sz="195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</a:t>
                      </a:r>
                      <a:r>
                        <a:rPr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, N</a:t>
                      </a:r>
                      <a:r>
                        <a:rPr baseline="-25000" lang="en-US" sz="195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   </a:t>
                      </a:r>
                      <a:r>
                        <a:rPr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: </a:t>
                      </a: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Multplexing Gain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5" name="Google Shape;595;p28"/>
          <p:cNvSpPr txBox="1"/>
          <p:nvPr/>
        </p:nvSpPr>
        <p:spPr>
          <a:xfrm>
            <a:off x="10186416" y="6598467"/>
            <a:ext cx="274320" cy="2043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826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4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8"/>
          <p:cNvSpPr txBox="1"/>
          <p:nvPr/>
        </p:nvSpPr>
        <p:spPr>
          <a:xfrm>
            <a:off x="1729740" y="5882894"/>
            <a:ext cx="866775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81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Noto Sans Symbols"/>
              <a:buChar char="●"/>
            </a:pPr>
            <a:r>
              <a:rPr b="1" lang="en-US" sz="2400">
                <a:solidFill>
                  <a:srgbClr val="BC0000"/>
                </a:solidFill>
                <a:latin typeface="Arial"/>
                <a:ea typeface="Arial"/>
                <a:cs typeface="Arial"/>
                <a:sym typeface="Arial"/>
              </a:rPr>
              <a:t>Massive </a:t>
            </a:r>
            <a:r>
              <a:rPr lang="en-US" sz="2400">
                <a:solidFill>
                  <a:srgbClr val="BC0000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baseline="-25000" lang="en-US" sz="2625">
                <a:solidFill>
                  <a:srgbClr val="BC0000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lang="en-US" sz="2400">
                <a:solidFill>
                  <a:srgbClr val="BC0000"/>
                </a:solidFill>
                <a:latin typeface="Cambria"/>
                <a:ea typeface="Cambria"/>
                <a:cs typeface="Cambria"/>
                <a:sym typeface="Cambria"/>
              </a:rPr>
              <a:t>, N</a:t>
            </a:r>
            <a:r>
              <a:rPr baseline="-25000" lang="en-US" sz="2625">
                <a:solidFill>
                  <a:srgbClr val="BC0000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significantly increased spectral efficiency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9"/>
          <p:cNvSpPr txBox="1"/>
          <p:nvPr>
            <p:ph type="title"/>
          </p:nvPr>
        </p:nvSpPr>
        <p:spPr>
          <a:xfrm>
            <a:off x="1755140" y="294385"/>
            <a:ext cx="32537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Ideal Channels</a:t>
            </a:r>
            <a:endParaRPr sz="3600"/>
          </a:p>
        </p:txBody>
      </p:sp>
      <p:pic>
        <p:nvPicPr>
          <p:cNvPr id="602" name="Google Shape;60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3844" y="2017015"/>
            <a:ext cx="4694682" cy="3995165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29"/>
          <p:cNvSpPr txBox="1"/>
          <p:nvPr/>
        </p:nvSpPr>
        <p:spPr>
          <a:xfrm>
            <a:off x="1665223" y="1181353"/>
            <a:ext cx="8426450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Noto Sans Symbols"/>
              <a:buChar char="●"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Massive MIMO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much larger ordered singular values  than </a:t>
            </a: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conventional MIMO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9"/>
          <p:cNvSpPr txBox="1"/>
          <p:nvPr/>
        </p:nvSpPr>
        <p:spPr>
          <a:xfrm>
            <a:off x="10186416" y="6598467"/>
            <a:ext cx="274320" cy="2043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826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4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9"/>
          <p:cNvSpPr txBox="1"/>
          <p:nvPr/>
        </p:nvSpPr>
        <p:spPr>
          <a:xfrm>
            <a:off x="1706371" y="6013959"/>
            <a:ext cx="8568690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F. Rusek, D. Persson, B. Lau, E. Larsson, T. Marzetta, O. Edfors, and F. Tufvesson, “Scaling up MIMO: Opportunities  and challenges with very large arrays,” </a:t>
            </a:r>
            <a:r>
              <a:rPr i="1" lang="en-US" sz="13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IEEE Signal Processing Magazine</a:t>
            </a: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vol. 30, no. 1, pp. 40-60, Jan 2013.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9/24/2021</a:t>
            </a:r>
            <a:endParaRPr/>
          </a:p>
        </p:txBody>
      </p:sp>
      <p:sp>
        <p:nvSpPr>
          <p:cNvPr id="141" name="Google Shape;14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9070975" y="304800"/>
            <a:ext cx="685800" cy="285750"/>
          </a:xfrm>
          <a:prstGeom prst="rect">
            <a:avLst/>
          </a:prstGeom>
          <a:solidFill>
            <a:srgbClr val="DCEFF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</a:t>
            </a:r>
            <a:endParaRPr/>
          </a:p>
        </p:txBody>
      </p:sp>
      <p:sp>
        <p:nvSpPr>
          <p:cNvPr id="143" name="Google Shape;143;p3"/>
          <p:cNvSpPr txBox="1"/>
          <p:nvPr/>
        </p:nvSpPr>
        <p:spPr>
          <a:xfrm>
            <a:off x="9070975" y="700089"/>
            <a:ext cx="1270000" cy="287337"/>
          </a:xfrm>
          <a:prstGeom prst="rect">
            <a:avLst/>
          </a:prstGeom>
          <a:solidFill>
            <a:srgbClr val="E3FFE5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structures</a:t>
            </a:r>
            <a:endParaRPr/>
          </a:p>
        </p:txBody>
      </p:sp>
      <p:sp>
        <p:nvSpPr>
          <p:cNvPr id="144" name="Google Shape;144;p3"/>
          <p:cNvSpPr/>
          <p:nvPr/>
        </p:nvSpPr>
        <p:spPr>
          <a:xfrm>
            <a:off x="9070975" y="1081088"/>
            <a:ext cx="1201738" cy="595312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adaptive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endParaRPr/>
          </a:p>
        </p:txBody>
      </p:sp>
      <p:cxnSp>
        <p:nvCxnSpPr>
          <p:cNvPr id="145" name="Google Shape;145;p3"/>
          <p:cNvCxnSpPr>
            <a:stCxn id="146" idx="0"/>
            <a:endCxn id="147" idx="2"/>
          </p:cNvCxnSpPr>
          <p:nvPr/>
        </p:nvCxnSpPr>
        <p:spPr>
          <a:xfrm rot="10800000">
            <a:off x="6132514" y="4760864"/>
            <a:ext cx="0" cy="450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3"/>
          <p:cNvCxnSpPr>
            <a:stCxn id="149" idx="0"/>
            <a:endCxn id="150" idx="2"/>
          </p:cNvCxnSpPr>
          <p:nvPr/>
        </p:nvCxnSpPr>
        <p:spPr>
          <a:xfrm rot="-5400000">
            <a:off x="3751964" y="5268114"/>
            <a:ext cx="1016100" cy="15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1" name="Google Shape;151;p3"/>
          <p:cNvCxnSpPr>
            <a:stCxn id="152" idx="0"/>
            <a:endCxn id="153" idx="2"/>
          </p:cNvCxnSpPr>
          <p:nvPr/>
        </p:nvCxnSpPr>
        <p:spPr>
          <a:xfrm rot="10800000">
            <a:off x="7902577" y="3813125"/>
            <a:ext cx="0" cy="679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3"/>
          <p:cNvCxnSpPr>
            <a:stCxn id="147" idx="0"/>
            <a:endCxn id="155" idx="2"/>
          </p:cNvCxnSpPr>
          <p:nvPr/>
        </p:nvCxnSpPr>
        <p:spPr>
          <a:xfrm rot="10800000">
            <a:off x="6132513" y="3697239"/>
            <a:ext cx="0" cy="679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3"/>
          <p:cNvCxnSpPr>
            <a:stCxn id="157" idx="0"/>
            <a:endCxn id="158" idx="2"/>
          </p:cNvCxnSpPr>
          <p:nvPr/>
        </p:nvCxnSpPr>
        <p:spPr>
          <a:xfrm flipH="1" rot="5400000">
            <a:off x="8367413" y="1987250"/>
            <a:ext cx="720600" cy="1985100"/>
          </a:xfrm>
          <a:prstGeom prst="bentConnector3">
            <a:avLst>
              <a:gd fmla="val 50009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9" name="Google Shape;159;p3"/>
          <p:cNvCxnSpPr>
            <a:stCxn id="155" idx="0"/>
            <a:endCxn id="158" idx="2"/>
          </p:cNvCxnSpPr>
          <p:nvPr/>
        </p:nvCxnSpPr>
        <p:spPr>
          <a:xfrm rot="-5400000">
            <a:off x="6544113" y="2207838"/>
            <a:ext cx="779400" cy="1602600"/>
          </a:xfrm>
          <a:prstGeom prst="bentConnector3">
            <a:avLst>
              <a:gd fmla="val 49902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0" name="Google Shape;160;p3"/>
          <p:cNvCxnSpPr>
            <a:stCxn id="161" idx="0"/>
            <a:endCxn id="162" idx="2"/>
          </p:cNvCxnSpPr>
          <p:nvPr/>
        </p:nvCxnSpPr>
        <p:spPr>
          <a:xfrm rot="-5400000">
            <a:off x="2147113" y="3039251"/>
            <a:ext cx="1714500" cy="1033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3" name="Google Shape;163;p3"/>
          <p:cNvCxnSpPr>
            <a:stCxn id="158" idx="0"/>
            <a:endCxn id="164" idx="3"/>
          </p:cNvCxnSpPr>
          <p:nvPr/>
        </p:nvCxnSpPr>
        <p:spPr>
          <a:xfrm flipH="1" rot="5400000">
            <a:off x="6745694" y="1304539"/>
            <a:ext cx="600000" cy="13788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5" name="Google Shape;165;p3"/>
          <p:cNvCxnSpPr>
            <a:stCxn id="162" idx="0"/>
            <a:endCxn id="164" idx="1"/>
          </p:cNvCxnSpPr>
          <p:nvPr/>
        </p:nvCxnSpPr>
        <p:spPr>
          <a:xfrm rot="-5400000">
            <a:off x="4081475" y="1133388"/>
            <a:ext cx="619200" cy="17400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4" name="Google Shape;164;p3"/>
          <p:cNvSpPr/>
          <p:nvPr/>
        </p:nvSpPr>
        <p:spPr>
          <a:xfrm>
            <a:off x="5260976" y="1455738"/>
            <a:ext cx="1095375" cy="4762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equalizer</a:t>
            </a:r>
            <a:endParaRPr/>
          </a:p>
        </p:txBody>
      </p:sp>
      <p:sp>
        <p:nvSpPr>
          <p:cNvPr id="162" name="Google Shape;162;p3"/>
          <p:cNvSpPr/>
          <p:nvPr/>
        </p:nvSpPr>
        <p:spPr>
          <a:xfrm>
            <a:off x="3028950" y="2312988"/>
            <a:ext cx="984250" cy="385762"/>
          </a:xfrm>
          <a:prstGeom prst="roundRect">
            <a:avLst>
              <a:gd fmla="val 16667" name="adj"/>
            </a:avLst>
          </a:prstGeom>
          <a:solidFill>
            <a:srgbClr val="DCEFF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endParaRPr/>
          </a:p>
        </p:txBody>
      </p:sp>
      <p:sp>
        <p:nvSpPr>
          <p:cNvPr id="158" name="Google Shape;158;p3"/>
          <p:cNvSpPr/>
          <p:nvPr/>
        </p:nvSpPr>
        <p:spPr>
          <a:xfrm>
            <a:off x="7089775" y="2293939"/>
            <a:ext cx="1290638" cy="325437"/>
          </a:xfrm>
          <a:prstGeom prst="roundRect">
            <a:avLst>
              <a:gd fmla="val 16667" name="adj"/>
            </a:avLst>
          </a:prstGeom>
          <a:solidFill>
            <a:srgbClr val="DCEFF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non-linear</a:t>
            </a:r>
            <a:endParaRPr/>
          </a:p>
        </p:txBody>
      </p:sp>
      <p:sp>
        <p:nvSpPr>
          <p:cNvPr id="161" name="Google Shape;161;p3"/>
          <p:cNvSpPr/>
          <p:nvPr/>
        </p:nvSpPr>
        <p:spPr>
          <a:xfrm>
            <a:off x="1849438" y="4413251"/>
            <a:ext cx="1276350" cy="347663"/>
          </a:xfrm>
          <a:prstGeom prst="roundRect">
            <a:avLst>
              <a:gd fmla="val 16667" name="adj"/>
            </a:avLst>
          </a:prstGeom>
          <a:solidFill>
            <a:srgbClr val="E3FFE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transversal</a:t>
            </a:r>
            <a:endParaRPr/>
          </a:p>
        </p:txBody>
      </p:sp>
      <p:sp>
        <p:nvSpPr>
          <p:cNvPr id="150" name="Google Shape;150;p3"/>
          <p:cNvSpPr/>
          <p:nvPr/>
        </p:nvSpPr>
        <p:spPr>
          <a:xfrm>
            <a:off x="3867150" y="4414839"/>
            <a:ext cx="787400" cy="346075"/>
          </a:xfrm>
          <a:prstGeom prst="roundRect">
            <a:avLst>
              <a:gd fmla="val 16667" name="adj"/>
            </a:avLst>
          </a:prstGeom>
          <a:solidFill>
            <a:srgbClr val="E3FFE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lattice</a:t>
            </a:r>
            <a:endParaRPr/>
          </a:p>
        </p:txBody>
      </p:sp>
      <p:sp>
        <p:nvSpPr>
          <p:cNvPr id="155" name="Google Shape;155;p3"/>
          <p:cNvSpPr/>
          <p:nvPr/>
        </p:nvSpPr>
        <p:spPr>
          <a:xfrm>
            <a:off x="5818188" y="3398838"/>
            <a:ext cx="628650" cy="298450"/>
          </a:xfrm>
          <a:prstGeom prst="roundRect">
            <a:avLst>
              <a:gd fmla="val 16667" name="adj"/>
            </a:avLst>
          </a:prstGeom>
          <a:solidFill>
            <a:srgbClr val="DCEFF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DFE</a:t>
            </a:r>
            <a:endParaRPr/>
          </a:p>
        </p:txBody>
      </p:sp>
      <p:sp>
        <p:nvSpPr>
          <p:cNvPr id="153" name="Google Shape;153;p3"/>
          <p:cNvSpPr/>
          <p:nvPr/>
        </p:nvSpPr>
        <p:spPr>
          <a:xfrm>
            <a:off x="7089775" y="3282951"/>
            <a:ext cx="1625600" cy="530225"/>
          </a:xfrm>
          <a:prstGeom prst="roundRect">
            <a:avLst>
              <a:gd fmla="val 16667" name="adj"/>
            </a:avLst>
          </a:prstGeom>
          <a:solidFill>
            <a:srgbClr val="DCEFF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 symbol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detector</a:t>
            </a:r>
            <a:endParaRPr/>
          </a:p>
        </p:txBody>
      </p:sp>
      <p:sp>
        <p:nvSpPr>
          <p:cNvPr id="157" name="Google Shape;157;p3"/>
          <p:cNvSpPr/>
          <p:nvPr/>
        </p:nvSpPr>
        <p:spPr>
          <a:xfrm>
            <a:off x="9170988" y="3340100"/>
            <a:ext cx="1098550" cy="414338"/>
          </a:xfrm>
          <a:prstGeom prst="roundRect">
            <a:avLst>
              <a:gd fmla="val 16667" name="adj"/>
            </a:avLst>
          </a:prstGeom>
          <a:solidFill>
            <a:srgbClr val="DCEFF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MLSE</a:t>
            </a:r>
            <a:endParaRPr/>
          </a:p>
        </p:txBody>
      </p:sp>
      <p:sp>
        <p:nvSpPr>
          <p:cNvPr id="147" name="Google Shape;147;p3"/>
          <p:cNvSpPr/>
          <p:nvPr/>
        </p:nvSpPr>
        <p:spPr>
          <a:xfrm>
            <a:off x="5529263" y="4376739"/>
            <a:ext cx="1206500" cy="384175"/>
          </a:xfrm>
          <a:prstGeom prst="roundRect">
            <a:avLst>
              <a:gd fmla="val 16667" name="adj"/>
            </a:avLst>
          </a:prstGeom>
          <a:solidFill>
            <a:srgbClr val="E3FFE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transveral</a:t>
            </a:r>
            <a:endParaRPr/>
          </a:p>
        </p:txBody>
      </p:sp>
      <p:sp>
        <p:nvSpPr>
          <p:cNvPr id="152" name="Google Shape;152;p3"/>
          <p:cNvSpPr/>
          <p:nvPr/>
        </p:nvSpPr>
        <p:spPr>
          <a:xfrm>
            <a:off x="7431089" y="4492625"/>
            <a:ext cx="942975" cy="268288"/>
          </a:xfrm>
          <a:prstGeom prst="roundRect">
            <a:avLst>
              <a:gd fmla="val 16667" name="adj"/>
            </a:avLst>
          </a:prstGeom>
          <a:solidFill>
            <a:srgbClr val="E3FFE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lattice</a:t>
            </a:r>
            <a:endParaRPr/>
          </a:p>
        </p:txBody>
      </p:sp>
      <p:sp>
        <p:nvSpPr>
          <p:cNvPr id="166" name="Google Shape;166;p3"/>
          <p:cNvSpPr/>
          <p:nvPr/>
        </p:nvSpPr>
        <p:spPr>
          <a:xfrm>
            <a:off x="8891588" y="4017963"/>
            <a:ext cx="1471612" cy="742950"/>
          </a:xfrm>
          <a:prstGeom prst="roundRect">
            <a:avLst>
              <a:gd fmla="val 16667" name="adj"/>
            </a:avLst>
          </a:prstGeom>
          <a:solidFill>
            <a:srgbClr val="E3FFE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Transversal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Channel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Estimator</a:t>
            </a:r>
            <a:endParaRPr/>
          </a:p>
        </p:txBody>
      </p:sp>
      <p:sp>
        <p:nvSpPr>
          <p:cNvPr id="167" name="Google Shape;167;p3"/>
          <p:cNvSpPr/>
          <p:nvPr/>
        </p:nvSpPr>
        <p:spPr>
          <a:xfrm>
            <a:off x="1679576" y="4940300"/>
            <a:ext cx="1616075" cy="11557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0-forcing,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LMS, RLS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RLS,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Sq. Root RLS</a:t>
            </a:r>
            <a:endParaRPr/>
          </a:p>
        </p:txBody>
      </p:sp>
      <p:sp>
        <p:nvSpPr>
          <p:cNvPr id="149" name="Google Shape;149;p3"/>
          <p:cNvSpPr/>
          <p:nvPr/>
        </p:nvSpPr>
        <p:spPr>
          <a:xfrm>
            <a:off x="3508376" y="5776914"/>
            <a:ext cx="1501775" cy="3190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Gradient RLS</a:t>
            </a:r>
            <a:endParaRPr/>
          </a:p>
        </p:txBody>
      </p:sp>
      <p:sp>
        <p:nvSpPr>
          <p:cNvPr id="146" name="Google Shape;146;p3"/>
          <p:cNvSpPr/>
          <p:nvPr/>
        </p:nvSpPr>
        <p:spPr>
          <a:xfrm>
            <a:off x="5413376" y="5211764"/>
            <a:ext cx="1438275" cy="88423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LMS, RLS,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RLS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Sq. Roor RLS</a:t>
            </a:r>
            <a:endParaRPr/>
          </a:p>
        </p:txBody>
      </p:sp>
      <p:sp>
        <p:nvSpPr>
          <p:cNvPr id="168" name="Google Shape;168;p3"/>
          <p:cNvSpPr/>
          <p:nvPr/>
        </p:nvSpPr>
        <p:spPr>
          <a:xfrm>
            <a:off x="7151689" y="5775326"/>
            <a:ext cx="1500187" cy="320675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Gradient RLS</a:t>
            </a:r>
            <a:endParaRPr/>
          </a:p>
        </p:txBody>
      </p:sp>
      <p:cxnSp>
        <p:nvCxnSpPr>
          <p:cNvPr id="169" name="Google Shape;169;p3"/>
          <p:cNvCxnSpPr>
            <a:stCxn id="168" idx="0"/>
            <a:endCxn id="152" idx="2"/>
          </p:cNvCxnSpPr>
          <p:nvPr/>
        </p:nvCxnSpPr>
        <p:spPr>
          <a:xfrm flipH="1" rot="10800000">
            <a:off x="7901783" y="4761026"/>
            <a:ext cx="900" cy="1014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3"/>
          <p:cNvSpPr/>
          <p:nvPr/>
        </p:nvSpPr>
        <p:spPr>
          <a:xfrm>
            <a:off x="8907463" y="5211764"/>
            <a:ext cx="1439862" cy="88423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LMS, RLS,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RLS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Sq. Roor RLS</a:t>
            </a:r>
            <a:endParaRPr/>
          </a:p>
        </p:txBody>
      </p:sp>
      <p:cxnSp>
        <p:nvCxnSpPr>
          <p:cNvPr id="171" name="Google Shape;171;p3"/>
          <p:cNvCxnSpPr>
            <a:stCxn id="167" idx="0"/>
            <a:endCxn id="161" idx="2"/>
          </p:cNvCxnSpPr>
          <p:nvPr/>
        </p:nvCxnSpPr>
        <p:spPr>
          <a:xfrm rot="10800000">
            <a:off x="2487614" y="4760900"/>
            <a:ext cx="0" cy="17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3"/>
          <p:cNvCxnSpPr/>
          <p:nvPr/>
        </p:nvCxnSpPr>
        <p:spPr>
          <a:xfrm rot="-5400000">
            <a:off x="9562251" y="3856864"/>
            <a:ext cx="320700" cy="15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3" name="Google Shape;173;p3"/>
          <p:cNvCxnSpPr>
            <a:stCxn id="153" idx="0"/>
            <a:endCxn id="158" idx="2"/>
          </p:cNvCxnSpPr>
          <p:nvPr/>
        </p:nvCxnSpPr>
        <p:spPr>
          <a:xfrm flipH="1" rot="5400000">
            <a:off x="7487075" y="2867451"/>
            <a:ext cx="663600" cy="1674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" name="Google Shape;174;p3"/>
          <p:cNvCxnSpPr>
            <a:stCxn id="150" idx="0"/>
            <a:endCxn id="162" idx="2"/>
          </p:cNvCxnSpPr>
          <p:nvPr/>
        </p:nvCxnSpPr>
        <p:spPr>
          <a:xfrm flipH="1" rot="5400000">
            <a:off x="3032950" y="3186939"/>
            <a:ext cx="1716000" cy="739800"/>
          </a:xfrm>
          <a:prstGeom prst="bentConnector3">
            <a:avLst>
              <a:gd fmla="val 49957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5" name="Google Shape;175;p3"/>
          <p:cNvCxnSpPr/>
          <p:nvPr/>
        </p:nvCxnSpPr>
        <p:spPr>
          <a:xfrm rot="-5400000">
            <a:off x="9403489" y="4985564"/>
            <a:ext cx="450900" cy="1500"/>
          </a:xfrm>
          <a:prstGeom prst="bentConnector3">
            <a:avLst>
              <a:gd fmla="val 49994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6" name="Google Shape;176;p3"/>
          <p:cNvSpPr txBox="1"/>
          <p:nvPr/>
        </p:nvSpPr>
        <p:spPr>
          <a:xfrm>
            <a:off x="950119" y="367267"/>
            <a:ext cx="6096000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Types of Equalizers 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30"/>
          <p:cNvGrpSpPr/>
          <p:nvPr/>
        </p:nvGrpSpPr>
        <p:grpSpPr>
          <a:xfrm>
            <a:off x="2193036" y="1198625"/>
            <a:ext cx="7882888" cy="4013454"/>
            <a:chOff x="669036" y="1198625"/>
            <a:chExt cx="7882888" cy="4013454"/>
          </a:xfrm>
        </p:grpSpPr>
        <p:pic>
          <p:nvPicPr>
            <p:cNvPr id="611" name="Google Shape;611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9036" y="1214627"/>
              <a:ext cx="2618994" cy="19385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2" name="Google Shape;612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9036" y="3230879"/>
              <a:ext cx="2618994" cy="1981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3" name="Google Shape;613;p3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585210" y="1218438"/>
              <a:ext cx="2535935" cy="19347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4" name="Google Shape;614;p3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585210" y="3203447"/>
              <a:ext cx="2535935" cy="20086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5" name="Google Shape;615;p3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425945" y="1198625"/>
              <a:ext cx="2125979" cy="19606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6" name="Google Shape;616;p30"/>
          <p:cNvSpPr txBox="1"/>
          <p:nvPr/>
        </p:nvSpPr>
        <p:spPr>
          <a:xfrm>
            <a:off x="2126996" y="5349494"/>
            <a:ext cx="2712085" cy="1001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9A"/>
                </a:solidFill>
                <a:latin typeface="Arial"/>
                <a:ea typeface="Arial"/>
                <a:cs typeface="Arial"/>
                <a:sym typeface="Arial"/>
              </a:rPr>
              <a:t>Feb. 2012, Rice university &amp;  Bell labs, </a:t>
            </a:r>
            <a:r>
              <a:rPr lang="en-US" sz="1600">
                <a:solidFill>
                  <a:srgbClr val="BC0000"/>
                </a:solidFill>
                <a:latin typeface="Arial"/>
                <a:ea typeface="Arial"/>
                <a:cs typeface="Arial"/>
                <a:sym typeface="Arial"/>
              </a:rPr>
              <a:t>Argos, 64 antennas,  15 users</a:t>
            </a:r>
            <a:r>
              <a:rPr lang="en-US" sz="1600">
                <a:solidFill>
                  <a:srgbClr val="00009A"/>
                </a:solidFill>
                <a:latin typeface="Arial"/>
                <a:ea typeface="Arial"/>
                <a:cs typeface="Arial"/>
                <a:sym typeface="Arial"/>
              </a:rPr>
              <a:t>, 85 bit/s/Hz, 1/64  power consumption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30"/>
          <p:cNvSpPr txBox="1"/>
          <p:nvPr/>
        </p:nvSpPr>
        <p:spPr>
          <a:xfrm>
            <a:off x="5187941" y="5383024"/>
            <a:ext cx="2578100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9A"/>
                </a:solidFill>
                <a:latin typeface="Arial"/>
                <a:ea typeface="Arial"/>
                <a:cs typeface="Arial"/>
                <a:sym typeface="Arial"/>
              </a:rPr>
              <a:t>Sep. 2013, Rice university &amp;  Bell labs, </a:t>
            </a:r>
            <a:r>
              <a:rPr lang="en-US" sz="1600">
                <a:solidFill>
                  <a:srgbClr val="BC0000"/>
                </a:solidFill>
                <a:latin typeface="Arial"/>
                <a:ea typeface="Arial"/>
                <a:cs typeface="Arial"/>
                <a:sym typeface="Arial"/>
              </a:rPr>
              <a:t>ArgosV2, 96  antennas, 32 users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30"/>
          <p:cNvSpPr txBox="1"/>
          <p:nvPr/>
        </p:nvSpPr>
        <p:spPr>
          <a:xfrm>
            <a:off x="7909810" y="5383024"/>
            <a:ext cx="2066925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9A"/>
                </a:solidFill>
                <a:latin typeface="Arial"/>
                <a:ea typeface="Arial"/>
                <a:cs typeface="Arial"/>
                <a:sym typeface="Arial"/>
              </a:rPr>
              <a:t>July 2013, Linköping &amp;  Lund University, </a:t>
            </a:r>
            <a:r>
              <a:rPr lang="en-US" sz="1600">
                <a:solidFill>
                  <a:srgbClr val="BC0000"/>
                </a:solidFill>
                <a:latin typeface="Arial"/>
                <a:ea typeface="Arial"/>
                <a:cs typeface="Arial"/>
                <a:sym typeface="Arial"/>
              </a:rPr>
              <a:t>128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C0000"/>
                </a:solidFill>
                <a:latin typeface="Arial"/>
                <a:ea typeface="Arial"/>
                <a:cs typeface="Arial"/>
                <a:sym typeface="Arial"/>
              </a:rPr>
              <a:t>antennas, 36 users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30"/>
          <p:cNvSpPr txBox="1"/>
          <p:nvPr>
            <p:ph type="title"/>
          </p:nvPr>
        </p:nvSpPr>
        <p:spPr>
          <a:xfrm>
            <a:off x="1755902" y="295147"/>
            <a:ext cx="7652384" cy="57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Recent Advances of Massive MIMO</a:t>
            </a:r>
            <a:endParaRPr sz="3600"/>
          </a:p>
        </p:txBody>
      </p:sp>
      <p:pic>
        <p:nvPicPr>
          <p:cNvPr id="620" name="Google Shape;620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53756" y="3200401"/>
            <a:ext cx="2116073" cy="2016251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30"/>
          <p:cNvSpPr txBox="1"/>
          <p:nvPr/>
        </p:nvSpPr>
        <p:spPr>
          <a:xfrm>
            <a:off x="10186416" y="6598467"/>
            <a:ext cx="274320" cy="2043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826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4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6" name="Google Shape;62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6416" y="1191005"/>
            <a:ext cx="6400038" cy="2808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67939" y="4058412"/>
            <a:ext cx="6399852" cy="2467355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31"/>
          <p:cNvSpPr txBox="1"/>
          <p:nvPr>
            <p:ph type="title"/>
          </p:nvPr>
        </p:nvSpPr>
        <p:spPr>
          <a:xfrm>
            <a:off x="1755140" y="294385"/>
            <a:ext cx="8332470" cy="57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World’s First Massive MIMO Prototype</a:t>
            </a:r>
            <a:endParaRPr sz="3600"/>
          </a:p>
        </p:txBody>
      </p:sp>
      <p:sp>
        <p:nvSpPr>
          <p:cNvPr id="629" name="Google Shape;629;p31"/>
          <p:cNvSpPr txBox="1"/>
          <p:nvPr/>
        </p:nvSpPr>
        <p:spPr>
          <a:xfrm>
            <a:off x="10186416" y="6598467"/>
            <a:ext cx="274320" cy="2043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826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4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31"/>
          <p:cNvSpPr txBox="1"/>
          <p:nvPr/>
        </p:nvSpPr>
        <p:spPr>
          <a:xfrm>
            <a:off x="4886706" y="1305306"/>
            <a:ext cx="1736725" cy="286617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0" lIns="0" spcFirstLastPara="1" rIns="0" wrap="square" tIns="40000">
            <a:spAutoFit/>
          </a:bodyPr>
          <a:lstStyle/>
          <a:p>
            <a:pPr indent="0" lvl="0" marL="901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Samsung, 2014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2"/>
          <p:cNvSpPr txBox="1"/>
          <p:nvPr>
            <p:ph type="title"/>
          </p:nvPr>
        </p:nvSpPr>
        <p:spPr>
          <a:xfrm>
            <a:off x="1755141" y="294385"/>
            <a:ext cx="6454775" cy="57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Advantages and challenges</a:t>
            </a:r>
            <a:endParaRPr/>
          </a:p>
        </p:txBody>
      </p:sp>
      <p:sp>
        <p:nvSpPr>
          <p:cNvPr id="636" name="Google Shape;636;p32"/>
          <p:cNvSpPr txBox="1"/>
          <p:nvPr/>
        </p:nvSpPr>
        <p:spPr>
          <a:xfrm>
            <a:off x="10186416" y="6598467"/>
            <a:ext cx="274320" cy="2043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826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4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32"/>
          <p:cNvSpPr txBox="1"/>
          <p:nvPr/>
        </p:nvSpPr>
        <p:spPr>
          <a:xfrm>
            <a:off x="1662176" y="1144435"/>
            <a:ext cx="7005320" cy="4262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800">
            <a:spAutoFit/>
          </a:bodyPr>
          <a:lstStyle/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Font typeface="Noto Sans Symbols"/>
              <a:buChar char="●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 the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spectrum efficiency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orders of magnitude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 the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energy efficiency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orders of magnitude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55"/>
              </a:spcBef>
              <a:spcAft>
                <a:spcPts val="0"/>
              </a:spcAft>
              <a:buClr>
                <a:schemeClr val="dk1"/>
              </a:buClr>
              <a:buSzPts val="2450"/>
              <a:buFont typeface="Arial"/>
              <a:buNone/>
            </a:pPr>
            <a:r>
              <a:t/>
            </a:r>
            <a:endParaRPr b="0" i="0" sz="2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b="0" i="0" sz="2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Noto Sans Symbols"/>
              <a:buChar char="●"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Theoretical analysis with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practical constraints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 the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power consumption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RF chains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Pilot contamination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uplink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Efficient pilot design and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channel estimation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Efficient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channel feedback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mechanism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Low-complexity near-optimal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signal detection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33"/>
          <p:cNvGrpSpPr/>
          <p:nvPr/>
        </p:nvGrpSpPr>
        <p:grpSpPr>
          <a:xfrm>
            <a:off x="5407914" y="3803903"/>
            <a:ext cx="1294130" cy="353060"/>
            <a:chOff x="3883914" y="3803903"/>
            <a:chExt cx="1294130" cy="353060"/>
          </a:xfrm>
        </p:grpSpPr>
        <p:sp>
          <p:nvSpPr>
            <p:cNvPr id="643" name="Google Shape;643;p33"/>
            <p:cNvSpPr/>
            <p:nvPr/>
          </p:nvSpPr>
          <p:spPr>
            <a:xfrm>
              <a:off x="3890772" y="3809999"/>
              <a:ext cx="1281430" cy="340360"/>
            </a:xfrm>
            <a:custGeom>
              <a:rect b="b" l="l" r="r" t="t"/>
              <a:pathLst>
                <a:path extrusionOk="0" h="340360" w="1281429">
                  <a:moveTo>
                    <a:pt x="1280922" y="283463"/>
                  </a:moveTo>
                  <a:lnTo>
                    <a:pt x="1280922" y="57149"/>
                  </a:lnTo>
                  <a:lnTo>
                    <a:pt x="1276504" y="35040"/>
                  </a:lnTo>
                  <a:lnTo>
                    <a:pt x="1264443" y="16859"/>
                  </a:lnTo>
                  <a:lnTo>
                    <a:pt x="1246524" y="4536"/>
                  </a:lnTo>
                  <a:lnTo>
                    <a:pt x="1224534" y="0"/>
                  </a:lnTo>
                  <a:lnTo>
                    <a:pt x="56388" y="0"/>
                  </a:lnTo>
                  <a:lnTo>
                    <a:pt x="34397" y="4536"/>
                  </a:lnTo>
                  <a:lnTo>
                    <a:pt x="16478" y="16859"/>
                  </a:lnTo>
                  <a:lnTo>
                    <a:pt x="4417" y="35040"/>
                  </a:lnTo>
                  <a:lnTo>
                    <a:pt x="0" y="57150"/>
                  </a:lnTo>
                  <a:lnTo>
                    <a:pt x="0" y="283464"/>
                  </a:lnTo>
                  <a:lnTo>
                    <a:pt x="4417" y="305454"/>
                  </a:lnTo>
                  <a:lnTo>
                    <a:pt x="16478" y="323373"/>
                  </a:lnTo>
                  <a:lnTo>
                    <a:pt x="34397" y="335434"/>
                  </a:lnTo>
                  <a:lnTo>
                    <a:pt x="56388" y="339852"/>
                  </a:lnTo>
                  <a:lnTo>
                    <a:pt x="1224534" y="339851"/>
                  </a:lnTo>
                  <a:lnTo>
                    <a:pt x="1246524" y="335434"/>
                  </a:lnTo>
                  <a:lnTo>
                    <a:pt x="1264443" y="323373"/>
                  </a:lnTo>
                  <a:lnTo>
                    <a:pt x="1276504" y="305454"/>
                  </a:lnTo>
                  <a:lnTo>
                    <a:pt x="1280922" y="283463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3883914" y="3803903"/>
              <a:ext cx="1294130" cy="353060"/>
            </a:xfrm>
            <a:custGeom>
              <a:rect b="b" l="l" r="r" t="t"/>
              <a:pathLst>
                <a:path extrusionOk="0" h="353060" w="1294129">
                  <a:moveTo>
                    <a:pt x="1293876" y="295656"/>
                  </a:moveTo>
                  <a:lnTo>
                    <a:pt x="1293876" y="56388"/>
                  </a:lnTo>
                  <a:lnTo>
                    <a:pt x="1293114" y="50292"/>
                  </a:lnTo>
                  <a:lnTo>
                    <a:pt x="1273302" y="16369"/>
                  </a:lnTo>
                  <a:lnTo>
                    <a:pt x="1237488" y="762"/>
                  </a:lnTo>
                  <a:lnTo>
                    <a:pt x="1231392" y="0"/>
                  </a:lnTo>
                  <a:lnTo>
                    <a:pt x="63246" y="0"/>
                  </a:lnTo>
                  <a:lnTo>
                    <a:pt x="25846" y="12311"/>
                  </a:lnTo>
                  <a:lnTo>
                    <a:pt x="3047" y="44196"/>
                  </a:lnTo>
                  <a:lnTo>
                    <a:pt x="0" y="63246"/>
                  </a:lnTo>
                  <a:lnTo>
                    <a:pt x="0" y="289560"/>
                  </a:lnTo>
                  <a:lnTo>
                    <a:pt x="762" y="295656"/>
                  </a:lnTo>
                  <a:lnTo>
                    <a:pt x="1524" y="302514"/>
                  </a:lnTo>
                  <a:lnTo>
                    <a:pt x="3048" y="307848"/>
                  </a:lnTo>
                  <a:lnTo>
                    <a:pt x="5334" y="313944"/>
                  </a:lnTo>
                  <a:lnTo>
                    <a:pt x="9394" y="322754"/>
                  </a:lnTo>
                  <a:lnTo>
                    <a:pt x="12954" y="327851"/>
                  </a:lnTo>
                  <a:lnTo>
                    <a:pt x="12954" y="57912"/>
                  </a:lnTo>
                  <a:lnTo>
                    <a:pt x="13716" y="52578"/>
                  </a:lnTo>
                  <a:lnTo>
                    <a:pt x="13716" y="53340"/>
                  </a:lnTo>
                  <a:lnTo>
                    <a:pt x="15240" y="48006"/>
                  </a:lnTo>
                  <a:lnTo>
                    <a:pt x="15240" y="48768"/>
                  </a:lnTo>
                  <a:lnTo>
                    <a:pt x="16764" y="43434"/>
                  </a:lnTo>
                  <a:lnTo>
                    <a:pt x="19049" y="38862"/>
                  </a:lnTo>
                  <a:lnTo>
                    <a:pt x="19049" y="39624"/>
                  </a:lnTo>
                  <a:lnTo>
                    <a:pt x="21336" y="36195"/>
                  </a:lnTo>
                  <a:lnTo>
                    <a:pt x="21336" y="35052"/>
                  </a:lnTo>
                  <a:lnTo>
                    <a:pt x="24383" y="30480"/>
                  </a:lnTo>
                  <a:lnTo>
                    <a:pt x="24383" y="31242"/>
                  </a:lnTo>
                  <a:lnTo>
                    <a:pt x="27432" y="28194"/>
                  </a:lnTo>
                  <a:lnTo>
                    <a:pt x="27432" y="27432"/>
                  </a:lnTo>
                  <a:lnTo>
                    <a:pt x="31242" y="24384"/>
                  </a:lnTo>
                  <a:lnTo>
                    <a:pt x="35052" y="21844"/>
                  </a:lnTo>
                  <a:lnTo>
                    <a:pt x="35052" y="21336"/>
                  </a:lnTo>
                  <a:lnTo>
                    <a:pt x="38862" y="19431"/>
                  </a:lnTo>
                  <a:lnTo>
                    <a:pt x="38862" y="19050"/>
                  </a:lnTo>
                  <a:lnTo>
                    <a:pt x="43433" y="17090"/>
                  </a:lnTo>
                  <a:lnTo>
                    <a:pt x="43433" y="16764"/>
                  </a:lnTo>
                  <a:lnTo>
                    <a:pt x="48006" y="15457"/>
                  </a:lnTo>
                  <a:lnTo>
                    <a:pt x="48006" y="15240"/>
                  </a:lnTo>
                  <a:lnTo>
                    <a:pt x="52577" y="13933"/>
                  </a:lnTo>
                  <a:lnTo>
                    <a:pt x="52577" y="13716"/>
                  </a:lnTo>
                  <a:lnTo>
                    <a:pt x="57912" y="13049"/>
                  </a:lnTo>
                  <a:lnTo>
                    <a:pt x="1236726" y="13062"/>
                  </a:lnTo>
                  <a:lnTo>
                    <a:pt x="1241298" y="13716"/>
                  </a:lnTo>
                  <a:lnTo>
                    <a:pt x="1246632" y="15240"/>
                  </a:lnTo>
                  <a:lnTo>
                    <a:pt x="1246632" y="15457"/>
                  </a:lnTo>
                  <a:lnTo>
                    <a:pt x="1251204" y="16764"/>
                  </a:lnTo>
                  <a:lnTo>
                    <a:pt x="1251204" y="17145"/>
                  </a:lnTo>
                  <a:lnTo>
                    <a:pt x="1259586" y="21336"/>
                  </a:lnTo>
                  <a:lnTo>
                    <a:pt x="1259586" y="21844"/>
                  </a:lnTo>
                  <a:lnTo>
                    <a:pt x="1263396" y="24384"/>
                  </a:lnTo>
                  <a:lnTo>
                    <a:pt x="1263396" y="24892"/>
                  </a:lnTo>
                  <a:lnTo>
                    <a:pt x="1267206" y="27432"/>
                  </a:lnTo>
                  <a:lnTo>
                    <a:pt x="1267206" y="28194"/>
                  </a:lnTo>
                  <a:lnTo>
                    <a:pt x="1270254" y="31242"/>
                  </a:lnTo>
                  <a:lnTo>
                    <a:pt x="1270254" y="31394"/>
                  </a:lnTo>
                  <a:lnTo>
                    <a:pt x="1273302" y="35052"/>
                  </a:lnTo>
                  <a:lnTo>
                    <a:pt x="1273302" y="36195"/>
                  </a:lnTo>
                  <a:lnTo>
                    <a:pt x="1275588" y="39624"/>
                  </a:lnTo>
                  <a:lnTo>
                    <a:pt x="1275588" y="38862"/>
                  </a:lnTo>
                  <a:lnTo>
                    <a:pt x="1277874" y="43434"/>
                  </a:lnTo>
                  <a:lnTo>
                    <a:pt x="1277874" y="45212"/>
                  </a:lnTo>
                  <a:lnTo>
                    <a:pt x="1279398" y="48768"/>
                  </a:lnTo>
                  <a:lnTo>
                    <a:pt x="1279398" y="48006"/>
                  </a:lnTo>
                  <a:lnTo>
                    <a:pt x="1280160" y="53340"/>
                  </a:lnTo>
                  <a:lnTo>
                    <a:pt x="1280160" y="52578"/>
                  </a:lnTo>
                  <a:lnTo>
                    <a:pt x="1281684" y="63246"/>
                  </a:lnTo>
                  <a:lnTo>
                    <a:pt x="1281684" y="325744"/>
                  </a:lnTo>
                  <a:lnTo>
                    <a:pt x="1288766" y="314881"/>
                  </a:lnTo>
                  <a:lnTo>
                    <a:pt x="1293876" y="295656"/>
                  </a:lnTo>
                  <a:close/>
                </a:path>
                <a:path extrusionOk="0" h="353060" w="1294129">
                  <a:moveTo>
                    <a:pt x="22098" y="317754"/>
                  </a:moveTo>
                  <a:lnTo>
                    <a:pt x="19050" y="313182"/>
                  </a:lnTo>
                  <a:lnTo>
                    <a:pt x="19050" y="313944"/>
                  </a:lnTo>
                  <a:lnTo>
                    <a:pt x="16764" y="308610"/>
                  </a:lnTo>
                  <a:lnTo>
                    <a:pt x="16764" y="309372"/>
                  </a:lnTo>
                  <a:lnTo>
                    <a:pt x="15240" y="304038"/>
                  </a:lnTo>
                  <a:lnTo>
                    <a:pt x="15240" y="304800"/>
                  </a:lnTo>
                  <a:lnTo>
                    <a:pt x="13716" y="299466"/>
                  </a:lnTo>
                  <a:lnTo>
                    <a:pt x="13716" y="300228"/>
                  </a:lnTo>
                  <a:lnTo>
                    <a:pt x="12954" y="294132"/>
                  </a:lnTo>
                  <a:lnTo>
                    <a:pt x="12954" y="327851"/>
                  </a:lnTo>
                  <a:lnTo>
                    <a:pt x="17214" y="332274"/>
                  </a:lnTo>
                  <a:lnTo>
                    <a:pt x="21336" y="336694"/>
                  </a:lnTo>
                  <a:lnTo>
                    <a:pt x="21336" y="317754"/>
                  </a:lnTo>
                  <a:lnTo>
                    <a:pt x="22098" y="317754"/>
                  </a:lnTo>
                  <a:close/>
                </a:path>
                <a:path extrusionOk="0" h="353060" w="1294129">
                  <a:moveTo>
                    <a:pt x="22097" y="35052"/>
                  </a:moveTo>
                  <a:lnTo>
                    <a:pt x="21336" y="35052"/>
                  </a:lnTo>
                  <a:lnTo>
                    <a:pt x="21336" y="36195"/>
                  </a:lnTo>
                  <a:lnTo>
                    <a:pt x="22097" y="35052"/>
                  </a:lnTo>
                  <a:close/>
                </a:path>
                <a:path extrusionOk="0" h="353060" w="1294129">
                  <a:moveTo>
                    <a:pt x="35814" y="346187"/>
                  </a:moveTo>
                  <a:lnTo>
                    <a:pt x="35814" y="331470"/>
                  </a:lnTo>
                  <a:lnTo>
                    <a:pt x="31242" y="328422"/>
                  </a:lnTo>
                  <a:lnTo>
                    <a:pt x="24384" y="321564"/>
                  </a:lnTo>
                  <a:lnTo>
                    <a:pt x="21336" y="317754"/>
                  </a:lnTo>
                  <a:lnTo>
                    <a:pt x="21336" y="336694"/>
                  </a:lnTo>
                  <a:lnTo>
                    <a:pt x="22860" y="338328"/>
                  </a:lnTo>
                  <a:lnTo>
                    <a:pt x="28194" y="342138"/>
                  </a:lnTo>
                  <a:lnTo>
                    <a:pt x="33528" y="345186"/>
                  </a:lnTo>
                  <a:lnTo>
                    <a:pt x="35814" y="346187"/>
                  </a:lnTo>
                  <a:close/>
                </a:path>
                <a:path extrusionOk="0" h="353060" w="1294129">
                  <a:moveTo>
                    <a:pt x="28194" y="27432"/>
                  </a:moveTo>
                  <a:lnTo>
                    <a:pt x="27432" y="27432"/>
                  </a:lnTo>
                  <a:lnTo>
                    <a:pt x="27432" y="28194"/>
                  </a:lnTo>
                  <a:lnTo>
                    <a:pt x="28194" y="27432"/>
                  </a:lnTo>
                  <a:close/>
                </a:path>
                <a:path extrusionOk="0" h="353060" w="1294129">
                  <a:moveTo>
                    <a:pt x="35814" y="21336"/>
                  </a:moveTo>
                  <a:lnTo>
                    <a:pt x="35052" y="21336"/>
                  </a:lnTo>
                  <a:lnTo>
                    <a:pt x="35052" y="21844"/>
                  </a:lnTo>
                  <a:lnTo>
                    <a:pt x="35814" y="21336"/>
                  </a:lnTo>
                  <a:close/>
                </a:path>
                <a:path extrusionOk="0" h="353060" w="1294129">
                  <a:moveTo>
                    <a:pt x="39624" y="333756"/>
                  </a:moveTo>
                  <a:lnTo>
                    <a:pt x="35052" y="330708"/>
                  </a:lnTo>
                  <a:lnTo>
                    <a:pt x="35814" y="331470"/>
                  </a:lnTo>
                  <a:lnTo>
                    <a:pt x="35814" y="346187"/>
                  </a:lnTo>
                  <a:lnTo>
                    <a:pt x="38862" y="347521"/>
                  </a:lnTo>
                  <a:lnTo>
                    <a:pt x="38862" y="333756"/>
                  </a:lnTo>
                  <a:lnTo>
                    <a:pt x="39624" y="333756"/>
                  </a:lnTo>
                  <a:close/>
                </a:path>
                <a:path extrusionOk="0" h="353060" w="1294129">
                  <a:moveTo>
                    <a:pt x="39624" y="19050"/>
                  </a:moveTo>
                  <a:lnTo>
                    <a:pt x="38862" y="19050"/>
                  </a:lnTo>
                  <a:lnTo>
                    <a:pt x="38862" y="19431"/>
                  </a:lnTo>
                  <a:lnTo>
                    <a:pt x="39624" y="19050"/>
                  </a:lnTo>
                  <a:close/>
                </a:path>
                <a:path extrusionOk="0" h="353060" w="1294129">
                  <a:moveTo>
                    <a:pt x="53340" y="339090"/>
                  </a:moveTo>
                  <a:lnTo>
                    <a:pt x="48006" y="337566"/>
                  </a:lnTo>
                  <a:lnTo>
                    <a:pt x="48006" y="337348"/>
                  </a:lnTo>
                  <a:lnTo>
                    <a:pt x="43434" y="336042"/>
                  </a:lnTo>
                  <a:lnTo>
                    <a:pt x="43434" y="335715"/>
                  </a:lnTo>
                  <a:lnTo>
                    <a:pt x="38862" y="333756"/>
                  </a:lnTo>
                  <a:lnTo>
                    <a:pt x="38862" y="347521"/>
                  </a:lnTo>
                  <a:lnTo>
                    <a:pt x="41907" y="348855"/>
                  </a:lnTo>
                  <a:lnTo>
                    <a:pt x="43434" y="349337"/>
                  </a:lnTo>
                  <a:lnTo>
                    <a:pt x="43434" y="336042"/>
                  </a:lnTo>
                  <a:lnTo>
                    <a:pt x="44196" y="336042"/>
                  </a:lnTo>
                  <a:lnTo>
                    <a:pt x="44196" y="349578"/>
                  </a:lnTo>
                  <a:lnTo>
                    <a:pt x="48006" y="350775"/>
                  </a:lnTo>
                  <a:lnTo>
                    <a:pt x="48006" y="337566"/>
                  </a:lnTo>
                  <a:lnTo>
                    <a:pt x="48768" y="337566"/>
                  </a:lnTo>
                  <a:lnTo>
                    <a:pt x="48768" y="350900"/>
                  </a:lnTo>
                  <a:lnTo>
                    <a:pt x="52578" y="351524"/>
                  </a:lnTo>
                  <a:lnTo>
                    <a:pt x="52578" y="339090"/>
                  </a:lnTo>
                  <a:lnTo>
                    <a:pt x="53340" y="339090"/>
                  </a:lnTo>
                  <a:close/>
                </a:path>
                <a:path extrusionOk="0" h="353060" w="1294129">
                  <a:moveTo>
                    <a:pt x="44195" y="16764"/>
                  </a:moveTo>
                  <a:lnTo>
                    <a:pt x="43433" y="16764"/>
                  </a:lnTo>
                  <a:lnTo>
                    <a:pt x="43433" y="17090"/>
                  </a:lnTo>
                  <a:lnTo>
                    <a:pt x="44195" y="16764"/>
                  </a:lnTo>
                  <a:close/>
                </a:path>
                <a:path extrusionOk="0" h="353060" w="1294129">
                  <a:moveTo>
                    <a:pt x="48767" y="15240"/>
                  </a:moveTo>
                  <a:lnTo>
                    <a:pt x="48006" y="15240"/>
                  </a:lnTo>
                  <a:lnTo>
                    <a:pt x="48006" y="15457"/>
                  </a:lnTo>
                  <a:lnTo>
                    <a:pt x="48767" y="15240"/>
                  </a:lnTo>
                  <a:close/>
                </a:path>
                <a:path extrusionOk="0" h="353060" w="1294129">
                  <a:moveTo>
                    <a:pt x="53340" y="13716"/>
                  </a:moveTo>
                  <a:lnTo>
                    <a:pt x="52577" y="13716"/>
                  </a:lnTo>
                  <a:lnTo>
                    <a:pt x="52577" y="13933"/>
                  </a:lnTo>
                  <a:lnTo>
                    <a:pt x="53340" y="13716"/>
                  </a:lnTo>
                  <a:close/>
                </a:path>
                <a:path extrusionOk="0" h="353060" w="1294129">
                  <a:moveTo>
                    <a:pt x="1236726" y="352139"/>
                  </a:moveTo>
                  <a:lnTo>
                    <a:pt x="1236726" y="339852"/>
                  </a:lnTo>
                  <a:lnTo>
                    <a:pt x="57912" y="339852"/>
                  </a:lnTo>
                  <a:lnTo>
                    <a:pt x="52578" y="339090"/>
                  </a:lnTo>
                  <a:lnTo>
                    <a:pt x="52578" y="351524"/>
                  </a:lnTo>
                  <a:lnTo>
                    <a:pt x="54223" y="351793"/>
                  </a:lnTo>
                  <a:lnTo>
                    <a:pt x="63246" y="352806"/>
                  </a:lnTo>
                  <a:lnTo>
                    <a:pt x="1231392" y="352806"/>
                  </a:lnTo>
                  <a:lnTo>
                    <a:pt x="1236726" y="352139"/>
                  </a:lnTo>
                  <a:close/>
                </a:path>
                <a:path extrusionOk="0" h="353060" w="1294129">
                  <a:moveTo>
                    <a:pt x="58673" y="12954"/>
                  </a:moveTo>
                  <a:lnTo>
                    <a:pt x="57912" y="12954"/>
                  </a:lnTo>
                  <a:lnTo>
                    <a:pt x="58673" y="12954"/>
                  </a:lnTo>
                  <a:close/>
                </a:path>
                <a:path extrusionOk="0" h="353060" w="1294129">
                  <a:moveTo>
                    <a:pt x="58673" y="339852"/>
                  </a:moveTo>
                  <a:lnTo>
                    <a:pt x="57912" y="339756"/>
                  </a:lnTo>
                  <a:lnTo>
                    <a:pt x="58673" y="339852"/>
                  </a:lnTo>
                  <a:close/>
                </a:path>
                <a:path extrusionOk="0" h="353060" w="1294129">
                  <a:moveTo>
                    <a:pt x="1236726" y="13062"/>
                  </a:moveTo>
                  <a:lnTo>
                    <a:pt x="1235964" y="12954"/>
                  </a:lnTo>
                  <a:lnTo>
                    <a:pt x="1236726" y="13062"/>
                  </a:lnTo>
                  <a:close/>
                </a:path>
                <a:path extrusionOk="0" h="353060" w="1294129">
                  <a:moveTo>
                    <a:pt x="1246632" y="350161"/>
                  </a:moveTo>
                  <a:lnTo>
                    <a:pt x="1246632" y="337566"/>
                  </a:lnTo>
                  <a:lnTo>
                    <a:pt x="1241298" y="339090"/>
                  </a:lnTo>
                  <a:lnTo>
                    <a:pt x="1235964" y="339852"/>
                  </a:lnTo>
                  <a:lnTo>
                    <a:pt x="1236726" y="339852"/>
                  </a:lnTo>
                  <a:lnTo>
                    <a:pt x="1236726" y="352139"/>
                  </a:lnTo>
                  <a:lnTo>
                    <a:pt x="1243584" y="351282"/>
                  </a:lnTo>
                  <a:lnTo>
                    <a:pt x="1246632" y="350161"/>
                  </a:lnTo>
                  <a:close/>
                </a:path>
                <a:path extrusionOk="0" h="353060" w="1294129">
                  <a:moveTo>
                    <a:pt x="1246632" y="15457"/>
                  </a:moveTo>
                  <a:lnTo>
                    <a:pt x="1246632" y="15240"/>
                  </a:lnTo>
                  <a:lnTo>
                    <a:pt x="1245870" y="15240"/>
                  </a:lnTo>
                  <a:lnTo>
                    <a:pt x="1246632" y="15457"/>
                  </a:lnTo>
                  <a:close/>
                </a:path>
                <a:path extrusionOk="0" h="353060" w="1294129">
                  <a:moveTo>
                    <a:pt x="1251204" y="348480"/>
                  </a:moveTo>
                  <a:lnTo>
                    <a:pt x="1251204" y="336042"/>
                  </a:lnTo>
                  <a:lnTo>
                    <a:pt x="1245870" y="337566"/>
                  </a:lnTo>
                  <a:lnTo>
                    <a:pt x="1246632" y="337566"/>
                  </a:lnTo>
                  <a:lnTo>
                    <a:pt x="1246632" y="350161"/>
                  </a:lnTo>
                  <a:lnTo>
                    <a:pt x="1251204" y="348480"/>
                  </a:lnTo>
                  <a:close/>
                </a:path>
                <a:path extrusionOk="0" h="353060" w="1294129">
                  <a:moveTo>
                    <a:pt x="1251204" y="17145"/>
                  </a:moveTo>
                  <a:lnTo>
                    <a:pt x="1251204" y="16764"/>
                  </a:lnTo>
                  <a:lnTo>
                    <a:pt x="1250442" y="16764"/>
                  </a:lnTo>
                  <a:lnTo>
                    <a:pt x="1251204" y="17145"/>
                  </a:lnTo>
                  <a:close/>
                </a:path>
                <a:path extrusionOk="0" h="353060" w="1294129">
                  <a:moveTo>
                    <a:pt x="1259586" y="330708"/>
                  </a:moveTo>
                  <a:lnTo>
                    <a:pt x="1255014" y="333756"/>
                  </a:lnTo>
                  <a:lnTo>
                    <a:pt x="1250442" y="336042"/>
                  </a:lnTo>
                  <a:lnTo>
                    <a:pt x="1251204" y="336042"/>
                  </a:lnTo>
                  <a:lnTo>
                    <a:pt x="1251204" y="348480"/>
                  </a:lnTo>
                  <a:lnTo>
                    <a:pt x="1258824" y="345679"/>
                  </a:lnTo>
                  <a:lnTo>
                    <a:pt x="1258824" y="331470"/>
                  </a:lnTo>
                  <a:lnTo>
                    <a:pt x="1259586" y="330708"/>
                  </a:lnTo>
                  <a:close/>
                </a:path>
                <a:path extrusionOk="0" h="353060" w="1294129">
                  <a:moveTo>
                    <a:pt x="1259586" y="21844"/>
                  </a:moveTo>
                  <a:lnTo>
                    <a:pt x="1259586" y="21336"/>
                  </a:lnTo>
                  <a:lnTo>
                    <a:pt x="1258824" y="21336"/>
                  </a:lnTo>
                  <a:lnTo>
                    <a:pt x="1259586" y="21844"/>
                  </a:lnTo>
                  <a:close/>
                </a:path>
                <a:path extrusionOk="0" h="353060" w="1294129">
                  <a:moveTo>
                    <a:pt x="1263396" y="343505"/>
                  </a:moveTo>
                  <a:lnTo>
                    <a:pt x="1263396" y="328422"/>
                  </a:lnTo>
                  <a:lnTo>
                    <a:pt x="1258824" y="331470"/>
                  </a:lnTo>
                  <a:lnTo>
                    <a:pt x="1258824" y="345679"/>
                  </a:lnTo>
                  <a:lnTo>
                    <a:pt x="1262302" y="344401"/>
                  </a:lnTo>
                  <a:lnTo>
                    <a:pt x="1263396" y="343505"/>
                  </a:lnTo>
                  <a:close/>
                </a:path>
                <a:path extrusionOk="0" h="353060" w="1294129">
                  <a:moveTo>
                    <a:pt x="1263396" y="24892"/>
                  </a:moveTo>
                  <a:lnTo>
                    <a:pt x="1263396" y="24384"/>
                  </a:lnTo>
                  <a:lnTo>
                    <a:pt x="1262634" y="24384"/>
                  </a:lnTo>
                  <a:lnTo>
                    <a:pt x="1263396" y="24892"/>
                  </a:lnTo>
                  <a:close/>
                </a:path>
                <a:path extrusionOk="0" h="353060" w="1294129">
                  <a:moveTo>
                    <a:pt x="1267206" y="324612"/>
                  </a:moveTo>
                  <a:lnTo>
                    <a:pt x="1262634" y="328422"/>
                  </a:lnTo>
                  <a:lnTo>
                    <a:pt x="1263396" y="328422"/>
                  </a:lnTo>
                  <a:lnTo>
                    <a:pt x="1263396" y="343505"/>
                  </a:lnTo>
                  <a:lnTo>
                    <a:pt x="1266444" y="341007"/>
                  </a:lnTo>
                  <a:lnTo>
                    <a:pt x="1266444" y="325374"/>
                  </a:lnTo>
                  <a:lnTo>
                    <a:pt x="1267206" y="324612"/>
                  </a:lnTo>
                  <a:close/>
                </a:path>
                <a:path extrusionOk="0" h="353060" w="1294129">
                  <a:moveTo>
                    <a:pt x="1267206" y="28194"/>
                  </a:moveTo>
                  <a:lnTo>
                    <a:pt x="1267206" y="27432"/>
                  </a:lnTo>
                  <a:lnTo>
                    <a:pt x="1266444" y="27432"/>
                  </a:lnTo>
                  <a:lnTo>
                    <a:pt x="1267206" y="28194"/>
                  </a:lnTo>
                  <a:close/>
                </a:path>
                <a:path extrusionOk="0" h="353060" w="1294129">
                  <a:moveTo>
                    <a:pt x="1270254" y="337884"/>
                  </a:moveTo>
                  <a:lnTo>
                    <a:pt x="1270254" y="321564"/>
                  </a:lnTo>
                  <a:lnTo>
                    <a:pt x="1266444" y="325374"/>
                  </a:lnTo>
                  <a:lnTo>
                    <a:pt x="1266444" y="341007"/>
                  </a:lnTo>
                  <a:lnTo>
                    <a:pt x="1270254" y="337884"/>
                  </a:lnTo>
                  <a:close/>
                </a:path>
                <a:path extrusionOk="0" h="353060" w="1294129">
                  <a:moveTo>
                    <a:pt x="1270254" y="31394"/>
                  </a:moveTo>
                  <a:lnTo>
                    <a:pt x="1270254" y="31242"/>
                  </a:lnTo>
                  <a:lnTo>
                    <a:pt x="1269491" y="30479"/>
                  </a:lnTo>
                  <a:lnTo>
                    <a:pt x="1270254" y="31394"/>
                  </a:lnTo>
                  <a:close/>
                </a:path>
                <a:path extrusionOk="0" h="353060" w="1294129">
                  <a:moveTo>
                    <a:pt x="1273302" y="335386"/>
                  </a:moveTo>
                  <a:lnTo>
                    <a:pt x="1273302" y="317754"/>
                  </a:lnTo>
                  <a:lnTo>
                    <a:pt x="1269491" y="321564"/>
                  </a:lnTo>
                  <a:lnTo>
                    <a:pt x="1270254" y="321564"/>
                  </a:lnTo>
                  <a:lnTo>
                    <a:pt x="1270254" y="337884"/>
                  </a:lnTo>
                  <a:lnTo>
                    <a:pt x="1273302" y="335386"/>
                  </a:lnTo>
                  <a:close/>
                </a:path>
                <a:path extrusionOk="0" h="353060" w="1294129">
                  <a:moveTo>
                    <a:pt x="1273302" y="36195"/>
                  </a:moveTo>
                  <a:lnTo>
                    <a:pt x="1273302" y="35052"/>
                  </a:lnTo>
                  <a:lnTo>
                    <a:pt x="1272540" y="35052"/>
                  </a:lnTo>
                  <a:lnTo>
                    <a:pt x="1273302" y="36195"/>
                  </a:lnTo>
                  <a:close/>
                </a:path>
                <a:path extrusionOk="0" h="353060" w="1294129">
                  <a:moveTo>
                    <a:pt x="1277874" y="331589"/>
                  </a:moveTo>
                  <a:lnTo>
                    <a:pt x="1277874" y="308610"/>
                  </a:lnTo>
                  <a:lnTo>
                    <a:pt x="1275588" y="313944"/>
                  </a:lnTo>
                  <a:lnTo>
                    <a:pt x="1275588" y="313182"/>
                  </a:lnTo>
                  <a:lnTo>
                    <a:pt x="1272540" y="317754"/>
                  </a:lnTo>
                  <a:lnTo>
                    <a:pt x="1273302" y="317754"/>
                  </a:lnTo>
                  <a:lnTo>
                    <a:pt x="1273302" y="335386"/>
                  </a:lnTo>
                  <a:lnTo>
                    <a:pt x="1277802" y="331698"/>
                  </a:lnTo>
                  <a:close/>
                </a:path>
                <a:path extrusionOk="0" h="353060" w="1294129">
                  <a:moveTo>
                    <a:pt x="1277874" y="45212"/>
                  </a:moveTo>
                  <a:lnTo>
                    <a:pt x="1277874" y="43434"/>
                  </a:lnTo>
                  <a:lnTo>
                    <a:pt x="1277112" y="43434"/>
                  </a:lnTo>
                  <a:lnTo>
                    <a:pt x="1277874" y="45212"/>
                  </a:lnTo>
                  <a:close/>
                </a:path>
                <a:path extrusionOk="0" h="353060" w="1294129">
                  <a:moveTo>
                    <a:pt x="1281684" y="325744"/>
                  </a:moveTo>
                  <a:lnTo>
                    <a:pt x="1281684" y="289560"/>
                  </a:lnTo>
                  <a:lnTo>
                    <a:pt x="1280922" y="294894"/>
                  </a:lnTo>
                  <a:lnTo>
                    <a:pt x="1280922" y="294132"/>
                  </a:lnTo>
                  <a:lnTo>
                    <a:pt x="1280160" y="300228"/>
                  </a:lnTo>
                  <a:lnTo>
                    <a:pt x="1280160" y="299466"/>
                  </a:lnTo>
                  <a:lnTo>
                    <a:pt x="1279398" y="304800"/>
                  </a:lnTo>
                  <a:lnTo>
                    <a:pt x="1279398" y="304038"/>
                  </a:lnTo>
                  <a:lnTo>
                    <a:pt x="1277112" y="309372"/>
                  </a:lnTo>
                  <a:lnTo>
                    <a:pt x="1277874" y="308610"/>
                  </a:lnTo>
                  <a:lnTo>
                    <a:pt x="1277874" y="331589"/>
                  </a:lnTo>
                  <a:lnTo>
                    <a:pt x="1281684" y="3257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5" name="Google Shape;645;p33"/>
          <p:cNvSpPr txBox="1"/>
          <p:nvPr/>
        </p:nvSpPr>
        <p:spPr>
          <a:xfrm>
            <a:off x="1672845" y="1168782"/>
            <a:ext cx="6901815" cy="3025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7625">
            <a:spAutoFit/>
          </a:bodyPr>
          <a:lstStyle/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015" marR="0" rtl="0" algn="l">
              <a:spcBef>
                <a:spcPts val="49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Larger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bandwidth: </a:t>
            </a:r>
            <a:r>
              <a:rPr b="0" i="0" lang="en-US" sz="2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50MHz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0" i="0" lang="en-US" sz="2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1GHz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2" marL="912494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users and more traffic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015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Larger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antenna array: </a:t>
            </a:r>
            <a:r>
              <a:rPr b="0" i="0" lang="en-US" sz="2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1~8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0" i="0" lang="en-US" sz="2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64~256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2" marL="912494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Larger antenna gain to compensate serious path loss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2" marL="912494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data streams to improve spectral efficiency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830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mmWave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6" name="Google Shape;646;p33"/>
          <p:cNvGrpSpPr/>
          <p:nvPr/>
        </p:nvGrpSpPr>
        <p:grpSpPr>
          <a:xfrm>
            <a:off x="2632710" y="4367785"/>
            <a:ext cx="2208530" cy="304165"/>
            <a:chOff x="1108710" y="4367784"/>
            <a:chExt cx="2208530" cy="304165"/>
          </a:xfrm>
        </p:grpSpPr>
        <p:sp>
          <p:nvSpPr>
            <p:cNvPr id="647" name="Google Shape;647;p33"/>
            <p:cNvSpPr/>
            <p:nvPr/>
          </p:nvSpPr>
          <p:spPr>
            <a:xfrm>
              <a:off x="1114806" y="4374642"/>
              <a:ext cx="2196465" cy="291465"/>
            </a:xfrm>
            <a:custGeom>
              <a:rect b="b" l="l" r="r" t="t"/>
              <a:pathLst>
                <a:path extrusionOk="0" h="291464" w="2196465">
                  <a:moveTo>
                    <a:pt x="2196084" y="242315"/>
                  </a:moveTo>
                  <a:lnTo>
                    <a:pt x="2196084" y="48005"/>
                  </a:lnTo>
                  <a:lnTo>
                    <a:pt x="2192321" y="29253"/>
                  </a:lnTo>
                  <a:lnTo>
                    <a:pt x="2181987" y="14001"/>
                  </a:lnTo>
                  <a:lnTo>
                    <a:pt x="2166508" y="3750"/>
                  </a:lnTo>
                  <a:lnTo>
                    <a:pt x="2147316" y="0"/>
                  </a:lnTo>
                  <a:lnTo>
                    <a:pt x="48767" y="0"/>
                  </a:lnTo>
                  <a:lnTo>
                    <a:pt x="29575" y="3750"/>
                  </a:lnTo>
                  <a:lnTo>
                    <a:pt x="14096" y="14001"/>
                  </a:lnTo>
                  <a:lnTo>
                    <a:pt x="3762" y="29253"/>
                  </a:lnTo>
                  <a:lnTo>
                    <a:pt x="0" y="48005"/>
                  </a:lnTo>
                  <a:lnTo>
                    <a:pt x="0" y="242315"/>
                  </a:lnTo>
                  <a:lnTo>
                    <a:pt x="3762" y="261187"/>
                  </a:lnTo>
                  <a:lnTo>
                    <a:pt x="14097" y="276701"/>
                  </a:lnTo>
                  <a:lnTo>
                    <a:pt x="29575" y="287214"/>
                  </a:lnTo>
                  <a:lnTo>
                    <a:pt x="48768" y="291083"/>
                  </a:lnTo>
                  <a:lnTo>
                    <a:pt x="2147316" y="291083"/>
                  </a:lnTo>
                  <a:lnTo>
                    <a:pt x="2166508" y="287214"/>
                  </a:lnTo>
                  <a:lnTo>
                    <a:pt x="2181987" y="276701"/>
                  </a:lnTo>
                  <a:lnTo>
                    <a:pt x="2192321" y="261187"/>
                  </a:lnTo>
                  <a:lnTo>
                    <a:pt x="2196084" y="242315"/>
                  </a:lnTo>
                  <a:close/>
                </a:path>
              </a:pathLst>
            </a:custGeom>
            <a:solidFill>
              <a:srgbClr val="5CAD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1108710" y="4367784"/>
              <a:ext cx="2208530" cy="304165"/>
            </a:xfrm>
            <a:custGeom>
              <a:rect b="b" l="l" r="r" t="t"/>
              <a:pathLst>
                <a:path extrusionOk="0" h="304164" w="2208529">
                  <a:moveTo>
                    <a:pt x="2208276" y="255270"/>
                  </a:moveTo>
                  <a:lnTo>
                    <a:pt x="2208276" y="49530"/>
                  </a:lnTo>
                  <a:lnTo>
                    <a:pt x="2207514" y="44196"/>
                  </a:lnTo>
                  <a:lnTo>
                    <a:pt x="2176004" y="5019"/>
                  </a:lnTo>
                  <a:lnTo>
                    <a:pt x="2154174" y="0"/>
                  </a:lnTo>
                  <a:lnTo>
                    <a:pt x="54102" y="0"/>
                  </a:lnTo>
                  <a:lnTo>
                    <a:pt x="9789" y="23406"/>
                  </a:lnTo>
                  <a:lnTo>
                    <a:pt x="0" y="49530"/>
                  </a:lnTo>
                  <a:lnTo>
                    <a:pt x="0" y="255270"/>
                  </a:lnTo>
                  <a:lnTo>
                    <a:pt x="12192" y="283806"/>
                  </a:lnTo>
                  <a:lnTo>
                    <a:pt x="12192" y="55626"/>
                  </a:lnTo>
                  <a:lnTo>
                    <a:pt x="12954" y="50292"/>
                  </a:lnTo>
                  <a:lnTo>
                    <a:pt x="12954" y="47244"/>
                  </a:lnTo>
                  <a:lnTo>
                    <a:pt x="15240" y="40386"/>
                  </a:lnTo>
                  <a:lnTo>
                    <a:pt x="15240" y="38862"/>
                  </a:lnTo>
                  <a:lnTo>
                    <a:pt x="19050" y="32512"/>
                  </a:lnTo>
                  <a:lnTo>
                    <a:pt x="19050" y="32004"/>
                  </a:lnTo>
                  <a:lnTo>
                    <a:pt x="22097" y="28194"/>
                  </a:lnTo>
                  <a:lnTo>
                    <a:pt x="22097" y="28956"/>
                  </a:lnTo>
                  <a:lnTo>
                    <a:pt x="24383" y="26098"/>
                  </a:lnTo>
                  <a:lnTo>
                    <a:pt x="24383" y="25908"/>
                  </a:lnTo>
                  <a:lnTo>
                    <a:pt x="25145" y="25146"/>
                  </a:lnTo>
                  <a:lnTo>
                    <a:pt x="25145" y="25298"/>
                  </a:lnTo>
                  <a:lnTo>
                    <a:pt x="27432" y="23469"/>
                  </a:lnTo>
                  <a:lnTo>
                    <a:pt x="27432" y="22860"/>
                  </a:lnTo>
                  <a:lnTo>
                    <a:pt x="31242" y="19812"/>
                  </a:lnTo>
                  <a:lnTo>
                    <a:pt x="31242" y="20193"/>
                  </a:lnTo>
                  <a:lnTo>
                    <a:pt x="34290" y="18669"/>
                  </a:lnTo>
                  <a:lnTo>
                    <a:pt x="34290" y="18288"/>
                  </a:lnTo>
                  <a:lnTo>
                    <a:pt x="38862" y="16002"/>
                  </a:lnTo>
                  <a:lnTo>
                    <a:pt x="38862" y="16383"/>
                  </a:lnTo>
                  <a:lnTo>
                    <a:pt x="42672" y="14478"/>
                  </a:lnTo>
                  <a:lnTo>
                    <a:pt x="42672" y="14986"/>
                  </a:lnTo>
                  <a:lnTo>
                    <a:pt x="45720" y="13970"/>
                  </a:lnTo>
                  <a:lnTo>
                    <a:pt x="45720" y="13716"/>
                  </a:lnTo>
                  <a:lnTo>
                    <a:pt x="50292" y="12954"/>
                  </a:lnTo>
                  <a:lnTo>
                    <a:pt x="2158746" y="13081"/>
                  </a:lnTo>
                  <a:lnTo>
                    <a:pt x="2162556" y="13716"/>
                  </a:lnTo>
                  <a:lnTo>
                    <a:pt x="2162556" y="13970"/>
                  </a:lnTo>
                  <a:lnTo>
                    <a:pt x="2166366" y="15240"/>
                  </a:lnTo>
                  <a:lnTo>
                    <a:pt x="2166366" y="14478"/>
                  </a:lnTo>
                  <a:lnTo>
                    <a:pt x="2170176" y="16764"/>
                  </a:lnTo>
                  <a:lnTo>
                    <a:pt x="2170176" y="16002"/>
                  </a:lnTo>
                  <a:lnTo>
                    <a:pt x="2177034" y="20116"/>
                  </a:lnTo>
                  <a:lnTo>
                    <a:pt x="2177034" y="19812"/>
                  </a:lnTo>
                  <a:lnTo>
                    <a:pt x="2180844" y="22860"/>
                  </a:lnTo>
                  <a:lnTo>
                    <a:pt x="2180844" y="23469"/>
                  </a:lnTo>
                  <a:lnTo>
                    <a:pt x="2183130" y="25298"/>
                  </a:lnTo>
                  <a:lnTo>
                    <a:pt x="2183130" y="25146"/>
                  </a:lnTo>
                  <a:lnTo>
                    <a:pt x="2183892" y="25908"/>
                  </a:lnTo>
                  <a:lnTo>
                    <a:pt x="2183892" y="26098"/>
                  </a:lnTo>
                  <a:lnTo>
                    <a:pt x="2186178" y="28956"/>
                  </a:lnTo>
                  <a:lnTo>
                    <a:pt x="2186178" y="28194"/>
                  </a:lnTo>
                  <a:lnTo>
                    <a:pt x="2189226" y="32004"/>
                  </a:lnTo>
                  <a:lnTo>
                    <a:pt x="2189226" y="32512"/>
                  </a:lnTo>
                  <a:lnTo>
                    <a:pt x="2193036" y="38862"/>
                  </a:lnTo>
                  <a:lnTo>
                    <a:pt x="2193036" y="40386"/>
                  </a:lnTo>
                  <a:lnTo>
                    <a:pt x="2195322" y="47244"/>
                  </a:lnTo>
                  <a:lnTo>
                    <a:pt x="2195322" y="46482"/>
                  </a:lnTo>
                  <a:lnTo>
                    <a:pt x="2196084" y="51054"/>
                  </a:lnTo>
                  <a:lnTo>
                    <a:pt x="2196084" y="283479"/>
                  </a:lnTo>
                  <a:lnTo>
                    <a:pt x="2203827" y="271859"/>
                  </a:lnTo>
                  <a:lnTo>
                    <a:pt x="2208276" y="255270"/>
                  </a:lnTo>
                  <a:close/>
                </a:path>
                <a:path extrusionOk="0" h="304164" w="2208529">
                  <a:moveTo>
                    <a:pt x="16002" y="265938"/>
                  </a:moveTo>
                  <a:lnTo>
                    <a:pt x="14478" y="261366"/>
                  </a:lnTo>
                  <a:lnTo>
                    <a:pt x="14478" y="262128"/>
                  </a:lnTo>
                  <a:lnTo>
                    <a:pt x="12954" y="257556"/>
                  </a:lnTo>
                  <a:lnTo>
                    <a:pt x="12954" y="253746"/>
                  </a:lnTo>
                  <a:lnTo>
                    <a:pt x="12192" y="249174"/>
                  </a:lnTo>
                  <a:lnTo>
                    <a:pt x="12192" y="283806"/>
                  </a:lnTo>
                  <a:lnTo>
                    <a:pt x="15240" y="287319"/>
                  </a:lnTo>
                  <a:lnTo>
                    <a:pt x="15240" y="265176"/>
                  </a:lnTo>
                  <a:lnTo>
                    <a:pt x="16002" y="265938"/>
                  </a:lnTo>
                  <a:close/>
                </a:path>
                <a:path extrusionOk="0" h="304164" w="2208529">
                  <a:moveTo>
                    <a:pt x="13716" y="46482"/>
                  </a:moveTo>
                  <a:lnTo>
                    <a:pt x="12954" y="47244"/>
                  </a:lnTo>
                  <a:lnTo>
                    <a:pt x="12954" y="51054"/>
                  </a:lnTo>
                  <a:lnTo>
                    <a:pt x="13716" y="46482"/>
                  </a:lnTo>
                  <a:close/>
                </a:path>
                <a:path extrusionOk="0" h="304164" w="2208529">
                  <a:moveTo>
                    <a:pt x="13716" y="258318"/>
                  </a:moveTo>
                  <a:lnTo>
                    <a:pt x="12954" y="252984"/>
                  </a:lnTo>
                  <a:lnTo>
                    <a:pt x="12954" y="257556"/>
                  </a:lnTo>
                  <a:lnTo>
                    <a:pt x="13716" y="258318"/>
                  </a:lnTo>
                  <a:close/>
                </a:path>
                <a:path extrusionOk="0" h="304164" w="2208529">
                  <a:moveTo>
                    <a:pt x="16002" y="38100"/>
                  </a:moveTo>
                  <a:lnTo>
                    <a:pt x="15240" y="38862"/>
                  </a:lnTo>
                  <a:lnTo>
                    <a:pt x="15240" y="40386"/>
                  </a:lnTo>
                  <a:lnTo>
                    <a:pt x="16002" y="38100"/>
                  </a:lnTo>
                  <a:close/>
                </a:path>
                <a:path extrusionOk="0" h="304164" w="2208529">
                  <a:moveTo>
                    <a:pt x="19812" y="272796"/>
                  </a:moveTo>
                  <a:lnTo>
                    <a:pt x="17526" y="268986"/>
                  </a:lnTo>
                  <a:lnTo>
                    <a:pt x="17526" y="269748"/>
                  </a:lnTo>
                  <a:lnTo>
                    <a:pt x="15240" y="265176"/>
                  </a:lnTo>
                  <a:lnTo>
                    <a:pt x="15240" y="287319"/>
                  </a:lnTo>
                  <a:lnTo>
                    <a:pt x="15427" y="287535"/>
                  </a:lnTo>
                  <a:lnTo>
                    <a:pt x="19050" y="291096"/>
                  </a:lnTo>
                  <a:lnTo>
                    <a:pt x="19050" y="272796"/>
                  </a:lnTo>
                  <a:lnTo>
                    <a:pt x="19812" y="272796"/>
                  </a:lnTo>
                  <a:close/>
                </a:path>
                <a:path extrusionOk="0" h="304164" w="2208529">
                  <a:moveTo>
                    <a:pt x="19811" y="31242"/>
                  </a:moveTo>
                  <a:lnTo>
                    <a:pt x="19050" y="32004"/>
                  </a:lnTo>
                  <a:lnTo>
                    <a:pt x="19050" y="32512"/>
                  </a:lnTo>
                  <a:lnTo>
                    <a:pt x="19811" y="31242"/>
                  </a:lnTo>
                  <a:close/>
                </a:path>
                <a:path extrusionOk="0" h="304164" w="2208529">
                  <a:moveTo>
                    <a:pt x="24807" y="279230"/>
                  </a:moveTo>
                  <a:lnTo>
                    <a:pt x="22098" y="275844"/>
                  </a:lnTo>
                  <a:lnTo>
                    <a:pt x="22098" y="276606"/>
                  </a:lnTo>
                  <a:lnTo>
                    <a:pt x="19050" y="272796"/>
                  </a:lnTo>
                  <a:lnTo>
                    <a:pt x="19050" y="291096"/>
                  </a:lnTo>
                  <a:lnTo>
                    <a:pt x="19812" y="291846"/>
                  </a:lnTo>
                  <a:lnTo>
                    <a:pt x="23622" y="294894"/>
                  </a:lnTo>
                  <a:lnTo>
                    <a:pt x="24384" y="295275"/>
                  </a:lnTo>
                  <a:lnTo>
                    <a:pt x="24384" y="278892"/>
                  </a:lnTo>
                  <a:lnTo>
                    <a:pt x="24807" y="279230"/>
                  </a:lnTo>
                  <a:close/>
                </a:path>
                <a:path extrusionOk="0" h="304164" w="2208529">
                  <a:moveTo>
                    <a:pt x="25145" y="25146"/>
                  </a:moveTo>
                  <a:lnTo>
                    <a:pt x="24383" y="25908"/>
                  </a:lnTo>
                  <a:lnTo>
                    <a:pt x="24807" y="25569"/>
                  </a:lnTo>
                  <a:lnTo>
                    <a:pt x="25145" y="25146"/>
                  </a:lnTo>
                  <a:close/>
                </a:path>
                <a:path extrusionOk="0" h="304164" w="2208529">
                  <a:moveTo>
                    <a:pt x="24807" y="25569"/>
                  </a:moveTo>
                  <a:lnTo>
                    <a:pt x="24383" y="25908"/>
                  </a:lnTo>
                  <a:lnTo>
                    <a:pt x="24383" y="26098"/>
                  </a:lnTo>
                  <a:lnTo>
                    <a:pt x="24807" y="25569"/>
                  </a:lnTo>
                  <a:close/>
                </a:path>
                <a:path extrusionOk="0" h="304164" w="2208529">
                  <a:moveTo>
                    <a:pt x="25146" y="279654"/>
                  </a:moveTo>
                  <a:lnTo>
                    <a:pt x="24807" y="279230"/>
                  </a:lnTo>
                  <a:lnTo>
                    <a:pt x="24384" y="278892"/>
                  </a:lnTo>
                  <a:lnTo>
                    <a:pt x="25146" y="279654"/>
                  </a:lnTo>
                  <a:close/>
                </a:path>
                <a:path extrusionOk="0" h="304164" w="2208529">
                  <a:moveTo>
                    <a:pt x="25146" y="295656"/>
                  </a:moveTo>
                  <a:lnTo>
                    <a:pt x="25146" y="279654"/>
                  </a:lnTo>
                  <a:lnTo>
                    <a:pt x="24384" y="278892"/>
                  </a:lnTo>
                  <a:lnTo>
                    <a:pt x="24384" y="295275"/>
                  </a:lnTo>
                  <a:lnTo>
                    <a:pt x="25146" y="295656"/>
                  </a:lnTo>
                  <a:close/>
                </a:path>
                <a:path extrusionOk="0" h="304164" w="2208529">
                  <a:moveTo>
                    <a:pt x="25145" y="25298"/>
                  </a:moveTo>
                  <a:lnTo>
                    <a:pt x="25145" y="25146"/>
                  </a:lnTo>
                  <a:lnTo>
                    <a:pt x="24807" y="25569"/>
                  </a:lnTo>
                  <a:lnTo>
                    <a:pt x="25145" y="25298"/>
                  </a:lnTo>
                  <a:close/>
                </a:path>
                <a:path extrusionOk="0" h="304164" w="2208529">
                  <a:moveTo>
                    <a:pt x="28194" y="281940"/>
                  </a:moveTo>
                  <a:lnTo>
                    <a:pt x="24807" y="279230"/>
                  </a:lnTo>
                  <a:lnTo>
                    <a:pt x="25146" y="279654"/>
                  </a:lnTo>
                  <a:lnTo>
                    <a:pt x="25146" y="295656"/>
                  </a:lnTo>
                  <a:lnTo>
                    <a:pt x="27432" y="296799"/>
                  </a:lnTo>
                  <a:lnTo>
                    <a:pt x="27432" y="281940"/>
                  </a:lnTo>
                  <a:lnTo>
                    <a:pt x="28194" y="281940"/>
                  </a:lnTo>
                  <a:close/>
                </a:path>
                <a:path extrusionOk="0" h="304164" w="2208529">
                  <a:moveTo>
                    <a:pt x="28194" y="22860"/>
                  </a:moveTo>
                  <a:lnTo>
                    <a:pt x="27432" y="22860"/>
                  </a:lnTo>
                  <a:lnTo>
                    <a:pt x="27432" y="23469"/>
                  </a:lnTo>
                  <a:lnTo>
                    <a:pt x="28194" y="22860"/>
                  </a:lnTo>
                  <a:close/>
                </a:path>
                <a:path extrusionOk="0" h="304164" w="2208529">
                  <a:moveTo>
                    <a:pt x="31242" y="284226"/>
                  </a:moveTo>
                  <a:lnTo>
                    <a:pt x="27432" y="281940"/>
                  </a:lnTo>
                  <a:lnTo>
                    <a:pt x="27432" y="296799"/>
                  </a:lnTo>
                  <a:lnTo>
                    <a:pt x="28194" y="297180"/>
                  </a:lnTo>
                  <a:lnTo>
                    <a:pt x="30480" y="298452"/>
                  </a:lnTo>
                  <a:lnTo>
                    <a:pt x="30480" y="284226"/>
                  </a:lnTo>
                  <a:lnTo>
                    <a:pt x="31242" y="284226"/>
                  </a:lnTo>
                  <a:close/>
                </a:path>
                <a:path extrusionOk="0" h="304164" w="2208529">
                  <a:moveTo>
                    <a:pt x="31242" y="20193"/>
                  </a:moveTo>
                  <a:lnTo>
                    <a:pt x="31242" y="19812"/>
                  </a:lnTo>
                  <a:lnTo>
                    <a:pt x="30480" y="20574"/>
                  </a:lnTo>
                  <a:lnTo>
                    <a:pt x="31242" y="20193"/>
                  </a:lnTo>
                  <a:close/>
                </a:path>
                <a:path extrusionOk="0" h="304164" w="2208529">
                  <a:moveTo>
                    <a:pt x="35052" y="286512"/>
                  </a:moveTo>
                  <a:lnTo>
                    <a:pt x="30480" y="284226"/>
                  </a:lnTo>
                  <a:lnTo>
                    <a:pt x="30480" y="298452"/>
                  </a:lnTo>
                  <a:lnTo>
                    <a:pt x="33624" y="300203"/>
                  </a:lnTo>
                  <a:lnTo>
                    <a:pt x="34290" y="300428"/>
                  </a:lnTo>
                  <a:lnTo>
                    <a:pt x="34290" y="286512"/>
                  </a:lnTo>
                  <a:lnTo>
                    <a:pt x="35052" y="286512"/>
                  </a:lnTo>
                  <a:close/>
                </a:path>
                <a:path extrusionOk="0" h="304164" w="2208529">
                  <a:moveTo>
                    <a:pt x="35052" y="18288"/>
                  </a:moveTo>
                  <a:lnTo>
                    <a:pt x="34290" y="18288"/>
                  </a:lnTo>
                  <a:lnTo>
                    <a:pt x="34290" y="18669"/>
                  </a:lnTo>
                  <a:lnTo>
                    <a:pt x="35052" y="18288"/>
                  </a:lnTo>
                  <a:close/>
                </a:path>
                <a:path extrusionOk="0" h="304164" w="2208529">
                  <a:moveTo>
                    <a:pt x="38862" y="288036"/>
                  </a:moveTo>
                  <a:lnTo>
                    <a:pt x="34290" y="286512"/>
                  </a:lnTo>
                  <a:lnTo>
                    <a:pt x="34290" y="300428"/>
                  </a:lnTo>
                  <a:lnTo>
                    <a:pt x="38100" y="301716"/>
                  </a:lnTo>
                  <a:lnTo>
                    <a:pt x="38100" y="288036"/>
                  </a:lnTo>
                  <a:lnTo>
                    <a:pt x="38862" y="288036"/>
                  </a:lnTo>
                  <a:close/>
                </a:path>
                <a:path extrusionOk="0" h="304164" w="2208529">
                  <a:moveTo>
                    <a:pt x="38862" y="16383"/>
                  </a:moveTo>
                  <a:lnTo>
                    <a:pt x="38862" y="16002"/>
                  </a:lnTo>
                  <a:lnTo>
                    <a:pt x="38100" y="16764"/>
                  </a:lnTo>
                  <a:lnTo>
                    <a:pt x="38862" y="16383"/>
                  </a:lnTo>
                  <a:close/>
                </a:path>
                <a:path extrusionOk="0" h="304164" w="2208529">
                  <a:moveTo>
                    <a:pt x="42672" y="289560"/>
                  </a:moveTo>
                  <a:lnTo>
                    <a:pt x="38100" y="288036"/>
                  </a:lnTo>
                  <a:lnTo>
                    <a:pt x="38100" y="301716"/>
                  </a:lnTo>
                  <a:lnTo>
                    <a:pt x="40614" y="302566"/>
                  </a:lnTo>
                  <a:lnTo>
                    <a:pt x="41910" y="302813"/>
                  </a:lnTo>
                  <a:lnTo>
                    <a:pt x="41910" y="289560"/>
                  </a:lnTo>
                  <a:lnTo>
                    <a:pt x="42672" y="289560"/>
                  </a:lnTo>
                  <a:close/>
                </a:path>
                <a:path extrusionOk="0" h="304164" w="2208529">
                  <a:moveTo>
                    <a:pt x="42672" y="14986"/>
                  </a:moveTo>
                  <a:lnTo>
                    <a:pt x="42672" y="14478"/>
                  </a:lnTo>
                  <a:lnTo>
                    <a:pt x="41910" y="15240"/>
                  </a:lnTo>
                  <a:lnTo>
                    <a:pt x="42672" y="14986"/>
                  </a:lnTo>
                  <a:close/>
                </a:path>
                <a:path extrusionOk="0" h="304164" w="2208529">
                  <a:moveTo>
                    <a:pt x="2158746" y="304038"/>
                  </a:moveTo>
                  <a:lnTo>
                    <a:pt x="2158746" y="291084"/>
                  </a:lnTo>
                  <a:lnTo>
                    <a:pt x="2154174" y="291737"/>
                  </a:lnTo>
                  <a:lnTo>
                    <a:pt x="54864" y="291846"/>
                  </a:lnTo>
                  <a:lnTo>
                    <a:pt x="45720" y="290322"/>
                  </a:lnTo>
                  <a:lnTo>
                    <a:pt x="41910" y="289560"/>
                  </a:lnTo>
                  <a:lnTo>
                    <a:pt x="41910" y="302813"/>
                  </a:lnTo>
                  <a:lnTo>
                    <a:pt x="47871" y="303950"/>
                  </a:lnTo>
                  <a:lnTo>
                    <a:pt x="2158746" y="304038"/>
                  </a:lnTo>
                  <a:close/>
                </a:path>
                <a:path extrusionOk="0" h="304164" w="2208529">
                  <a:moveTo>
                    <a:pt x="46482" y="13716"/>
                  </a:moveTo>
                  <a:lnTo>
                    <a:pt x="45720" y="13716"/>
                  </a:lnTo>
                  <a:lnTo>
                    <a:pt x="45720" y="13970"/>
                  </a:lnTo>
                  <a:lnTo>
                    <a:pt x="46482" y="13716"/>
                  </a:lnTo>
                  <a:close/>
                </a:path>
                <a:path extrusionOk="0" h="304164" w="2208529">
                  <a:moveTo>
                    <a:pt x="46482" y="290322"/>
                  </a:moveTo>
                  <a:lnTo>
                    <a:pt x="45720" y="290195"/>
                  </a:lnTo>
                  <a:lnTo>
                    <a:pt x="46482" y="290322"/>
                  </a:lnTo>
                  <a:close/>
                </a:path>
                <a:path extrusionOk="0" h="304164" w="2208529">
                  <a:moveTo>
                    <a:pt x="2158746" y="13081"/>
                  </a:moveTo>
                  <a:lnTo>
                    <a:pt x="2157984" y="12954"/>
                  </a:lnTo>
                  <a:lnTo>
                    <a:pt x="2158746" y="13081"/>
                  </a:lnTo>
                  <a:close/>
                </a:path>
                <a:path extrusionOk="0" h="304164" w="2208529">
                  <a:moveTo>
                    <a:pt x="2162556" y="303602"/>
                  </a:moveTo>
                  <a:lnTo>
                    <a:pt x="2162556" y="290322"/>
                  </a:lnTo>
                  <a:lnTo>
                    <a:pt x="2157984" y="291084"/>
                  </a:lnTo>
                  <a:lnTo>
                    <a:pt x="2158746" y="291084"/>
                  </a:lnTo>
                  <a:lnTo>
                    <a:pt x="2158746" y="304038"/>
                  </a:lnTo>
                  <a:lnTo>
                    <a:pt x="2159508" y="304038"/>
                  </a:lnTo>
                  <a:lnTo>
                    <a:pt x="2162556" y="303602"/>
                  </a:lnTo>
                  <a:close/>
                </a:path>
                <a:path extrusionOk="0" h="304164" w="2208529">
                  <a:moveTo>
                    <a:pt x="2162556" y="13970"/>
                  </a:moveTo>
                  <a:lnTo>
                    <a:pt x="2162556" y="13716"/>
                  </a:lnTo>
                  <a:lnTo>
                    <a:pt x="2161794" y="13716"/>
                  </a:lnTo>
                  <a:lnTo>
                    <a:pt x="2162556" y="13970"/>
                  </a:lnTo>
                  <a:close/>
                </a:path>
                <a:path extrusionOk="0" h="304164" w="2208529">
                  <a:moveTo>
                    <a:pt x="2177796" y="298290"/>
                  </a:moveTo>
                  <a:lnTo>
                    <a:pt x="2177796" y="284226"/>
                  </a:lnTo>
                  <a:lnTo>
                    <a:pt x="2173986" y="286512"/>
                  </a:lnTo>
                  <a:lnTo>
                    <a:pt x="2166366" y="289560"/>
                  </a:lnTo>
                  <a:lnTo>
                    <a:pt x="2161794" y="290322"/>
                  </a:lnTo>
                  <a:lnTo>
                    <a:pt x="2162556" y="290322"/>
                  </a:lnTo>
                  <a:lnTo>
                    <a:pt x="2162556" y="303602"/>
                  </a:lnTo>
                  <a:lnTo>
                    <a:pt x="2164842" y="303276"/>
                  </a:lnTo>
                  <a:lnTo>
                    <a:pt x="2177796" y="298290"/>
                  </a:lnTo>
                  <a:close/>
                </a:path>
                <a:path extrusionOk="0" h="304164" w="2208529">
                  <a:moveTo>
                    <a:pt x="2177796" y="20574"/>
                  </a:moveTo>
                  <a:lnTo>
                    <a:pt x="2177034" y="19812"/>
                  </a:lnTo>
                  <a:lnTo>
                    <a:pt x="2177034" y="20116"/>
                  </a:lnTo>
                  <a:lnTo>
                    <a:pt x="2177796" y="20574"/>
                  </a:lnTo>
                  <a:close/>
                </a:path>
                <a:path extrusionOk="0" h="304164" w="2208529">
                  <a:moveTo>
                    <a:pt x="2180844" y="297110"/>
                  </a:moveTo>
                  <a:lnTo>
                    <a:pt x="2180844" y="281940"/>
                  </a:lnTo>
                  <a:lnTo>
                    <a:pt x="2177034" y="284226"/>
                  </a:lnTo>
                  <a:lnTo>
                    <a:pt x="2177796" y="284226"/>
                  </a:lnTo>
                  <a:lnTo>
                    <a:pt x="2177796" y="298290"/>
                  </a:lnTo>
                  <a:lnTo>
                    <a:pt x="2180844" y="297110"/>
                  </a:lnTo>
                  <a:close/>
                </a:path>
                <a:path extrusionOk="0" h="304164" w="2208529">
                  <a:moveTo>
                    <a:pt x="2180844" y="23469"/>
                  </a:moveTo>
                  <a:lnTo>
                    <a:pt x="2180844" y="22860"/>
                  </a:lnTo>
                  <a:lnTo>
                    <a:pt x="2180082" y="22860"/>
                  </a:lnTo>
                  <a:lnTo>
                    <a:pt x="2180844" y="23469"/>
                  </a:lnTo>
                  <a:close/>
                </a:path>
                <a:path extrusionOk="0" h="304164" w="2208529">
                  <a:moveTo>
                    <a:pt x="2183468" y="279230"/>
                  </a:moveTo>
                  <a:lnTo>
                    <a:pt x="2180082" y="281940"/>
                  </a:lnTo>
                  <a:lnTo>
                    <a:pt x="2180844" y="281940"/>
                  </a:lnTo>
                  <a:lnTo>
                    <a:pt x="2180844" y="297110"/>
                  </a:lnTo>
                  <a:lnTo>
                    <a:pt x="2183130" y="295255"/>
                  </a:lnTo>
                  <a:lnTo>
                    <a:pt x="2183130" y="279654"/>
                  </a:lnTo>
                  <a:lnTo>
                    <a:pt x="2183468" y="279230"/>
                  </a:lnTo>
                  <a:close/>
                </a:path>
                <a:path extrusionOk="0" h="304164" w="2208529">
                  <a:moveTo>
                    <a:pt x="2183892" y="25908"/>
                  </a:moveTo>
                  <a:lnTo>
                    <a:pt x="2183130" y="25146"/>
                  </a:lnTo>
                  <a:lnTo>
                    <a:pt x="2183468" y="25569"/>
                  </a:lnTo>
                  <a:lnTo>
                    <a:pt x="2183892" y="25908"/>
                  </a:lnTo>
                  <a:close/>
                </a:path>
                <a:path extrusionOk="0" h="304164" w="2208529">
                  <a:moveTo>
                    <a:pt x="2183468" y="25569"/>
                  </a:moveTo>
                  <a:lnTo>
                    <a:pt x="2183130" y="25146"/>
                  </a:lnTo>
                  <a:lnTo>
                    <a:pt x="2183130" y="25298"/>
                  </a:lnTo>
                  <a:lnTo>
                    <a:pt x="2183468" y="25569"/>
                  </a:lnTo>
                  <a:close/>
                </a:path>
                <a:path extrusionOk="0" h="304164" w="2208529">
                  <a:moveTo>
                    <a:pt x="2183892" y="278892"/>
                  </a:moveTo>
                  <a:lnTo>
                    <a:pt x="2183468" y="279230"/>
                  </a:lnTo>
                  <a:lnTo>
                    <a:pt x="2183130" y="279654"/>
                  </a:lnTo>
                  <a:lnTo>
                    <a:pt x="2183892" y="278892"/>
                  </a:lnTo>
                  <a:close/>
                </a:path>
                <a:path extrusionOk="0" h="304164" w="2208529">
                  <a:moveTo>
                    <a:pt x="2183892" y="294636"/>
                  </a:moveTo>
                  <a:lnTo>
                    <a:pt x="2183892" y="278892"/>
                  </a:lnTo>
                  <a:lnTo>
                    <a:pt x="2183130" y="279654"/>
                  </a:lnTo>
                  <a:lnTo>
                    <a:pt x="2183130" y="295255"/>
                  </a:lnTo>
                  <a:lnTo>
                    <a:pt x="2183892" y="294636"/>
                  </a:lnTo>
                  <a:close/>
                </a:path>
                <a:path extrusionOk="0" h="304164" w="2208529">
                  <a:moveTo>
                    <a:pt x="2183892" y="26098"/>
                  </a:moveTo>
                  <a:lnTo>
                    <a:pt x="2183892" y="25908"/>
                  </a:lnTo>
                  <a:lnTo>
                    <a:pt x="2183468" y="25569"/>
                  </a:lnTo>
                  <a:lnTo>
                    <a:pt x="2183892" y="26098"/>
                  </a:lnTo>
                  <a:close/>
                </a:path>
                <a:path extrusionOk="0" h="304164" w="2208529">
                  <a:moveTo>
                    <a:pt x="2189226" y="290308"/>
                  </a:moveTo>
                  <a:lnTo>
                    <a:pt x="2189226" y="272796"/>
                  </a:lnTo>
                  <a:lnTo>
                    <a:pt x="2186178" y="276606"/>
                  </a:lnTo>
                  <a:lnTo>
                    <a:pt x="2186178" y="275844"/>
                  </a:lnTo>
                  <a:lnTo>
                    <a:pt x="2183468" y="279230"/>
                  </a:lnTo>
                  <a:lnTo>
                    <a:pt x="2183892" y="278892"/>
                  </a:lnTo>
                  <a:lnTo>
                    <a:pt x="2183892" y="294636"/>
                  </a:lnTo>
                  <a:lnTo>
                    <a:pt x="2189226" y="290308"/>
                  </a:lnTo>
                  <a:close/>
                </a:path>
                <a:path extrusionOk="0" h="304164" w="2208529">
                  <a:moveTo>
                    <a:pt x="2189226" y="32512"/>
                  </a:moveTo>
                  <a:lnTo>
                    <a:pt x="2189226" y="32004"/>
                  </a:lnTo>
                  <a:lnTo>
                    <a:pt x="2188464" y="31242"/>
                  </a:lnTo>
                  <a:lnTo>
                    <a:pt x="2189226" y="32512"/>
                  </a:lnTo>
                  <a:close/>
                </a:path>
                <a:path extrusionOk="0" h="304164" w="2208529">
                  <a:moveTo>
                    <a:pt x="2193036" y="287216"/>
                  </a:moveTo>
                  <a:lnTo>
                    <a:pt x="2193036" y="265176"/>
                  </a:lnTo>
                  <a:lnTo>
                    <a:pt x="2190750" y="269748"/>
                  </a:lnTo>
                  <a:lnTo>
                    <a:pt x="2190750" y="268986"/>
                  </a:lnTo>
                  <a:lnTo>
                    <a:pt x="2188464" y="272796"/>
                  </a:lnTo>
                  <a:lnTo>
                    <a:pt x="2189226" y="272796"/>
                  </a:lnTo>
                  <a:lnTo>
                    <a:pt x="2189226" y="290308"/>
                  </a:lnTo>
                  <a:lnTo>
                    <a:pt x="2193036" y="287216"/>
                  </a:lnTo>
                  <a:close/>
                </a:path>
                <a:path extrusionOk="0" h="304164" w="2208529">
                  <a:moveTo>
                    <a:pt x="2193036" y="40386"/>
                  </a:moveTo>
                  <a:lnTo>
                    <a:pt x="2193036" y="38862"/>
                  </a:lnTo>
                  <a:lnTo>
                    <a:pt x="2192274" y="38100"/>
                  </a:lnTo>
                  <a:lnTo>
                    <a:pt x="2193036" y="40386"/>
                  </a:lnTo>
                  <a:close/>
                </a:path>
                <a:path extrusionOk="0" h="304164" w="2208529">
                  <a:moveTo>
                    <a:pt x="2196084" y="283479"/>
                  </a:moveTo>
                  <a:lnTo>
                    <a:pt x="2196084" y="252984"/>
                  </a:lnTo>
                  <a:lnTo>
                    <a:pt x="2195322" y="258318"/>
                  </a:lnTo>
                  <a:lnTo>
                    <a:pt x="2195322" y="257556"/>
                  </a:lnTo>
                  <a:lnTo>
                    <a:pt x="2193798" y="262128"/>
                  </a:lnTo>
                  <a:lnTo>
                    <a:pt x="2193798" y="261366"/>
                  </a:lnTo>
                  <a:lnTo>
                    <a:pt x="2192274" y="265938"/>
                  </a:lnTo>
                  <a:lnTo>
                    <a:pt x="2193036" y="265176"/>
                  </a:lnTo>
                  <a:lnTo>
                    <a:pt x="2193036" y="287216"/>
                  </a:lnTo>
                  <a:lnTo>
                    <a:pt x="2194250" y="286231"/>
                  </a:lnTo>
                  <a:lnTo>
                    <a:pt x="2196084" y="2834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9" name="Google Shape;649;p33"/>
          <p:cNvSpPr txBox="1"/>
          <p:nvPr/>
        </p:nvSpPr>
        <p:spPr>
          <a:xfrm>
            <a:off x="2899664" y="4415283"/>
            <a:ext cx="1674495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frequencies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0" name="Google Shape;650;p33"/>
          <p:cNvGrpSpPr/>
          <p:nvPr/>
        </p:nvGrpSpPr>
        <p:grpSpPr>
          <a:xfrm>
            <a:off x="4950715" y="4367785"/>
            <a:ext cx="2209165" cy="304165"/>
            <a:chOff x="3426714" y="4367784"/>
            <a:chExt cx="2209165" cy="304165"/>
          </a:xfrm>
        </p:grpSpPr>
        <p:sp>
          <p:nvSpPr>
            <p:cNvPr id="651" name="Google Shape;651;p33"/>
            <p:cNvSpPr/>
            <p:nvPr/>
          </p:nvSpPr>
          <p:spPr>
            <a:xfrm>
              <a:off x="3432810" y="4374642"/>
              <a:ext cx="2196465" cy="291465"/>
            </a:xfrm>
            <a:custGeom>
              <a:rect b="b" l="l" r="r" t="t"/>
              <a:pathLst>
                <a:path extrusionOk="0" h="291464" w="2196465">
                  <a:moveTo>
                    <a:pt x="2196084" y="242315"/>
                  </a:moveTo>
                  <a:lnTo>
                    <a:pt x="2196084" y="48005"/>
                  </a:lnTo>
                  <a:lnTo>
                    <a:pt x="2192333" y="29253"/>
                  </a:lnTo>
                  <a:lnTo>
                    <a:pt x="2182082" y="14001"/>
                  </a:lnTo>
                  <a:lnTo>
                    <a:pt x="2166830" y="3750"/>
                  </a:lnTo>
                  <a:lnTo>
                    <a:pt x="2148078" y="0"/>
                  </a:lnTo>
                  <a:lnTo>
                    <a:pt x="48767" y="0"/>
                  </a:lnTo>
                  <a:lnTo>
                    <a:pt x="29896" y="3750"/>
                  </a:lnTo>
                  <a:lnTo>
                    <a:pt x="14382" y="14001"/>
                  </a:lnTo>
                  <a:lnTo>
                    <a:pt x="3869" y="29253"/>
                  </a:lnTo>
                  <a:lnTo>
                    <a:pt x="0" y="48005"/>
                  </a:lnTo>
                  <a:lnTo>
                    <a:pt x="0" y="242315"/>
                  </a:lnTo>
                  <a:lnTo>
                    <a:pt x="3869" y="261187"/>
                  </a:lnTo>
                  <a:lnTo>
                    <a:pt x="14382" y="276701"/>
                  </a:lnTo>
                  <a:lnTo>
                    <a:pt x="29896" y="287214"/>
                  </a:lnTo>
                  <a:lnTo>
                    <a:pt x="48768" y="291083"/>
                  </a:lnTo>
                  <a:lnTo>
                    <a:pt x="2148078" y="291083"/>
                  </a:lnTo>
                  <a:lnTo>
                    <a:pt x="2166830" y="287214"/>
                  </a:lnTo>
                  <a:lnTo>
                    <a:pt x="2182082" y="276701"/>
                  </a:lnTo>
                  <a:lnTo>
                    <a:pt x="2192333" y="261187"/>
                  </a:lnTo>
                  <a:lnTo>
                    <a:pt x="2196084" y="242315"/>
                  </a:lnTo>
                  <a:close/>
                </a:path>
              </a:pathLst>
            </a:custGeom>
            <a:solidFill>
              <a:srgbClr val="5CAD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3426714" y="4367784"/>
              <a:ext cx="2209165" cy="304165"/>
            </a:xfrm>
            <a:custGeom>
              <a:rect b="b" l="l" r="r" t="t"/>
              <a:pathLst>
                <a:path extrusionOk="0" h="304164" w="2209165">
                  <a:moveTo>
                    <a:pt x="2209038" y="249174"/>
                  </a:moveTo>
                  <a:lnTo>
                    <a:pt x="2209038" y="54864"/>
                  </a:lnTo>
                  <a:lnTo>
                    <a:pt x="2207514" y="44196"/>
                  </a:lnTo>
                  <a:lnTo>
                    <a:pt x="2176211" y="5042"/>
                  </a:lnTo>
                  <a:lnTo>
                    <a:pt x="2154174" y="0"/>
                  </a:lnTo>
                  <a:lnTo>
                    <a:pt x="54864" y="0"/>
                  </a:lnTo>
                  <a:lnTo>
                    <a:pt x="10412" y="23042"/>
                  </a:lnTo>
                  <a:lnTo>
                    <a:pt x="0" y="49530"/>
                  </a:lnTo>
                  <a:lnTo>
                    <a:pt x="0" y="255270"/>
                  </a:lnTo>
                  <a:lnTo>
                    <a:pt x="762" y="260604"/>
                  </a:lnTo>
                  <a:lnTo>
                    <a:pt x="2286" y="265938"/>
                  </a:lnTo>
                  <a:lnTo>
                    <a:pt x="4572" y="270510"/>
                  </a:lnTo>
                  <a:lnTo>
                    <a:pt x="7503" y="277020"/>
                  </a:lnTo>
                  <a:lnTo>
                    <a:pt x="10782" y="282220"/>
                  </a:lnTo>
                  <a:lnTo>
                    <a:pt x="12954" y="284771"/>
                  </a:lnTo>
                  <a:lnTo>
                    <a:pt x="12954" y="51054"/>
                  </a:lnTo>
                  <a:lnTo>
                    <a:pt x="13716" y="46482"/>
                  </a:lnTo>
                  <a:lnTo>
                    <a:pt x="13716" y="47244"/>
                  </a:lnTo>
                  <a:lnTo>
                    <a:pt x="14478" y="42672"/>
                  </a:lnTo>
                  <a:lnTo>
                    <a:pt x="16002" y="38100"/>
                  </a:lnTo>
                  <a:lnTo>
                    <a:pt x="16002" y="38862"/>
                  </a:lnTo>
                  <a:lnTo>
                    <a:pt x="17526" y="35052"/>
                  </a:lnTo>
                  <a:lnTo>
                    <a:pt x="19811" y="31242"/>
                  </a:lnTo>
                  <a:lnTo>
                    <a:pt x="19812" y="32004"/>
                  </a:lnTo>
                  <a:lnTo>
                    <a:pt x="22097" y="28194"/>
                  </a:lnTo>
                  <a:lnTo>
                    <a:pt x="22097" y="28956"/>
                  </a:lnTo>
                  <a:lnTo>
                    <a:pt x="24383" y="26098"/>
                  </a:lnTo>
                  <a:lnTo>
                    <a:pt x="24383" y="25908"/>
                  </a:lnTo>
                  <a:lnTo>
                    <a:pt x="25145" y="25146"/>
                  </a:lnTo>
                  <a:lnTo>
                    <a:pt x="25145" y="25298"/>
                  </a:lnTo>
                  <a:lnTo>
                    <a:pt x="27432" y="23469"/>
                  </a:lnTo>
                  <a:lnTo>
                    <a:pt x="27432" y="22860"/>
                  </a:lnTo>
                  <a:lnTo>
                    <a:pt x="31242" y="19812"/>
                  </a:lnTo>
                  <a:lnTo>
                    <a:pt x="31242" y="20574"/>
                  </a:lnTo>
                  <a:lnTo>
                    <a:pt x="34290" y="18745"/>
                  </a:lnTo>
                  <a:lnTo>
                    <a:pt x="34290" y="18288"/>
                  </a:lnTo>
                  <a:lnTo>
                    <a:pt x="38862" y="16002"/>
                  </a:lnTo>
                  <a:lnTo>
                    <a:pt x="38862" y="16383"/>
                  </a:lnTo>
                  <a:lnTo>
                    <a:pt x="42672" y="14478"/>
                  </a:lnTo>
                  <a:lnTo>
                    <a:pt x="42672" y="14986"/>
                  </a:lnTo>
                  <a:lnTo>
                    <a:pt x="45720" y="13970"/>
                  </a:lnTo>
                  <a:lnTo>
                    <a:pt x="45720" y="13716"/>
                  </a:lnTo>
                  <a:lnTo>
                    <a:pt x="50292" y="13062"/>
                  </a:lnTo>
                  <a:lnTo>
                    <a:pt x="2158746" y="13081"/>
                  </a:lnTo>
                  <a:lnTo>
                    <a:pt x="2162556" y="13716"/>
                  </a:lnTo>
                  <a:lnTo>
                    <a:pt x="2162556" y="13933"/>
                  </a:lnTo>
                  <a:lnTo>
                    <a:pt x="2166366" y="15022"/>
                  </a:lnTo>
                  <a:lnTo>
                    <a:pt x="2166366" y="14478"/>
                  </a:lnTo>
                  <a:lnTo>
                    <a:pt x="2170176" y="16383"/>
                  </a:lnTo>
                  <a:lnTo>
                    <a:pt x="2170176" y="16002"/>
                  </a:lnTo>
                  <a:lnTo>
                    <a:pt x="2177034" y="20116"/>
                  </a:lnTo>
                  <a:lnTo>
                    <a:pt x="2177034" y="19812"/>
                  </a:lnTo>
                  <a:lnTo>
                    <a:pt x="2180844" y="22860"/>
                  </a:lnTo>
                  <a:lnTo>
                    <a:pt x="2183892" y="25908"/>
                  </a:lnTo>
                  <a:lnTo>
                    <a:pt x="2183892" y="25146"/>
                  </a:lnTo>
                  <a:lnTo>
                    <a:pt x="2186940" y="28956"/>
                  </a:lnTo>
                  <a:lnTo>
                    <a:pt x="2186940" y="29146"/>
                  </a:lnTo>
                  <a:lnTo>
                    <a:pt x="2189226" y="32004"/>
                  </a:lnTo>
                  <a:lnTo>
                    <a:pt x="2189226" y="32194"/>
                  </a:lnTo>
                  <a:lnTo>
                    <a:pt x="2191512" y="35052"/>
                  </a:lnTo>
                  <a:lnTo>
                    <a:pt x="2191512" y="36322"/>
                  </a:lnTo>
                  <a:lnTo>
                    <a:pt x="2193036" y="38862"/>
                  </a:lnTo>
                  <a:lnTo>
                    <a:pt x="2193036" y="38100"/>
                  </a:lnTo>
                  <a:lnTo>
                    <a:pt x="2194560" y="42672"/>
                  </a:lnTo>
                  <a:lnTo>
                    <a:pt x="2194560" y="44958"/>
                  </a:lnTo>
                  <a:lnTo>
                    <a:pt x="2195322" y="47244"/>
                  </a:lnTo>
                  <a:lnTo>
                    <a:pt x="2195322" y="46482"/>
                  </a:lnTo>
                  <a:lnTo>
                    <a:pt x="2196084" y="51054"/>
                  </a:lnTo>
                  <a:lnTo>
                    <a:pt x="2196084" y="283861"/>
                  </a:lnTo>
                  <a:lnTo>
                    <a:pt x="2203998" y="271943"/>
                  </a:lnTo>
                  <a:lnTo>
                    <a:pt x="2208276" y="255270"/>
                  </a:lnTo>
                  <a:lnTo>
                    <a:pt x="2209038" y="249174"/>
                  </a:lnTo>
                  <a:close/>
                </a:path>
                <a:path extrusionOk="0" h="304164" w="2209165">
                  <a:moveTo>
                    <a:pt x="24807" y="279230"/>
                  </a:moveTo>
                  <a:lnTo>
                    <a:pt x="22098" y="275844"/>
                  </a:lnTo>
                  <a:lnTo>
                    <a:pt x="22098" y="276606"/>
                  </a:lnTo>
                  <a:lnTo>
                    <a:pt x="17526" y="268986"/>
                  </a:lnTo>
                  <a:lnTo>
                    <a:pt x="17526" y="269748"/>
                  </a:lnTo>
                  <a:lnTo>
                    <a:pt x="16002" y="265176"/>
                  </a:lnTo>
                  <a:lnTo>
                    <a:pt x="16002" y="265938"/>
                  </a:lnTo>
                  <a:lnTo>
                    <a:pt x="14478" y="261366"/>
                  </a:lnTo>
                  <a:lnTo>
                    <a:pt x="14478" y="262128"/>
                  </a:lnTo>
                  <a:lnTo>
                    <a:pt x="13716" y="257556"/>
                  </a:lnTo>
                  <a:lnTo>
                    <a:pt x="13716" y="258318"/>
                  </a:lnTo>
                  <a:lnTo>
                    <a:pt x="12954" y="252984"/>
                  </a:lnTo>
                  <a:lnTo>
                    <a:pt x="12954" y="284771"/>
                  </a:lnTo>
                  <a:lnTo>
                    <a:pt x="14766" y="286899"/>
                  </a:lnTo>
                  <a:lnTo>
                    <a:pt x="19812" y="291846"/>
                  </a:lnTo>
                  <a:lnTo>
                    <a:pt x="24384" y="294894"/>
                  </a:lnTo>
                  <a:lnTo>
                    <a:pt x="24384" y="278892"/>
                  </a:lnTo>
                  <a:lnTo>
                    <a:pt x="24807" y="279230"/>
                  </a:lnTo>
                  <a:close/>
                </a:path>
                <a:path extrusionOk="0" h="304164" w="2209165">
                  <a:moveTo>
                    <a:pt x="25145" y="25146"/>
                  </a:moveTo>
                  <a:lnTo>
                    <a:pt x="24383" y="25908"/>
                  </a:lnTo>
                  <a:lnTo>
                    <a:pt x="24807" y="25569"/>
                  </a:lnTo>
                  <a:lnTo>
                    <a:pt x="25145" y="25146"/>
                  </a:lnTo>
                  <a:close/>
                </a:path>
                <a:path extrusionOk="0" h="304164" w="2209165">
                  <a:moveTo>
                    <a:pt x="24807" y="25569"/>
                  </a:moveTo>
                  <a:lnTo>
                    <a:pt x="24383" y="25908"/>
                  </a:lnTo>
                  <a:lnTo>
                    <a:pt x="24383" y="26098"/>
                  </a:lnTo>
                  <a:lnTo>
                    <a:pt x="24807" y="25569"/>
                  </a:lnTo>
                  <a:close/>
                </a:path>
                <a:path extrusionOk="0" h="304164" w="2209165">
                  <a:moveTo>
                    <a:pt x="25146" y="279654"/>
                  </a:moveTo>
                  <a:lnTo>
                    <a:pt x="24807" y="279230"/>
                  </a:lnTo>
                  <a:lnTo>
                    <a:pt x="24384" y="278892"/>
                  </a:lnTo>
                  <a:lnTo>
                    <a:pt x="25146" y="279654"/>
                  </a:lnTo>
                  <a:close/>
                </a:path>
                <a:path extrusionOk="0" h="304164" w="2209165">
                  <a:moveTo>
                    <a:pt x="25146" y="295275"/>
                  </a:moveTo>
                  <a:lnTo>
                    <a:pt x="25146" y="279654"/>
                  </a:lnTo>
                  <a:lnTo>
                    <a:pt x="24384" y="278892"/>
                  </a:lnTo>
                  <a:lnTo>
                    <a:pt x="24384" y="294894"/>
                  </a:lnTo>
                  <a:lnTo>
                    <a:pt x="25146" y="295275"/>
                  </a:lnTo>
                  <a:close/>
                </a:path>
                <a:path extrusionOk="0" h="304164" w="2209165">
                  <a:moveTo>
                    <a:pt x="25145" y="25298"/>
                  </a:moveTo>
                  <a:lnTo>
                    <a:pt x="25145" y="25146"/>
                  </a:lnTo>
                  <a:lnTo>
                    <a:pt x="24807" y="25569"/>
                  </a:lnTo>
                  <a:lnTo>
                    <a:pt x="25145" y="25298"/>
                  </a:lnTo>
                  <a:close/>
                </a:path>
                <a:path extrusionOk="0" h="304164" w="2209165">
                  <a:moveTo>
                    <a:pt x="28194" y="281940"/>
                  </a:moveTo>
                  <a:lnTo>
                    <a:pt x="24807" y="279230"/>
                  </a:lnTo>
                  <a:lnTo>
                    <a:pt x="25146" y="279654"/>
                  </a:lnTo>
                  <a:lnTo>
                    <a:pt x="25146" y="295275"/>
                  </a:lnTo>
                  <a:lnTo>
                    <a:pt x="27432" y="296418"/>
                  </a:lnTo>
                  <a:lnTo>
                    <a:pt x="27432" y="281940"/>
                  </a:lnTo>
                  <a:lnTo>
                    <a:pt x="28194" y="281940"/>
                  </a:lnTo>
                  <a:close/>
                </a:path>
                <a:path extrusionOk="0" h="304164" w="2209165">
                  <a:moveTo>
                    <a:pt x="28194" y="22860"/>
                  </a:moveTo>
                  <a:lnTo>
                    <a:pt x="27432" y="22860"/>
                  </a:lnTo>
                  <a:lnTo>
                    <a:pt x="27432" y="23469"/>
                  </a:lnTo>
                  <a:lnTo>
                    <a:pt x="28194" y="22860"/>
                  </a:lnTo>
                  <a:close/>
                </a:path>
                <a:path extrusionOk="0" h="304164" w="2209165">
                  <a:moveTo>
                    <a:pt x="35052" y="286512"/>
                  </a:moveTo>
                  <a:lnTo>
                    <a:pt x="27432" y="281940"/>
                  </a:lnTo>
                  <a:lnTo>
                    <a:pt x="27432" y="296418"/>
                  </a:lnTo>
                  <a:lnTo>
                    <a:pt x="28956" y="297180"/>
                  </a:lnTo>
                  <a:lnTo>
                    <a:pt x="33528" y="300228"/>
                  </a:lnTo>
                  <a:lnTo>
                    <a:pt x="34290" y="300445"/>
                  </a:lnTo>
                  <a:lnTo>
                    <a:pt x="34290" y="286512"/>
                  </a:lnTo>
                  <a:lnTo>
                    <a:pt x="35052" y="286512"/>
                  </a:lnTo>
                  <a:close/>
                </a:path>
                <a:path extrusionOk="0" h="304164" w="2209165">
                  <a:moveTo>
                    <a:pt x="35052" y="18288"/>
                  </a:moveTo>
                  <a:lnTo>
                    <a:pt x="34290" y="18288"/>
                  </a:lnTo>
                  <a:lnTo>
                    <a:pt x="34290" y="18745"/>
                  </a:lnTo>
                  <a:lnTo>
                    <a:pt x="35052" y="18288"/>
                  </a:lnTo>
                  <a:close/>
                </a:path>
                <a:path extrusionOk="0" h="304164" w="2209165">
                  <a:moveTo>
                    <a:pt x="38862" y="288036"/>
                  </a:moveTo>
                  <a:lnTo>
                    <a:pt x="34290" y="286512"/>
                  </a:lnTo>
                  <a:lnTo>
                    <a:pt x="34290" y="300445"/>
                  </a:lnTo>
                  <a:lnTo>
                    <a:pt x="38100" y="301534"/>
                  </a:lnTo>
                  <a:lnTo>
                    <a:pt x="38100" y="288036"/>
                  </a:lnTo>
                  <a:lnTo>
                    <a:pt x="38862" y="288036"/>
                  </a:lnTo>
                  <a:close/>
                </a:path>
                <a:path extrusionOk="0" h="304164" w="2209165">
                  <a:moveTo>
                    <a:pt x="38862" y="16383"/>
                  </a:moveTo>
                  <a:lnTo>
                    <a:pt x="38862" y="16002"/>
                  </a:lnTo>
                  <a:lnTo>
                    <a:pt x="38100" y="16764"/>
                  </a:lnTo>
                  <a:lnTo>
                    <a:pt x="38862" y="16383"/>
                  </a:lnTo>
                  <a:close/>
                </a:path>
                <a:path extrusionOk="0" h="304164" w="2209165">
                  <a:moveTo>
                    <a:pt x="42672" y="289560"/>
                  </a:moveTo>
                  <a:lnTo>
                    <a:pt x="38100" y="288036"/>
                  </a:lnTo>
                  <a:lnTo>
                    <a:pt x="38100" y="301534"/>
                  </a:lnTo>
                  <a:lnTo>
                    <a:pt x="38862" y="301752"/>
                  </a:lnTo>
                  <a:lnTo>
                    <a:pt x="41910" y="302768"/>
                  </a:lnTo>
                  <a:lnTo>
                    <a:pt x="41910" y="289560"/>
                  </a:lnTo>
                  <a:lnTo>
                    <a:pt x="42672" y="289560"/>
                  </a:lnTo>
                  <a:close/>
                </a:path>
                <a:path extrusionOk="0" h="304164" w="2209165">
                  <a:moveTo>
                    <a:pt x="42672" y="14986"/>
                  </a:moveTo>
                  <a:lnTo>
                    <a:pt x="42672" y="14478"/>
                  </a:lnTo>
                  <a:lnTo>
                    <a:pt x="41910" y="15240"/>
                  </a:lnTo>
                  <a:lnTo>
                    <a:pt x="42672" y="14986"/>
                  </a:lnTo>
                  <a:close/>
                </a:path>
                <a:path extrusionOk="0" h="304164" w="2209165">
                  <a:moveTo>
                    <a:pt x="2154174" y="304038"/>
                  </a:moveTo>
                  <a:lnTo>
                    <a:pt x="2154174" y="291846"/>
                  </a:lnTo>
                  <a:lnTo>
                    <a:pt x="54864" y="291846"/>
                  </a:lnTo>
                  <a:lnTo>
                    <a:pt x="50292" y="291084"/>
                  </a:lnTo>
                  <a:lnTo>
                    <a:pt x="45720" y="290322"/>
                  </a:lnTo>
                  <a:lnTo>
                    <a:pt x="41910" y="289560"/>
                  </a:lnTo>
                  <a:lnTo>
                    <a:pt x="41910" y="302768"/>
                  </a:lnTo>
                  <a:lnTo>
                    <a:pt x="43434" y="303276"/>
                  </a:lnTo>
                  <a:lnTo>
                    <a:pt x="49530" y="304038"/>
                  </a:lnTo>
                  <a:lnTo>
                    <a:pt x="2154174" y="304038"/>
                  </a:lnTo>
                  <a:close/>
                </a:path>
                <a:path extrusionOk="0" h="304164" w="2209165">
                  <a:moveTo>
                    <a:pt x="46482" y="13716"/>
                  </a:moveTo>
                  <a:lnTo>
                    <a:pt x="45720" y="13716"/>
                  </a:lnTo>
                  <a:lnTo>
                    <a:pt x="45720" y="13970"/>
                  </a:lnTo>
                  <a:lnTo>
                    <a:pt x="46482" y="13716"/>
                  </a:lnTo>
                  <a:close/>
                </a:path>
                <a:path extrusionOk="0" h="304164" w="2209165">
                  <a:moveTo>
                    <a:pt x="46482" y="290322"/>
                  </a:moveTo>
                  <a:lnTo>
                    <a:pt x="45720" y="290195"/>
                  </a:lnTo>
                  <a:lnTo>
                    <a:pt x="46482" y="290322"/>
                  </a:lnTo>
                  <a:close/>
                </a:path>
                <a:path extrusionOk="0" h="304164" w="2209165">
                  <a:moveTo>
                    <a:pt x="51053" y="12954"/>
                  </a:moveTo>
                  <a:lnTo>
                    <a:pt x="50292" y="12954"/>
                  </a:lnTo>
                  <a:lnTo>
                    <a:pt x="51053" y="12954"/>
                  </a:lnTo>
                  <a:close/>
                </a:path>
                <a:path extrusionOk="0" h="304164" w="2209165">
                  <a:moveTo>
                    <a:pt x="51054" y="291084"/>
                  </a:moveTo>
                  <a:lnTo>
                    <a:pt x="50292" y="290975"/>
                  </a:lnTo>
                  <a:lnTo>
                    <a:pt x="51054" y="291084"/>
                  </a:lnTo>
                  <a:close/>
                </a:path>
                <a:path extrusionOk="0" h="304164" w="2209165">
                  <a:moveTo>
                    <a:pt x="2158746" y="304038"/>
                  </a:moveTo>
                  <a:lnTo>
                    <a:pt x="2158746" y="291084"/>
                  </a:lnTo>
                  <a:lnTo>
                    <a:pt x="2153412" y="291846"/>
                  </a:lnTo>
                  <a:lnTo>
                    <a:pt x="2154174" y="291846"/>
                  </a:lnTo>
                  <a:lnTo>
                    <a:pt x="2154174" y="304038"/>
                  </a:lnTo>
                  <a:lnTo>
                    <a:pt x="2158746" y="304038"/>
                  </a:lnTo>
                  <a:close/>
                </a:path>
                <a:path extrusionOk="0" h="304164" w="2209165">
                  <a:moveTo>
                    <a:pt x="2158746" y="13081"/>
                  </a:moveTo>
                  <a:lnTo>
                    <a:pt x="2157984" y="12954"/>
                  </a:lnTo>
                  <a:lnTo>
                    <a:pt x="2158746" y="13081"/>
                  </a:lnTo>
                  <a:close/>
                </a:path>
                <a:path extrusionOk="0" h="304164" w="2209165">
                  <a:moveTo>
                    <a:pt x="2162556" y="303602"/>
                  </a:moveTo>
                  <a:lnTo>
                    <a:pt x="2162556" y="290322"/>
                  </a:lnTo>
                  <a:lnTo>
                    <a:pt x="2157984" y="291084"/>
                  </a:lnTo>
                  <a:lnTo>
                    <a:pt x="2158746" y="291084"/>
                  </a:lnTo>
                  <a:lnTo>
                    <a:pt x="2158746" y="304038"/>
                  </a:lnTo>
                  <a:lnTo>
                    <a:pt x="2159508" y="304038"/>
                  </a:lnTo>
                  <a:lnTo>
                    <a:pt x="2162556" y="303602"/>
                  </a:lnTo>
                  <a:close/>
                </a:path>
                <a:path extrusionOk="0" h="304164" w="2209165">
                  <a:moveTo>
                    <a:pt x="2162556" y="13933"/>
                  </a:moveTo>
                  <a:lnTo>
                    <a:pt x="2162556" y="13716"/>
                  </a:lnTo>
                  <a:lnTo>
                    <a:pt x="2161794" y="13716"/>
                  </a:lnTo>
                  <a:lnTo>
                    <a:pt x="2162556" y="13933"/>
                  </a:lnTo>
                  <a:close/>
                </a:path>
                <a:path extrusionOk="0" h="304164" w="2209165">
                  <a:moveTo>
                    <a:pt x="2167128" y="302410"/>
                  </a:moveTo>
                  <a:lnTo>
                    <a:pt x="2167128" y="289560"/>
                  </a:lnTo>
                  <a:lnTo>
                    <a:pt x="2161794" y="290322"/>
                  </a:lnTo>
                  <a:lnTo>
                    <a:pt x="2162556" y="290322"/>
                  </a:lnTo>
                  <a:lnTo>
                    <a:pt x="2162556" y="303602"/>
                  </a:lnTo>
                  <a:lnTo>
                    <a:pt x="2164842" y="303276"/>
                  </a:lnTo>
                  <a:lnTo>
                    <a:pt x="2167128" y="302410"/>
                  </a:lnTo>
                  <a:close/>
                </a:path>
                <a:path extrusionOk="0" h="304164" w="2209165">
                  <a:moveTo>
                    <a:pt x="2167128" y="15240"/>
                  </a:moveTo>
                  <a:lnTo>
                    <a:pt x="2166366" y="14478"/>
                  </a:lnTo>
                  <a:lnTo>
                    <a:pt x="2166366" y="15022"/>
                  </a:lnTo>
                  <a:lnTo>
                    <a:pt x="2167128" y="15240"/>
                  </a:lnTo>
                  <a:close/>
                </a:path>
                <a:path extrusionOk="0" h="304164" w="2209165">
                  <a:moveTo>
                    <a:pt x="2170938" y="300968"/>
                  </a:moveTo>
                  <a:lnTo>
                    <a:pt x="2170938" y="288036"/>
                  </a:lnTo>
                  <a:lnTo>
                    <a:pt x="2166366" y="289560"/>
                  </a:lnTo>
                  <a:lnTo>
                    <a:pt x="2167128" y="289560"/>
                  </a:lnTo>
                  <a:lnTo>
                    <a:pt x="2167128" y="302410"/>
                  </a:lnTo>
                  <a:lnTo>
                    <a:pt x="2170938" y="300968"/>
                  </a:lnTo>
                  <a:close/>
                </a:path>
                <a:path extrusionOk="0" h="304164" w="2209165">
                  <a:moveTo>
                    <a:pt x="2170938" y="16764"/>
                  </a:moveTo>
                  <a:lnTo>
                    <a:pt x="2170176" y="16002"/>
                  </a:lnTo>
                  <a:lnTo>
                    <a:pt x="2170176" y="16383"/>
                  </a:lnTo>
                  <a:lnTo>
                    <a:pt x="2170938" y="16764"/>
                  </a:lnTo>
                  <a:close/>
                </a:path>
                <a:path extrusionOk="0" h="304164" w="2209165">
                  <a:moveTo>
                    <a:pt x="2177796" y="298371"/>
                  </a:moveTo>
                  <a:lnTo>
                    <a:pt x="2177796" y="284226"/>
                  </a:lnTo>
                  <a:lnTo>
                    <a:pt x="2173986" y="286512"/>
                  </a:lnTo>
                  <a:lnTo>
                    <a:pt x="2170176" y="288036"/>
                  </a:lnTo>
                  <a:lnTo>
                    <a:pt x="2170938" y="288036"/>
                  </a:lnTo>
                  <a:lnTo>
                    <a:pt x="2170938" y="300968"/>
                  </a:lnTo>
                  <a:lnTo>
                    <a:pt x="2177796" y="298371"/>
                  </a:lnTo>
                  <a:close/>
                </a:path>
                <a:path extrusionOk="0" h="304164" w="2209165">
                  <a:moveTo>
                    <a:pt x="2177796" y="20574"/>
                  </a:moveTo>
                  <a:lnTo>
                    <a:pt x="2177034" y="19812"/>
                  </a:lnTo>
                  <a:lnTo>
                    <a:pt x="2177034" y="20116"/>
                  </a:lnTo>
                  <a:lnTo>
                    <a:pt x="2177796" y="20574"/>
                  </a:lnTo>
                  <a:close/>
                </a:path>
                <a:path extrusionOk="0" h="304164" w="2209165">
                  <a:moveTo>
                    <a:pt x="2186940" y="292362"/>
                  </a:moveTo>
                  <a:lnTo>
                    <a:pt x="2186940" y="275844"/>
                  </a:lnTo>
                  <a:lnTo>
                    <a:pt x="2183892" y="279654"/>
                  </a:lnTo>
                  <a:lnTo>
                    <a:pt x="2183892" y="278892"/>
                  </a:lnTo>
                  <a:lnTo>
                    <a:pt x="2180844" y="281940"/>
                  </a:lnTo>
                  <a:lnTo>
                    <a:pt x="2177034" y="284226"/>
                  </a:lnTo>
                  <a:lnTo>
                    <a:pt x="2177796" y="284226"/>
                  </a:lnTo>
                  <a:lnTo>
                    <a:pt x="2177796" y="298371"/>
                  </a:lnTo>
                  <a:lnTo>
                    <a:pt x="2180956" y="297175"/>
                  </a:lnTo>
                  <a:lnTo>
                    <a:pt x="2186940" y="292362"/>
                  </a:lnTo>
                  <a:close/>
                </a:path>
                <a:path extrusionOk="0" h="304164" w="2209165">
                  <a:moveTo>
                    <a:pt x="2186940" y="29146"/>
                  </a:moveTo>
                  <a:lnTo>
                    <a:pt x="2186940" y="28956"/>
                  </a:lnTo>
                  <a:lnTo>
                    <a:pt x="2186178" y="28194"/>
                  </a:lnTo>
                  <a:lnTo>
                    <a:pt x="2186940" y="29146"/>
                  </a:lnTo>
                  <a:close/>
                </a:path>
                <a:path extrusionOk="0" h="304164" w="2209165">
                  <a:moveTo>
                    <a:pt x="2189226" y="290523"/>
                  </a:moveTo>
                  <a:lnTo>
                    <a:pt x="2189226" y="272796"/>
                  </a:lnTo>
                  <a:lnTo>
                    <a:pt x="2186178" y="276606"/>
                  </a:lnTo>
                  <a:lnTo>
                    <a:pt x="2186940" y="275844"/>
                  </a:lnTo>
                  <a:lnTo>
                    <a:pt x="2186940" y="292362"/>
                  </a:lnTo>
                  <a:lnTo>
                    <a:pt x="2189226" y="290523"/>
                  </a:lnTo>
                  <a:close/>
                </a:path>
                <a:path extrusionOk="0" h="304164" w="2209165">
                  <a:moveTo>
                    <a:pt x="2189226" y="32194"/>
                  </a:moveTo>
                  <a:lnTo>
                    <a:pt x="2189226" y="32004"/>
                  </a:lnTo>
                  <a:lnTo>
                    <a:pt x="2188464" y="31242"/>
                  </a:lnTo>
                  <a:lnTo>
                    <a:pt x="2189226" y="32194"/>
                  </a:lnTo>
                  <a:close/>
                </a:path>
                <a:path extrusionOk="0" h="304164" w="2209165">
                  <a:moveTo>
                    <a:pt x="2191512" y="288685"/>
                  </a:moveTo>
                  <a:lnTo>
                    <a:pt x="2191512" y="268986"/>
                  </a:lnTo>
                  <a:lnTo>
                    <a:pt x="2188464" y="272796"/>
                  </a:lnTo>
                  <a:lnTo>
                    <a:pt x="2189226" y="272796"/>
                  </a:lnTo>
                  <a:lnTo>
                    <a:pt x="2189226" y="290523"/>
                  </a:lnTo>
                  <a:lnTo>
                    <a:pt x="2191512" y="288685"/>
                  </a:lnTo>
                  <a:close/>
                </a:path>
                <a:path extrusionOk="0" h="304164" w="2209165">
                  <a:moveTo>
                    <a:pt x="2191512" y="36322"/>
                  </a:moveTo>
                  <a:lnTo>
                    <a:pt x="2191512" y="35052"/>
                  </a:lnTo>
                  <a:lnTo>
                    <a:pt x="2190750" y="35052"/>
                  </a:lnTo>
                  <a:lnTo>
                    <a:pt x="2191512" y="36322"/>
                  </a:lnTo>
                  <a:close/>
                </a:path>
                <a:path extrusionOk="0" h="304164" w="2209165">
                  <a:moveTo>
                    <a:pt x="2194560" y="286156"/>
                  </a:moveTo>
                  <a:lnTo>
                    <a:pt x="2194560" y="261366"/>
                  </a:lnTo>
                  <a:lnTo>
                    <a:pt x="2193036" y="265938"/>
                  </a:lnTo>
                  <a:lnTo>
                    <a:pt x="2193036" y="265176"/>
                  </a:lnTo>
                  <a:lnTo>
                    <a:pt x="2190750" y="269748"/>
                  </a:lnTo>
                  <a:lnTo>
                    <a:pt x="2191512" y="268986"/>
                  </a:lnTo>
                  <a:lnTo>
                    <a:pt x="2191512" y="288685"/>
                  </a:lnTo>
                  <a:lnTo>
                    <a:pt x="2194450" y="286321"/>
                  </a:lnTo>
                  <a:lnTo>
                    <a:pt x="2194560" y="286156"/>
                  </a:lnTo>
                  <a:close/>
                </a:path>
                <a:path extrusionOk="0" h="304164" w="2209165">
                  <a:moveTo>
                    <a:pt x="2194560" y="44958"/>
                  </a:moveTo>
                  <a:lnTo>
                    <a:pt x="2194560" y="42672"/>
                  </a:lnTo>
                  <a:lnTo>
                    <a:pt x="2193798" y="42672"/>
                  </a:lnTo>
                  <a:lnTo>
                    <a:pt x="2194560" y="44958"/>
                  </a:lnTo>
                  <a:close/>
                </a:path>
                <a:path extrusionOk="0" h="304164" w="2209165">
                  <a:moveTo>
                    <a:pt x="2196084" y="283861"/>
                  </a:moveTo>
                  <a:lnTo>
                    <a:pt x="2196084" y="252984"/>
                  </a:lnTo>
                  <a:lnTo>
                    <a:pt x="2195322" y="258318"/>
                  </a:lnTo>
                  <a:lnTo>
                    <a:pt x="2195322" y="257556"/>
                  </a:lnTo>
                  <a:lnTo>
                    <a:pt x="2193798" y="262128"/>
                  </a:lnTo>
                  <a:lnTo>
                    <a:pt x="2194560" y="261366"/>
                  </a:lnTo>
                  <a:lnTo>
                    <a:pt x="2194560" y="286156"/>
                  </a:lnTo>
                  <a:lnTo>
                    <a:pt x="2196084" y="2838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3" name="Google Shape;653;p33"/>
          <p:cNvSpPr txBox="1"/>
          <p:nvPr/>
        </p:nvSpPr>
        <p:spPr>
          <a:xfrm>
            <a:off x="5194808" y="4415283"/>
            <a:ext cx="171958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 wavelength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4" name="Google Shape;654;p33"/>
          <p:cNvGrpSpPr/>
          <p:nvPr/>
        </p:nvGrpSpPr>
        <p:grpSpPr>
          <a:xfrm>
            <a:off x="7268718" y="4367785"/>
            <a:ext cx="2209165" cy="304165"/>
            <a:chOff x="5744717" y="4367784"/>
            <a:chExt cx="2209165" cy="304165"/>
          </a:xfrm>
        </p:grpSpPr>
        <p:sp>
          <p:nvSpPr>
            <p:cNvPr id="655" name="Google Shape;655;p33"/>
            <p:cNvSpPr/>
            <p:nvPr/>
          </p:nvSpPr>
          <p:spPr>
            <a:xfrm>
              <a:off x="5750813" y="4374642"/>
              <a:ext cx="2197100" cy="291465"/>
            </a:xfrm>
            <a:custGeom>
              <a:rect b="b" l="l" r="r" t="t"/>
              <a:pathLst>
                <a:path extrusionOk="0" h="291464" w="2197100">
                  <a:moveTo>
                    <a:pt x="2196846" y="242315"/>
                  </a:moveTo>
                  <a:lnTo>
                    <a:pt x="2196846" y="48005"/>
                  </a:lnTo>
                  <a:lnTo>
                    <a:pt x="2192976" y="29253"/>
                  </a:lnTo>
                  <a:lnTo>
                    <a:pt x="2182463" y="14001"/>
                  </a:lnTo>
                  <a:lnTo>
                    <a:pt x="2166949" y="3750"/>
                  </a:lnTo>
                  <a:lnTo>
                    <a:pt x="2148078" y="0"/>
                  </a:lnTo>
                  <a:lnTo>
                    <a:pt x="48767" y="0"/>
                  </a:lnTo>
                  <a:lnTo>
                    <a:pt x="29896" y="3750"/>
                  </a:lnTo>
                  <a:lnTo>
                    <a:pt x="14382" y="14001"/>
                  </a:lnTo>
                  <a:lnTo>
                    <a:pt x="3869" y="29253"/>
                  </a:lnTo>
                  <a:lnTo>
                    <a:pt x="0" y="48005"/>
                  </a:lnTo>
                  <a:lnTo>
                    <a:pt x="0" y="242315"/>
                  </a:lnTo>
                  <a:lnTo>
                    <a:pt x="3869" y="261187"/>
                  </a:lnTo>
                  <a:lnTo>
                    <a:pt x="14382" y="276701"/>
                  </a:lnTo>
                  <a:lnTo>
                    <a:pt x="29896" y="287214"/>
                  </a:lnTo>
                  <a:lnTo>
                    <a:pt x="48768" y="291083"/>
                  </a:lnTo>
                  <a:lnTo>
                    <a:pt x="2148078" y="291083"/>
                  </a:lnTo>
                  <a:lnTo>
                    <a:pt x="2166949" y="287214"/>
                  </a:lnTo>
                  <a:lnTo>
                    <a:pt x="2182463" y="276701"/>
                  </a:lnTo>
                  <a:lnTo>
                    <a:pt x="2192976" y="261187"/>
                  </a:lnTo>
                  <a:lnTo>
                    <a:pt x="2196846" y="242315"/>
                  </a:lnTo>
                  <a:close/>
                </a:path>
              </a:pathLst>
            </a:custGeom>
            <a:solidFill>
              <a:srgbClr val="5CAD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5744717" y="4367784"/>
              <a:ext cx="2209165" cy="304165"/>
            </a:xfrm>
            <a:custGeom>
              <a:rect b="b" l="l" r="r" t="t"/>
              <a:pathLst>
                <a:path extrusionOk="0" h="304164" w="2209165">
                  <a:moveTo>
                    <a:pt x="2209038" y="255270"/>
                  </a:moveTo>
                  <a:lnTo>
                    <a:pt x="2209038" y="49530"/>
                  </a:lnTo>
                  <a:lnTo>
                    <a:pt x="2208276" y="44196"/>
                  </a:lnTo>
                  <a:lnTo>
                    <a:pt x="2176404" y="5116"/>
                  </a:lnTo>
                  <a:lnTo>
                    <a:pt x="2154174" y="0"/>
                  </a:lnTo>
                  <a:lnTo>
                    <a:pt x="54864" y="0"/>
                  </a:lnTo>
                  <a:lnTo>
                    <a:pt x="10967" y="22818"/>
                  </a:lnTo>
                  <a:lnTo>
                    <a:pt x="0" y="54864"/>
                  </a:lnTo>
                  <a:lnTo>
                    <a:pt x="0" y="249174"/>
                  </a:lnTo>
                  <a:lnTo>
                    <a:pt x="762" y="255270"/>
                  </a:lnTo>
                  <a:lnTo>
                    <a:pt x="2286" y="265938"/>
                  </a:lnTo>
                  <a:lnTo>
                    <a:pt x="4572" y="270510"/>
                  </a:lnTo>
                  <a:lnTo>
                    <a:pt x="6858" y="275844"/>
                  </a:lnTo>
                  <a:lnTo>
                    <a:pt x="9906" y="279654"/>
                  </a:lnTo>
                  <a:lnTo>
                    <a:pt x="12954" y="284226"/>
                  </a:lnTo>
                  <a:lnTo>
                    <a:pt x="12954" y="51054"/>
                  </a:lnTo>
                  <a:lnTo>
                    <a:pt x="13716" y="46482"/>
                  </a:lnTo>
                  <a:lnTo>
                    <a:pt x="13716" y="47244"/>
                  </a:lnTo>
                  <a:lnTo>
                    <a:pt x="14478" y="42672"/>
                  </a:lnTo>
                  <a:lnTo>
                    <a:pt x="16002" y="38100"/>
                  </a:lnTo>
                  <a:lnTo>
                    <a:pt x="16002" y="38862"/>
                  </a:lnTo>
                  <a:lnTo>
                    <a:pt x="17526" y="36322"/>
                  </a:lnTo>
                  <a:lnTo>
                    <a:pt x="17526" y="35052"/>
                  </a:lnTo>
                  <a:lnTo>
                    <a:pt x="19812" y="32194"/>
                  </a:lnTo>
                  <a:lnTo>
                    <a:pt x="19812" y="32004"/>
                  </a:lnTo>
                  <a:lnTo>
                    <a:pt x="22097" y="29146"/>
                  </a:lnTo>
                  <a:lnTo>
                    <a:pt x="22097" y="28956"/>
                  </a:lnTo>
                  <a:lnTo>
                    <a:pt x="25145" y="25146"/>
                  </a:lnTo>
                  <a:lnTo>
                    <a:pt x="25145" y="25908"/>
                  </a:lnTo>
                  <a:lnTo>
                    <a:pt x="28194" y="22860"/>
                  </a:lnTo>
                  <a:lnTo>
                    <a:pt x="32004" y="19812"/>
                  </a:lnTo>
                  <a:lnTo>
                    <a:pt x="32004" y="20116"/>
                  </a:lnTo>
                  <a:lnTo>
                    <a:pt x="34290" y="18745"/>
                  </a:lnTo>
                  <a:lnTo>
                    <a:pt x="34290" y="18288"/>
                  </a:lnTo>
                  <a:lnTo>
                    <a:pt x="38862" y="16002"/>
                  </a:lnTo>
                  <a:lnTo>
                    <a:pt x="38862" y="16383"/>
                  </a:lnTo>
                  <a:lnTo>
                    <a:pt x="42672" y="14478"/>
                  </a:lnTo>
                  <a:lnTo>
                    <a:pt x="42672" y="14986"/>
                  </a:lnTo>
                  <a:lnTo>
                    <a:pt x="46482" y="13716"/>
                  </a:lnTo>
                  <a:lnTo>
                    <a:pt x="50292" y="13081"/>
                  </a:lnTo>
                  <a:lnTo>
                    <a:pt x="2158746" y="13081"/>
                  </a:lnTo>
                  <a:lnTo>
                    <a:pt x="2162556" y="13716"/>
                  </a:lnTo>
                  <a:lnTo>
                    <a:pt x="2166366" y="14986"/>
                  </a:lnTo>
                  <a:lnTo>
                    <a:pt x="2166366" y="14478"/>
                  </a:lnTo>
                  <a:lnTo>
                    <a:pt x="2170176" y="16383"/>
                  </a:lnTo>
                  <a:lnTo>
                    <a:pt x="2170176" y="16002"/>
                  </a:lnTo>
                  <a:lnTo>
                    <a:pt x="2174748" y="18288"/>
                  </a:lnTo>
                  <a:lnTo>
                    <a:pt x="2174748" y="18745"/>
                  </a:lnTo>
                  <a:lnTo>
                    <a:pt x="2177796" y="20574"/>
                  </a:lnTo>
                  <a:lnTo>
                    <a:pt x="2177796" y="19812"/>
                  </a:lnTo>
                  <a:lnTo>
                    <a:pt x="2183892" y="25908"/>
                  </a:lnTo>
                  <a:lnTo>
                    <a:pt x="2183892" y="25146"/>
                  </a:lnTo>
                  <a:lnTo>
                    <a:pt x="2186940" y="28956"/>
                  </a:lnTo>
                  <a:lnTo>
                    <a:pt x="2186940" y="29146"/>
                  </a:lnTo>
                  <a:lnTo>
                    <a:pt x="2189226" y="32004"/>
                  </a:lnTo>
                  <a:lnTo>
                    <a:pt x="2189226" y="31242"/>
                  </a:lnTo>
                  <a:lnTo>
                    <a:pt x="2191512" y="35052"/>
                  </a:lnTo>
                  <a:lnTo>
                    <a:pt x="2191512" y="36322"/>
                  </a:lnTo>
                  <a:lnTo>
                    <a:pt x="2193036" y="38862"/>
                  </a:lnTo>
                  <a:lnTo>
                    <a:pt x="2193036" y="38100"/>
                  </a:lnTo>
                  <a:lnTo>
                    <a:pt x="2194560" y="42672"/>
                  </a:lnTo>
                  <a:lnTo>
                    <a:pt x="2195322" y="47244"/>
                  </a:lnTo>
                  <a:lnTo>
                    <a:pt x="2195322" y="46482"/>
                  </a:lnTo>
                  <a:lnTo>
                    <a:pt x="2196084" y="51054"/>
                  </a:lnTo>
                  <a:lnTo>
                    <a:pt x="2196084" y="284295"/>
                  </a:lnTo>
                  <a:lnTo>
                    <a:pt x="2204029" y="272338"/>
                  </a:lnTo>
                  <a:lnTo>
                    <a:pt x="2209038" y="255270"/>
                  </a:lnTo>
                  <a:close/>
                </a:path>
                <a:path extrusionOk="0" h="304164" w="2209165">
                  <a:moveTo>
                    <a:pt x="18288" y="269748"/>
                  </a:moveTo>
                  <a:lnTo>
                    <a:pt x="16002" y="265176"/>
                  </a:lnTo>
                  <a:lnTo>
                    <a:pt x="16002" y="265938"/>
                  </a:lnTo>
                  <a:lnTo>
                    <a:pt x="14478" y="261366"/>
                  </a:lnTo>
                  <a:lnTo>
                    <a:pt x="14478" y="262128"/>
                  </a:lnTo>
                  <a:lnTo>
                    <a:pt x="13716" y="257556"/>
                  </a:lnTo>
                  <a:lnTo>
                    <a:pt x="13716" y="258318"/>
                  </a:lnTo>
                  <a:lnTo>
                    <a:pt x="12954" y="252984"/>
                  </a:lnTo>
                  <a:lnTo>
                    <a:pt x="12954" y="284226"/>
                  </a:lnTo>
                  <a:lnTo>
                    <a:pt x="16002" y="288036"/>
                  </a:lnTo>
                  <a:lnTo>
                    <a:pt x="17526" y="289560"/>
                  </a:lnTo>
                  <a:lnTo>
                    <a:pt x="17526" y="268986"/>
                  </a:lnTo>
                  <a:lnTo>
                    <a:pt x="18288" y="269748"/>
                  </a:lnTo>
                  <a:close/>
                </a:path>
                <a:path extrusionOk="0" h="304164" w="2209165">
                  <a:moveTo>
                    <a:pt x="18288" y="35052"/>
                  </a:moveTo>
                  <a:lnTo>
                    <a:pt x="17526" y="35052"/>
                  </a:lnTo>
                  <a:lnTo>
                    <a:pt x="17526" y="36322"/>
                  </a:lnTo>
                  <a:lnTo>
                    <a:pt x="18288" y="35052"/>
                  </a:lnTo>
                  <a:close/>
                </a:path>
                <a:path extrusionOk="0" h="304164" w="2209165">
                  <a:moveTo>
                    <a:pt x="20574" y="272796"/>
                  </a:moveTo>
                  <a:lnTo>
                    <a:pt x="17526" y="268986"/>
                  </a:lnTo>
                  <a:lnTo>
                    <a:pt x="17526" y="289560"/>
                  </a:lnTo>
                  <a:lnTo>
                    <a:pt x="19812" y="291846"/>
                  </a:lnTo>
                  <a:lnTo>
                    <a:pt x="19812" y="272796"/>
                  </a:lnTo>
                  <a:lnTo>
                    <a:pt x="20574" y="272796"/>
                  </a:lnTo>
                  <a:close/>
                </a:path>
                <a:path extrusionOk="0" h="304164" w="2209165">
                  <a:moveTo>
                    <a:pt x="20574" y="31242"/>
                  </a:moveTo>
                  <a:lnTo>
                    <a:pt x="19812" y="32004"/>
                  </a:lnTo>
                  <a:lnTo>
                    <a:pt x="19812" y="32194"/>
                  </a:lnTo>
                  <a:lnTo>
                    <a:pt x="20574" y="31242"/>
                  </a:lnTo>
                  <a:close/>
                </a:path>
                <a:path extrusionOk="0" h="304164" w="2209165">
                  <a:moveTo>
                    <a:pt x="22860" y="276606"/>
                  </a:moveTo>
                  <a:lnTo>
                    <a:pt x="19812" y="272796"/>
                  </a:lnTo>
                  <a:lnTo>
                    <a:pt x="19812" y="291846"/>
                  </a:lnTo>
                  <a:lnTo>
                    <a:pt x="22098" y="293370"/>
                  </a:lnTo>
                  <a:lnTo>
                    <a:pt x="22098" y="275844"/>
                  </a:lnTo>
                  <a:lnTo>
                    <a:pt x="22860" y="276606"/>
                  </a:lnTo>
                  <a:close/>
                </a:path>
                <a:path extrusionOk="0" h="304164" w="2209165">
                  <a:moveTo>
                    <a:pt x="22859" y="28194"/>
                  </a:moveTo>
                  <a:lnTo>
                    <a:pt x="22097" y="28956"/>
                  </a:lnTo>
                  <a:lnTo>
                    <a:pt x="22097" y="29146"/>
                  </a:lnTo>
                  <a:lnTo>
                    <a:pt x="22859" y="28194"/>
                  </a:lnTo>
                  <a:close/>
                </a:path>
                <a:path extrusionOk="0" h="304164" w="2209165">
                  <a:moveTo>
                    <a:pt x="32004" y="284226"/>
                  </a:moveTo>
                  <a:lnTo>
                    <a:pt x="28194" y="281940"/>
                  </a:lnTo>
                  <a:lnTo>
                    <a:pt x="25146" y="278892"/>
                  </a:lnTo>
                  <a:lnTo>
                    <a:pt x="25146" y="279654"/>
                  </a:lnTo>
                  <a:lnTo>
                    <a:pt x="22098" y="275844"/>
                  </a:lnTo>
                  <a:lnTo>
                    <a:pt x="22098" y="293370"/>
                  </a:lnTo>
                  <a:lnTo>
                    <a:pt x="24384" y="294894"/>
                  </a:lnTo>
                  <a:lnTo>
                    <a:pt x="28956" y="297180"/>
                  </a:lnTo>
                  <a:lnTo>
                    <a:pt x="31242" y="298704"/>
                  </a:lnTo>
                  <a:lnTo>
                    <a:pt x="31242" y="284226"/>
                  </a:lnTo>
                  <a:lnTo>
                    <a:pt x="32004" y="284226"/>
                  </a:lnTo>
                  <a:close/>
                </a:path>
                <a:path extrusionOk="0" h="304164" w="2209165">
                  <a:moveTo>
                    <a:pt x="32004" y="20116"/>
                  </a:moveTo>
                  <a:lnTo>
                    <a:pt x="32004" y="19812"/>
                  </a:lnTo>
                  <a:lnTo>
                    <a:pt x="31242" y="20574"/>
                  </a:lnTo>
                  <a:lnTo>
                    <a:pt x="32004" y="20116"/>
                  </a:lnTo>
                  <a:close/>
                </a:path>
                <a:path extrusionOk="0" h="304164" w="2209165">
                  <a:moveTo>
                    <a:pt x="35052" y="286512"/>
                  </a:moveTo>
                  <a:lnTo>
                    <a:pt x="31242" y="284226"/>
                  </a:lnTo>
                  <a:lnTo>
                    <a:pt x="31242" y="298704"/>
                  </a:lnTo>
                  <a:lnTo>
                    <a:pt x="33528" y="300228"/>
                  </a:lnTo>
                  <a:lnTo>
                    <a:pt x="34290" y="300445"/>
                  </a:lnTo>
                  <a:lnTo>
                    <a:pt x="34290" y="286512"/>
                  </a:lnTo>
                  <a:lnTo>
                    <a:pt x="35052" y="286512"/>
                  </a:lnTo>
                  <a:close/>
                </a:path>
                <a:path extrusionOk="0" h="304164" w="2209165">
                  <a:moveTo>
                    <a:pt x="35052" y="18288"/>
                  </a:moveTo>
                  <a:lnTo>
                    <a:pt x="34290" y="18288"/>
                  </a:lnTo>
                  <a:lnTo>
                    <a:pt x="34290" y="18745"/>
                  </a:lnTo>
                  <a:lnTo>
                    <a:pt x="35052" y="18288"/>
                  </a:lnTo>
                  <a:close/>
                </a:path>
                <a:path extrusionOk="0" h="304164" w="2209165">
                  <a:moveTo>
                    <a:pt x="38862" y="288036"/>
                  </a:moveTo>
                  <a:lnTo>
                    <a:pt x="34290" y="286512"/>
                  </a:lnTo>
                  <a:lnTo>
                    <a:pt x="34290" y="300445"/>
                  </a:lnTo>
                  <a:lnTo>
                    <a:pt x="38100" y="301534"/>
                  </a:lnTo>
                  <a:lnTo>
                    <a:pt x="38100" y="288036"/>
                  </a:lnTo>
                  <a:lnTo>
                    <a:pt x="38862" y="288036"/>
                  </a:lnTo>
                  <a:close/>
                </a:path>
                <a:path extrusionOk="0" h="304164" w="2209165">
                  <a:moveTo>
                    <a:pt x="38862" y="16383"/>
                  </a:moveTo>
                  <a:lnTo>
                    <a:pt x="38862" y="16002"/>
                  </a:lnTo>
                  <a:lnTo>
                    <a:pt x="38100" y="16764"/>
                  </a:lnTo>
                  <a:lnTo>
                    <a:pt x="38862" y="16383"/>
                  </a:lnTo>
                  <a:close/>
                </a:path>
                <a:path extrusionOk="0" h="304164" w="2209165">
                  <a:moveTo>
                    <a:pt x="42672" y="289560"/>
                  </a:moveTo>
                  <a:lnTo>
                    <a:pt x="38100" y="288036"/>
                  </a:lnTo>
                  <a:lnTo>
                    <a:pt x="38100" y="301534"/>
                  </a:lnTo>
                  <a:lnTo>
                    <a:pt x="41910" y="302622"/>
                  </a:lnTo>
                  <a:lnTo>
                    <a:pt x="41910" y="289560"/>
                  </a:lnTo>
                  <a:lnTo>
                    <a:pt x="42672" y="289560"/>
                  </a:lnTo>
                  <a:close/>
                </a:path>
                <a:path extrusionOk="0" h="304164" w="2209165">
                  <a:moveTo>
                    <a:pt x="42672" y="14986"/>
                  </a:moveTo>
                  <a:lnTo>
                    <a:pt x="42672" y="14478"/>
                  </a:lnTo>
                  <a:lnTo>
                    <a:pt x="41910" y="15240"/>
                  </a:lnTo>
                  <a:lnTo>
                    <a:pt x="42672" y="14986"/>
                  </a:lnTo>
                  <a:close/>
                </a:path>
                <a:path extrusionOk="0" h="304164" w="2209165">
                  <a:moveTo>
                    <a:pt x="2158746" y="304038"/>
                  </a:moveTo>
                  <a:lnTo>
                    <a:pt x="2158746" y="291084"/>
                  </a:lnTo>
                  <a:lnTo>
                    <a:pt x="2154174" y="291846"/>
                  </a:lnTo>
                  <a:lnTo>
                    <a:pt x="54864" y="291846"/>
                  </a:lnTo>
                  <a:lnTo>
                    <a:pt x="50292" y="291084"/>
                  </a:lnTo>
                  <a:lnTo>
                    <a:pt x="50292" y="290957"/>
                  </a:lnTo>
                  <a:lnTo>
                    <a:pt x="41910" y="289560"/>
                  </a:lnTo>
                  <a:lnTo>
                    <a:pt x="41910" y="302622"/>
                  </a:lnTo>
                  <a:lnTo>
                    <a:pt x="44196" y="303276"/>
                  </a:lnTo>
                  <a:lnTo>
                    <a:pt x="49530" y="304038"/>
                  </a:lnTo>
                  <a:lnTo>
                    <a:pt x="50292" y="304038"/>
                  </a:lnTo>
                  <a:lnTo>
                    <a:pt x="50292" y="291084"/>
                  </a:lnTo>
                  <a:lnTo>
                    <a:pt x="51054" y="291084"/>
                  </a:lnTo>
                  <a:lnTo>
                    <a:pt x="51054" y="304038"/>
                  </a:lnTo>
                  <a:lnTo>
                    <a:pt x="2158746" y="304038"/>
                  </a:lnTo>
                  <a:close/>
                </a:path>
                <a:path extrusionOk="0" h="304164" w="2209165">
                  <a:moveTo>
                    <a:pt x="51053" y="12954"/>
                  </a:moveTo>
                  <a:lnTo>
                    <a:pt x="50292" y="12954"/>
                  </a:lnTo>
                  <a:lnTo>
                    <a:pt x="51053" y="12954"/>
                  </a:lnTo>
                  <a:close/>
                </a:path>
                <a:path extrusionOk="0" h="304164" w="2209165">
                  <a:moveTo>
                    <a:pt x="55626" y="291846"/>
                  </a:moveTo>
                  <a:lnTo>
                    <a:pt x="54864" y="291737"/>
                  </a:lnTo>
                  <a:lnTo>
                    <a:pt x="55626" y="291846"/>
                  </a:lnTo>
                  <a:close/>
                </a:path>
                <a:path extrusionOk="0" h="304164" w="2209165">
                  <a:moveTo>
                    <a:pt x="2158746" y="13081"/>
                  </a:moveTo>
                  <a:lnTo>
                    <a:pt x="2157984" y="12954"/>
                  </a:lnTo>
                  <a:lnTo>
                    <a:pt x="2158746" y="13081"/>
                  </a:lnTo>
                  <a:close/>
                </a:path>
                <a:path extrusionOk="0" h="304164" w="2209165">
                  <a:moveTo>
                    <a:pt x="2167128" y="302399"/>
                  </a:moveTo>
                  <a:lnTo>
                    <a:pt x="2167128" y="289560"/>
                  </a:lnTo>
                  <a:lnTo>
                    <a:pt x="2157984" y="291084"/>
                  </a:lnTo>
                  <a:lnTo>
                    <a:pt x="2158746" y="291084"/>
                  </a:lnTo>
                  <a:lnTo>
                    <a:pt x="2158746" y="304038"/>
                  </a:lnTo>
                  <a:lnTo>
                    <a:pt x="2159508" y="304038"/>
                  </a:lnTo>
                  <a:lnTo>
                    <a:pt x="2164842" y="303276"/>
                  </a:lnTo>
                  <a:lnTo>
                    <a:pt x="2167128" y="302399"/>
                  </a:lnTo>
                  <a:close/>
                </a:path>
                <a:path extrusionOk="0" h="304164" w="2209165">
                  <a:moveTo>
                    <a:pt x="2167128" y="15240"/>
                  </a:moveTo>
                  <a:lnTo>
                    <a:pt x="2166366" y="14478"/>
                  </a:lnTo>
                  <a:lnTo>
                    <a:pt x="2166366" y="14986"/>
                  </a:lnTo>
                  <a:lnTo>
                    <a:pt x="2167128" y="15240"/>
                  </a:lnTo>
                  <a:close/>
                </a:path>
                <a:path extrusionOk="0" h="304164" w="2209165">
                  <a:moveTo>
                    <a:pt x="2170938" y="300938"/>
                  </a:moveTo>
                  <a:lnTo>
                    <a:pt x="2170938" y="288036"/>
                  </a:lnTo>
                  <a:lnTo>
                    <a:pt x="2166366" y="289560"/>
                  </a:lnTo>
                  <a:lnTo>
                    <a:pt x="2167128" y="289560"/>
                  </a:lnTo>
                  <a:lnTo>
                    <a:pt x="2167128" y="302399"/>
                  </a:lnTo>
                  <a:lnTo>
                    <a:pt x="2170938" y="300938"/>
                  </a:lnTo>
                  <a:close/>
                </a:path>
                <a:path extrusionOk="0" h="304164" w="2209165">
                  <a:moveTo>
                    <a:pt x="2170938" y="16764"/>
                  </a:moveTo>
                  <a:lnTo>
                    <a:pt x="2170176" y="16002"/>
                  </a:lnTo>
                  <a:lnTo>
                    <a:pt x="2170176" y="16383"/>
                  </a:lnTo>
                  <a:lnTo>
                    <a:pt x="2170938" y="16764"/>
                  </a:lnTo>
                  <a:close/>
                </a:path>
                <a:path extrusionOk="0" h="304164" w="2209165">
                  <a:moveTo>
                    <a:pt x="2174748" y="299477"/>
                  </a:moveTo>
                  <a:lnTo>
                    <a:pt x="2174748" y="286512"/>
                  </a:lnTo>
                  <a:lnTo>
                    <a:pt x="2170176" y="288036"/>
                  </a:lnTo>
                  <a:lnTo>
                    <a:pt x="2170938" y="288036"/>
                  </a:lnTo>
                  <a:lnTo>
                    <a:pt x="2170938" y="300938"/>
                  </a:lnTo>
                  <a:lnTo>
                    <a:pt x="2174748" y="299477"/>
                  </a:lnTo>
                  <a:close/>
                </a:path>
                <a:path extrusionOk="0" h="304164" w="2209165">
                  <a:moveTo>
                    <a:pt x="2174748" y="18745"/>
                  </a:moveTo>
                  <a:lnTo>
                    <a:pt x="2174748" y="18288"/>
                  </a:lnTo>
                  <a:lnTo>
                    <a:pt x="2173986" y="18288"/>
                  </a:lnTo>
                  <a:lnTo>
                    <a:pt x="2174748" y="18745"/>
                  </a:lnTo>
                  <a:close/>
                </a:path>
                <a:path extrusionOk="0" h="304164" w="2209165">
                  <a:moveTo>
                    <a:pt x="2186940" y="292554"/>
                  </a:moveTo>
                  <a:lnTo>
                    <a:pt x="2186940" y="275844"/>
                  </a:lnTo>
                  <a:lnTo>
                    <a:pt x="2183892" y="279654"/>
                  </a:lnTo>
                  <a:lnTo>
                    <a:pt x="2183892" y="278892"/>
                  </a:lnTo>
                  <a:lnTo>
                    <a:pt x="2180844" y="281940"/>
                  </a:lnTo>
                  <a:lnTo>
                    <a:pt x="2177796" y="284226"/>
                  </a:lnTo>
                  <a:lnTo>
                    <a:pt x="2173986" y="286512"/>
                  </a:lnTo>
                  <a:lnTo>
                    <a:pt x="2174748" y="286512"/>
                  </a:lnTo>
                  <a:lnTo>
                    <a:pt x="2174748" y="299477"/>
                  </a:lnTo>
                  <a:lnTo>
                    <a:pt x="2181466" y="296901"/>
                  </a:lnTo>
                  <a:lnTo>
                    <a:pt x="2186940" y="292554"/>
                  </a:lnTo>
                  <a:close/>
                </a:path>
                <a:path extrusionOk="0" h="304164" w="2209165">
                  <a:moveTo>
                    <a:pt x="2186940" y="29146"/>
                  </a:moveTo>
                  <a:lnTo>
                    <a:pt x="2186940" y="28956"/>
                  </a:lnTo>
                  <a:lnTo>
                    <a:pt x="2186178" y="28194"/>
                  </a:lnTo>
                  <a:lnTo>
                    <a:pt x="2186940" y="29146"/>
                  </a:lnTo>
                  <a:close/>
                </a:path>
                <a:path extrusionOk="0" h="304164" w="2209165">
                  <a:moveTo>
                    <a:pt x="2191512" y="288922"/>
                  </a:moveTo>
                  <a:lnTo>
                    <a:pt x="2191512" y="268986"/>
                  </a:lnTo>
                  <a:lnTo>
                    <a:pt x="2189226" y="272796"/>
                  </a:lnTo>
                  <a:lnTo>
                    <a:pt x="2186178" y="276606"/>
                  </a:lnTo>
                  <a:lnTo>
                    <a:pt x="2186940" y="275844"/>
                  </a:lnTo>
                  <a:lnTo>
                    <a:pt x="2186940" y="292554"/>
                  </a:lnTo>
                  <a:lnTo>
                    <a:pt x="2191512" y="288922"/>
                  </a:lnTo>
                  <a:close/>
                </a:path>
                <a:path extrusionOk="0" h="304164" w="2209165">
                  <a:moveTo>
                    <a:pt x="2191512" y="36322"/>
                  </a:moveTo>
                  <a:lnTo>
                    <a:pt x="2191512" y="35052"/>
                  </a:lnTo>
                  <a:lnTo>
                    <a:pt x="2190750" y="35052"/>
                  </a:lnTo>
                  <a:lnTo>
                    <a:pt x="2191512" y="36322"/>
                  </a:lnTo>
                  <a:close/>
                </a:path>
                <a:path extrusionOk="0" h="304164" w="2209165">
                  <a:moveTo>
                    <a:pt x="2196084" y="284295"/>
                  </a:moveTo>
                  <a:lnTo>
                    <a:pt x="2196084" y="252984"/>
                  </a:lnTo>
                  <a:lnTo>
                    <a:pt x="2195322" y="258318"/>
                  </a:lnTo>
                  <a:lnTo>
                    <a:pt x="2195322" y="257556"/>
                  </a:lnTo>
                  <a:lnTo>
                    <a:pt x="2194560" y="262128"/>
                  </a:lnTo>
                  <a:lnTo>
                    <a:pt x="2194560" y="261366"/>
                  </a:lnTo>
                  <a:lnTo>
                    <a:pt x="2193036" y="265938"/>
                  </a:lnTo>
                  <a:lnTo>
                    <a:pt x="2193036" y="265176"/>
                  </a:lnTo>
                  <a:lnTo>
                    <a:pt x="2190750" y="269748"/>
                  </a:lnTo>
                  <a:lnTo>
                    <a:pt x="2191512" y="268986"/>
                  </a:lnTo>
                  <a:lnTo>
                    <a:pt x="2191512" y="288922"/>
                  </a:lnTo>
                  <a:lnTo>
                    <a:pt x="2194683" y="286402"/>
                  </a:lnTo>
                  <a:lnTo>
                    <a:pt x="2196084" y="2842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7" name="Google Shape;657;p33"/>
          <p:cNvSpPr txBox="1"/>
          <p:nvPr/>
        </p:nvSpPr>
        <p:spPr>
          <a:xfrm>
            <a:off x="7507479" y="4415283"/>
            <a:ext cx="1730375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Serious path-loss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8" name="Google Shape;658;p33"/>
          <p:cNvGrpSpPr/>
          <p:nvPr/>
        </p:nvGrpSpPr>
        <p:grpSpPr>
          <a:xfrm>
            <a:off x="2632710" y="4950714"/>
            <a:ext cx="2208530" cy="303530"/>
            <a:chOff x="1108710" y="4950714"/>
            <a:chExt cx="2208530" cy="303530"/>
          </a:xfrm>
        </p:grpSpPr>
        <p:sp>
          <p:nvSpPr>
            <p:cNvPr id="659" name="Google Shape;659;p33"/>
            <p:cNvSpPr/>
            <p:nvPr/>
          </p:nvSpPr>
          <p:spPr>
            <a:xfrm>
              <a:off x="1114806" y="4956810"/>
              <a:ext cx="2196465" cy="291465"/>
            </a:xfrm>
            <a:custGeom>
              <a:rect b="b" l="l" r="r" t="t"/>
              <a:pathLst>
                <a:path extrusionOk="0" h="291464" w="2196465">
                  <a:moveTo>
                    <a:pt x="2196084" y="242316"/>
                  </a:moveTo>
                  <a:lnTo>
                    <a:pt x="2196084" y="48768"/>
                  </a:lnTo>
                  <a:lnTo>
                    <a:pt x="2192321" y="29575"/>
                  </a:lnTo>
                  <a:lnTo>
                    <a:pt x="2181987" y="14097"/>
                  </a:lnTo>
                  <a:lnTo>
                    <a:pt x="2166508" y="3762"/>
                  </a:lnTo>
                  <a:lnTo>
                    <a:pt x="2147316" y="0"/>
                  </a:lnTo>
                  <a:lnTo>
                    <a:pt x="48767" y="0"/>
                  </a:lnTo>
                  <a:lnTo>
                    <a:pt x="29575" y="3762"/>
                  </a:lnTo>
                  <a:lnTo>
                    <a:pt x="14096" y="14097"/>
                  </a:lnTo>
                  <a:lnTo>
                    <a:pt x="3762" y="29575"/>
                  </a:lnTo>
                  <a:lnTo>
                    <a:pt x="0" y="48768"/>
                  </a:lnTo>
                  <a:lnTo>
                    <a:pt x="0" y="242316"/>
                  </a:lnTo>
                  <a:lnTo>
                    <a:pt x="3762" y="261187"/>
                  </a:lnTo>
                  <a:lnTo>
                    <a:pt x="14097" y="276701"/>
                  </a:lnTo>
                  <a:lnTo>
                    <a:pt x="29575" y="287214"/>
                  </a:lnTo>
                  <a:lnTo>
                    <a:pt x="48768" y="291084"/>
                  </a:lnTo>
                  <a:lnTo>
                    <a:pt x="2147316" y="291084"/>
                  </a:lnTo>
                  <a:lnTo>
                    <a:pt x="2166508" y="287214"/>
                  </a:lnTo>
                  <a:lnTo>
                    <a:pt x="2181987" y="276701"/>
                  </a:lnTo>
                  <a:lnTo>
                    <a:pt x="2192321" y="261187"/>
                  </a:lnTo>
                  <a:lnTo>
                    <a:pt x="2196084" y="242316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1108710" y="4950714"/>
              <a:ext cx="2208530" cy="303530"/>
            </a:xfrm>
            <a:custGeom>
              <a:rect b="b" l="l" r="r" t="t"/>
              <a:pathLst>
                <a:path extrusionOk="0" h="303529" w="2208529">
                  <a:moveTo>
                    <a:pt x="2208276" y="254508"/>
                  </a:moveTo>
                  <a:lnTo>
                    <a:pt x="2208276" y="48768"/>
                  </a:lnTo>
                  <a:lnTo>
                    <a:pt x="2207514" y="43434"/>
                  </a:lnTo>
                  <a:lnTo>
                    <a:pt x="2201457" y="27446"/>
                  </a:lnTo>
                  <a:lnTo>
                    <a:pt x="2190545" y="13925"/>
                  </a:lnTo>
                  <a:lnTo>
                    <a:pt x="2176115" y="4300"/>
                  </a:lnTo>
                  <a:lnTo>
                    <a:pt x="2159508" y="0"/>
                  </a:lnTo>
                  <a:lnTo>
                    <a:pt x="54102" y="0"/>
                  </a:lnTo>
                  <a:lnTo>
                    <a:pt x="9623" y="22990"/>
                  </a:lnTo>
                  <a:lnTo>
                    <a:pt x="0" y="48768"/>
                  </a:lnTo>
                  <a:lnTo>
                    <a:pt x="0" y="254508"/>
                  </a:lnTo>
                  <a:lnTo>
                    <a:pt x="12192" y="283268"/>
                  </a:lnTo>
                  <a:lnTo>
                    <a:pt x="12192" y="54864"/>
                  </a:lnTo>
                  <a:lnTo>
                    <a:pt x="12954" y="49530"/>
                  </a:lnTo>
                  <a:lnTo>
                    <a:pt x="12954" y="46482"/>
                  </a:lnTo>
                  <a:lnTo>
                    <a:pt x="14478" y="41910"/>
                  </a:lnTo>
                  <a:lnTo>
                    <a:pt x="15240" y="40005"/>
                  </a:lnTo>
                  <a:lnTo>
                    <a:pt x="15240" y="38100"/>
                  </a:lnTo>
                  <a:lnTo>
                    <a:pt x="17526" y="34290"/>
                  </a:lnTo>
                  <a:lnTo>
                    <a:pt x="17526" y="35052"/>
                  </a:lnTo>
                  <a:lnTo>
                    <a:pt x="19050" y="32004"/>
                  </a:lnTo>
                  <a:lnTo>
                    <a:pt x="19050" y="31242"/>
                  </a:lnTo>
                  <a:lnTo>
                    <a:pt x="22097" y="27432"/>
                  </a:lnTo>
                  <a:lnTo>
                    <a:pt x="22097" y="28194"/>
                  </a:lnTo>
                  <a:lnTo>
                    <a:pt x="24383" y="25336"/>
                  </a:lnTo>
                  <a:lnTo>
                    <a:pt x="24383" y="25146"/>
                  </a:lnTo>
                  <a:lnTo>
                    <a:pt x="25145" y="24384"/>
                  </a:lnTo>
                  <a:lnTo>
                    <a:pt x="25145" y="24536"/>
                  </a:lnTo>
                  <a:lnTo>
                    <a:pt x="27432" y="22707"/>
                  </a:lnTo>
                  <a:lnTo>
                    <a:pt x="27432" y="22098"/>
                  </a:lnTo>
                  <a:lnTo>
                    <a:pt x="31242" y="19050"/>
                  </a:lnTo>
                  <a:lnTo>
                    <a:pt x="31242" y="19431"/>
                  </a:lnTo>
                  <a:lnTo>
                    <a:pt x="34290" y="17907"/>
                  </a:lnTo>
                  <a:lnTo>
                    <a:pt x="34290" y="17526"/>
                  </a:lnTo>
                  <a:lnTo>
                    <a:pt x="38862" y="15240"/>
                  </a:lnTo>
                  <a:lnTo>
                    <a:pt x="38862" y="15748"/>
                  </a:lnTo>
                  <a:lnTo>
                    <a:pt x="41910" y="14732"/>
                  </a:lnTo>
                  <a:lnTo>
                    <a:pt x="41910" y="14478"/>
                  </a:lnTo>
                  <a:lnTo>
                    <a:pt x="45720" y="13208"/>
                  </a:lnTo>
                  <a:lnTo>
                    <a:pt x="45720" y="12954"/>
                  </a:lnTo>
                  <a:lnTo>
                    <a:pt x="50292" y="12192"/>
                  </a:lnTo>
                  <a:lnTo>
                    <a:pt x="50292" y="12954"/>
                  </a:lnTo>
                  <a:lnTo>
                    <a:pt x="54102" y="12319"/>
                  </a:lnTo>
                  <a:lnTo>
                    <a:pt x="2153412" y="12192"/>
                  </a:lnTo>
                  <a:lnTo>
                    <a:pt x="2157984" y="12845"/>
                  </a:lnTo>
                  <a:lnTo>
                    <a:pt x="2157984" y="12192"/>
                  </a:lnTo>
                  <a:lnTo>
                    <a:pt x="2162556" y="12954"/>
                  </a:lnTo>
                  <a:lnTo>
                    <a:pt x="2162556" y="13208"/>
                  </a:lnTo>
                  <a:lnTo>
                    <a:pt x="2166366" y="14478"/>
                  </a:lnTo>
                  <a:lnTo>
                    <a:pt x="2170176" y="16002"/>
                  </a:lnTo>
                  <a:lnTo>
                    <a:pt x="2170176" y="15240"/>
                  </a:lnTo>
                  <a:lnTo>
                    <a:pt x="2177034" y="19354"/>
                  </a:lnTo>
                  <a:lnTo>
                    <a:pt x="2177034" y="19050"/>
                  </a:lnTo>
                  <a:lnTo>
                    <a:pt x="2180844" y="22098"/>
                  </a:lnTo>
                  <a:lnTo>
                    <a:pt x="2180844" y="22707"/>
                  </a:lnTo>
                  <a:lnTo>
                    <a:pt x="2183130" y="24536"/>
                  </a:lnTo>
                  <a:lnTo>
                    <a:pt x="2183130" y="24384"/>
                  </a:lnTo>
                  <a:lnTo>
                    <a:pt x="2183892" y="25146"/>
                  </a:lnTo>
                  <a:lnTo>
                    <a:pt x="2183892" y="25336"/>
                  </a:lnTo>
                  <a:lnTo>
                    <a:pt x="2186178" y="28194"/>
                  </a:lnTo>
                  <a:lnTo>
                    <a:pt x="2186178" y="27432"/>
                  </a:lnTo>
                  <a:lnTo>
                    <a:pt x="2189226" y="31242"/>
                  </a:lnTo>
                  <a:lnTo>
                    <a:pt x="2189226" y="32004"/>
                  </a:lnTo>
                  <a:lnTo>
                    <a:pt x="2190750" y="35052"/>
                  </a:lnTo>
                  <a:lnTo>
                    <a:pt x="2190750" y="34290"/>
                  </a:lnTo>
                  <a:lnTo>
                    <a:pt x="2193036" y="38100"/>
                  </a:lnTo>
                  <a:lnTo>
                    <a:pt x="2193036" y="40005"/>
                  </a:lnTo>
                  <a:lnTo>
                    <a:pt x="2193798" y="41910"/>
                  </a:lnTo>
                  <a:lnTo>
                    <a:pt x="2195322" y="46482"/>
                  </a:lnTo>
                  <a:lnTo>
                    <a:pt x="2195322" y="45720"/>
                  </a:lnTo>
                  <a:lnTo>
                    <a:pt x="2196084" y="50292"/>
                  </a:lnTo>
                  <a:lnTo>
                    <a:pt x="2196084" y="282857"/>
                  </a:lnTo>
                  <a:lnTo>
                    <a:pt x="2203911" y="271045"/>
                  </a:lnTo>
                  <a:lnTo>
                    <a:pt x="2208276" y="254508"/>
                  </a:lnTo>
                  <a:close/>
                </a:path>
                <a:path extrusionOk="0" h="303529" w="2208529">
                  <a:moveTo>
                    <a:pt x="16002" y="265176"/>
                  </a:moveTo>
                  <a:lnTo>
                    <a:pt x="14478" y="260604"/>
                  </a:lnTo>
                  <a:lnTo>
                    <a:pt x="14478" y="261366"/>
                  </a:lnTo>
                  <a:lnTo>
                    <a:pt x="12954" y="256794"/>
                  </a:lnTo>
                  <a:lnTo>
                    <a:pt x="12954" y="252984"/>
                  </a:lnTo>
                  <a:lnTo>
                    <a:pt x="12192" y="248412"/>
                  </a:lnTo>
                  <a:lnTo>
                    <a:pt x="12192" y="283268"/>
                  </a:lnTo>
                  <a:lnTo>
                    <a:pt x="14997" y="286323"/>
                  </a:lnTo>
                  <a:lnTo>
                    <a:pt x="15240" y="286563"/>
                  </a:lnTo>
                  <a:lnTo>
                    <a:pt x="15240" y="264414"/>
                  </a:lnTo>
                  <a:lnTo>
                    <a:pt x="16002" y="265176"/>
                  </a:lnTo>
                  <a:close/>
                </a:path>
                <a:path extrusionOk="0" h="303529" w="2208529">
                  <a:moveTo>
                    <a:pt x="13716" y="45720"/>
                  </a:moveTo>
                  <a:lnTo>
                    <a:pt x="12954" y="46482"/>
                  </a:lnTo>
                  <a:lnTo>
                    <a:pt x="12954" y="50292"/>
                  </a:lnTo>
                  <a:lnTo>
                    <a:pt x="13716" y="45720"/>
                  </a:lnTo>
                  <a:close/>
                </a:path>
                <a:path extrusionOk="0" h="303529" w="2208529">
                  <a:moveTo>
                    <a:pt x="13716" y="257556"/>
                  </a:moveTo>
                  <a:lnTo>
                    <a:pt x="12954" y="252222"/>
                  </a:lnTo>
                  <a:lnTo>
                    <a:pt x="12954" y="256794"/>
                  </a:lnTo>
                  <a:lnTo>
                    <a:pt x="13716" y="257556"/>
                  </a:lnTo>
                  <a:close/>
                </a:path>
                <a:path extrusionOk="0" h="303529" w="2208529">
                  <a:moveTo>
                    <a:pt x="16002" y="38100"/>
                  </a:moveTo>
                  <a:lnTo>
                    <a:pt x="15240" y="38100"/>
                  </a:lnTo>
                  <a:lnTo>
                    <a:pt x="15240" y="40005"/>
                  </a:lnTo>
                  <a:lnTo>
                    <a:pt x="16002" y="38100"/>
                  </a:lnTo>
                  <a:close/>
                </a:path>
                <a:path extrusionOk="0" h="303529" w="2208529">
                  <a:moveTo>
                    <a:pt x="19812" y="272796"/>
                  </a:moveTo>
                  <a:lnTo>
                    <a:pt x="17526" y="268224"/>
                  </a:lnTo>
                  <a:lnTo>
                    <a:pt x="17526" y="268986"/>
                  </a:lnTo>
                  <a:lnTo>
                    <a:pt x="15240" y="264414"/>
                  </a:lnTo>
                  <a:lnTo>
                    <a:pt x="15240" y="286563"/>
                  </a:lnTo>
                  <a:lnTo>
                    <a:pt x="19050" y="290330"/>
                  </a:lnTo>
                  <a:lnTo>
                    <a:pt x="19050" y="272034"/>
                  </a:lnTo>
                  <a:lnTo>
                    <a:pt x="19812" y="272796"/>
                  </a:lnTo>
                  <a:close/>
                </a:path>
                <a:path extrusionOk="0" h="303529" w="2208529">
                  <a:moveTo>
                    <a:pt x="19811" y="30480"/>
                  </a:moveTo>
                  <a:lnTo>
                    <a:pt x="19050" y="31242"/>
                  </a:lnTo>
                  <a:lnTo>
                    <a:pt x="19050" y="32004"/>
                  </a:lnTo>
                  <a:lnTo>
                    <a:pt x="19811" y="30480"/>
                  </a:lnTo>
                  <a:close/>
                </a:path>
                <a:path extrusionOk="0" h="303529" w="2208529">
                  <a:moveTo>
                    <a:pt x="24807" y="278468"/>
                  </a:moveTo>
                  <a:lnTo>
                    <a:pt x="22098" y="275082"/>
                  </a:lnTo>
                  <a:lnTo>
                    <a:pt x="22098" y="275844"/>
                  </a:lnTo>
                  <a:lnTo>
                    <a:pt x="19050" y="272034"/>
                  </a:lnTo>
                  <a:lnTo>
                    <a:pt x="19050" y="290330"/>
                  </a:lnTo>
                  <a:lnTo>
                    <a:pt x="19812" y="291084"/>
                  </a:lnTo>
                  <a:lnTo>
                    <a:pt x="23622" y="294132"/>
                  </a:lnTo>
                  <a:lnTo>
                    <a:pt x="24384" y="294640"/>
                  </a:lnTo>
                  <a:lnTo>
                    <a:pt x="24384" y="278130"/>
                  </a:lnTo>
                  <a:lnTo>
                    <a:pt x="24807" y="278468"/>
                  </a:lnTo>
                  <a:close/>
                </a:path>
                <a:path extrusionOk="0" h="303529" w="2208529">
                  <a:moveTo>
                    <a:pt x="25145" y="24384"/>
                  </a:moveTo>
                  <a:lnTo>
                    <a:pt x="24383" y="25146"/>
                  </a:lnTo>
                  <a:lnTo>
                    <a:pt x="24807" y="24807"/>
                  </a:lnTo>
                  <a:lnTo>
                    <a:pt x="25145" y="24384"/>
                  </a:lnTo>
                  <a:close/>
                </a:path>
                <a:path extrusionOk="0" h="303529" w="2208529">
                  <a:moveTo>
                    <a:pt x="24807" y="24807"/>
                  </a:moveTo>
                  <a:lnTo>
                    <a:pt x="24383" y="25146"/>
                  </a:lnTo>
                  <a:lnTo>
                    <a:pt x="24383" y="25336"/>
                  </a:lnTo>
                  <a:lnTo>
                    <a:pt x="24807" y="24807"/>
                  </a:lnTo>
                  <a:close/>
                </a:path>
                <a:path extrusionOk="0" h="303529" w="2208529">
                  <a:moveTo>
                    <a:pt x="25146" y="278892"/>
                  </a:moveTo>
                  <a:lnTo>
                    <a:pt x="24807" y="278468"/>
                  </a:lnTo>
                  <a:lnTo>
                    <a:pt x="24384" y="278130"/>
                  </a:lnTo>
                  <a:lnTo>
                    <a:pt x="25146" y="278892"/>
                  </a:lnTo>
                  <a:close/>
                </a:path>
                <a:path extrusionOk="0" h="303529" w="2208529">
                  <a:moveTo>
                    <a:pt x="25146" y="295148"/>
                  </a:moveTo>
                  <a:lnTo>
                    <a:pt x="25146" y="278892"/>
                  </a:lnTo>
                  <a:lnTo>
                    <a:pt x="24384" y="278130"/>
                  </a:lnTo>
                  <a:lnTo>
                    <a:pt x="24384" y="294640"/>
                  </a:lnTo>
                  <a:lnTo>
                    <a:pt x="25146" y="295148"/>
                  </a:lnTo>
                  <a:close/>
                </a:path>
                <a:path extrusionOk="0" h="303529" w="2208529">
                  <a:moveTo>
                    <a:pt x="25145" y="24536"/>
                  </a:moveTo>
                  <a:lnTo>
                    <a:pt x="25145" y="24384"/>
                  </a:lnTo>
                  <a:lnTo>
                    <a:pt x="24807" y="24807"/>
                  </a:lnTo>
                  <a:lnTo>
                    <a:pt x="25145" y="24536"/>
                  </a:lnTo>
                  <a:close/>
                </a:path>
                <a:path extrusionOk="0" h="303529" w="2208529">
                  <a:moveTo>
                    <a:pt x="28194" y="281178"/>
                  </a:moveTo>
                  <a:lnTo>
                    <a:pt x="24807" y="278468"/>
                  </a:lnTo>
                  <a:lnTo>
                    <a:pt x="25146" y="278892"/>
                  </a:lnTo>
                  <a:lnTo>
                    <a:pt x="25146" y="295148"/>
                  </a:lnTo>
                  <a:lnTo>
                    <a:pt x="27432" y="296672"/>
                  </a:lnTo>
                  <a:lnTo>
                    <a:pt x="27432" y="281178"/>
                  </a:lnTo>
                  <a:lnTo>
                    <a:pt x="28194" y="281178"/>
                  </a:lnTo>
                  <a:close/>
                </a:path>
                <a:path extrusionOk="0" h="303529" w="2208529">
                  <a:moveTo>
                    <a:pt x="28194" y="22098"/>
                  </a:moveTo>
                  <a:lnTo>
                    <a:pt x="27432" y="22098"/>
                  </a:lnTo>
                  <a:lnTo>
                    <a:pt x="27432" y="22707"/>
                  </a:lnTo>
                  <a:lnTo>
                    <a:pt x="28194" y="22098"/>
                  </a:lnTo>
                  <a:close/>
                </a:path>
                <a:path extrusionOk="0" h="303529" w="2208529">
                  <a:moveTo>
                    <a:pt x="31242" y="283464"/>
                  </a:moveTo>
                  <a:lnTo>
                    <a:pt x="27432" y="281178"/>
                  </a:lnTo>
                  <a:lnTo>
                    <a:pt x="27432" y="296672"/>
                  </a:lnTo>
                  <a:lnTo>
                    <a:pt x="28194" y="297180"/>
                  </a:lnTo>
                  <a:lnTo>
                    <a:pt x="30480" y="298132"/>
                  </a:lnTo>
                  <a:lnTo>
                    <a:pt x="30480" y="283464"/>
                  </a:lnTo>
                  <a:lnTo>
                    <a:pt x="31242" y="283464"/>
                  </a:lnTo>
                  <a:close/>
                </a:path>
                <a:path extrusionOk="0" h="303529" w="2208529">
                  <a:moveTo>
                    <a:pt x="31242" y="19431"/>
                  </a:moveTo>
                  <a:lnTo>
                    <a:pt x="31242" y="19050"/>
                  </a:lnTo>
                  <a:lnTo>
                    <a:pt x="30480" y="19812"/>
                  </a:lnTo>
                  <a:lnTo>
                    <a:pt x="31242" y="19431"/>
                  </a:lnTo>
                  <a:close/>
                </a:path>
                <a:path extrusionOk="0" h="303529" w="2208529">
                  <a:moveTo>
                    <a:pt x="35052" y="285750"/>
                  </a:moveTo>
                  <a:lnTo>
                    <a:pt x="30480" y="283464"/>
                  </a:lnTo>
                  <a:lnTo>
                    <a:pt x="30480" y="298132"/>
                  </a:lnTo>
                  <a:lnTo>
                    <a:pt x="34290" y="299720"/>
                  </a:lnTo>
                  <a:lnTo>
                    <a:pt x="34290" y="285750"/>
                  </a:lnTo>
                  <a:lnTo>
                    <a:pt x="35052" y="285750"/>
                  </a:lnTo>
                  <a:close/>
                </a:path>
                <a:path extrusionOk="0" h="303529" w="2208529">
                  <a:moveTo>
                    <a:pt x="35052" y="17526"/>
                  </a:moveTo>
                  <a:lnTo>
                    <a:pt x="34290" y="17526"/>
                  </a:lnTo>
                  <a:lnTo>
                    <a:pt x="34290" y="17907"/>
                  </a:lnTo>
                  <a:lnTo>
                    <a:pt x="35052" y="17526"/>
                  </a:lnTo>
                  <a:close/>
                </a:path>
                <a:path extrusionOk="0" h="303529" w="2208529">
                  <a:moveTo>
                    <a:pt x="38862" y="287274"/>
                  </a:moveTo>
                  <a:lnTo>
                    <a:pt x="34290" y="285750"/>
                  </a:lnTo>
                  <a:lnTo>
                    <a:pt x="34290" y="299720"/>
                  </a:lnTo>
                  <a:lnTo>
                    <a:pt x="38100" y="300960"/>
                  </a:lnTo>
                  <a:lnTo>
                    <a:pt x="38100" y="287274"/>
                  </a:lnTo>
                  <a:lnTo>
                    <a:pt x="38862" y="287274"/>
                  </a:lnTo>
                  <a:close/>
                </a:path>
                <a:path extrusionOk="0" h="303529" w="2208529">
                  <a:moveTo>
                    <a:pt x="38862" y="15748"/>
                  </a:moveTo>
                  <a:lnTo>
                    <a:pt x="38862" y="15240"/>
                  </a:lnTo>
                  <a:lnTo>
                    <a:pt x="38100" y="16002"/>
                  </a:lnTo>
                  <a:lnTo>
                    <a:pt x="38862" y="15748"/>
                  </a:lnTo>
                  <a:close/>
                </a:path>
                <a:path extrusionOk="0" h="303529" w="2208529">
                  <a:moveTo>
                    <a:pt x="42672" y="288798"/>
                  </a:moveTo>
                  <a:lnTo>
                    <a:pt x="38100" y="287274"/>
                  </a:lnTo>
                  <a:lnTo>
                    <a:pt x="38100" y="300960"/>
                  </a:lnTo>
                  <a:lnTo>
                    <a:pt x="40824" y="301847"/>
                  </a:lnTo>
                  <a:lnTo>
                    <a:pt x="41910" y="302060"/>
                  </a:lnTo>
                  <a:lnTo>
                    <a:pt x="41910" y="288798"/>
                  </a:lnTo>
                  <a:lnTo>
                    <a:pt x="42672" y="288798"/>
                  </a:lnTo>
                  <a:close/>
                </a:path>
                <a:path extrusionOk="0" h="303529" w="2208529">
                  <a:moveTo>
                    <a:pt x="42672" y="14478"/>
                  </a:moveTo>
                  <a:lnTo>
                    <a:pt x="41910" y="14478"/>
                  </a:lnTo>
                  <a:lnTo>
                    <a:pt x="41910" y="14732"/>
                  </a:lnTo>
                  <a:lnTo>
                    <a:pt x="42672" y="14478"/>
                  </a:lnTo>
                  <a:close/>
                </a:path>
                <a:path extrusionOk="0" h="303529" w="2208529">
                  <a:moveTo>
                    <a:pt x="46482" y="302958"/>
                  </a:moveTo>
                  <a:lnTo>
                    <a:pt x="46482" y="290322"/>
                  </a:lnTo>
                  <a:lnTo>
                    <a:pt x="41910" y="288798"/>
                  </a:lnTo>
                  <a:lnTo>
                    <a:pt x="41910" y="302060"/>
                  </a:lnTo>
                  <a:lnTo>
                    <a:pt x="46482" y="302958"/>
                  </a:lnTo>
                  <a:close/>
                </a:path>
                <a:path extrusionOk="0" h="303529" w="2208529">
                  <a:moveTo>
                    <a:pt x="46482" y="12954"/>
                  </a:moveTo>
                  <a:lnTo>
                    <a:pt x="45720" y="12954"/>
                  </a:lnTo>
                  <a:lnTo>
                    <a:pt x="45720" y="13208"/>
                  </a:lnTo>
                  <a:lnTo>
                    <a:pt x="46482" y="12954"/>
                  </a:lnTo>
                  <a:close/>
                </a:path>
                <a:path extrusionOk="0" h="303529" w="2208529">
                  <a:moveTo>
                    <a:pt x="2158746" y="303276"/>
                  </a:moveTo>
                  <a:lnTo>
                    <a:pt x="2158746" y="290322"/>
                  </a:lnTo>
                  <a:lnTo>
                    <a:pt x="2153412" y="291084"/>
                  </a:lnTo>
                  <a:lnTo>
                    <a:pt x="54864" y="291084"/>
                  </a:lnTo>
                  <a:lnTo>
                    <a:pt x="45720" y="289560"/>
                  </a:lnTo>
                  <a:lnTo>
                    <a:pt x="46482" y="290322"/>
                  </a:lnTo>
                  <a:lnTo>
                    <a:pt x="46482" y="302958"/>
                  </a:lnTo>
                  <a:lnTo>
                    <a:pt x="47507" y="303159"/>
                  </a:lnTo>
                  <a:lnTo>
                    <a:pt x="2158746" y="303276"/>
                  </a:lnTo>
                  <a:close/>
                </a:path>
                <a:path extrusionOk="0" h="303529" w="2208529">
                  <a:moveTo>
                    <a:pt x="2158746" y="12954"/>
                  </a:moveTo>
                  <a:lnTo>
                    <a:pt x="2157984" y="12192"/>
                  </a:lnTo>
                  <a:lnTo>
                    <a:pt x="2157984" y="12845"/>
                  </a:lnTo>
                  <a:lnTo>
                    <a:pt x="2158746" y="12954"/>
                  </a:lnTo>
                  <a:close/>
                </a:path>
                <a:path extrusionOk="0" h="303529" w="2208529">
                  <a:moveTo>
                    <a:pt x="2162556" y="289560"/>
                  </a:moveTo>
                  <a:lnTo>
                    <a:pt x="2157984" y="290322"/>
                  </a:lnTo>
                  <a:lnTo>
                    <a:pt x="2158746" y="290322"/>
                  </a:lnTo>
                  <a:lnTo>
                    <a:pt x="2158746" y="303276"/>
                  </a:lnTo>
                  <a:lnTo>
                    <a:pt x="2159508" y="303276"/>
                  </a:lnTo>
                  <a:lnTo>
                    <a:pt x="2161794" y="302949"/>
                  </a:lnTo>
                  <a:lnTo>
                    <a:pt x="2161794" y="290322"/>
                  </a:lnTo>
                  <a:lnTo>
                    <a:pt x="2162556" y="289560"/>
                  </a:lnTo>
                  <a:close/>
                </a:path>
                <a:path extrusionOk="0" h="303529" w="2208529">
                  <a:moveTo>
                    <a:pt x="2162556" y="13208"/>
                  </a:moveTo>
                  <a:lnTo>
                    <a:pt x="2162556" y="12954"/>
                  </a:lnTo>
                  <a:lnTo>
                    <a:pt x="2161794" y="12954"/>
                  </a:lnTo>
                  <a:lnTo>
                    <a:pt x="2162556" y="13208"/>
                  </a:lnTo>
                  <a:close/>
                </a:path>
                <a:path extrusionOk="0" h="303529" w="2208529">
                  <a:moveTo>
                    <a:pt x="2177796" y="297700"/>
                  </a:moveTo>
                  <a:lnTo>
                    <a:pt x="2177796" y="283464"/>
                  </a:lnTo>
                  <a:lnTo>
                    <a:pt x="2173986" y="285750"/>
                  </a:lnTo>
                  <a:lnTo>
                    <a:pt x="2166366" y="288798"/>
                  </a:lnTo>
                  <a:lnTo>
                    <a:pt x="2161794" y="290322"/>
                  </a:lnTo>
                  <a:lnTo>
                    <a:pt x="2161794" y="302949"/>
                  </a:lnTo>
                  <a:lnTo>
                    <a:pt x="2164842" y="302514"/>
                  </a:lnTo>
                  <a:lnTo>
                    <a:pt x="2177796" y="297700"/>
                  </a:lnTo>
                  <a:close/>
                </a:path>
                <a:path extrusionOk="0" h="303529" w="2208529">
                  <a:moveTo>
                    <a:pt x="2177796" y="19812"/>
                  </a:moveTo>
                  <a:lnTo>
                    <a:pt x="2177034" y="19050"/>
                  </a:lnTo>
                  <a:lnTo>
                    <a:pt x="2177034" y="19354"/>
                  </a:lnTo>
                  <a:lnTo>
                    <a:pt x="2177796" y="19812"/>
                  </a:lnTo>
                  <a:close/>
                </a:path>
                <a:path extrusionOk="0" h="303529" w="2208529">
                  <a:moveTo>
                    <a:pt x="2180844" y="296539"/>
                  </a:moveTo>
                  <a:lnTo>
                    <a:pt x="2180844" y="281178"/>
                  </a:lnTo>
                  <a:lnTo>
                    <a:pt x="2177034" y="283464"/>
                  </a:lnTo>
                  <a:lnTo>
                    <a:pt x="2177796" y="283464"/>
                  </a:lnTo>
                  <a:lnTo>
                    <a:pt x="2177796" y="297700"/>
                  </a:lnTo>
                  <a:lnTo>
                    <a:pt x="2180779" y="296591"/>
                  </a:lnTo>
                  <a:close/>
                </a:path>
                <a:path extrusionOk="0" h="303529" w="2208529">
                  <a:moveTo>
                    <a:pt x="2180844" y="22707"/>
                  </a:moveTo>
                  <a:lnTo>
                    <a:pt x="2180844" y="22098"/>
                  </a:lnTo>
                  <a:lnTo>
                    <a:pt x="2180082" y="22098"/>
                  </a:lnTo>
                  <a:lnTo>
                    <a:pt x="2180844" y="22707"/>
                  </a:lnTo>
                  <a:close/>
                </a:path>
                <a:path extrusionOk="0" h="303529" w="2208529">
                  <a:moveTo>
                    <a:pt x="2183468" y="278468"/>
                  </a:moveTo>
                  <a:lnTo>
                    <a:pt x="2180082" y="281178"/>
                  </a:lnTo>
                  <a:lnTo>
                    <a:pt x="2180844" y="281178"/>
                  </a:lnTo>
                  <a:lnTo>
                    <a:pt x="2180844" y="296539"/>
                  </a:lnTo>
                  <a:lnTo>
                    <a:pt x="2183130" y="294675"/>
                  </a:lnTo>
                  <a:lnTo>
                    <a:pt x="2183130" y="278892"/>
                  </a:lnTo>
                  <a:lnTo>
                    <a:pt x="2183468" y="278468"/>
                  </a:lnTo>
                  <a:close/>
                </a:path>
                <a:path extrusionOk="0" h="303529" w="2208529">
                  <a:moveTo>
                    <a:pt x="2183892" y="25146"/>
                  </a:moveTo>
                  <a:lnTo>
                    <a:pt x="2183130" y="24384"/>
                  </a:lnTo>
                  <a:lnTo>
                    <a:pt x="2183468" y="24807"/>
                  </a:lnTo>
                  <a:lnTo>
                    <a:pt x="2183892" y="25146"/>
                  </a:lnTo>
                  <a:close/>
                </a:path>
                <a:path extrusionOk="0" h="303529" w="2208529">
                  <a:moveTo>
                    <a:pt x="2183468" y="24807"/>
                  </a:moveTo>
                  <a:lnTo>
                    <a:pt x="2183130" y="24384"/>
                  </a:lnTo>
                  <a:lnTo>
                    <a:pt x="2183130" y="24536"/>
                  </a:lnTo>
                  <a:lnTo>
                    <a:pt x="2183468" y="24807"/>
                  </a:lnTo>
                  <a:close/>
                </a:path>
                <a:path extrusionOk="0" h="303529" w="2208529">
                  <a:moveTo>
                    <a:pt x="2183892" y="278130"/>
                  </a:moveTo>
                  <a:lnTo>
                    <a:pt x="2183468" y="278468"/>
                  </a:lnTo>
                  <a:lnTo>
                    <a:pt x="2183130" y="278892"/>
                  </a:lnTo>
                  <a:lnTo>
                    <a:pt x="2183892" y="278130"/>
                  </a:lnTo>
                  <a:close/>
                </a:path>
                <a:path extrusionOk="0" h="303529" w="2208529">
                  <a:moveTo>
                    <a:pt x="2183892" y="294053"/>
                  </a:moveTo>
                  <a:lnTo>
                    <a:pt x="2183892" y="278130"/>
                  </a:lnTo>
                  <a:lnTo>
                    <a:pt x="2183130" y="278892"/>
                  </a:lnTo>
                  <a:lnTo>
                    <a:pt x="2183130" y="294675"/>
                  </a:lnTo>
                  <a:lnTo>
                    <a:pt x="2183892" y="294053"/>
                  </a:lnTo>
                  <a:close/>
                </a:path>
                <a:path extrusionOk="0" h="303529" w="2208529">
                  <a:moveTo>
                    <a:pt x="2183892" y="25336"/>
                  </a:moveTo>
                  <a:lnTo>
                    <a:pt x="2183892" y="25146"/>
                  </a:lnTo>
                  <a:lnTo>
                    <a:pt x="2183468" y="24807"/>
                  </a:lnTo>
                  <a:lnTo>
                    <a:pt x="2183892" y="25336"/>
                  </a:lnTo>
                  <a:close/>
                </a:path>
                <a:path extrusionOk="0" h="303529" w="2208529">
                  <a:moveTo>
                    <a:pt x="2189226" y="289704"/>
                  </a:moveTo>
                  <a:lnTo>
                    <a:pt x="2189226" y="272034"/>
                  </a:lnTo>
                  <a:lnTo>
                    <a:pt x="2186178" y="275844"/>
                  </a:lnTo>
                  <a:lnTo>
                    <a:pt x="2186178" y="275082"/>
                  </a:lnTo>
                  <a:lnTo>
                    <a:pt x="2183468" y="278468"/>
                  </a:lnTo>
                  <a:lnTo>
                    <a:pt x="2183892" y="278130"/>
                  </a:lnTo>
                  <a:lnTo>
                    <a:pt x="2183892" y="294053"/>
                  </a:lnTo>
                  <a:lnTo>
                    <a:pt x="2189226" y="289704"/>
                  </a:lnTo>
                  <a:close/>
                </a:path>
                <a:path extrusionOk="0" h="303529" w="2208529">
                  <a:moveTo>
                    <a:pt x="2189226" y="32004"/>
                  </a:moveTo>
                  <a:lnTo>
                    <a:pt x="2189226" y="31242"/>
                  </a:lnTo>
                  <a:lnTo>
                    <a:pt x="2188464" y="30480"/>
                  </a:lnTo>
                  <a:lnTo>
                    <a:pt x="2189226" y="32004"/>
                  </a:lnTo>
                  <a:close/>
                </a:path>
                <a:path extrusionOk="0" h="303529" w="2208529">
                  <a:moveTo>
                    <a:pt x="2193036" y="286597"/>
                  </a:moveTo>
                  <a:lnTo>
                    <a:pt x="2193036" y="264414"/>
                  </a:lnTo>
                  <a:lnTo>
                    <a:pt x="2190750" y="268986"/>
                  </a:lnTo>
                  <a:lnTo>
                    <a:pt x="2190750" y="268224"/>
                  </a:lnTo>
                  <a:lnTo>
                    <a:pt x="2188464" y="272796"/>
                  </a:lnTo>
                  <a:lnTo>
                    <a:pt x="2189226" y="272034"/>
                  </a:lnTo>
                  <a:lnTo>
                    <a:pt x="2189226" y="289704"/>
                  </a:lnTo>
                  <a:lnTo>
                    <a:pt x="2193036" y="286597"/>
                  </a:lnTo>
                  <a:close/>
                </a:path>
                <a:path extrusionOk="0" h="303529" w="2208529">
                  <a:moveTo>
                    <a:pt x="2193036" y="40005"/>
                  </a:moveTo>
                  <a:lnTo>
                    <a:pt x="2193036" y="38100"/>
                  </a:lnTo>
                  <a:lnTo>
                    <a:pt x="2192274" y="38100"/>
                  </a:lnTo>
                  <a:lnTo>
                    <a:pt x="2193036" y="40005"/>
                  </a:lnTo>
                  <a:close/>
                </a:path>
                <a:path extrusionOk="0" h="303529" w="2208529">
                  <a:moveTo>
                    <a:pt x="2196084" y="282857"/>
                  </a:moveTo>
                  <a:lnTo>
                    <a:pt x="2196084" y="252222"/>
                  </a:lnTo>
                  <a:lnTo>
                    <a:pt x="2195322" y="257556"/>
                  </a:lnTo>
                  <a:lnTo>
                    <a:pt x="2195322" y="256794"/>
                  </a:lnTo>
                  <a:lnTo>
                    <a:pt x="2193798" y="261366"/>
                  </a:lnTo>
                  <a:lnTo>
                    <a:pt x="2193798" y="260604"/>
                  </a:lnTo>
                  <a:lnTo>
                    <a:pt x="2192274" y="265176"/>
                  </a:lnTo>
                  <a:lnTo>
                    <a:pt x="2193036" y="264414"/>
                  </a:lnTo>
                  <a:lnTo>
                    <a:pt x="2193036" y="286597"/>
                  </a:lnTo>
                  <a:lnTo>
                    <a:pt x="2194274" y="285588"/>
                  </a:lnTo>
                  <a:lnTo>
                    <a:pt x="2196084" y="2828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1" name="Google Shape;661;p33"/>
          <p:cNvSpPr txBox="1"/>
          <p:nvPr/>
        </p:nvSpPr>
        <p:spPr>
          <a:xfrm>
            <a:off x="2725167" y="4997451"/>
            <a:ext cx="2023745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Spectrum expansion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2" name="Google Shape;662;p33"/>
          <p:cNvGrpSpPr/>
          <p:nvPr/>
        </p:nvGrpSpPr>
        <p:grpSpPr>
          <a:xfrm>
            <a:off x="4950715" y="4950714"/>
            <a:ext cx="2209165" cy="303530"/>
            <a:chOff x="3426714" y="4950714"/>
            <a:chExt cx="2209165" cy="303530"/>
          </a:xfrm>
        </p:grpSpPr>
        <p:sp>
          <p:nvSpPr>
            <p:cNvPr id="663" name="Google Shape;663;p33"/>
            <p:cNvSpPr/>
            <p:nvPr/>
          </p:nvSpPr>
          <p:spPr>
            <a:xfrm>
              <a:off x="3432810" y="4956810"/>
              <a:ext cx="2196465" cy="291465"/>
            </a:xfrm>
            <a:custGeom>
              <a:rect b="b" l="l" r="r" t="t"/>
              <a:pathLst>
                <a:path extrusionOk="0" h="291464" w="2196465">
                  <a:moveTo>
                    <a:pt x="2196084" y="242316"/>
                  </a:moveTo>
                  <a:lnTo>
                    <a:pt x="2196084" y="48768"/>
                  </a:lnTo>
                  <a:lnTo>
                    <a:pt x="2192333" y="29575"/>
                  </a:lnTo>
                  <a:lnTo>
                    <a:pt x="2182082" y="14097"/>
                  </a:lnTo>
                  <a:lnTo>
                    <a:pt x="2166830" y="3762"/>
                  </a:lnTo>
                  <a:lnTo>
                    <a:pt x="2148078" y="0"/>
                  </a:lnTo>
                  <a:lnTo>
                    <a:pt x="48767" y="0"/>
                  </a:lnTo>
                  <a:lnTo>
                    <a:pt x="29896" y="3762"/>
                  </a:lnTo>
                  <a:lnTo>
                    <a:pt x="14382" y="14097"/>
                  </a:lnTo>
                  <a:lnTo>
                    <a:pt x="3869" y="29575"/>
                  </a:lnTo>
                  <a:lnTo>
                    <a:pt x="0" y="48768"/>
                  </a:lnTo>
                  <a:lnTo>
                    <a:pt x="0" y="242316"/>
                  </a:lnTo>
                  <a:lnTo>
                    <a:pt x="3869" y="261187"/>
                  </a:lnTo>
                  <a:lnTo>
                    <a:pt x="14382" y="276701"/>
                  </a:lnTo>
                  <a:lnTo>
                    <a:pt x="29896" y="287214"/>
                  </a:lnTo>
                  <a:lnTo>
                    <a:pt x="48768" y="291084"/>
                  </a:lnTo>
                  <a:lnTo>
                    <a:pt x="2148078" y="291084"/>
                  </a:lnTo>
                  <a:lnTo>
                    <a:pt x="2166830" y="287214"/>
                  </a:lnTo>
                  <a:lnTo>
                    <a:pt x="2182082" y="276701"/>
                  </a:lnTo>
                  <a:lnTo>
                    <a:pt x="2192333" y="261187"/>
                  </a:lnTo>
                  <a:lnTo>
                    <a:pt x="2196084" y="242316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3426714" y="4950714"/>
              <a:ext cx="2209165" cy="303530"/>
            </a:xfrm>
            <a:custGeom>
              <a:rect b="b" l="l" r="r" t="t"/>
              <a:pathLst>
                <a:path extrusionOk="0" h="303529" w="2209165">
                  <a:moveTo>
                    <a:pt x="2209038" y="248412"/>
                  </a:moveTo>
                  <a:lnTo>
                    <a:pt x="2209038" y="54102"/>
                  </a:lnTo>
                  <a:lnTo>
                    <a:pt x="2207514" y="43434"/>
                  </a:lnTo>
                  <a:lnTo>
                    <a:pt x="2201670" y="27430"/>
                  </a:lnTo>
                  <a:lnTo>
                    <a:pt x="2190835" y="13939"/>
                  </a:lnTo>
                  <a:lnTo>
                    <a:pt x="2176338" y="4338"/>
                  </a:lnTo>
                  <a:lnTo>
                    <a:pt x="2159508" y="0"/>
                  </a:lnTo>
                  <a:lnTo>
                    <a:pt x="54864" y="0"/>
                  </a:lnTo>
                  <a:lnTo>
                    <a:pt x="10388" y="22440"/>
                  </a:lnTo>
                  <a:lnTo>
                    <a:pt x="0" y="48768"/>
                  </a:lnTo>
                  <a:lnTo>
                    <a:pt x="0" y="254508"/>
                  </a:lnTo>
                  <a:lnTo>
                    <a:pt x="762" y="259842"/>
                  </a:lnTo>
                  <a:lnTo>
                    <a:pt x="2286" y="265176"/>
                  </a:lnTo>
                  <a:lnTo>
                    <a:pt x="4572" y="269748"/>
                  </a:lnTo>
                  <a:lnTo>
                    <a:pt x="7722" y="277023"/>
                  </a:lnTo>
                  <a:lnTo>
                    <a:pt x="10634" y="281649"/>
                  </a:lnTo>
                  <a:lnTo>
                    <a:pt x="12954" y="284169"/>
                  </a:lnTo>
                  <a:lnTo>
                    <a:pt x="12954" y="50292"/>
                  </a:lnTo>
                  <a:lnTo>
                    <a:pt x="13716" y="45720"/>
                  </a:lnTo>
                  <a:lnTo>
                    <a:pt x="13716" y="46482"/>
                  </a:lnTo>
                  <a:lnTo>
                    <a:pt x="14478" y="41910"/>
                  </a:lnTo>
                  <a:lnTo>
                    <a:pt x="17526" y="34290"/>
                  </a:lnTo>
                  <a:lnTo>
                    <a:pt x="17526" y="35052"/>
                  </a:lnTo>
                  <a:lnTo>
                    <a:pt x="19811" y="30480"/>
                  </a:lnTo>
                  <a:lnTo>
                    <a:pt x="19812" y="31242"/>
                  </a:lnTo>
                  <a:lnTo>
                    <a:pt x="22097" y="27432"/>
                  </a:lnTo>
                  <a:lnTo>
                    <a:pt x="22097" y="28194"/>
                  </a:lnTo>
                  <a:lnTo>
                    <a:pt x="24383" y="25336"/>
                  </a:lnTo>
                  <a:lnTo>
                    <a:pt x="24383" y="25146"/>
                  </a:lnTo>
                  <a:lnTo>
                    <a:pt x="25145" y="24384"/>
                  </a:lnTo>
                  <a:lnTo>
                    <a:pt x="25145" y="24536"/>
                  </a:lnTo>
                  <a:lnTo>
                    <a:pt x="27432" y="22707"/>
                  </a:lnTo>
                  <a:lnTo>
                    <a:pt x="27432" y="22098"/>
                  </a:lnTo>
                  <a:lnTo>
                    <a:pt x="31242" y="19050"/>
                  </a:lnTo>
                  <a:lnTo>
                    <a:pt x="31242" y="19812"/>
                  </a:lnTo>
                  <a:lnTo>
                    <a:pt x="34290" y="17983"/>
                  </a:lnTo>
                  <a:lnTo>
                    <a:pt x="34290" y="17526"/>
                  </a:lnTo>
                  <a:lnTo>
                    <a:pt x="38862" y="15240"/>
                  </a:lnTo>
                  <a:lnTo>
                    <a:pt x="38862" y="15748"/>
                  </a:lnTo>
                  <a:lnTo>
                    <a:pt x="41910" y="14732"/>
                  </a:lnTo>
                  <a:lnTo>
                    <a:pt x="41910" y="14478"/>
                  </a:lnTo>
                  <a:lnTo>
                    <a:pt x="45720" y="13208"/>
                  </a:lnTo>
                  <a:lnTo>
                    <a:pt x="45720" y="12954"/>
                  </a:lnTo>
                  <a:lnTo>
                    <a:pt x="51053" y="12192"/>
                  </a:lnTo>
                  <a:lnTo>
                    <a:pt x="51053" y="12827"/>
                  </a:lnTo>
                  <a:lnTo>
                    <a:pt x="54864" y="12192"/>
                  </a:lnTo>
                  <a:lnTo>
                    <a:pt x="2154174" y="12300"/>
                  </a:lnTo>
                  <a:lnTo>
                    <a:pt x="2157984" y="12845"/>
                  </a:lnTo>
                  <a:lnTo>
                    <a:pt x="2157984" y="12192"/>
                  </a:lnTo>
                  <a:lnTo>
                    <a:pt x="2162556" y="12954"/>
                  </a:lnTo>
                  <a:lnTo>
                    <a:pt x="2162556" y="13171"/>
                  </a:lnTo>
                  <a:lnTo>
                    <a:pt x="2167128" y="14478"/>
                  </a:lnTo>
                  <a:lnTo>
                    <a:pt x="2167128" y="14732"/>
                  </a:lnTo>
                  <a:lnTo>
                    <a:pt x="2170176" y="15748"/>
                  </a:lnTo>
                  <a:lnTo>
                    <a:pt x="2170176" y="15240"/>
                  </a:lnTo>
                  <a:lnTo>
                    <a:pt x="2177034" y="19354"/>
                  </a:lnTo>
                  <a:lnTo>
                    <a:pt x="2177034" y="19050"/>
                  </a:lnTo>
                  <a:lnTo>
                    <a:pt x="2180844" y="22098"/>
                  </a:lnTo>
                  <a:lnTo>
                    <a:pt x="2183892" y="25146"/>
                  </a:lnTo>
                  <a:lnTo>
                    <a:pt x="2183892" y="24384"/>
                  </a:lnTo>
                  <a:lnTo>
                    <a:pt x="2186940" y="28194"/>
                  </a:lnTo>
                  <a:lnTo>
                    <a:pt x="2186940" y="28384"/>
                  </a:lnTo>
                  <a:lnTo>
                    <a:pt x="2189226" y="31242"/>
                  </a:lnTo>
                  <a:lnTo>
                    <a:pt x="2189226" y="31623"/>
                  </a:lnTo>
                  <a:lnTo>
                    <a:pt x="2191512" y="35052"/>
                  </a:lnTo>
                  <a:lnTo>
                    <a:pt x="2191512" y="35560"/>
                  </a:lnTo>
                  <a:lnTo>
                    <a:pt x="2193036" y="38100"/>
                  </a:lnTo>
                  <a:lnTo>
                    <a:pt x="2194560" y="41910"/>
                  </a:lnTo>
                  <a:lnTo>
                    <a:pt x="2194569" y="44224"/>
                  </a:lnTo>
                  <a:lnTo>
                    <a:pt x="2195322" y="46482"/>
                  </a:lnTo>
                  <a:lnTo>
                    <a:pt x="2195322" y="45720"/>
                  </a:lnTo>
                  <a:lnTo>
                    <a:pt x="2196084" y="50292"/>
                  </a:lnTo>
                  <a:lnTo>
                    <a:pt x="2196084" y="283243"/>
                  </a:lnTo>
                  <a:lnTo>
                    <a:pt x="2204168" y="270958"/>
                  </a:lnTo>
                  <a:lnTo>
                    <a:pt x="2208276" y="254508"/>
                  </a:lnTo>
                  <a:lnTo>
                    <a:pt x="2209038" y="248412"/>
                  </a:lnTo>
                  <a:close/>
                </a:path>
                <a:path extrusionOk="0" h="303529" w="2209165">
                  <a:moveTo>
                    <a:pt x="24807" y="278468"/>
                  </a:moveTo>
                  <a:lnTo>
                    <a:pt x="22098" y="275082"/>
                  </a:lnTo>
                  <a:lnTo>
                    <a:pt x="22098" y="275844"/>
                  </a:lnTo>
                  <a:lnTo>
                    <a:pt x="19812" y="272034"/>
                  </a:lnTo>
                  <a:lnTo>
                    <a:pt x="19812" y="272796"/>
                  </a:lnTo>
                  <a:lnTo>
                    <a:pt x="17526" y="268224"/>
                  </a:lnTo>
                  <a:lnTo>
                    <a:pt x="17526" y="268986"/>
                  </a:lnTo>
                  <a:lnTo>
                    <a:pt x="16002" y="264414"/>
                  </a:lnTo>
                  <a:lnTo>
                    <a:pt x="16002" y="265176"/>
                  </a:lnTo>
                  <a:lnTo>
                    <a:pt x="14478" y="260604"/>
                  </a:lnTo>
                  <a:lnTo>
                    <a:pt x="14478" y="261366"/>
                  </a:lnTo>
                  <a:lnTo>
                    <a:pt x="13716" y="256794"/>
                  </a:lnTo>
                  <a:lnTo>
                    <a:pt x="13716" y="257556"/>
                  </a:lnTo>
                  <a:lnTo>
                    <a:pt x="12954" y="252222"/>
                  </a:lnTo>
                  <a:lnTo>
                    <a:pt x="12954" y="284169"/>
                  </a:lnTo>
                  <a:lnTo>
                    <a:pt x="14325" y="285658"/>
                  </a:lnTo>
                  <a:lnTo>
                    <a:pt x="19812" y="291084"/>
                  </a:lnTo>
                  <a:lnTo>
                    <a:pt x="24384" y="294132"/>
                  </a:lnTo>
                  <a:lnTo>
                    <a:pt x="24384" y="278130"/>
                  </a:lnTo>
                  <a:lnTo>
                    <a:pt x="24807" y="278468"/>
                  </a:lnTo>
                  <a:close/>
                </a:path>
                <a:path extrusionOk="0" h="303529" w="2209165">
                  <a:moveTo>
                    <a:pt x="25145" y="24384"/>
                  </a:moveTo>
                  <a:lnTo>
                    <a:pt x="24383" y="25146"/>
                  </a:lnTo>
                  <a:lnTo>
                    <a:pt x="24807" y="24807"/>
                  </a:lnTo>
                  <a:lnTo>
                    <a:pt x="25145" y="24384"/>
                  </a:lnTo>
                  <a:close/>
                </a:path>
                <a:path extrusionOk="0" h="303529" w="2209165">
                  <a:moveTo>
                    <a:pt x="24807" y="24807"/>
                  </a:moveTo>
                  <a:lnTo>
                    <a:pt x="24383" y="25146"/>
                  </a:lnTo>
                  <a:lnTo>
                    <a:pt x="24383" y="25336"/>
                  </a:lnTo>
                  <a:lnTo>
                    <a:pt x="24807" y="24807"/>
                  </a:lnTo>
                  <a:close/>
                </a:path>
                <a:path extrusionOk="0" h="303529" w="2209165">
                  <a:moveTo>
                    <a:pt x="25146" y="278892"/>
                  </a:moveTo>
                  <a:lnTo>
                    <a:pt x="24807" y="278468"/>
                  </a:lnTo>
                  <a:lnTo>
                    <a:pt x="24384" y="278130"/>
                  </a:lnTo>
                  <a:lnTo>
                    <a:pt x="25146" y="278892"/>
                  </a:lnTo>
                  <a:close/>
                </a:path>
                <a:path extrusionOk="0" h="303529" w="2209165">
                  <a:moveTo>
                    <a:pt x="25146" y="294640"/>
                  </a:moveTo>
                  <a:lnTo>
                    <a:pt x="25146" y="278892"/>
                  </a:lnTo>
                  <a:lnTo>
                    <a:pt x="24384" y="278130"/>
                  </a:lnTo>
                  <a:lnTo>
                    <a:pt x="24384" y="294132"/>
                  </a:lnTo>
                  <a:lnTo>
                    <a:pt x="25146" y="294640"/>
                  </a:lnTo>
                  <a:close/>
                </a:path>
                <a:path extrusionOk="0" h="303529" w="2209165">
                  <a:moveTo>
                    <a:pt x="25145" y="24536"/>
                  </a:moveTo>
                  <a:lnTo>
                    <a:pt x="25145" y="24384"/>
                  </a:lnTo>
                  <a:lnTo>
                    <a:pt x="24807" y="24807"/>
                  </a:lnTo>
                  <a:lnTo>
                    <a:pt x="25145" y="24536"/>
                  </a:lnTo>
                  <a:close/>
                </a:path>
                <a:path extrusionOk="0" h="303529" w="2209165">
                  <a:moveTo>
                    <a:pt x="28194" y="281178"/>
                  </a:moveTo>
                  <a:lnTo>
                    <a:pt x="24807" y="278468"/>
                  </a:lnTo>
                  <a:lnTo>
                    <a:pt x="25146" y="278892"/>
                  </a:lnTo>
                  <a:lnTo>
                    <a:pt x="25146" y="294640"/>
                  </a:lnTo>
                  <a:lnTo>
                    <a:pt x="27432" y="296164"/>
                  </a:lnTo>
                  <a:lnTo>
                    <a:pt x="27432" y="281178"/>
                  </a:lnTo>
                  <a:lnTo>
                    <a:pt x="28194" y="281178"/>
                  </a:lnTo>
                  <a:close/>
                </a:path>
                <a:path extrusionOk="0" h="303529" w="2209165">
                  <a:moveTo>
                    <a:pt x="28194" y="22098"/>
                  </a:moveTo>
                  <a:lnTo>
                    <a:pt x="27432" y="22098"/>
                  </a:lnTo>
                  <a:lnTo>
                    <a:pt x="27432" y="22707"/>
                  </a:lnTo>
                  <a:lnTo>
                    <a:pt x="28194" y="22098"/>
                  </a:lnTo>
                  <a:close/>
                </a:path>
                <a:path extrusionOk="0" h="303529" w="2209165">
                  <a:moveTo>
                    <a:pt x="35052" y="285750"/>
                  </a:moveTo>
                  <a:lnTo>
                    <a:pt x="27432" y="281178"/>
                  </a:lnTo>
                  <a:lnTo>
                    <a:pt x="27432" y="296164"/>
                  </a:lnTo>
                  <a:lnTo>
                    <a:pt x="28956" y="297180"/>
                  </a:lnTo>
                  <a:lnTo>
                    <a:pt x="34290" y="299624"/>
                  </a:lnTo>
                  <a:lnTo>
                    <a:pt x="34290" y="285750"/>
                  </a:lnTo>
                  <a:lnTo>
                    <a:pt x="35052" y="285750"/>
                  </a:lnTo>
                  <a:close/>
                </a:path>
                <a:path extrusionOk="0" h="303529" w="2209165">
                  <a:moveTo>
                    <a:pt x="35052" y="17526"/>
                  </a:moveTo>
                  <a:lnTo>
                    <a:pt x="34290" y="17526"/>
                  </a:lnTo>
                  <a:lnTo>
                    <a:pt x="34290" y="17983"/>
                  </a:lnTo>
                  <a:lnTo>
                    <a:pt x="35052" y="17526"/>
                  </a:lnTo>
                  <a:close/>
                </a:path>
                <a:path extrusionOk="0" h="303529" w="2209165">
                  <a:moveTo>
                    <a:pt x="38862" y="287274"/>
                  </a:moveTo>
                  <a:lnTo>
                    <a:pt x="34290" y="285750"/>
                  </a:lnTo>
                  <a:lnTo>
                    <a:pt x="34290" y="299624"/>
                  </a:lnTo>
                  <a:lnTo>
                    <a:pt x="34623" y="299777"/>
                  </a:lnTo>
                  <a:lnTo>
                    <a:pt x="38100" y="300857"/>
                  </a:lnTo>
                  <a:lnTo>
                    <a:pt x="38100" y="287274"/>
                  </a:lnTo>
                  <a:lnTo>
                    <a:pt x="38862" y="287274"/>
                  </a:lnTo>
                  <a:close/>
                </a:path>
                <a:path extrusionOk="0" h="303529" w="2209165">
                  <a:moveTo>
                    <a:pt x="38862" y="15748"/>
                  </a:moveTo>
                  <a:lnTo>
                    <a:pt x="38862" y="15240"/>
                  </a:lnTo>
                  <a:lnTo>
                    <a:pt x="38100" y="16002"/>
                  </a:lnTo>
                  <a:lnTo>
                    <a:pt x="38862" y="15748"/>
                  </a:lnTo>
                  <a:close/>
                </a:path>
                <a:path extrusionOk="0" h="303529" w="2209165">
                  <a:moveTo>
                    <a:pt x="46482" y="302832"/>
                  </a:moveTo>
                  <a:lnTo>
                    <a:pt x="46482" y="290322"/>
                  </a:lnTo>
                  <a:lnTo>
                    <a:pt x="41910" y="288798"/>
                  </a:lnTo>
                  <a:lnTo>
                    <a:pt x="41910" y="288544"/>
                  </a:lnTo>
                  <a:lnTo>
                    <a:pt x="38100" y="287274"/>
                  </a:lnTo>
                  <a:lnTo>
                    <a:pt x="38100" y="300857"/>
                  </a:lnTo>
                  <a:lnTo>
                    <a:pt x="41543" y="301928"/>
                  </a:lnTo>
                  <a:lnTo>
                    <a:pt x="41910" y="301995"/>
                  </a:lnTo>
                  <a:lnTo>
                    <a:pt x="41910" y="288798"/>
                  </a:lnTo>
                  <a:lnTo>
                    <a:pt x="42672" y="288798"/>
                  </a:lnTo>
                  <a:lnTo>
                    <a:pt x="42672" y="302134"/>
                  </a:lnTo>
                  <a:lnTo>
                    <a:pt x="46482" y="302832"/>
                  </a:lnTo>
                  <a:close/>
                </a:path>
                <a:path extrusionOk="0" h="303529" w="2209165">
                  <a:moveTo>
                    <a:pt x="42672" y="14478"/>
                  </a:moveTo>
                  <a:lnTo>
                    <a:pt x="41910" y="14478"/>
                  </a:lnTo>
                  <a:lnTo>
                    <a:pt x="41910" y="14732"/>
                  </a:lnTo>
                  <a:lnTo>
                    <a:pt x="42672" y="14478"/>
                  </a:lnTo>
                  <a:close/>
                </a:path>
                <a:path extrusionOk="0" h="303529" w="2209165">
                  <a:moveTo>
                    <a:pt x="46482" y="12954"/>
                  </a:moveTo>
                  <a:lnTo>
                    <a:pt x="45720" y="12954"/>
                  </a:lnTo>
                  <a:lnTo>
                    <a:pt x="45720" y="13208"/>
                  </a:lnTo>
                  <a:lnTo>
                    <a:pt x="46482" y="12954"/>
                  </a:lnTo>
                  <a:close/>
                </a:path>
                <a:path extrusionOk="0" h="303529" w="2209165">
                  <a:moveTo>
                    <a:pt x="2154174" y="303276"/>
                  </a:moveTo>
                  <a:lnTo>
                    <a:pt x="2154174" y="291084"/>
                  </a:lnTo>
                  <a:lnTo>
                    <a:pt x="54864" y="291084"/>
                  </a:lnTo>
                  <a:lnTo>
                    <a:pt x="50292" y="290322"/>
                  </a:lnTo>
                  <a:lnTo>
                    <a:pt x="45720" y="289560"/>
                  </a:lnTo>
                  <a:lnTo>
                    <a:pt x="46482" y="290322"/>
                  </a:lnTo>
                  <a:lnTo>
                    <a:pt x="46482" y="302832"/>
                  </a:lnTo>
                  <a:lnTo>
                    <a:pt x="48645" y="303228"/>
                  </a:lnTo>
                  <a:lnTo>
                    <a:pt x="2154174" y="303276"/>
                  </a:lnTo>
                  <a:close/>
                </a:path>
                <a:path extrusionOk="0" h="303529" w="2209165">
                  <a:moveTo>
                    <a:pt x="51053" y="12827"/>
                  </a:moveTo>
                  <a:lnTo>
                    <a:pt x="51053" y="12192"/>
                  </a:lnTo>
                  <a:lnTo>
                    <a:pt x="50292" y="12954"/>
                  </a:lnTo>
                  <a:lnTo>
                    <a:pt x="51053" y="12827"/>
                  </a:lnTo>
                  <a:close/>
                </a:path>
                <a:path extrusionOk="0" h="303529" w="2209165">
                  <a:moveTo>
                    <a:pt x="51054" y="290322"/>
                  </a:moveTo>
                  <a:lnTo>
                    <a:pt x="50292" y="290213"/>
                  </a:lnTo>
                  <a:lnTo>
                    <a:pt x="51054" y="290322"/>
                  </a:lnTo>
                  <a:close/>
                </a:path>
                <a:path extrusionOk="0" h="303529" w="2209165">
                  <a:moveTo>
                    <a:pt x="2154174" y="12300"/>
                  </a:moveTo>
                  <a:lnTo>
                    <a:pt x="2153412" y="12192"/>
                  </a:lnTo>
                  <a:lnTo>
                    <a:pt x="2154174" y="12300"/>
                  </a:lnTo>
                  <a:close/>
                </a:path>
                <a:path extrusionOk="0" h="303529" w="2209165">
                  <a:moveTo>
                    <a:pt x="2158746" y="303276"/>
                  </a:moveTo>
                  <a:lnTo>
                    <a:pt x="2158746" y="290322"/>
                  </a:lnTo>
                  <a:lnTo>
                    <a:pt x="2153412" y="291084"/>
                  </a:lnTo>
                  <a:lnTo>
                    <a:pt x="2154174" y="291084"/>
                  </a:lnTo>
                  <a:lnTo>
                    <a:pt x="2154174" y="303276"/>
                  </a:lnTo>
                  <a:lnTo>
                    <a:pt x="2158746" y="303276"/>
                  </a:lnTo>
                  <a:close/>
                </a:path>
                <a:path extrusionOk="0" h="303529" w="2209165">
                  <a:moveTo>
                    <a:pt x="2158746" y="12954"/>
                  </a:moveTo>
                  <a:lnTo>
                    <a:pt x="2157984" y="12192"/>
                  </a:lnTo>
                  <a:lnTo>
                    <a:pt x="2157984" y="12845"/>
                  </a:lnTo>
                  <a:lnTo>
                    <a:pt x="2158746" y="12954"/>
                  </a:lnTo>
                  <a:close/>
                </a:path>
                <a:path extrusionOk="0" h="303529" w="2209165">
                  <a:moveTo>
                    <a:pt x="2162556" y="289560"/>
                  </a:moveTo>
                  <a:lnTo>
                    <a:pt x="2157984" y="290322"/>
                  </a:lnTo>
                  <a:lnTo>
                    <a:pt x="2158746" y="290322"/>
                  </a:lnTo>
                  <a:lnTo>
                    <a:pt x="2158746" y="303276"/>
                  </a:lnTo>
                  <a:lnTo>
                    <a:pt x="2159508" y="303276"/>
                  </a:lnTo>
                  <a:lnTo>
                    <a:pt x="2161794" y="302949"/>
                  </a:lnTo>
                  <a:lnTo>
                    <a:pt x="2161794" y="290322"/>
                  </a:lnTo>
                  <a:lnTo>
                    <a:pt x="2162556" y="289560"/>
                  </a:lnTo>
                  <a:close/>
                </a:path>
                <a:path extrusionOk="0" h="303529" w="2209165">
                  <a:moveTo>
                    <a:pt x="2162556" y="13171"/>
                  </a:moveTo>
                  <a:lnTo>
                    <a:pt x="2162556" y="12954"/>
                  </a:lnTo>
                  <a:lnTo>
                    <a:pt x="2161794" y="12954"/>
                  </a:lnTo>
                  <a:lnTo>
                    <a:pt x="2162556" y="13171"/>
                  </a:lnTo>
                  <a:close/>
                </a:path>
                <a:path extrusionOk="0" h="303529" w="2209165">
                  <a:moveTo>
                    <a:pt x="2167128" y="301677"/>
                  </a:moveTo>
                  <a:lnTo>
                    <a:pt x="2167128" y="288798"/>
                  </a:lnTo>
                  <a:lnTo>
                    <a:pt x="2161794" y="290322"/>
                  </a:lnTo>
                  <a:lnTo>
                    <a:pt x="2161794" y="302949"/>
                  </a:lnTo>
                  <a:lnTo>
                    <a:pt x="2164842" y="302514"/>
                  </a:lnTo>
                  <a:lnTo>
                    <a:pt x="2167128" y="301677"/>
                  </a:lnTo>
                  <a:close/>
                </a:path>
                <a:path extrusionOk="0" h="303529" w="2209165">
                  <a:moveTo>
                    <a:pt x="2167128" y="14732"/>
                  </a:moveTo>
                  <a:lnTo>
                    <a:pt x="2167128" y="14478"/>
                  </a:lnTo>
                  <a:lnTo>
                    <a:pt x="2166366" y="14478"/>
                  </a:lnTo>
                  <a:lnTo>
                    <a:pt x="2167128" y="14732"/>
                  </a:lnTo>
                  <a:close/>
                </a:path>
                <a:path extrusionOk="0" h="303529" w="2209165">
                  <a:moveTo>
                    <a:pt x="2170938" y="300283"/>
                  </a:moveTo>
                  <a:lnTo>
                    <a:pt x="2170938" y="287274"/>
                  </a:lnTo>
                  <a:lnTo>
                    <a:pt x="2166366" y="288798"/>
                  </a:lnTo>
                  <a:lnTo>
                    <a:pt x="2167128" y="288798"/>
                  </a:lnTo>
                  <a:lnTo>
                    <a:pt x="2167128" y="301677"/>
                  </a:lnTo>
                  <a:lnTo>
                    <a:pt x="2170938" y="300283"/>
                  </a:lnTo>
                  <a:close/>
                </a:path>
                <a:path extrusionOk="0" h="303529" w="2209165">
                  <a:moveTo>
                    <a:pt x="2170938" y="16002"/>
                  </a:moveTo>
                  <a:lnTo>
                    <a:pt x="2170176" y="15240"/>
                  </a:lnTo>
                  <a:lnTo>
                    <a:pt x="2170176" y="15748"/>
                  </a:lnTo>
                  <a:lnTo>
                    <a:pt x="2170938" y="16002"/>
                  </a:lnTo>
                  <a:close/>
                </a:path>
                <a:path extrusionOk="0" h="303529" w="2209165">
                  <a:moveTo>
                    <a:pt x="2177796" y="297774"/>
                  </a:moveTo>
                  <a:lnTo>
                    <a:pt x="2177796" y="283464"/>
                  </a:lnTo>
                  <a:lnTo>
                    <a:pt x="2173986" y="285750"/>
                  </a:lnTo>
                  <a:lnTo>
                    <a:pt x="2170176" y="287274"/>
                  </a:lnTo>
                  <a:lnTo>
                    <a:pt x="2170938" y="287274"/>
                  </a:lnTo>
                  <a:lnTo>
                    <a:pt x="2170938" y="300283"/>
                  </a:lnTo>
                  <a:lnTo>
                    <a:pt x="2177796" y="297774"/>
                  </a:lnTo>
                  <a:close/>
                </a:path>
                <a:path extrusionOk="0" h="303529" w="2209165">
                  <a:moveTo>
                    <a:pt x="2177796" y="19812"/>
                  </a:moveTo>
                  <a:lnTo>
                    <a:pt x="2177034" y="19050"/>
                  </a:lnTo>
                  <a:lnTo>
                    <a:pt x="2177034" y="19354"/>
                  </a:lnTo>
                  <a:lnTo>
                    <a:pt x="2177796" y="19812"/>
                  </a:lnTo>
                  <a:close/>
                </a:path>
                <a:path extrusionOk="0" h="303529" w="2209165">
                  <a:moveTo>
                    <a:pt x="2186940" y="291753"/>
                  </a:moveTo>
                  <a:lnTo>
                    <a:pt x="2186940" y="275082"/>
                  </a:lnTo>
                  <a:lnTo>
                    <a:pt x="2183892" y="278892"/>
                  </a:lnTo>
                  <a:lnTo>
                    <a:pt x="2183892" y="278130"/>
                  </a:lnTo>
                  <a:lnTo>
                    <a:pt x="2180844" y="281178"/>
                  </a:lnTo>
                  <a:lnTo>
                    <a:pt x="2177034" y="283464"/>
                  </a:lnTo>
                  <a:lnTo>
                    <a:pt x="2177796" y="283464"/>
                  </a:lnTo>
                  <a:lnTo>
                    <a:pt x="2177796" y="297774"/>
                  </a:lnTo>
                  <a:lnTo>
                    <a:pt x="2180965" y="296615"/>
                  </a:lnTo>
                  <a:lnTo>
                    <a:pt x="2186940" y="291753"/>
                  </a:lnTo>
                  <a:close/>
                </a:path>
                <a:path extrusionOk="0" h="303529" w="2209165">
                  <a:moveTo>
                    <a:pt x="2186940" y="28384"/>
                  </a:moveTo>
                  <a:lnTo>
                    <a:pt x="2186940" y="28194"/>
                  </a:lnTo>
                  <a:lnTo>
                    <a:pt x="2186178" y="27432"/>
                  </a:lnTo>
                  <a:lnTo>
                    <a:pt x="2186940" y="28384"/>
                  </a:lnTo>
                  <a:close/>
                </a:path>
                <a:path extrusionOk="0" h="303529" w="2209165">
                  <a:moveTo>
                    <a:pt x="2189226" y="289893"/>
                  </a:moveTo>
                  <a:lnTo>
                    <a:pt x="2189226" y="272034"/>
                  </a:lnTo>
                  <a:lnTo>
                    <a:pt x="2186178" y="275844"/>
                  </a:lnTo>
                  <a:lnTo>
                    <a:pt x="2186940" y="275082"/>
                  </a:lnTo>
                  <a:lnTo>
                    <a:pt x="2186940" y="291753"/>
                  </a:lnTo>
                  <a:lnTo>
                    <a:pt x="2189226" y="289893"/>
                  </a:lnTo>
                  <a:close/>
                </a:path>
                <a:path extrusionOk="0" h="303529" w="2209165">
                  <a:moveTo>
                    <a:pt x="2189226" y="31623"/>
                  </a:moveTo>
                  <a:lnTo>
                    <a:pt x="2189226" y="31242"/>
                  </a:lnTo>
                  <a:lnTo>
                    <a:pt x="2188464" y="30480"/>
                  </a:lnTo>
                  <a:lnTo>
                    <a:pt x="2189226" y="31623"/>
                  </a:lnTo>
                  <a:close/>
                </a:path>
                <a:path extrusionOk="0" h="303529" w="2209165">
                  <a:moveTo>
                    <a:pt x="2191512" y="288033"/>
                  </a:moveTo>
                  <a:lnTo>
                    <a:pt x="2191512" y="268224"/>
                  </a:lnTo>
                  <a:lnTo>
                    <a:pt x="2188464" y="272796"/>
                  </a:lnTo>
                  <a:lnTo>
                    <a:pt x="2189226" y="272034"/>
                  </a:lnTo>
                  <a:lnTo>
                    <a:pt x="2189226" y="289893"/>
                  </a:lnTo>
                  <a:lnTo>
                    <a:pt x="2191512" y="288033"/>
                  </a:lnTo>
                  <a:close/>
                </a:path>
                <a:path extrusionOk="0" h="303529" w="2209165">
                  <a:moveTo>
                    <a:pt x="2191512" y="35560"/>
                  </a:moveTo>
                  <a:lnTo>
                    <a:pt x="2191512" y="35052"/>
                  </a:lnTo>
                  <a:lnTo>
                    <a:pt x="2190750" y="34290"/>
                  </a:lnTo>
                  <a:lnTo>
                    <a:pt x="2191512" y="35560"/>
                  </a:lnTo>
                  <a:close/>
                </a:path>
                <a:path extrusionOk="0" h="303529" w="2209165">
                  <a:moveTo>
                    <a:pt x="2194560" y="285552"/>
                  </a:moveTo>
                  <a:lnTo>
                    <a:pt x="2194560" y="260604"/>
                  </a:lnTo>
                  <a:lnTo>
                    <a:pt x="2193036" y="265176"/>
                  </a:lnTo>
                  <a:lnTo>
                    <a:pt x="2193036" y="264414"/>
                  </a:lnTo>
                  <a:lnTo>
                    <a:pt x="2190750" y="268986"/>
                  </a:lnTo>
                  <a:lnTo>
                    <a:pt x="2191512" y="268224"/>
                  </a:lnTo>
                  <a:lnTo>
                    <a:pt x="2191512" y="288033"/>
                  </a:lnTo>
                  <a:lnTo>
                    <a:pt x="2194560" y="285552"/>
                  </a:lnTo>
                  <a:close/>
                </a:path>
                <a:path extrusionOk="0" h="303529" w="2209165">
                  <a:moveTo>
                    <a:pt x="2194560" y="44196"/>
                  </a:moveTo>
                  <a:lnTo>
                    <a:pt x="2194560" y="41910"/>
                  </a:lnTo>
                  <a:lnTo>
                    <a:pt x="2193798" y="41910"/>
                  </a:lnTo>
                  <a:lnTo>
                    <a:pt x="2194560" y="44196"/>
                  </a:lnTo>
                  <a:close/>
                </a:path>
                <a:path extrusionOk="0" h="303529" w="2209165">
                  <a:moveTo>
                    <a:pt x="2196084" y="283243"/>
                  </a:moveTo>
                  <a:lnTo>
                    <a:pt x="2196084" y="252222"/>
                  </a:lnTo>
                  <a:lnTo>
                    <a:pt x="2195322" y="257556"/>
                  </a:lnTo>
                  <a:lnTo>
                    <a:pt x="2195322" y="256794"/>
                  </a:lnTo>
                  <a:lnTo>
                    <a:pt x="2193798" y="261366"/>
                  </a:lnTo>
                  <a:lnTo>
                    <a:pt x="2194560" y="260604"/>
                  </a:lnTo>
                  <a:lnTo>
                    <a:pt x="2194560" y="285552"/>
                  </a:lnTo>
                  <a:lnTo>
                    <a:pt x="2196084" y="2832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5" name="Google Shape;665;p33"/>
          <p:cNvSpPr txBox="1"/>
          <p:nvPr/>
        </p:nvSpPr>
        <p:spPr>
          <a:xfrm>
            <a:off x="5071364" y="4997451"/>
            <a:ext cx="196723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 antenna array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6" name="Google Shape;666;p33"/>
          <p:cNvGrpSpPr/>
          <p:nvPr/>
        </p:nvGrpSpPr>
        <p:grpSpPr>
          <a:xfrm>
            <a:off x="7268718" y="4950714"/>
            <a:ext cx="2209165" cy="303530"/>
            <a:chOff x="5744717" y="4950714"/>
            <a:chExt cx="2209165" cy="303530"/>
          </a:xfrm>
        </p:grpSpPr>
        <p:sp>
          <p:nvSpPr>
            <p:cNvPr id="667" name="Google Shape;667;p33"/>
            <p:cNvSpPr/>
            <p:nvPr/>
          </p:nvSpPr>
          <p:spPr>
            <a:xfrm>
              <a:off x="5750813" y="4956810"/>
              <a:ext cx="2197100" cy="291465"/>
            </a:xfrm>
            <a:custGeom>
              <a:rect b="b" l="l" r="r" t="t"/>
              <a:pathLst>
                <a:path extrusionOk="0" h="291464" w="2197100">
                  <a:moveTo>
                    <a:pt x="2196846" y="242316"/>
                  </a:moveTo>
                  <a:lnTo>
                    <a:pt x="2196846" y="48768"/>
                  </a:lnTo>
                  <a:lnTo>
                    <a:pt x="2192976" y="29575"/>
                  </a:lnTo>
                  <a:lnTo>
                    <a:pt x="2182463" y="14097"/>
                  </a:lnTo>
                  <a:lnTo>
                    <a:pt x="2166949" y="3762"/>
                  </a:lnTo>
                  <a:lnTo>
                    <a:pt x="2148078" y="0"/>
                  </a:lnTo>
                  <a:lnTo>
                    <a:pt x="48767" y="0"/>
                  </a:lnTo>
                  <a:lnTo>
                    <a:pt x="29896" y="3762"/>
                  </a:lnTo>
                  <a:lnTo>
                    <a:pt x="14382" y="14097"/>
                  </a:lnTo>
                  <a:lnTo>
                    <a:pt x="3869" y="29575"/>
                  </a:lnTo>
                  <a:lnTo>
                    <a:pt x="0" y="48768"/>
                  </a:lnTo>
                  <a:lnTo>
                    <a:pt x="0" y="242316"/>
                  </a:lnTo>
                  <a:lnTo>
                    <a:pt x="3869" y="261187"/>
                  </a:lnTo>
                  <a:lnTo>
                    <a:pt x="14382" y="276701"/>
                  </a:lnTo>
                  <a:lnTo>
                    <a:pt x="29896" y="287214"/>
                  </a:lnTo>
                  <a:lnTo>
                    <a:pt x="48768" y="291084"/>
                  </a:lnTo>
                  <a:lnTo>
                    <a:pt x="2148078" y="291084"/>
                  </a:lnTo>
                  <a:lnTo>
                    <a:pt x="2166949" y="287214"/>
                  </a:lnTo>
                  <a:lnTo>
                    <a:pt x="2182463" y="276701"/>
                  </a:lnTo>
                  <a:lnTo>
                    <a:pt x="2192976" y="261187"/>
                  </a:lnTo>
                  <a:lnTo>
                    <a:pt x="2196846" y="242316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5744717" y="4950714"/>
              <a:ext cx="2209165" cy="303530"/>
            </a:xfrm>
            <a:custGeom>
              <a:rect b="b" l="l" r="r" t="t"/>
              <a:pathLst>
                <a:path extrusionOk="0" h="303529" w="2209165">
                  <a:moveTo>
                    <a:pt x="2209038" y="254508"/>
                  </a:moveTo>
                  <a:lnTo>
                    <a:pt x="2209038" y="48768"/>
                  </a:lnTo>
                  <a:lnTo>
                    <a:pt x="2208276" y="43434"/>
                  </a:lnTo>
                  <a:lnTo>
                    <a:pt x="2201473" y="26821"/>
                  </a:lnTo>
                  <a:lnTo>
                    <a:pt x="2190930" y="13716"/>
                  </a:lnTo>
                  <a:lnTo>
                    <a:pt x="2176868" y="4611"/>
                  </a:lnTo>
                  <a:lnTo>
                    <a:pt x="2159508" y="0"/>
                  </a:lnTo>
                  <a:lnTo>
                    <a:pt x="54864" y="0"/>
                  </a:lnTo>
                  <a:lnTo>
                    <a:pt x="10772" y="22420"/>
                  </a:lnTo>
                  <a:lnTo>
                    <a:pt x="0" y="54102"/>
                  </a:lnTo>
                  <a:lnTo>
                    <a:pt x="0" y="248412"/>
                  </a:lnTo>
                  <a:lnTo>
                    <a:pt x="762" y="254508"/>
                  </a:lnTo>
                  <a:lnTo>
                    <a:pt x="2286" y="265176"/>
                  </a:lnTo>
                  <a:lnTo>
                    <a:pt x="4572" y="269748"/>
                  </a:lnTo>
                  <a:lnTo>
                    <a:pt x="6930" y="275124"/>
                  </a:lnTo>
                  <a:lnTo>
                    <a:pt x="10968" y="281092"/>
                  </a:lnTo>
                  <a:lnTo>
                    <a:pt x="12954" y="283496"/>
                  </a:lnTo>
                  <a:lnTo>
                    <a:pt x="12954" y="50292"/>
                  </a:lnTo>
                  <a:lnTo>
                    <a:pt x="13716" y="45720"/>
                  </a:lnTo>
                  <a:lnTo>
                    <a:pt x="13716" y="46482"/>
                  </a:lnTo>
                  <a:lnTo>
                    <a:pt x="14478" y="41910"/>
                  </a:lnTo>
                  <a:lnTo>
                    <a:pt x="16002" y="38100"/>
                  </a:lnTo>
                  <a:lnTo>
                    <a:pt x="17526" y="35560"/>
                  </a:lnTo>
                  <a:lnTo>
                    <a:pt x="17526" y="35052"/>
                  </a:lnTo>
                  <a:lnTo>
                    <a:pt x="19812" y="31623"/>
                  </a:lnTo>
                  <a:lnTo>
                    <a:pt x="19812" y="31242"/>
                  </a:lnTo>
                  <a:lnTo>
                    <a:pt x="22097" y="28384"/>
                  </a:lnTo>
                  <a:lnTo>
                    <a:pt x="22097" y="28194"/>
                  </a:lnTo>
                  <a:lnTo>
                    <a:pt x="25145" y="24384"/>
                  </a:lnTo>
                  <a:lnTo>
                    <a:pt x="25145" y="25146"/>
                  </a:lnTo>
                  <a:lnTo>
                    <a:pt x="28194" y="22098"/>
                  </a:lnTo>
                  <a:lnTo>
                    <a:pt x="32004" y="19050"/>
                  </a:lnTo>
                  <a:lnTo>
                    <a:pt x="32004" y="19354"/>
                  </a:lnTo>
                  <a:lnTo>
                    <a:pt x="34290" y="17983"/>
                  </a:lnTo>
                  <a:lnTo>
                    <a:pt x="34290" y="17526"/>
                  </a:lnTo>
                  <a:lnTo>
                    <a:pt x="38862" y="15240"/>
                  </a:lnTo>
                  <a:lnTo>
                    <a:pt x="38862" y="15748"/>
                  </a:lnTo>
                  <a:lnTo>
                    <a:pt x="41910" y="14732"/>
                  </a:lnTo>
                  <a:lnTo>
                    <a:pt x="41910" y="14478"/>
                  </a:lnTo>
                  <a:lnTo>
                    <a:pt x="46482" y="12954"/>
                  </a:lnTo>
                  <a:lnTo>
                    <a:pt x="51053" y="12192"/>
                  </a:lnTo>
                  <a:lnTo>
                    <a:pt x="51053" y="12845"/>
                  </a:lnTo>
                  <a:lnTo>
                    <a:pt x="54864" y="12300"/>
                  </a:lnTo>
                  <a:lnTo>
                    <a:pt x="2154174" y="12192"/>
                  </a:lnTo>
                  <a:lnTo>
                    <a:pt x="2157984" y="12827"/>
                  </a:lnTo>
                  <a:lnTo>
                    <a:pt x="2157984" y="12192"/>
                  </a:lnTo>
                  <a:lnTo>
                    <a:pt x="2162556" y="12954"/>
                  </a:lnTo>
                  <a:lnTo>
                    <a:pt x="2167128" y="14478"/>
                  </a:lnTo>
                  <a:lnTo>
                    <a:pt x="2167128" y="14732"/>
                  </a:lnTo>
                  <a:lnTo>
                    <a:pt x="2170176" y="15748"/>
                  </a:lnTo>
                  <a:lnTo>
                    <a:pt x="2170176" y="15240"/>
                  </a:lnTo>
                  <a:lnTo>
                    <a:pt x="2174748" y="17526"/>
                  </a:lnTo>
                  <a:lnTo>
                    <a:pt x="2174748" y="17983"/>
                  </a:lnTo>
                  <a:lnTo>
                    <a:pt x="2177796" y="19812"/>
                  </a:lnTo>
                  <a:lnTo>
                    <a:pt x="2177796" y="19050"/>
                  </a:lnTo>
                  <a:lnTo>
                    <a:pt x="2183892" y="25146"/>
                  </a:lnTo>
                  <a:lnTo>
                    <a:pt x="2183892" y="24384"/>
                  </a:lnTo>
                  <a:lnTo>
                    <a:pt x="2186940" y="28194"/>
                  </a:lnTo>
                  <a:lnTo>
                    <a:pt x="2186940" y="28384"/>
                  </a:lnTo>
                  <a:lnTo>
                    <a:pt x="2189226" y="31242"/>
                  </a:lnTo>
                  <a:lnTo>
                    <a:pt x="2189226" y="30480"/>
                  </a:lnTo>
                  <a:lnTo>
                    <a:pt x="2191512" y="35052"/>
                  </a:lnTo>
                  <a:lnTo>
                    <a:pt x="2191512" y="35560"/>
                  </a:lnTo>
                  <a:lnTo>
                    <a:pt x="2193036" y="38100"/>
                  </a:lnTo>
                  <a:lnTo>
                    <a:pt x="2194560" y="41910"/>
                  </a:lnTo>
                  <a:lnTo>
                    <a:pt x="2195322" y="46482"/>
                  </a:lnTo>
                  <a:lnTo>
                    <a:pt x="2195322" y="45720"/>
                  </a:lnTo>
                  <a:lnTo>
                    <a:pt x="2196084" y="50292"/>
                  </a:lnTo>
                  <a:lnTo>
                    <a:pt x="2196084" y="283686"/>
                  </a:lnTo>
                  <a:lnTo>
                    <a:pt x="2204123" y="271486"/>
                  </a:lnTo>
                  <a:lnTo>
                    <a:pt x="2209038" y="254508"/>
                  </a:lnTo>
                  <a:close/>
                </a:path>
                <a:path extrusionOk="0" h="303529" w="2209165">
                  <a:moveTo>
                    <a:pt x="18288" y="268986"/>
                  </a:moveTo>
                  <a:lnTo>
                    <a:pt x="16002" y="264414"/>
                  </a:lnTo>
                  <a:lnTo>
                    <a:pt x="16002" y="265176"/>
                  </a:lnTo>
                  <a:lnTo>
                    <a:pt x="14478" y="260604"/>
                  </a:lnTo>
                  <a:lnTo>
                    <a:pt x="14478" y="261366"/>
                  </a:lnTo>
                  <a:lnTo>
                    <a:pt x="13716" y="256794"/>
                  </a:lnTo>
                  <a:lnTo>
                    <a:pt x="13716" y="257556"/>
                  </a:lnTo>
                  <a:lnTo>
                    <a:pt x="12954" y="252222"/>
                  </a:lnTo>
                  <a:lnTo>
                    <a:pt x="12954" y="283496"/>
                  </a:lnTo>
                  <a:lnTo>
                    <a:pt x="15618" y="286721"/>
                  </a:lnTo>
                  <a:lnTo>
                    <a:pt x="17526" y="288706"/>
                  </a:lnTo>
                  <a:lnTo>
                    <a:pt x="17526" y="268224"/>
                  </a:lnTo>
                  <a:lnTo>
                    <a:pt x="18288" y="268986"/>
                  </a:lnTo>
                  <a:close/>
                </a:path>
                <a:path extrusionOk="0" h="303529" w="2209165">
                  <a:moveTo>
                    <a:pt x="18288" y="34290"/>
                  </a:moveTo>
                  <a:lnTo>
                    <a:pt x="17526" y="35052"/>
                  </a:lnTo>
                  <a:lnTo>
                    <a:pt x="17526" y="35560"/>
                  </a:lnTo>
                  <a:lnTo>
                    <a:pt x="18288" y="34290"/>
                  </a:lnTo>
                  <a:close/>
                </a:path>
                <a:path extrusionOk="0" h="303529" w="2209165">
                  <a:moveTo>
                    <a:pt x="20574" y="272796"/>
                  </a:moveTo>
                  <a:lnTo>
                    <a:pt x="17526" y="268224"/>
                  </a:lnTo>
                  <a:lnTo>
                    <a:pt x="17526" y="288706"/>
                  </a:lnTo>
                  <a:lnTo>
                    <a:pt x="19812" y="291084"/>
                  </a:lnTo>
                  <a:lnTo>
                    <a:pt x="19812" y="272034"/>
                  </a:lnTo>
                  <a:lnTo>
                    <a:pt x="20574" y="272796"/>
                  </a:lnTo>
                  <a:close/>
                </a:path>
                <a:path extrusionOk="0" h="303529" w="2209165">
                  <a:moveTo>
                    <a:pt x="20574" y="30480"/>
                  </a:moveTo>
                  <a:lnTo>
                    <a:pt x="19812" y="31242"/>
                  </a:lnTo>
                  <a:lnTo>
                    <a:pt x="19812" y="31623"/>
                  </a:lnTo>
                  <a:lnTo>
                    <a:pt x="20574" y="30480"/>
                  </a:lnTo>
                  <a:close/>
                </a:path>
                <a:path extrusionOk="0" h="303529" w="2209165">
                  <a:moveTo>
                    <a:pt x="22860" y="275844"/>
                  </a:moveTo>
                  <a:lnTo>
                    <a:pt x="19812" y="272034"/>
                  </a:lnTo>
                  <a:lnTo>
                    <a:pt x="19812" y="291084"/>
                  </a:lnTo>
                  <a:lnTo>
                    <a:pt x="22098" y="292608"/>
                  </a:lnTo>
                  <a:lnTo>
                    <a:pt x="22098" y="275082"/>
                  </a:lnTo>
                  <a:lnTo>
                    <a:pt x="22860" y="275844"/>
                  </a:lnTo>
                  <a:close/>
                </a:path>
                <a:path extrusionOk="0" h="303529" w="2209165">
                  <a:moveTo>
                    <a:pt x="22859" y="27432"/>
                  </a:moveTo>
                  <a:lnTo>
                    <a:pt x="22097" y="28194"/>
                  </a:lnTo>
                  <a:lnTo>
                    <a:pt x="22097" y="28384"/>
                  </a:lnTo>
                  <a:lnTo>
                    <a:pt x="22859" y="27432"/>
                  </a:lnTo>
                  <a:close/>
                </a:path>
                <a:path extrusionOk="0" h="303529" w="2209165">
                  <a:moveTo>
                    <a:pt x="32004" y="283464"/>
                  </a:moveTo>
                  <a:lnTo>
                    <a:pt x="28194" y="281178"/>
                  </a:lnTo>
                  <a:lnTo>
                    <a:pt x="25146" y="278130"/>
                  </a:lnTo>
                  <a:lnTo>
                    <a:pt x="25146" y="278892"/>
                  </a:lnTo>
                  <a:lnTo>
                    <a:pt x="22098" y="275082"/>
                  </a:lnTo>
                  <a:lnTo>
                    <a:pt x="22098" y="292608"/>
                  </a:lnTo>
                  <a:lnTo>
                    <a:pt x="28956" y="297180"/>
                  </a:lnTo>
                  <a:lnTo>
                    <a:pt x="31242" y="298235"/>
                  </a:lnTo>
                  <a:lnTo>
                    <a:pt x="31242" y="283464"/>
                  </a:lnTo>
                  <a:lnTo>
                    <a:pt x="32004" y="283464"/>
                  </a:lnTo>
                  <a:close/>
                </a:path>
                <a:path extrusionOk="0" h="303529" w="2209165">
                  <a:moveTo>
                    <a:pt x="32004" y="19354"/>
                  </a:moveTo>
                  <a:lnTo>
                    <a:pt x="32004" y="19050"/>
                  </a:lnTo>
                  <a:lnTo>
                    <a:pt x="31242" y="19812"/>
                  </a:lnTo>
                  <a:lnTo>
                    <a:pt x="32004" y="19354"/>
                  </a:lnTo>
                  <a:close/>
                </a:path>
                <a:path extrusionOk="0" h="303529" w="2209165">
                  <a:moveTo>
                    <a:pt x="35052" y="285750"/>
                  </a:moveTo>
                  <a:lnTo>
                    <a:pt x="31242" y="283464"/>
                  </a:lnTo>
                  <a:lnTo>
                    <a:pt x="31242" y="298235"/>
                  </a:lnTo>
                  <a:lnTo>
                    <a:pt x="34290" y="299643"/>
                  </a:lnTo>
                  <a:lnTo>
                    <a:pt x="34290" y="285750"/>
                  </a:lnTo>
                  <a:lnTo>
                    <a:pt x="35052" y="285750"/>
                  </a:lnTo>
                  <a:close/>
                </a:path>
                <a:path extrusionOk="0" h="303529" w="2209165">
                  <a:moveTo>
                    <a:pt x="35052" y="17526"/>
                  </a:moveTo>
                  <a:lnTo>
                    <a:pt x="34290" y="17526"/>
                  </a:lnTo>
                  <a:lnTo>
                    <a:pt x="34290" y="17983"/>
                  </a:lnTo>
                  <a:lnTo>
                    <a:pt x="35052" y="17526"/>
                  </a:lnTo>
                  <a:close/>
                </a:path>
                <a:path extrusionOk="0" h="303529" w="2209165">
                  <a:moveTo>
                    <a:pt x="38862" y="287274"/>
                  </a:moveTo>
                  <a:lnTo>
                    <a:pt x="34290" y="285750"/>
                  </a:lnTo>
                  <a:lnTo>
                    <a:pt x="34290" y="299643"/>
                  </a:lnTo>
                  <a:lnTo>
                    <a:pt x="38100" y="300803"/>
                  </a:lnTo>
                  <a:lnTo>
                    <a:pt x="38100" y="287274"/>
                  </a:lnTo>
                  <a:lnTo>
                    <a:pt x="38862" y="287274"/>
                  </a:lnTo>
                  <a:close/>
                </a:path>
                <a:path extrusionOk="0" h="303529" w="2209165">
                  <a:moveTo>
                    <a:pt x="38862" y="15748"/>
                  </a:moveTo>
                  <a:lnTo>
                    <a:pt x="38862" y="15240"/>
                  </a:lnTo>
                  <a:lnTo>
                    <a:pt x="38100" y="16002"/>
                  </a:lnTo>
                  <a:lnTo>
                    <a:pt x="38862" y="15748"/>
                  </a:lnTo>
                  <a:close/>
                </a:path>
                <a:path extrusionOk="0" h="303529" w="2209165">
                  <a:moveTo>
                    <a:pt x="51054" y="290322"/>
                  </a:moveTo>
                  <a:lnTo>
                    <a:pt x="46482" y="289560"/>
                  </a:lnTo>
                  <a:lnTo>
                    <a:pt x="46482" y="290322"/>
                  </a:lnTo>
                  <a:lnTo>
                    <a:pt x="41910" y="288798"/>
                  </a:lnTo>
                  <a:lnTo>
                    <a:pt x="41910" y="288544"/>
                  </a:lnTo>
                  <a:lnTo>
                    <a:pt x="38100" y="287274"/>
                  </a:lnTo>
                  <a:lnTo>
                    <a:pt x="38100" y="300803"/>
                  </a:lnTo>
                  <a:lnTo>
                    <a:pt x="41538" y="301842"/>
                  </a:lnTo>
                  <a:lnTo>
                    <a:pt x="41910" y="301911"/>
                  </a:lnTo>
                  <a:lnTo>
                    <a:pt x="41910" y="288798"/>
                  </a:lnTo>
                  <a:lnTo>
                    <a:pt x="42672" y="288798"/>
                  </a:lnTo>
                  <a:lnTo>
                    <a:pt x="42672" y="302052"/>
                  </a:lnTo>
                  <a:lnTo>
                    <a:pt x="48915" y="303207"/>
                  </a:lnTo>
                  <a:lnTo>
                    <a:pt x="50292" y="303223"/>
                  </a:lnTo>
                  <a:lnTo>
                    <a:pt x="50292" y="290322"/>
                  </a:lnTo>
                  <a:lnTo>
                    <a:pt x="51054" y="290322"/>
                  </a:lnTo>
                  <a:close/>
                </a:path>
                <a:path extrusionOk="0" h="303529" w="2209165">
                  <a:moveTo>
                    <a:pt x="42672" y="14478"/>
                  </a:moveTo>
                  <a:lnTo>
                    <a:pt x="41910" y="14478"/>
                  </a:lnTo>
                  <a:lnTo>
                    <a:pt x="41910" y="14732"/>
                  </a:lnTo>
                  <a:lnTo>
                    <a:pt x="42672" y="14478"/>
                  </a:lnTo>
                  <a:close/>
                </a:path>
                <a:path extrusionOk="0" h="303529" w="2209165">
                  <a:moveTo>
                    <a:pt x="51053" y="12845"/>
                  </a:moveTo>
                  <a:lnTo>
                    <a:pt x="51053" y="12192"/>
                  </a:lnTo>
                  <a:lnTo>
                    <a:pt x="50292" y="12954"/>
                  </a:lnTo>
                  <a:lnTo>
                    <a:pt x="51053" y="12845"/>
                  </a:lnTo>
                  <a:close/>
                </a:path>
                <a:path extrusionOk="0" h="303529" w="2209165">
                  <a:moveTo>
                    <a:pt x="2158746" y="303276"/>
                  </a:moveTo>
                  <a:lnTo>
                    <a:pt x="2158746" y="290322"/>
                  </a:lnTo>
                  <a:lnTo>
                    <a:pt x="2154174" y="291084"/>
                  </a:lnTo>
                  <a:lnTo>
                    <a:pt x="54864" y="291084"/>
                  </a:lnTo>
                  <a:lnTo>
                    <a:pt x="50292" y="290322"/>
                  </a:lnTo>
                  <a:lnTo>
                    <a:pt x="50292" y="303223"/>
                  </a:lnTo>
                  <a:lnTo>
                    <a:pt x="2158746" y="303276"/>
                  </a:lnTo>
                  <a:close/>
                </a:path>
                <a:path extrusionOk="0" h="303529" w="2209165">
                  <a:moveTo>
                    <a:pt x="55625" y="12192"/>
                  </a:moveTo>
                  <a:lnTo>
                    <a:pt x="54864" y="12192"/>
                  </a:lnTo>
                  <a:lnTo>
                    <a:pt x="55625" y="12192"/>
                  </a:lnTo>
                  <a:close/>
                </a:path>
                <a:path extrusionOk="0" h="303529" w="2209165">
                  <a:moveTo>
                    <a:pt x="55625" y="291084"/>
                  </a:moveTo>
                  <a:lnTo>
                    <a:pt x="54864" y="290975"/>
                  </a:lnTo>
                  <a:lnTo>
                    <a:pt x="55625" y="291084"/>
                  </a:lnTo>
                  <a:close/>
                </a:path>
                <a:path extrusionOk="0" h="303529" w="2209165">
                  <a:moveTo>
                    <a:pt x="2158746" y="12954"/>
                  </a:moveTo>
                  <a:lnTo>
                    <a:pt x="2157984" y="12192"/>
                  </a:lnTo>
                  <a:lnTo>
                    <a:pt x="2157984" y="12827"/>
                  </a:lnTo>
                  <a:lnTo>
                    <a:pt x="2158746" y="12954"/>
                  </a:lnTo>
                  <a:close/>
                </a:path>
                <a:path extrusionOk="0" h="303529" w="2209165">
                  <a:moveTo>
                    <a:pt x="2167128" y="301665"/>
                  </a:moveTo>
                  <a:lnTo>
                    <a:pt x="2167128" y="288798"/>
                  </a:lnTo>
                  <a:lnTo>
                    <a:pt x="2162556" y="290322"/>
                  </a:lnTo>
                  <a:lnTo>
                    <a:pt x="2162556" y="289560"/>
                  </a:lnTo>
                  <a:lnTo>
                    <a:pt x="2157984" y="290322"/>
                  </a:lnTo>
                  <a:lnTo>
                    <a:pt x="2158746" y="290322"/>
                  </a:lnTo>
                  <a:lnTo>
                    <a:pt x="2158746" y="303276"/>
                  </a:lnTo>
                  <a:lnTo>
                    <a:pt x="2159508" y="303276"/>
                  </a:lnTo>
                  <a:lnTo>
                    <a:pt x="2164842" y="302514"/>
                  </a:lnTo>
                  <a:lnTo>
                    <a:pt x="2167128" y="301665"/>
                  </a:lnTo>
                  <a:close/>
                </a:path>
                <a:path extrusionOk="0" h="303529" w="2209165">
                  <a:moveTo>
                    <a:pt x="2167128" y="14732"/>
                  </a:moveTo>
                  <a:lnTo>
                    <a:pt x="2167128" y="14478"/>
                  </a:lnTo>
                  <a:lnTo>
                    <a:pt x="2166366" y="14478"/>
                  </a:lnTo>
                  <a:lnTo>
                    <a:pt x="2167128" y="14732"/>
                  </a:lnTo>
                  <a:close/>
                </a:path>
                <a:path extrusionOk="0" h="303529" w="2209165">
                  <a:moveTo>
                    <a:pt x="2170938" y="300251"/>
                  </a:moveTo>
                  <a:lnTo>
                    <a:pt x="2170938" y="287274"/>
                  </a:lnTo>
                  <a:lnTo>
                    <a:pt x="2166366" y="288798"/>
                  </a:lnTo>
                  <a:lnTo>
                    <a:pt x="2167128" y="288798"/>
                  </a:lnTo>
                  <a:lnTo>
                    <a:pt x="2167128" y="301665"/>
                  </a:lnTo>
                  <a:lnTo>
                    <a:pt x="2170938" y="300251"/>
                  </a:lnTo>
                  <a:close/>
                </a:path>
                <a:path extrusionOk="0" h="303529" w="2209165">
                  <a:moveTo>
                    <a:pt x="2170938" y="16002"/>
                  </a:moveTo>
                  <a:lnTo>
                    <a:pt x="2170176" y="15240"/>
                  </a:lnTo>
                  <a:lnTo>
                    <a:pt x="2170176" y="15748"/>
                  </a:lnTo>
                  <a:lnTo>
                    <a:pt x="2170938" y="16002"/>
                  </a:lnTo>
                  <a:close/>
                </a:path>
                <a:path extrusionOk="0" h="303529" w="2209165">
                  <a:moveTo>
                    <a:pt x="2174748" y="298836"/>
                  </a:moveTo>
                  <a:lnTo>
                    <a:pt x="2174748" y="285750"/>
                  </a:lnTo>
                  <a:lnTo>
                    <a:pt x="2170176" y="287274"/>
                  </a:lnTo>
                  <a:lnTo>
                    <a:pt x="2170938" y="287274"/>
                  </a:lnTo>
                  <a:lnTo>
                    <a:pt x="2170938" y="300251"/>
                  </a:lnTo>
                  <a:lnTo>
                    <a:pt x="2174748" y="298836"/>
                  </a:lnTo>
                  <a:close/>
                </a:path>
                <a:path extrusionOk="0" h="303529" w="2209165">
                  <a:moveTo>
                    <a:pt x="2174748" y="17983"/>
                  </a:moveTo>
                  <a:lnTo>
                    <a:pt x="2174748" y="17526"/>
                  </a:lnTo>
                  <a:lnTo>
                    <a:pt x="2173986" y="17526"/>
                  </a:lnTo>
                  <a:lnTo>
                    <a:pt x="2174748" y="17983"/>
                  </a:lnTo>
                  <a:close/>
                </a:path>
                <a:path extrusionOk="0" h="303529" w="2209165">
                  <a:moveTo>
                    <a:pt x="2186940" y="291962"/>
                  </a:moveTo>
                  <a:lnTo>
                    <a:pt x="2186940" y="275082"/>
                  </a:lnTo>
                  <a:lnTo>
                    <a:pt x="2183892" y="278892"/>
                  </a:lnTo>
                  <a:lnTo>
                    <a:pt x="2183892" y="278130"/>
                  </a:lnTo>
                  <a:lnTo>
                    <a:pt x="2180844" y="281178"/>
                  </a:lnTo>
                  <a:lnTo>
                    <a:pt x="2177796" y="283464"/>
                  </a:lnTo>
                  <a:lnTo>
                    <a:pt x="2173986" y="285750"/>
                  </a:lnTo>
                  <a:lnTo>
                    <a:pt x="2174748" y="285750"/>
                  </a:lnTo>
                  <a:lnTo>
                    <a:pt x="2174748" y="298836"/>
                  </a:lnTo>
                  <a:lnTo>
                    <a:pt x="2181464" y="296343"/>
                  </a:lnTo>
                  <a:lnTo>
                    <a:pt x="2186940" y="291962"/>
                  </a:lnTo>
                  <a:close/>
                </a:path>
                <a:path extrusionOk="0" h="303529" w="2209165">
                  <a:moveTo>
                    <a:pt x="2186940" y="28384"/>
                  </a:moveTo>
                  <a:lnTo>
                    <a:pt x="2186940" y="28194"/>
                  </a:lnTo>
                  <a:lnTo>
                    <a:pt x="2186178" y="27432"/>
                  </a:lnTo>
                  <a:lnTo>
                    <a:pt x="2186940" y="28384"/>
                  </a:lnTo>
                  <a:close/>
                </a:path>
                <a:path extrusionOk="0" h="303529" w="2209165">
                  <a:moveTo>
                    <a:pt x="2191512" y="288304"/>
                  </a:moveTo>
                  <a:lnTo>
                    <a:pt x="2191512" y="268224"/>
                  </a:lnTo>
                  <a:lnTo>
                    <a:pt x="2189226" y="272796"/>
                  </a:lnTo>
                  <a:lnTo>
                    <a:pt x="2189226" y="272034"/>
                  </a:lnTo>
                  <a:lnTo>
                    <a:pt x="2186178" y="275844"/>
                  </a:lnTo>
                  <a:lnTo>
                    <a:pt x="2186940" y="275082"/>
                  </a:lnTo>
                  <a:lnTo>
                    <a:pt x="2186940" y="291962"/>
                  </a:lnTo>
                  <a:lnTo>
                    <a:pt x="2191512" y="288304"/>
                  </a:lnTo>
                  <a:close/>
                </a:path>
                <a:path extrusionOk="0" h="303529" w="2209165">
                  <a:moveTo>
                    <a:pt x="2191512" y="35560"/>
                  </a:moveTo>
                  <a:lnTo>
                    <a:pt x="2191512" y="35052"/>
                  </a:lnTo>
                  <a:lnTo>
                    <a:pt x="2190750" y="34290"/>
                  </a:lnTo>
                  <a:lnTo>
                    <a:pt x="2191512" y="35560"/>
                  </a:lnTo>
                  <a:close/>
                </a:path>
                <a:path extrusionOk="0" h="303529" w="2209165">
                  <a:moveTo>
                    <a:pt x="2196084" y="283686"/>
                  </a:moveTo>
                  <a:lnTo>
                    <a:pt x="2196084" y="252222"/>
                  </a:lnTo>
                  <a:lnTo>
                    <a:pt x="2195322" y="257556"/>
                  </a:lnTo>
                  <a:lnTo>
                    <a:pt x="2195322" y="256794"/>
                  </a:lnTo>
                  <a:lnTo>
                    <a:pt x="2194560" y="261366"/>
                  </a:lnTo>
                  <a:lnTo>
                    <a:pt x="2194560" y="260604"/>
                  </a:lnTo>
                  <a:lnTo>
                    <a:pt x="2193036" y="265176"/>
                  </a:lnTo>
                  <a:lnTo>
                    <a:pt x="2193036" y="264414"/>
                  </a:lnTo>
                  <a:lnTo>
                    <a:pt x="2190750" y="268986"/>
                  </a:lnTo>
                  <a:lnTo>
                    <a:pt x="2191512" y="268224"/>
                  </a:lnTo>
                  <a:lnTo>
                    <a:pt x="2191512" y="288304"/>
                  </a:lnTo>
                  <a:lnTo>
                    <a:pt x="2194745" y="285716"/>
                  </a:lnTo>
                  <a:lnTo>
                    <a:pt x="2196084" y="2836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9" name="Google Shape;669;p33"/>
          <p:cNvSpPr txBox="1"/>
          <p:nvPr/>
        </p:nvSpPr>
        <p:spPr>
          <a:xfrm>
            <a:off x="7890765" y="4997451"/>
            <a:ext cx="964565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 cell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0" name="Google Shape;670;p33"/>
          <p:cNvGrpSpPr/>
          <p:nvPr/>
        </p:nvGrpSpPr>
        <p:grpSpPr>
          <a:xfrm>
            <a:off x="4618482" y="5502403"/>
            <a:ext cx="2882900" cy="304165"/>
            <a:chOff x="3094482" y="5502402"/>
            <a:chExt cx="2882900" cy="304165"/>
          </a:xfrm>
        </p:grpSpPr>
        <p:sp>
          <p:nvSpPr>
            <p:cNvPr id="671" name="Google Shape;671;p33"/>
            <p:cNvSpPr/>
            <p:nvPr/>
          </p:nvSpPr>
          <p:spPr>
            <a:xfrm>
              <a:off x="3100578" y="5508498"/>
              <a:ext cx="2870200" cy="291465"/>
            </a:xfrm>
            <a:custGeom>
              <a:rect b="b" l="l" r="r" t="t"/>
              <a:pathLst>
                <a:path extrusionOk="0" h="291464" w="2870200">
                  <a:moveTo>
                    <a:pt x="2869692" y="243078"/>
                  </a:moveTo>
                  <a:lnTo>
                    <a:pt x="2869692" y="48768"/>
                  </a:lnTo>
                  <a:lnTo>
                    <a:pt x="2865941" y="29896"/>
                  </a:lnTo>
                  <a:lnTo>
                    <a:pt x="2855690" y="14382"/>
                  </a:lnTo>
                  <a:lnTo>
                    <a:pt x="2840438" y="3869"/>
                  </a:lnTo>
                  <a:lnTo>
                    <a:pt x="2821686" y="0"/>
                  </a:lnTo>
                  <a:lnTo>
                    <a:pt x="48767" y="0"/>
                  </a:lnTo>
                  <a:lnTo>
                    <a:pt x="29575" y="3869"/>
                  </a:lnTo>
                  <a:lnTo>
                    <a:pt x="14096" y="14382"/>
                  </a:lnTo>
                  <a:lnTo>
                    <a:pt x="3762" y="29896"/>
                  </a:lnTo>
                  <a:lnTo>
                    <a:pt x="0" y="48768"/>
                  </a:lnTo>
                  <a:lnTo>
                    <a:pt x="0" y="243078"/>
                  </a:lnTo>
                  <a:lnTo>
                    <a:pt x="3762" y="261830"/>
                  </a:lnTo>
                  <a:lnTo>
                    <a:pt x="14097" y="277082"/>
                  </a:lnTo>
                  <a:lnTo>
                    <a:pt x="29575" y="287333"/>
                  </a:lnTo>
                  <a:lnTo>
                    <a:pt x="48768" y="291084"/>
                  </a:lnTo>
                  <a:lnTo>
                    <a:pt x="2821686" y="291084"/>
                  </a:lnTo>
                  <a:lnTo>
                    <a:pt x="2840438" y="287333"/>
                  </a:lnTo>
                  <a:lnTo>
                    <a:pt x="2855690" y="277082"/>
                  </a:lnTo>
                  <a:lnTo>
                    <a:pt x="2865941" y="261830"/>
                  </a:lnTo>
                  <a:lnTo>
                    <a:pt x="2869692" y="243078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3094482" y="5502402"/>
              <a:ext cx="2882900" cy="304165"/>
            </a:xfrm>
            <a:custGeom>
              <a:rect b="b" l="l" r="r" t="t"/>
              <a:pathLst>
                <a:path extrusionOk="0" h="304164" w="2882900">
                  <a:moveTo>
                    <a:pt x="2882646" y="249173"/>
                  </a:moveTo>
                  <a:lnTo>
                    <a:pt x="2882646" y="54863"/>
                  </a:lnTo>
                  <a:lnTo>
                    <a:pt x="2881884" y="49529"/>
                  </a:lnTo>
                  <a:lnTo>
                    <a:pt x="2881122" y="43433"/>
                  </a:lnTo>
                  <a:lnTo>
                    <a:pt x="2874810" y="27021"/>
                  </a:lnTo>
                  <a:lnTo>
                    <a:pt x="2864234" y="13944"/>
                  </a:lnTo>
                  <a:lnTo>
                    <a:pt x="2850100" y="4754"/>
                  </a:lnTo>
                  <a:lnTo>
                    <a:pt x="2833116" y="0"/>
                  </a:lnTo>
                  <a:lnTo>
                    <a:pt x="54102" y="0"/>
                  </a:lnTo>
                  <a:lnTo>
                    <a:pt x="9630" y="23277"/>
                  </a:lnTo>
                  <a:lnTo>
                    <a:pt x="0" y="49529"/>
                  </a:lnTo>
                  <a:lnTo>
                    <a:pt x="0" y="254507"/>
                  </a:lnTo>
                  <a:lnTo>
                    <a:pt x="12192" y="283486"/>
                  </a:lnTo>
                  <a:lnTo>
                    <a:pt x="12192" y="54863"/>
                  </a:lnTo>
                  <a:lnTo>
                    <a:pt x="12954" y="50291"/>
                  </a:lnTo>
                  <a:lnTo>
                    <a:pt x="12954" y="46481"/>
                  </a:lnTo>
                  <a:lnTo>
                    <a:pt x="14478" y="41909"/>
                  </a:lnTo>
                  <a:lnTo>
                    <a:pt x="14478" y="42671"/>
                  </a:lnTo>
                  <a:lnTo>
                    <a:pt x="15240" y="40385"/>
                  </a:lnTo>
                  <a:lnTo>
                    <a:pt x="15240" y="38861"/>
                  </a:lnTo>
                  <a:lnTo>
                    <a:pt x="17526" y="34289"/>
                  </a:lnTo>
                  <a:lnTo>
                    <a:pt x="17526" y="35051"/>
                  </a:lnTo>
                  <a:lnTo>
                    <a:pt x="19050" y="32511"/>
                  </a:lnTo>
                  <a:lnTo>
                    <a:pt x="19049" y="31241"/>
                  </a:lnTo>
                  <a:lnTo>
                    <a:pt x="22097" y="27431"/>
                  </a:lnTo>
                  <a:lnTo>
                    <a:pt x="22097" y="28193"/>
                  </a:lnTo>
                  <a:lnTo>
                    <a:pt x="24383" y="25336"/>
                  </a:lnTo>
                  <a:lnTo>
                    <a:pt x="24383" y="25145"/>
                  </a:lnTo>
                  <a:lnTo>
                    <a:pt x="25145" y="24383"/>
                  </a:lnTo>
                  <a:lnTo>
                    <a:pt x="25145" y="24536"/>
                  </a:lnTo>
                  <a:lnTo>
                    <a:pt x="27432" y="22707"/>
                  </a:lnTo>
                  <a:lnTo>
                    <a:pt x="27432" y="22097"/>
                  </a:lnTo>
                  <a:lnTo>
                    <a:pt x="30480" y="20269"/>
                  </a:lnTo>
                  <a:lnTo>
                    <a:pt x="30480" y="19811"/>
                  </a:lnTo>
                  <a:lnTo>
                    <a:pt x="34290" y="17906"/>
                  </a:lnTo>
                  <a:lnTo>
                    <a:pt x="34290" y="17525"/>
                  </a:lnTo>
                  <a:lnTo>
                    <a:pt x="38100" y="16001"/>
                  </a:lnTo>
                  <a:lnTo>
                    <a:pt x="41910" y="14731"/>
                  </a:lnTo>
                  <a:lnTo>
                    <a:pt x="41910" y="14477"/>
                  </a:lnTo>
                  <a:lnTo>
                    <a:pt x="45720" y="13842"/>
                  </a:lnTo>
                  <a:lnTo>
                    <a:pt x="45720" y="13715"/>
                  </a:lnTo>
                  <a:lnTo>
                    <a:pt x="50292" y="12953"/>
                  </a:lnTo>
                  <a:lnTo>
                    <a:pt x="2832354" y="12953"/>
                  </a:lnTo>
                  <a:lnTo>
                    <a:pt x="2832354" y="13080"/>
                  </a:lnTo>
                  <a:lnTo>
                    <a:pt x="2836164" y="13715"/>
                  </a:lnTo>
                  <a:lnTo>
                    <a:pt x="2840736" y="14477"/>
                  </a:lnTo>
                  <a:lnTo>
                    <a:pt x="2840736" y="14731"/>
                  </a:lnTo>
                  <a:lnTo>
                    <a:pt x="2844546" y="16001"/>
                  </a:lnTo>
                  <a:lnTo>
                    <a:pt x="2844546" y="16306"/>
                  </a:lnTo>
                  <a:lnTo>
                    <a:pt x="2847594" y="17525"/>
                  </a:lnTo>
                  <a:lnTo>
                    <a:pt x="2851404" y="19811"/>
                  </a:lnTo>
                  <a:lnTo>
                    <a:pt x="2851404" y="20269"/>
                  </a:lnTo>
                  <a:lnTo>
                    <a:pt x="2854452" y="22097"/>
                  </a:lnTo>
                  <a:lnTo>
                    <a:pt x="2857500" y="25145"/>
                  </a:lnTo>
                  <a:lnTo>
                    <a:pt x="2857500" y="24383"/>
                  </a:lnTo>
                  <a:lnTo>
                    <a:pt x="2860548" y="28193"/>
                  </a:lnTo>
                  <a:lnTo>
                    <a:pt x="2860548" y="28384"/>
                  </a:lnTo>
                  <a:lnTo>
                    <a:pt x="2862834" y="31241"/>
                  </a:lnTo>
                  <a:lnTo>
                    <a:pt x="2862834" y="32194"/>
                  </a:lnTo>
                  <a:lnTo>
                    <a:pt x="2865120" y="35051"/>
                  </a:lnTo>
                  <a:lnTo>
                    <a:pt x="2865120" y="35813"/>
                  </a:lnTo>
                  <a:lnTo>
                    <a:pt x="2866644" y="38861"/>
                  </a:lnTo>
                  <a:lnTo>
                    <a:pt x="2866644" y="38099"/>
                  </a:lnTo>
                  <a:lnTo>
                    <a:pt x="2868168" y="42671"/>
                  </a:lnTo>
                  <a:lnTo>
                    <a:pt x="2868168" y="44195"/>
                  </a:lnTo>
                  <a:lnTo>
                    <a:pt x="2868930" y="46481"/>
                  </a:lnTo>
                  <a:lnTo>
                    <a:pt x="2868930" y="45719"/>
                  </a:lnTo>
                  <a:lnTo>
                    <a:pt x="2869692" y="51053"/>
                  </a:lnTo>
                  <a:lnTo>
                    <a:pt x="2869692" y="283493"/>
                  </a:lnTo>
                  <a:lnTo>
                    <a:pt x="2877719" y="271272"/>
                  </a:lnTo>
                  <a:lnTo>
                    <a:pt x="2881884" y="254507"/>
                  </a:lnTo>
                  <a:lnTo>
                    <a:pt x="2882646" y="249173"/>
                  </a:lnTo>
                  <a:close/>
                </a:path>
                <a:path extrusionOk="0" h="304164" w="2882900">
                  <a:moveTo>
                    <a:pt x="16002" y="265937"/>
                  </a:moveTo>
                  <a:lnTo>
                    <a:pt x="14478" y="261365"/>
                  </a:lnTo>
                  <a:lnTo>
                    <a:pt x="14478" y="262127"/>
                  </a:lnTo>
                  <a:lnTo>
                    <a:pt x="12954" y="256793"/>
                  </a:lnTo>
                  <a:lnTo>
                    <a:pt x="12954" y="253745"/>
                  </a:lnTo>
                  <a:lnTo>
                    <a:pt x="12192" y="248411"/>
                  </a:lnTo>
                  <a:lnTo>
                    <a:pt x="12192" y="283486"/>
                  </a:lnTo>
                  <a:lnTo>
                    <a:pt x="15240" y="287087"/>
                  </a:lnTo>
                  <a:lnTo>
                    <a:pt x="15240" y="265175"/>
                  </a:lnTo>
                  <a:lnTo>
                    <a:pt x="16002" y="265937"/>
                  </a:lnTo>
                  <a:close/>
                </a:path>
                <a:path extrusionOk="0" h="304164" w="2882900">
                  <a:moveTo>
                    <a:pt x="13716" y="45719"/>
                  </a:moveTo>
                  <a:lnTo>
                    <a:pt x="12954" y="46481"/>
                  </a:lnTo>
                  <a:lnTo>
                    <a:pt x="12954" y="51053"/>
                  </a:lnTo>
                  <a:lnTo>
                    <a:pt x="13716" y="45719"/>
                  </a:lnTo>
                  <a:close/>
                </a:path>
                <a:path extrusionOk="0" h="304164" w="2882900">
                  <a:moveTo>
                    <a:pt x="13716" y="257555"/>
                  </a:moveTo>
                  <a:lnTo>
                    <a:pt x="12954" y="252983"/>
                  </a:lnTo>
                  <a:lnTo>
                    <a:pt x="12954" y="256793"/>
                  </a:lnTo>
                  <a:lnTo>
                    <a:pt x="13716" y="257555"/>
                  </a:lnTo>
                  <a:close/>
                </a:path>
                <a:path extrusionOk="0" h="304164" w="2882900">
                  <a:moveTo>
                    <a:pt x="16002" y="38099"/>
                  </a:moveTo>
                  <a:lnTo>
                    <a:pt x="15240" y="38861"/>
                  </a:lnTo>
                  <a:lnTo>
                    <a:pt x="15240" y="40385"/>
                  </a:lnTo>
                  <a:lnTo>
                    <a:pt x="16002" y="38099"/>
                  </a:lnTo>
                  <a:close/>
                </a:path>
                <a:path extrusionOk="0" h="304164" w="2882900">
                  <a:moveTo>
                    <a:pt x="19812" y="272795"/>
                  </a:moveTo>
                  <a:lnTo>
                    <a:pt x="15240" y="265175"/>
                  </a:lnTo>
                  <a:lnTo>
                    <a:pt x="15240" y="287087"/>
                  </a:lnTo>
                  <a:lnTo>
                    <a:pt x="15563" y="287469"/>
                  </a:lnTo>
                  <a:lnTo>
                    <a:pt x="19050" y="290435"/>
                  </a:lnTo>
                  <a:lnTo>
                    <a:pt x="19050" y="272033"/>
                  </a:lnTo>
                  <a:lnTo>
                    <a:pt x="19812" y="272795"/>
                  </a:lnTo>
                  <a:close/>
                </a:path>
                <a:path extrusionOk="0" h="304164" w="2882900">
                  <a:moveTo>
                    <a:pt x="19811" y="31241"/>
                  </a:moveTo>
                  <a:lnTo>
                    <a:pt x="19049" y="31241"/>
                  </a:lnTo>
                  <a:lnTo>
                    <a:pt x="19050" y="32511"/>
                  </a:lnTo>
                  <a:lnTo>
                    <a:pt x="19811" y="31241"/>
                  </a:lnTo>
                  <a:close/>
                </a:path>
                <a:path extrusionOk="0" h="304164" w="2882900">
                  <a:moveTo>
                    <a:pt x="28194" y="297179"/>
                  </a:moveTo>
                  <a:lnTo>
                    <a:pt x="28194" y="281939"/>
                  </a:lnTo>
                  <a:lnTo>
                    <a:pt x="22098" y="275843"/>
                  </a:lnTo>
                  <a:lnTo>
                    <a:pt x="19050" y="272033"/>
                  </a:lnTo>
                  <a:lnTo>
                    <a:pt x="19050" y="290435"/>
                  </a:lnTo>
                  <a:lnTo>
                    <a:pt x="19812" y="291083"/>
                  </a:lnTo>
                  <a:lnTo>
                    <a:pt x="23622" y="294131"/>
                  </a:lnTo>
                  <a:lnTo>
                    <a:pt x="28194" y="297179"/>
                  </a:lnTo>
                  <a:close/>
                </a:path>
                <a:path extrusionOk="0" h="304164" w="2882900">
                  <a:moveTo>
                    <a:pt x="25145" y="24383"/>
                  </a:moveTo>
                  <a:lnTo>
                    <a:pt x="24383" y="25145"/>
                  </a:lnTo>
                  <a:lnTo>
                    <a:pt x="24807" y="24807"/>
                  </a:lnTo>
                  <a:lnTo>
                    <a:pt x="25145" y="24383"/>
                  </a:lnTo>
                  <a:close/>
                </a:path>
                <a:path extrusionOk="0" h="304164" w="2882900">
                  <a:moveTo>
                    <a:pt x="24807" y="24807"/>
                  </a:moveTo>
                  <a:lnTo>
                    <a:pt x="24383" y="25145"/>
                  </a:lnTo>
                  <a:lnTo>
                    <a:pt x="24383" y="25336"/>
                  </a:lnTo>
                  <a:lnTo>
                    <a:pt x="24807" y="24807"/>
                  </a:lnTo>
                  <a:close/>
                </a:path>
                <a:path extrusionOk="0" h="304164" w="2882900">
                  <a:moveTo>
                    <a:pt x="25145" y="24536"/>
                  </a:moveTo>
                  <a:lnTo>
                    <a:pt x="25145" y="24383"/>
                  </a:lnTo>
                  <a:lnTo>
                    <a:pt x="24807" y="24807"/>
                  </a:lnTo>
                  <a:lnTo>
                    <a:pt x="25145" y="24536"/>
                  </a:lnTo>
                  <a:close/>
                </a:path>
                <a:path extrusionOk="0" h="304164" w="2882900">
                  <a:moveTo>
                    <a:pt x="28194" y="22097"/>
                  </a:moveTo>
                  <a:lnTo>
                    <a:pt x="27432" y="22097"/>
                  </a:lnTo>
                  <a:lnTo>
                    <a:pt x="27432" y="22707"/>
                  </a:lnTo>
                  <a:lnTo>
                    <a:pt x="28194" y="22097"/>
                  </a:lnTo>
                  <a:close/>
                </a:path>
                <a:path extrusionOk="0" h="304164" w="2882900">
                  <a:moveTo>
                    <a:pt x="31242" y="298455"/>
                  </a:moveTo>
                  <a:lnTo>
                    <a:pt x="31242" y="284225"/>
                  </a:lnTo>
                  <a:lnTo>
                    <a:pt x="27432" y="281177"/>
                  </a:lnTo>
                  <a:lnTo>
                    <a:pt x="28194" y="281939"/>
                  </a:lnTo>
                  <a:lnTo>
                    <a:pt x="28194" y="297179"/>
                  </a:lnTo>
                  <a:lnTo>
                    <a:pt x="31242" y="298455"/>
                  </a:lnTo>
                  <a:close/>
                </a:path>
                <a:path extrusionOk="0" h="304164" w="2882900">
                  <a:moveTo>
                    <a:pt x="31242" y="19811"/>
                  </a:moveTo>
                  <a:lnTo>
                    <a:pt x="30480" y="19811"/>
                  </a:lnTo>
                  <a:lnTo>
                    <a:pt x="30480" y="20269"/>
                  </a:lnTo>
                  <a:lnTo>
                    <a:pt x="31242" y="19811"/>
                  </a:lnTo>
                  <a:close/>
                </a:path>
                <a:path extrusionOk="0" h="304164" w="2882900">
                  <a:moveTo>
                    <a:pt x="35052" y="300015"/>
                  </a:moveTo>
                  <a:lnTo>
                    <a:pt x="35052" y="286511"/>
                  </a:lnTo>
                  <a:lnTo>
                    <a:pt x="30480" y="283463"/>
                  </a:lnTo>
                  <a:lnTo>
                    <a:pt x="31242" y="284225"/>
                  </a:lnTo>
                  <a:lnTo>
                    <a:pt x="31242" y="298455"/>
                  </a:lnTo>
                  <a:lnTo>
                    <a:pt x="34740" y="299919"/>
                  </a:lnTo>
                  <a:lnTo>
                    <a:pt x="35052" y="300015"/>
                  </a:lnTo>
                  <a:close/>
                </a:path>
                <a:path extrusionOk="0" h="304164" w="2882900">
                  <a:moveTo>
                    <a:pt x="35052" y="17525"/>
                  </a:moveTo>
                  <a:lnTo>
                    <a:pt x="34290" y="17525"/>
                  </a:lnTo>
                  <a:lnTo>
                    <a:pt x="34290" y="17906"/>
                  </a:lnTo>
                  <a:lnTo>
                    <a:pt x="35052" y="17525"/>
                  </a:lnTo>
                  <a:close/>
                </a:path>
                <a:path extrusionOk="0" h="304164" w="2882900">
                  <a:moveTo>
                    <a:pt x="42672" y="302185"/>
                  </a:moveTo>
                  <a:lnTo>
                    <a:pt x="42672" y="289559"/>
                  </a:lnTo>
                  <a:lnTo>
                    <a:pt x="38100" y="288035"/>
                  </a:lnTo>
                  <a:lnTo>
                    <a:pt x="34290" y="285749"/>
                  </a:lnTo>
                  <a:lnTo>
                    <a:pt x="35052" y="286511"/>
                  </a:lnTo>
                  <a:lnTo>
                    <a:pt x="35052" y="300015"/>
                  </a:lnTo>
                  <a:lnTo>
                    <a:pt x="40847" y="301809"/>
                  </a:lnTo>
                  <a:lnTo>
                    <a:pt x="42672" y="302185"/>
                  </a:lnTo>
                  <a:close/>
                </a:path>
                <a:path extrusionOk="0" h="304164" w="2882900">
                  <a:moveTo>
                    <a:pt x="42672" y="14477"/>
                  </a:moveTo>
                  <a:lnTo>
                    <a:pt x="41910" y="14477"/>
                  </a:lnTo>
                  <a:lnTo>
                    <a:pt x="41910" y="14731"/>
                  </a:lnTo>
                  <a:lnTo>
                    <a:pt x="42672" y="14477"/>
                  </a:lnTo>
                  <a:close/>
                </a:path>
                <a:path extrusionOk="0" h="304164" w="2882900">
                  <a:moveTo>
                    <a:pt x="46482" y="290321"/>
                  </a:moveTo>
                  <a:lnTo>
                    <a:pt x="41910" y="288797"/>
                  </a:lnTo>
                  <a:lnTo>
                    <a:pt x="42672" y="289559"/>
                  </a:lnTo>
                  <a:lnTo>
                    <a:pt x="42672" y="302185"/>
                  </a:lnTo>
                  <a:lnTo>
                    <a:pt x="45720" y="302813"/>
                  </a:lnTo>
                  <a:lnTo>
                    <a:pt x="45720" y="290321"/>
                  </a:lnTo>
                  <a:lnTo>
                    <a:pt x="46482" y="290321"/>
                  </a:lnTo>
                  <a:close/>
                </a:path>
                <a:path extrusionOk="0" h="304164" w="2882900">
                  <a:moveTo>
                    <a:pt x="46482" y="13715"/>
                  </a:moveTo>
                  <a:lnTo>
                    <a:pt x="45720" y="13715"/>
                  </a:lnTo>
                  <a:lnTo>
                    <a:pt x="45720" y="13842"/>
                  </a:lnTo>
                  <a:lnTo>
                    <a:pt x="46482" y="13715"/>
                  </a:lnTo>
                  <a:close/>
                </a:path>
                <a:path extrusionOk="0" h="304164" w="2882900">
                  <a:moveTo>
                    <a:pt x="2832354" y="303384"/>
                  </a:moveTo>
                  <a:lnTo>
                    <a:pt x="2832354" y="291083"/>
                  </a:lnTo>
                  <a:lnTo>
                    <a:pt x="50292" y="291083"/>
                  </a:lnTo>
                  <a:lnTo>
                    <a:pt x="45720" y="290321"/>
                  </a:lnTo>
                  <a:lnTo>
                    <a:pt x="45720" y="302813"/>
                  </a:lnTo>
                  <a:lnTo>
                    <a:pt x="47105" y="303098"/>
                  </a:lnTo>
                  <a:lnTo>
                    <a:pt x="54102" y="304037"/>
                  </a:lnTo>
                  <a:lnTo>
                    <a:pt x="2827782" y="304037"/>
                  </a:lnTo>
                  <a:lnTo>
                    <a:pt x="2832354" y="303384"/>
                  </a:lnTo>
                  <a:close/>
                </a:path>
                <a:path extrusionOk="0" h="304164" w="2882900">
                  <a:moveTo>
                    <a:pt x="2832354" y="13080"/>
                  </a:moveTo>
                  <a:lnTo>
                    <a:pt x="2832354" y="12953"/>
                  </a:lnTo>
                  <a:lnTo>
                    <a:pt x="2831592" y="12953"/>
                  </a:lnTo>
                  <a:lnTo>
                    <a:pt x="2832354" y="13080"/>
                  </a:lnTo>
                  <a:close/>
                </a:path>
                <a:path extrusionOk="0" h="304164" w="2882900">
                  <a:moveTo>
                    <a:pt x="2836164" y="302840"/>
                  </a:moveTo>
                  <a:lnTo>
                    <a:pt x="2836164" y="290321"/>
                  </a:lnTo>
                  <a:lnTo>
                    <a:pt x="2831592" y="291083"/>
                  </a:lnTo>
                  <a:lnTo>
                    <a:pt x="2832354" y="291083"/>
                  </a:lnTo>
                  <a:lnTo>
                    <a:pt x="2832354" y="303384"/>
                  </a:lnTo>
                  <a:lnTo>
                    <a:pt x="2836164" y="302840"/>
                  </a:lnTo>
                  <a:close/>
                </a:path>
                <a:path extrusionOk="0" h="304164" w="2882900">
                  <a:moveTo>
                    <a:pt x="2836164" y="13824"/>
                  </a:moveTo>
                  <a:lnTo>
                    <a:pt x="2835402" y="13715"/>
                  </a:lnTo>
                  <a:lnTo>
                    <a:pt x="2836164" y="13824"/>
                  </a:lnTo>
                  <a:close/>
                </a:path>
                <a:path extrusionOk="0" h="304164" w="2882900">
                  <a:moveTo>
                    <a:pt x="2840736" y="288797"/>
                  </a:moveTo>
                  <a:lnTo>
                    <a:pt x="2835402" y="290321"/>
                  </a:lnTo>
                  <a:lnTo>
                    <a:pt x="2836164" y="290321"/>
                  </a:lnTo>
                  <a:lnTo>
                    <a:pt x="2836164" y="302840"/>
                  </a:lnTo>
                  <a:lnTo>
                    <a:pt x="2838450" y="302513"/>
                  </a:lnTo>
                  <a:lnTo>
                    <a:pt x="2839974" y="301956"/>
                  </a:lnTo>
                  <a:lnTo>
                    <a:pt x="2839974" y="289559"/>
                  </a:lnTo>
                  <a:lnTo>
                    <a:pt x="2840736" y="288797"/>
                  </a:lnTo>
                  <a:close/>
                </a:path>
                <a:path extrusionOk="0" h="304164" w="2882900">
                  <a:moveTo>
                    <a:pt x="2840736" y="14731"/>
                  </a:moveTo>
                  <a:lnTo>
                    <a:pt x="2840736" y="14477"/>
                  </a:lnTo>
                  <a:lnTo>
                    <a:pt x="2839974" y="14477"/>
                  </a:lnTo>
                  <a:lnTo>
                    <a:pt x="2840736" y="14731"/>
                  </a:lnTo>
                  <a:close/>
                </a:path>
                <a:path extrusionOk="0" h="304164" w="2882900">
                  <a:moveTo>
                    <a:pt x="2844546" y="300285"/>
                  </a:moveTo>
                  <a:lnTo>
                    <a:pt x="2844546" y="288035"/>
                  </a:lnTo>
                  <a:lnTo>
                    <a:pt x="2839974" y="289559"/>
                  </a:lnTo>
                  <a:lnTo>
                    <a:pt x="2839974" y="301956"/>
                  </a:lnTo>
                  <a:lnTo>
                    <a:pt x="2844546" y="300285"/>
                  </a:lnTo>
                  <a:close/>
                </a:path>
                <a:path extrusionOk="0" h="304164" w="2882900">
                  <a:moveTo>
                    <a:pt x="2844546" y="16306"/>
                  </a:moveTo>
                  <a:lnTo>
                    <a:pt x="2844546" y="16001"/>
                  </a:lnTo>
                  <a:lnTo>
                    <a:pt x="2843784" y="16001"/>
                  </a:lnTo>
                  <a:lnTo>
                    <a:pt x="2844546" y="16306"/>
                  </a:lnTo>
                  <a:close/>
                </a:path>
                <a:path extrusionOk="0" h="304164" w="2882900">
                  <a:moveTo>
                    <a:pt x="2851404" y="283463"/>
                  </a:moveTo>
                  <a:lnTo>
                    <a:pt x="2847594" y="286511"/>
                  </a:lnTo>
                  <a:lnTo>
                    <a:pt x="2847594" y="285749"/>
                  </a:lnTo>
                  <a:lnTo>
                    <a:pt x="2843784" y="288035"/>
                  </a:lnTo>
                  <a:lnTo>
                    <a:pt x="2844546" y="288035"/>
                  </a:lnTo>
                  <a:lnTo>
                    <a:pt x="2844546" y="300285"/>
                  </a:lnTo>
                  <a:lnTo>
                    <a:pt x="2850642" y="298056"/>
                  </a:lnTo>
                  <a:lnTo>
                    <a:pt x="2850642" y="284225"/>
                  </a:lnTo>
                  <a:lnTo>
                    <a:pt x="2851404" y="283463"/>
                  </a:lnTo>
                  <a:close/>
                </a:path>
                <a:path extrusionOk="0" h="304164" w="2882900">
                  <a:moveTo>
                    <a:pt x="2851404" y="20269"/>
                  </a:moveTo>
                  <a:lnTo>
                    <a:pt x="2851404" y="19811"/>
                  </a:lnTo>
                  <a:lnTo>
                    <a:pt x="2850642" y="19811"/>
                  </a:lnTo>
                  <a:lnTo>
                    <a:pt x="2851404" y="20269"/>
                  </a:lnTo>
                  <a:close/>
                </a:path>
                <a:path extrusionOk="0" h="304164" w="2882900">
                  <a:moveTo>
                    <a:pt x="2860548" y="291883"/>
                  </a:moveTo>
                  <a:lnTo>
                    <a:pt x="2860548" y="275843"/>
                  </a:lnTo>
                  <a:lnTo>
                    <a:pt x="2857500" y="278891"/>
                  </a:lnTo>
                  <a:lnTo>
                    <a:pt x="2857500" y="278129"/>
                  </a:lnTo>
                  <a:lnTo>
                    <a:pt x="2854452" y="281939"/>
                  </a:lnTo>
                  <a:lnTo>
                    <a:pt x="2854452" y="281177"/>
                  </a:lnTo>
                  <a:lnTo>
                    <a:pt x="2850642" y="284225"/>
                  </a:lnTo>
                  <a:lnTo>
                    <a:pt x="2850642" y="298056"/>
                  </a:lnTo>
                  <a:lnTo>
                    <a:pt x="2854702" y="296572"/>
                  </a:lnTo>
                  <a:lnTo>
                    <a:pt x="2860548" y="291883"/>
                  </a:lnTo>
                  <a:close/>
                </a:path>
                <a:path extrusionOk="0" h="304164" w="2882900">
                  <a:moveTo>
                    <a:pt x="2860548" y="28384"/>
                  </a:moveTo>
                  <a:lnTo>
                    <a:pt x="2860548" y="28193"/>
                  </a:lnTo>
                  <a:lnTo>
                    <a:pt x="2859786" y="27431"/>
                  </a:lnTo>
                  <a:lnTo>
                    <a:pt x="2860548" y="28384"/>
                  </a:lnTo>
                  <a:close/>
                </a:path>
                <a:path extrusionOk="0" h="304164" w="2882900">
                  <a:moveTo>
                    <a:pt x="2862834" y="290050"/>
                  </a:moveTo>
                  <a:lnTo>
                    <a:pt x="2862834" y="272033"/>
                  </a:lnTo>
                  <a:lnTo>
                    <a:pt x="2859786" y="275843"/>
                  </a:lnTo>
                  <a:lnTo>
                    <a:pt x="2860548" y="275843"/>
                  </a:lnTo>
                  <a:lnTo>
                    <a:pt x="2860548" y="291883"/>
                  </a:lnTo>
                  <a:lnTo>
                    <a:pt x="2862834" y="290050"/>
                  </a:lnTo>
                  <a:close/>
                </a:path>
                <a:path extrusionOk="0" h="304164" w="2882900">
                  <a:moveTo>
                    <a:pt x="2862834" y="32194"/>
                  </a:moveTo>
                  <a:lnTo>
                    <a:pt x="2862834" y="31241"/>
                  </a:lnTo>
                  <a:lnTo>
                    <a:pt x="2862072" y="31241"/>
                  </a:lnTo>
                  <a:lnTo>
                    <a:pt x="2862834" y="32194"/>
                  </a:lnTo>
                  <a:close/>
                </a:path>
                <a:path extrusionOk="0" h="304164" w="2882900">
                  <a:moveTo>
                    <a:pt x="2865120" y="288216"/>
                  </a:moveTo>
                  <a:lnTo>
                    <a:pt x="2865120" y="268985"/>
                  </a:lnTo>
                  <a:lnTo>
                    <a:pt x="2862072" y="272795"/>
                  </a:lnTo>
                  <a:lnTo>
                    <a:pt x="2862834" y="272033"/>
                  </a:lnTo>
                  <a:lnTo>
                    <a:pt x="2862834" y="290050"/>
                  </a:lnTo>
                  <a:lnTo>
                    <a:pt x="2865120" y="288216"/>
                  </a:lnTo>
                  <a:close/>
                </a:path>
                <a:path extrusionOk="0" h="304164" w="2882900">
                  <a:moveTo>
                    <a:pt x="2865120" y="35813"/>
                  </a:moveTo>
                  <a:lnTo>
                    <a:pt x="2865120" y="35051"/>
                  </a:lnTo>
                  <a:lnTo>
                    <a:pt x="2864358" y="34289"/>
                  </a:lnTo>
                  <a:lnTo>
                    <a:pt x="2865120" y="35813"/>
                  </a:lnTo>
                  <a:close/>
                </a:path>
                <a:path extrusionOk="0" h="304164" w="2882900">
                  <a:moveTo>
                    <a:pt x="2868168" y="285772"/>
                  </a:moveTo>
                  <a:lnTo>
                    <a:pt x="2868168" y="261365"/>
                  </a:lnTo>
                  <a:lnTo>
                    <a:pt x="2866644" y="265937"/>
                  </a:lnTo>
                  <a:lnTo>
                    <a:pt x="2866644" y="265175"/>
                  </a:lnTo>
                  <a:lnTo>
                    <a:pt x="2864358" y="268985"/>
                  </a:lnTo>
                  <a:lnTo>
                    <a:pt x="2865120" y="268985"/>
                  </a:lnTo>
                  <a:lnTo>
                    <a:pt x="2865120" y="288216"/>
                  </a:lnTo>
                  <a:lnTo>
                    <a:pt x="2868168" y="285772"/>
                  </a:lnTo>
                  <a:close/>
                </a:path>
                <a:path extrusionOk="0" h="304164" w="2882900">
                  <a:moveTo>
                    <a:pt x="2868168" y="44195"/>
                  </a:moveTo>
                  <a:lnTo>
                    <a:pt x="2868168" y="42671"/>
                  </a:lnTo>
                  <a:lnTo>
                    <a:pt x="2867406" y="41909"/>
                  </a:lnTo>
                  <a:lnTo>
                    <a:pt x="2868168" y="44195"/>
                  </a:lnTo>
                  <a:close/>
                </a:path>
                <a:path extrusionOk="0" h="304164" w="2882900">
                  <a:moveTo>
                    <a:pt x="2869692" y="283493"/>
                  </a:moveTo>
                  <a:lnTo>
                    <a:pt x="2869692" y="252983"/>
                  </a:lnTo>
                  <a:lnTo>
                    <a:pt x="2868930" y="257555"/>
                  </a:lnTo>
                  <a:lnTo>
                    <a:pt x="2868930" y="256793"/>
                  </a:lnTo>
                  <a:lnTo>
                    <a:pt x="2867406" y="262127"/>
                  </a:lnTo>
                  <a:lnTo>
                    <a:pt x="2868168" y="261365"/>
                  </a:lnTo>
                  <a:lnTo>
                    <a:pt x="2868168" y="285772"/>
                  </a:lnTo>
                  <a:lnTo>
                    <a:pt x="2869692" y="2834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3" name="Google Shape;673;p33"/>
          <p:cNvSpPr txBox="1"/>
          <p:nvPr/>
        </p:nvSpPr>
        <p:spPr>
          <a:xfrm>
            <a:off x="4781804" y="5549139"/>
            <a:ext cx="2555875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1000x </a:t>
            </a:r>
            <a:r>
              <a:rPr b="1"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rates increase!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4" name="Google Shape;674;p33"/>
          <p:cNvGrpSpPr/>
          <p:nvPr/>
        </p:nvGrpSpPr>
        <p:grpSpPr>
          <a:xfrm>
            <a:off x="3681222" y="4140709"/>
            <a:ext cx="4747260" cy="1412887"/>
            <a:chOff x="2157222" y="4140708"/>
            <a:chExt cx="4747260" cy="1412887"/>
          </a:xfrm>
        </p:grpSpPr>
        <p:sp>
          <p:nvSpPr>
            <p:cNvPr id="675" name="Google Shape;675;p33"/>
            <p:cNvSpPr/>
            <p:nvPr/>
          </p:nvSpPr>
          <p:spPr>
            <a:xfrm>
              <a:off x="2212848" y="4140708"/>
              <a:ext cx="2319655" cy="280035"/>
            </a:xfrm>
            <a:custGeom>
              <a:rect b="b" l="l" r="r" t="t"/>
              <a:pathLst>
                <a:path extrusionOk="0" h="280035" w="2319654">
                  <a:moveTo>
                    <a:pt x="101345" y="179070"/>
                  </a:moveTo>
                  <a:lnTo>
                    <a:pt x="98297" y="174498"/>
                  </a:lnTo>
                  <a:lnTo>
                    <a:pt x="95250" y="170688"/>
                  </a:lnTo>
                  <a:lnTo>
                    <a:pt x="89153" y="169164"/>
                  </a:lnTo>
                  <a:lnTo>
                    <a:pt x="84581" y="172974"/>
                  </a:lnTo>
                  <a:lnTo>
                    <a:pt x="0" y="233934"/>
                  </a:lnTo>
                  <a:lnTo>
                    <a:pt x="17525" y="241925"/>
                  </a:lnTo>
                  <a:lnTo>
                    <a:pt x="17525" y="222504"/>
                  </a:lnTo>
                  <a:lnTo>
                    <a:pt x="52674" y="219103"/>
                  </a:lnTo>
                  <a:lnTo>
                    <a:pt x="96011" y="188214"/>
                  </a:lnTo>
                  <a:lnTo>
                    <a:pt x="99821" y="185166"/>
                  </a:lnTo>
                  <a:lnTo>
                    <a:pt x="101345" y="179070"/>
                  </a:lnTo>
                  <a:close/>
                </a:path>
                <a:path extrusionOk="0" h="280035" w="2319654">
                  <a:moveTo>
                    <a:pt x="52674" y="219103"/>
                  </a:moveTo>
                  <a:lnTo>
                    <a:pt x="17525" y="222504"/>
                  </a:lnTo>
                  <a:lnTo>
                    <a:pt x="19811" y="241554"/>
                  </a:lnTo>
                  <a:lnTo>
                    <a:pt x="22859" y="241259"/>
                  </a:lnTo>
                  <a:lnTo>
                    <a:pt x="22859" y="223266"/>
                  </a:lnTo>
                  <a:lnTo>
                    <a:pt x="37466" y="229943"/>
                  </a:lnTo>
                  <a:lnTo>
                    <a:pt x="52674" y="219103"/>
                  </a:lnTo>
                  <a:close/>
                </a:path>
                <a:path extrusionOk="0" h="280035" w="2319654">
                  <a:moveTo>
                    <a:pt x="109727" y="268224"/>
                  </a:moveTo>
                  <a:lnTo>
                    <a:pt x="107441" y="262128"/>
                  </a:lnTo>
                  <a:lnTo>
                    <a:pt x="102869" y="259842"/>
                  </a:lnTo>
                  <a:lnTo>
                    <a:pt x="55344" y="238116"/>
                  </a:lnTo>
                  <a:lnTo>
                    <a:pt x="19811" y="241554"/>
                  </a:lnTo>
                  <a:lnTo>
                    <a:pt x="17525" y="222504"/>
                  </a:lnTo>
                  <a:lnTo>
                    <a:pt x="17525" y="241925"/>
                  </a:lnTo>
                  <a:lnTo>
                    <a:pt x="95250" y="277368"/>
                  </a:lnTo>
                  <a:lnTo>
                    <a:pt x="99821" y="279654"/>
                  </a:lnTo>
                  <a:lnTo>
                    <a:pt x="105155" y="277368"/>
                  </a:lnTo>
                  <a:lnTo>
                    <a:pt x="109727" y="268224"/>
                  </a:lnTo>
                  <a:close/>
                </a:path>
                <a:path extrusionOk="0" h="280035" w="2319654">
                  <a:moveTo>
                    <a:pt x="37466" y="229943"/>
                  </a:moveTo>
                  <a:lnTo>
                    <a:pt x="22859" y="223266"/>
                  </a:lnTo>
                  <a:lnTo>
                    <a:pt x="24383" y="239268"/>
                  </a:lnTo>
                  <a:lnTo>
                    <a:pt x="37466" y="229943"/>
                  </a:lnTo>
                  <a:close/>
                </a:path>
                <a:path extrusionOk="0" h="280035" w="2319654">
                  <a:moveTo>
                    <a:pt x="55344" y="238116"/>
                  </a:moveTo>
                  <a:lnTo>
                    <a:pt x="37466" y="229943"/>
                  </a:lnTo>
                  <a:lnTo>
                    <a:pt x="24383" y="239268"/>
                  </a:lnTo>
                  <a:lnTo>
                    <a:pt x="22859" y="223266"/>
                  </a:lnTo>
                  <a:lnTo>
                    <a:pt x="22859" y="241259"/>
                  </a:lnTo>
                  <a:lnTo>
                    <a:pt x="55344" y="238116"/>
                  </a:lnTo>
                  <a:close/>
                </a:path>
                <a:path extrusionOk="0" h="280035" w="2319654">
                  <a:moveTo>
                    <a:pt x="2319528" y="19050"/>
                  </a:moveTo>
                  <a:lnTo>
                    <a:pt x="2317241" y="0"/>
                  </a:lnTo>
                  <a:lnTo>
                    <a:pt x="52674" y="219103"/>
                  </a:lnTo>
                  <a:lnTo>
                    <a:pt x="37466" y="229943"/>
                  </a:lnTo>
                  <a:lnTo>
                    <a:pt x="55344" y="238116"/>
                  </a:lnTo>
                  <a:lnTo>
                    <a:pt x="2319528" y="1905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76" name="Google Shape;676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75988" y="4150614"/>
              <a:ext cx="110490" cy="2240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7" name="Google Shape;677;p33"/>
            <p:cNvSpPr/>
            <p:nvPr/>
          </p:nvSpPr>
          <p:spPr>
            <a:xfrm>
              <a:off x="2157222" y="4140720"/>
              <a:ext cx="4747260" cy="1412875"/>
            </a:xfrm>
            <a:custGeom>
              <a:rect b="b" l="l" r="r" t="t"/>
              <a:pathLst>
                <a:path extrusionOk="0" h="1412875" w="4747259">
                  <a:moveTo>
                    <a:pt x="110490" y="721601"/>
                  </a:moveTo>
                  <a:lnTo>
                    <a:pt x="108966" y="716267"/>
                  </a:lnTo>
                  <a:lnTo>
                    <a:pt x="104394" y="713219"/>
                  </a:lnTo>
                  <a:lnTo>
                    <a:pt x="99822" y="710933"/>
                  </a:lnTo>
                  <a:lnTo>
                    <a:pt x="94488" y="712457"/>
                  </a:lnTo>
                  <a:lnTo>
                    <a:pt x="91440" y="717029"/>
                  </a:lnTo>
                  <a:lnTo>
                    <a:pt x="64858" y="762393"/>
                  </a:lnTo>
                  <a:lnTo>
                    <a:pt x="65532" y="525767"/>
                  </a:lnTo>
                  <a:lnTo>
                    <a:pt x="46482" y="525005"/>
                  </a:lnTo>
                  <a:lnTo>
                    <a:pt x="45808" y="762889"/>
                  </a:lnTo>
                  <a:lnTo>
                    <a:pt x="19050" y="716267"/>
                  </a:lnTo>
                  <a:lnTo>
                    <a:pt x="16764" y="711695"/>
                  </a:lnTo>
                  <a:lnTo>
                    <a:pt x="10668" y="710171"/>
                  </a:lnTo>
                  <a:lnTo>
                    <a:pt x="6096" y="713219"/>
                  </a:lnTo>
                  <a:lnTo>
                    <a:pt x="1524" y="715505"/>
                  </a:lnTo>
                  <a:lnTo>
                    <a:pt x="0" y="721601"/>
                  </a:lnTo>
                  <a:lnTo>
                    <a:pt x="3048" y="726173"/>
                  </a:lnTo>
                  <a:lnTo>
                    <a:pt x="45720" y="800849"/>
                  </a:lnTo>
                  <a:lnTo>
                    <a:pt x="54864" y="816851"/>
                  </a:lnTo>
                  <a:lnTo>
                    <a:pt x="108204" y="726173"/>
                  </a:lnTo>
                  <a:lnTo>
                    <a:pt x="110490" y="721601"/>
                  </a:lnTo>
                  <a:close/>
                </a:path>
                <a:path extrusionOk="0" h="1412875" w="4747259">
                  <a:moveTo>
                    <a:pt x="2429256" y="721601"/>
                  </a:moveTo>
                  <a:lnTo>
                    <a:pt x="2427732" y="716267"/>
                  </a:lnTo>
                  <a:lnTo>
                    <a:pt x="2423160" y="713219"/>
                  </a:lnTo>
                  <a:lnTo>
                    <a:pt x="2418588" y="710933"/>
                  </a:lnTo>
                  <a:lnTo>
                    <a:pt x="2412492" y="712457"/>
                  </a:lnTo>
                  <a:lnTo>
                    <a:pt x="2410206" y="717029"/>
                  </a:lnTo>
                  <a:lnTo>
                    <a:pt x="2382964" y="762736"/>
                  </a:lnTo>
                  <a:lnTo>
                    <a:pt x="2384298" y="525767"/>
                  </a:lnTo>
                  <a:lnTo>
                    <a:pt x="2365248" y="525005"/>
                  </a:lnTo>
                  <a:lnTo>
                    <a:pt x="2363914" y="762533"/>
                  </a:lnTo>
                  <a:lnTo>
                    <a:pt x="2337816" y="716267"/>
                  </a:lnTo>
                  <a:lnTo>
                    <a:pt x="2334768" y="711695"/>
                  </a:lnTo>
                  <a:lnTo>
                    <a:pt x="2328672" y="710171"/>
                  </a:lnTo>
                  <a:lnTo>
                    <a:pt x="2324100" y="713219"/>
                  </a:lnTo>
                  <a:lnTo>
                    <a:pt x="2319528" y="715505"/>
                  </a:lnTo>
                  <a:lnTo>
                    <a:pt x="2318004" y="721601"/>
                  </a:lnTo>
                  <a:lnTo>
                    <a:pt x="2321052" y="726173"/>
                  </a:lnTo>
                  <a:lnTo>
                    <a:pt x="2363724" y="800849"/>
                  </a:lnTo>
                  <a:lnTo>
                    <a:pt x="2372868" y="816851"/>
                  </a:lnTo>
                  <a:lnTo>
                    <a:pt x="2426208" y="726173"/>
                  </a:lnTo>
                  <a:lnTo>
                    <a:pt x="2429256" y="721601"/>
                  </a:lnTo>
                  <a:close/>
                </a:path>
                <a:path extrusionOk="0" h="1412875" w="4747259">
                  <a:moveTo>
                    <a:pt x="4692396" y="233934"/>
                  </a:moveTo>
                  <a:lnTo>
                    <a:pt x="4607052" y="172974"/>
                  </a:lnTo>
                  <a:lnTo>
                    <a:pt x="4603242" y="169164"/>
                  </a:lnTo>
                  <a:lnTo>
                    <a:pt x="4597146" y="170688"/>
                  </a:lnTo>
                  <a:lnTo>
                    <a:pt x="4594098" y="174498"/>
                  </a:lnTo>
                  <a:lnTo>
                    <a:pt x="4591050" y="179070"/>
                  </a:lnTo>
                  <a:lnTo>
                    <a:pt x="4591812" y="185166"/>
                  </a:lnTo>
                  <a:lnTo>
                    <a:pt x="4596384" y="188214"/>
                  </a:lnTo>
                  <a:lnTo>
                    <a:pt x="4639830" y="219176"/>
                  </a:lnTo>
                  <a:lnTo>
                    <a:pt x="2375154" y="0"/>
                  </a:lnTo>
                  <a:lnTo>
                    <a:pt x="2372868" y="19050"/>
                  </a:lnTo>
                  <a:lnTo>
                    <a:pt x="4637049" y="238112"/>
                  </a:lnTo>
                  <a:lnTo>
                    <a:pt x="4669536" y="241249"/>
                  </a:lnTo>
                  <a:lnTo>
                    <a:pt x="4672584" y="241554"/>
                  </a:lnTo>
                  <a:lnTo>
                    <a:pt x="4637049" y="238112"/>
                  </a:lnTo>
                  <a:lnTo>
                    <a:pt x="4589526" y="259842"/>
                  </a:lnTo>
                  <a:lnTo>
                    <a:pt x="4584192" y="262128"/>
                  </a:lnTo>
                  <a:lnTo>
                    <a:pt x="4582668" y="268224"/>
                  </a:lnTo>
                  <a:lnTo>
                    <a:pt x="4584192" y="272796"/>
                  </a:lnTo>
                  <a:lnTo>
                    <a:pt x="4586478" y="277368"/>
                  </a:lnTo>
                  <a:lnTo>
                    <a:pt x="4592574" y="279654"/>
                  </a:lnTo>
                  <a:lnTo>
                    <a:pt x="4597146" y="277368"/>
                  </a:lnTo>
                  <a:lnTo>
                    <a:pt x="4674108" y="242265"/>
                  </a:lnTo>
                  <a:lnTo>
                    <a:pt x="4692396" y="233934"/>
                  </a:lnTo>
                  <a:close/>
                </a:path>
                <a:path extrusionOk="0" h="1412875" w="4747259">
                  <a:moveTo>
                    <a:pt x="4693158" y="1116317"/>
                  </a:moveTo>
                  <a:lnTo>
                    <a:pt x="4690872" y="1098029"/>
                  </a:lnTo>
                  <a:lnTo>
                    <a:pt x="2430437" y="1352448"/>
                  </a:lnTo>
                  <a:lnTo>
                    <a:pt x="2473452" y="1320533"/>
                  </a:lnTo>
                  <a:lnTo>
                    <a:pt x="2478024" y="1317485"/>
                  </a:lnTo>
                  <a:lnTo>
                    <a:pt x="2478786" y="1311389"/>
                  </a:lnTo>
                  <a:lnTo>
                    <a:pt x="2475738" y="1307579"/>
                  </a:lnTo>
                  <a:lnTo>
                    <a:pt x="2471928" y="1303007"/>
                  </a:lnTo>
                  <a:lnTo>
                    <a:pt x="2466594" y="1302245"/>
                  </a:lnTo>
                  <a:lnTo>
                    <a:pt x="2462022" y="1305293"/>
                  </a:lnTo>
                  <a:lnTo>
                    <a:pt x="2401862" y="1350137"/>
                  </a:lnTo>
                  <a:lnTo>
                    <a:pt x="2426208" y="1309103"/>
                  </a:lnTo>
                  <a:lnTo>
                    <a:pt x="2429256" y="1304531"/>
                  </a:lnTo>
                  <a:lnTo>
                    <a:pt x="2427732" y="1298435"/>
                  </a:lnTo>
                  <a:lnTo>
                    <a:pt x="2423160" y="1295387"/>
                  </a:lnTo>
                  <a:lnTo>
                    <a:pt x="2418588" y="1293101"/>
                  </a:lnTo>
                  <a:lnTo>
                    <a:pt x="2412492" y="1294625"/>
                  </a:lnTo>
                  <a:lnTo>
                    <a:pt x="2410206" y="1299197"/>
                  </a:lnTo>
                  <a:lnTo>
                    <a:pt x="2382964" y="1345374"/>
                  </a:lnTo>
                  <a:lnTo>
                    <a:pt x="2384298" y="1107935"/>
                  </a:lnTo>
                  <a:lnTo>
                    <a:pt x="2365248" y="1107935"/>
                  </a:lnTo>
                  <a:lnTo>
                    <a:pt x="2363914" y="1344701"/>
                  </a:lnTo>
                  <a:lnTo>
                    <a:pt x="2337816" y="1298435"/>
                  </a:lnTo>
                  <a:lnTo>
                    <a:pt x="2334768" y="1293863"/>
                  </a:lnTo>
                  <a:lnTo>
                    <a:pt x="2328672" y="1292339"/>
                  </a:lnTo>
                  <a:lnTo>
                    <a:pt x="2324100" y="1295387"/>
                  </a:lnTo>
                  <a:lnTo>
                    <a:pt x="2319528" y="1297673"/>
                  </a:lnTo>
                  <a:lnTo>
                    <a:pt x="2318004" y="1303769"/>
                  </a:lnTo>
                  <a:lnTo>
                    <a:pt x="2321052" y="1308341"/>
                  </a:lnTo>
                  <a:lnTo>
                    <a:pt x="2337803" y="1337678"/>
                  </a:lnTo>
                  <a:lnTo>
                    <a:pt x="2294382" y="1305293"/>
                  </a:lnTo>
                  <a:lnTo>
                    <a:pt x="2290572" y="1302245"/>
                  </a:lnTo>
                  <a:lnTo>
                    <a:pt x="2284476" y="1303007"/>
                  </a:lnTo>
                  <a:lnTo>
                    <a:pt x="2281428" y="1307579"/>
                  </a:lnTo>
                  <a:lnTo>
                    <a:pt x="2278380" y="1311389"/>
                  </a:lnTo>
                  <a:lnTo>
                    <a:pt x="2279142" y="1317485"/>
                  </a:lnTo>
                  <a:lnTo>
                    <a:pt x="2282952" y="1320533"/>
                  </a:lnTo>
                  <a:lnTo>
                    <a:pt x="2325979" y="1352461"/>
                  </a:lnTo>
                  <a:lnTo>
                    <a:pt x="56388" y="1098029"/>
                  </a:lnTo>
                  <a:lnTo>
                    <a:pt x="54864" y="1116317"/>
                  </a:lnTo>
                  <a:lnTo>
                    <a:pt x="2323655" y="1371498"/>
                  </a:lnTo>
                  <a:lnTo>
                    <a:pt x="2275332" y="1392923"/>
                  </a:lnTo>
                  <a:lnTo>
                    <a:pt x="2269998" y="1395209"/>
                  </a:lnTo>
                  <a:lnTo>
                    <a:pt x="2267712" y="1400543"/>
                  </a:lnTo>
                  <a:lnTo>
                    <a:pt x="2269998" y="1405115"/>
                  </a:lnTo>
                  <a:lnTo>
                    <a:pt x="2272284" y="1410449"/>
                  </a:lnTo>
                  <a:lnTo>
                    <a:pt x="2277618" y="1412735"/>
                  </a:lnTo>
                  <a:lnTo>
                    <a:pt x="2282952" y="1410449"/>
                  </a:lnTo>
                  <a:lnTo>
                    <a:pt x="2359736" y="1376057"/>
                  </a:lnTo>
                  <a:lnTo>
                    <a:pt x="2363724" y="1383017"/>
                  </a:lnTo>
                  <a:lnTo>
                    <a:pt x="2372868" y="1399019"/>
                  </a:lnTo>
                  <a:lnTo>
                    <a:pt x="2388641" y="1372425"/>
                  </a:lnTo>
                  <a:lnTo>
                    <a:pt x="2395728" y="1375575"/>
                  </a:lnTo>
                  <a:lnTo>
                    <a:pt x="2474214" y="1410449"/>
                  </a:lnTo>
                  <a:lnTo>
                    <a:pt x="2478786" y="1411973"/>
                  </a:lnTo>
                  <a:lnTo>
                    <a:pt x="2484120" y="1410449"/>
                  </a:lnTo>
                  <a:lnTo>
                    <a:pt x="2486406" y="1405115"/>
                  </a:lnTo>
                  <a:lnTo>
                    <a:pt x="2488692" y="1400543"/>
                  </a:lnTo>
                  <a:lnTo>
                    <a:pt x="2486406" y="1395209"/>
                  </a:lnTo>
                  <a:lnTo>
                    <a:pt x="2481834" y="1392923"/>
                  </a:lnTo>
                  <a:lnTo>
                    <a:pt x="2433307" y="1371422"/>
                  </a:lnTo>
                  <a:lnTo>
                    <a:pt x="4693158" y="1116317"/>
                  </a:lnTo>
                  <a:close/>
                </a:path>
                <a:path extrusionOk="0" h="1412875" w="4747259">
                  <a:moveTo>
                    <a:pt x="4747260" y="721601"/>
                  </a:moveTo>
                  <a:lnTo>
                    <a:pt x="4745736" y="716267"/>
                  </a:lnTo>
                  <a:lnTo>
                    <a:pt x="4741164" y="713219"/>
                  </a:lnTo>
                  <a:lnTo>
                    <a:pt x="4736592" y="710933"/>
                  </a:lnTo>
                  <a:lnTo>
                    <a:pt x="4730496" y="712457"/>
                  </a:lnTo>
                  <a:lnTo>
                    <a:pt x="4728210" y="717029"/>
                  </a:lnTo>
                  <a:lnTo>
                    <a:pt x="4700968" y="762736"/>
                  </a:lnTo>
                  <a:lnTo>
                    <a:pt x="4702302" y="525767"/>
                  </a:lnTo>
                  <a:lnTo>
                    <a:pt x="4683252" y="525005"/>
                  </a:lnTo>
                  <a:lnTo>
                    <a:pt x="4681918" y="761746"/>
                  </a:lnTo>
                  <a:lnTo>
                    <a:pt x="4655820" y="716267"/>
                  </a:lnTo>
                  <a:lnTo>
                    <a:pt x="4652772" y="711695"/>
                  </a:lnTo>
                  <a:lnTo>
                    <a:pt x="4647438" y="710171"/>
                  </a:lnTo>
                  <a:lnTo>
                    <a:pt x="4642866" y="713219"/>
                  </a:lnTo>
                  <a:lnTo>
                    <a:pt x="4638294" y="715505"/>
                  </a:lnTo>
                  <a:lnTo>
                    <a:pt x="4636770" y="721601"/>
                  </a:lnTo>
                  <a:lnTo>
                    <a:pt x="4639056" y="726173"/>
                  </a:lnTo>
                  <a:lnTo>
                    <a:pt x="4681728" y="799769"/>
                  </a:lnTo>
                  <a:lnTo>
                    <a:pt x="4691634" y="816851"/>
                  </a:lnTo>
                  <a:lnTo>
                    <a:pt x="4744212" y="726173"/>
                  </a:lnTo>
                  <a:lnTo>
                    <a:pt x="4747260" y="72160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8" name="Google Shape;678;p33"/>
          <p:cNvSpPr txBox="1"/>
          <p:nvPr>
            <p:ph type="title"/>
          </p:nvPr>
        </p:nvSpPr>
        <p:spPr>
          <a:xfrm>
            <a:off x="1755140" y="294385"/>
            <a:ext cx="6761480" cy="57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Millimeter-Wave Massive MIMO</a:t>
            </a:r>
            <a:endParaRPr sz="3600"/>
          </a:p>
        </p:txBody>
      </p:sp>
      <p:sp>
        <p:nvSpPr>
          <p:cNvPr id="679" name="Google Shape;679;p33"/>
          <p:cNvSpPr txBox="1"/>
          <p:nvPr>
            <p:ph idx="12" type="sldNum"/>
          </p:nvPr>
        </p:nvSpPr>
        <p:spPr>
          <a:xfrm>
            <a:off x="8563356" y="6598466"/>
            <a:ext cx="374650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36525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>
              <a:solidFill>
                <a:srgbClr val="3333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33"/>
          <p:cNvSpPr txBox="1"/>
          <p:nvPr/>
        </p:nvSpPr>
        <p:spPr>
          <a:xfrm>
            <a:off x="1608060" y="6088633"/>
            <a:ext cx="8956040" cy="3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Xinyu Gao, </a:t>
            </a:r>
            <a:r>
              <a:rPr b="1" lang="en-US" sz="10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Linglong Dai</a:t>
            </a: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Shuangfeng Han, Chih-Lin I, and Robert Heath, “Energy-Efficient Hybrid Analog and Digital Precoding for mmWave MIMO  Systems with Large Antenna Arrays”, to appear in </a:t>
            </a:r>
            <a:r>
              <a:rPr b="1" i="1" lang="en-US" sz="105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IEEE Journal on Selected Areas in Communications</a:t>
            </a: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available at: </a:t>
            </a:r>
            <a:r>
              <a:rPr lang="en-US" sz="1050" u="sng">
                <a:solidFill>
                  <a:srgbClr val="65659A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http://arxiv.org/abs/1507.04592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4"/>
          <p:cNvSpPr txBox="1"/>
          <p:nvPr/>
        </p:nvSpPr>
        <p:spPr>
          <a:xfrm>
            <a:off x="1643126" y="1092582"/>
            <a:ext cx="7551420" cy="2296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7625">
            <a:spAutoFit/>
          </a:bodyPr>
          <a:lstStyle/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015" marR="0" rtl="0" algn="l"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 MIMO: </a:t>
            </a:r>
            <a:r>
              <a:rPr b="0" i="0" lang="en-US" sz="2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one dedicated RF chain for one antenna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2" marL="912494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Enormous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RF chains due to large antenna array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2" marL="912494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High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complexity in signal processing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2" marL="912494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Unaffordable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energy consumption (250 mW per RF chain)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4" lvl="3" marL="116459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64 antennas → 64 RF chains →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16 W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34"/>
          <p:cNvSpPr txBox="1"/>
          <p:nvPr/>
        </p:nvSpPr>
        <p:spPr>
          <a:xfrm>
            <a:off x="7101840" y="4863499"/>
            <a:ext cx="3168650" cy="588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How to reduce the required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number of RF chains?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34"/>
          <p:cNvSpPr txBox="1"/>
          <p:nvPr/>
        </p:nvSpPr>
        <p:spPr>
          <a:xfrm>
            <a:off x="7010400" y="4800601"/>
            <a:ext cx="3352800" cy="65402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0" lIns="0" spcFirstLastPara="1" rIns="0" wrap="square" tIns="38100">
            <a:spAutoFit/>
          </a:bodyPr>
          <a:lstStyle/>
          <a:p>
            <a:pPr indent="0" lvl="0" marL="90805" marR="8509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How to reduce the required  number of RF chains?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34"/>
          <p:cNvSpPr txBox="1"/>
          <p:nvPr>
            <p:ph type="title"/>
          </p:nvPr>
        </p:nvSpPr>
        <p:spPr>
          <a:xfrm>
            <a:off x="1678939" y="294385"/>
            <a:ext cx="8437880" cy="57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Challenges of mmWave massive MIMO</a:t>
            </a:r>
            <a:endParaRPr sz="3600"/>
          </a:p>
        </p:txBody>
      </p:sp>
      <p:grpSp>
        <p:nvGrpSpPr>
          <p:cNvPr id="689" name="Google Shape;689;p34"/>
          <p:cNvGrpSpPr/>
          <p:nvPr/>
        </p:nvGrpSpPr>
        <p:grpSpPr>
          <a:xfrm>
            <a:off x="1530858" y="3373374"/>
            <a:ext cx="5397500" cy="3121914"/>
            <a:chOff x="6858" y="3373373"/>
            <a:chExt cx="5397500" cy="3121914"/>
          </a:xfrm>
        </p:grpSpPr>
        <p:pic>
          <p:nvPicPr>
            <p:cNvPr id="690" name="Google Shape;690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0999" y="3657599"/>
              <a:ext cx="4801476" cy="28376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1" name="Google Shape;691;p34"/>
            <p:cNvSpPr/>
            <p:nvPr/>
          </p:nvSpPr>
          <p:spPr>
            <a:xfrm>
              <a:off x="6858" y="3373373"/>
              <a:ext cx="5397500" cy="849630"/>
            </a:xfrm>
            <a:custGeom>
              <a:rect b="b" l="l" r="r" t="t"/>
              <a:pathLst>
                <a:path extrusionOk="0" h="849629" w="5397500">
                  <a:moveTo>
                    <a:pt x="5397500" y="437387"/>
                  </a:moveTo>
                  <a:lnTo>
                    <a:pt x="5397500" y="412241"/>
                  </a:lnTo>
                  <a:lnTo>
                    <a:pt x="5384800" y="399287"/>
                  </a:lnTo>
                  <a:lnTo>
                    <a:pt x="5384800" y="387095"/>
                  </a:lnTo>
                  <a:lnTo>
                    <a:pt x="5372100" y="374903"/>
                  </a:lnTo>
                  <a:lnTo>
                    <a:pt x="5346700" y="346416"/>
                  </a:lnTo>
                  <a:lnTo>
                    <a:pt x="5321300" y="319963"/>
                  </a:lnTo>
                  <a:lnTo>
                    <a:pt x="5270500" y="295496"/>
                  </a:lnTo>
                  <a:lnTo>
                    <a:pt x="5232400" y="272971"/>
                  </a:lnTo>
                  <a:lnTo>
                    <a:pt x="5181600" y="252343"/>
                  </a:lnTo>
                  <a:lnTo>
                    <a:pt x="5118100" y="233565"/>
                  </a:lnTo>
                  <a:lnTo>
                    <a:pt x="5067300" y="216593"/>
                  </a:lnTo>
                  <a:lnTo>
                    <a:pt x="5003800" y="201380"/>
                  </a:lnTo>
                  <a:lnTo>
                    <a:pt x="4953000" y="187881"/>
                  </a:lnTo>
                  <a:lnTo>
                    <a:pt x="4902200" y="176050"/>
                  </a:lnTo>
                  <a:lnTo>
                    <a:pt x="4851400" y="165843"/>
                  </a:lnTo>
                  <a:lnTo>
                    <a:pt x="4800600" y="157212"/>
                  </a:lnTo>
                  <a:lnTo>
                    <a:pt x="4775200" y="150113"/>
                  </a:lnTo>
                  <a:lnTo>
                    <a:pt x="4724400" y="142493"/>
                  </a:lnTo>
                  <a:lnTo>
                    <a:pt x="4686300" y="134873"/>
                  </a:lnTo>
                  <a:lnTo>
                    <a:pt x="4635500" y="126926"/>
                  </a:lnTo>
                  <a:lnTo>
                    <a:pt x="4584700" y="119293"/>
                  </a:lnTo>
                  <a:lnTo>
                    <a:pt x="4533900" y="111968"/>
                  </a:lnTo>
                  <a:lnTo>
                    <a:pt x="4483100" y="104945"/>
                  </a:lnTo>
                  <a:lnTo>
                    <a:pt x="4432300" y="98217"/>
                  </a:lnTo>
                  <a:lnTo>
                    <a:pt x="4381500" y="91778"/>
                  </a:lnTo>
                  <a:lnTo>
                    <a:pt x="4330700" y="85622"/>
                  </a:lnTo>
                  <a:lnTo>
                    <a:pt x="4279900" y="79741"/>
                  </a:lnTo>
                  <a:lnTo>
                    <a:pt x="4229100" y="74129"/>
                  </a:lnTo>
                  <a:lnTo>
                    <a:pt x="4178300" y="68781"/>
                  </a:lnTo>
                  <a:lnTo>
                    <a:pt x="4127500" y="63688"/>
                  </a:lnTo>
                  <a:lnTo>
                    <a:pt x="4076700" y="58845"/>
                  </a:lnTo>
                  <a:lnTo>
                    <a:pt x="4025900" y="54245"/>
                  </a:lnTo>
                  <a:lnTo>
                    <a:pt x="3975100" y="49882"/>
                  </a:lnTo>
                  <a:lnTo>
                    <a:pt x="3924300" y="45749"/>
                  </a:lnTo>
                  <a:lnTo>
                    <a:pt x="3873500" y="41839"/>
                  </a:lnTo>
                  <a:lnTo>
                    <a:pt x="3822700" y="38147"/>
                  </a:lnTo>
                  <a:lnTo>
                    <a:pt x="3771900" y="34665"/>
                  </a:lnTo>
                  <a:lnTo>
                    <a:pt x="3733800" y="31388"/>
                  </a:lnTo>
                  <a:lnTo>
                    <a:pt x="3683000" y="28308"/>
                  </a:lnTo>
                  <a:lnTo>
                    <a:pt x="3632200" y="25419"/>
                  </a:lnTo>
                  <a:lnTo>
                    <a:pt x="3581400" y="22715"/>
                  </a:lnTo>
                  <a:lnTo>
                    <a:pt x="3530600" y="20188"/>
                  </a:lnTo>
                  <a:lnTo>
                    <a:pt x="3479800" y="17833"/>
                  </a:lnTo>
                  <a:lnTo>
                    <a:pt x="3429000" y="15644"/>
                  </a:lnTo>
                  <a:lnTo>
                    <a:pt x="3378200" y="13612"/>
                  </a:lnTo>
                  <a:lnTo>
                    <a:pt x="3327400" y="11733"/>
                  </a:lnTo>
                  <a:lnTo>
                    <a:pt x="3276600" y="9999"/>
                  </a:lnTo>
                  <a:lnTo>
                    <a:pt x="3225800" y="8404"/>
                  </a:lnTo>
                  <a:lnTo>
                    <a:pt x="3175000" y="6941"/>
                  </a:lnTo>
                  <a:lnTo>
                    <a:pt x="3124200" y="5605"/>
                  </a:lnTo>
                  <a:lnTo>
                    <a:pt x="3073400" y="4388"/>
                  </a:lnTo>
                  <a:lnTo>
                    <a:pt x="3022600" y="3283"/>
                  </a:lnTo>
                  <a:lnTo>
                    <a:pt x="2971800" y="2286"/>
                  </a:lnTo>
                  <a:lnTo>
                    <a:pt x="2832100" y="762"/>
                  </a:lnTo>
                  <a:lnTo>
                    <a:pt x="2692400" y="0"/>
                  </a:lnTo>
                  <a:lnTo>
                    <a:pt x="2552700" y="762"/>
                  </a:lnTo>
                  <a:lnTo>
                    <a:pt x="2413000" y="2286"/>
                  </a:lnTo>
                  <a:lnTo>
                    <a:pt x="2374900" y="3282"/>
                  </a:lnTo>
                  <a:lnTo>
                    <a:pt x="2324100" y="4386"/>
                  </a:lnTo>
                  <a:lnTo>
                    <a:pt x="2273300" y="5603"/>
                  </a:lnTo>
                  <a:lnTo>
                    <a:pt x="2222500" y="6940"/>
                  </a:lnTo>
                  <a:lnTo>
                    <a:pt x="2171700" y="8403"/>
                  </a:lnTo>
                  <a:lnTo>
                    <a:pt x="2120900" y="9998"/>
                  </a:lnTo>
                  <a:lnTo>
                    <a:pt x="2070100" y="11733"/>
                  </a:lnTo>
                  <a:lnTo>
                    <a:pt x="2019300" y="13613"/>
                  </a:lnTo>
                  <a:lnTo>
                    <a:pt x="1968500" y="15646"/>
                  </a:lnTo>
                  <a:lnTo>
                    <a:pt x="1917700" y="17837"/>
                  </a:lnTo>
                  <a:lnTo>
                    <a:pt x="1866900" y="20193"/>
                  </a:lnTo>
                  <a:lnTo>
                    <a:pt x="1816100" y="22721"/>
                  </a:lnTo>
                  <a:lnTo>
                    <a:pt x="1765300" y="25427"/>
                  </a:lnTo>
                  <a:lnTo>
                    <a:pt x="1714500" y="28318"/>
                  </a:lnTo>
                  <a:lnTo>
                    <a:pt x="1663700" y="31399"/>
                  </a:lnTo>
                  <a:lnTo>
                    <a:pt x="1612900" y="34678"/>
                  </a:lnTo>
                  <a:lnTo>
                    <a:pt x="1562100" y="38161"/>
                  </a:lnTo>
                  <a:lnTo>
                    <a:pt x="1511300" y="41855"/>
                  </a:lnTo>
                  <a:lnTo>
                    <a:pt x="1460500" y="45766"/>
                  </a:lnTo>
                  <a:lnTo>
                    <a:pt x="1409700" y="49900"/>
                  </a:lnTo>
                  <a:lnTo>
                    <a:pt x="1358900" y="54264"/>
                  </a:lnTo>
                  <a:lnTo>
                    <a:pt x="1308100" y="58864"/>
                  </a:lnTo>
                  <a:lnTo>
                    <a:pt x="1257300" y="63708"/>
                  </a:lnTo>
                  <a:lnTo>
                    <a:pt x="1206500" y="68801"/>
                  </a:lnTo>
                  <a:lnTo>
                    <a:pt x="1155700" y="74149"/>
                  </a:lnTo>
                  <a:lnTo>
                    <a:pt x="1104900" y="79760"/>
                  </a:lnTo>
                  <a:lnTo>
                    <a:pt x="1054100" y="85640"/>
                  </a:lnTo>
                  <a:lnTo>
                    <a:pt x="1003300" y="91796"/>
                  </a:lnTo>
                  <a:lnTo>
                    <a:pt x="952500" y="98233"/>
                  </a:lnTo>
                  <a:lnTo>
                    <a:pt x="901700" y="104958"/>
                  </a:lnTo>
                  <a:lnTo>
                    <a:pt x="850900" y="111979"/>
                  </a:lnTo>
                  <a:lnTo>
                    <a:pt x="800100" y="119300"/>
                  </a:lnTo>
                  <a:lnTo>
                    <a:pt x="749300" y="126930"/>
                  </a:lnTo>
                  <a:lnTo>
                    <a:pt x="698500" y="134874"/>
                  </a:lnTo>
                  <a:lnTo>
                    <a:pt x="622300" y="150114"/>
                  </a:lnTo>
                  <a:lnTo>
                    <a:pt x="584200" y="157395"/>
                  </a:lnTo>
                  <a:lnTo>
                    <a:pt x="533400" y="166120"/>
                  </a:lnTo>
                  <a:lnTo>
                    <a:pt x="482600" y="176350"/>
                  </a:lnTo>
                  <a:lnTo>
                    <a:pt x="431800" y="188147"/>
                  </a:lnTo>
                  <a:lnTo>
                    <a:pt x="381000" y="201572"/>
                  </a:lnTo>
                  <a:lnTo>
                    <a:pt x="317500" y="216685"/>
                  </a:lnTo>
                  <a:lnTo>
                    <a:pt x="266700" y="233548"/>
                  </a:lnTo>
                  <a:lnTo>
                    <a:pt x="215900" y="252223"/>
                  </a:lnTo>
                  <a:lnTo>
                    <a:pt x="165100" y="272770"/>
                  </a:lnTo>
                  <a:lnTo>
                    <a:pt x="114300" y="295250"/>
                  </a:lnTo>
                  <a:lnTo>
                    <a:pt x="76199" y="319725"/>
                  </a:lnTo>
                  <a:lnTo>
                    <a:pt x="38100" y="346256"/>
                  </a:lnTo>
                  <a:lnTo>
                    <a:pt x="12700" y="374904"/>
                  </a:lnTo>
                  <a:lnTo>
                    <a:pt x="0" y="387096"/>
                  </a:lnTo>
                  <a:lnTo>
                    <a:pt x="0" y="462534"/>
                  </a:lnTo>
                  <a:lnTo>
                    <a:pt x="12700" y="474726"/>
                  </a:lnTo>
                  <a:lnTo>
                    <a:pt x="12700" y="486156"/>
                  </a:lnTo>
                  <a:lnTo>
                    <a:pt x="25400" y="494693"/>
                  </a:lnTo>
                  <a:lnTo>
                    <a:pt x="25400" y="400812"/>
                  </a:lnTo>
                  <a:lnTo>
                    <a:pt x="38100" y="390144"/>
                  </a:lnTo>
                  <a:lnTo>
                    <a:pt x="38100" y="382524"/>
                  </a:lnTo>
                  <a:lnTo>
                    <a:pt x="50800" y="371856"/>
                  </a:lnTo>
                  <a:lnTo>
                    <a:pt x="50800" y="372618"/>
                  </a:lnTo>
                  <a:lnTo>
                    <a:pt x="63500" y="362712"/>
                  </a:lnTo>
                  <a:lnTo>
                    <a:pt x="63500" y="363474"/>
                  </a:lnTo>
                  <a:lnTo>
                    <a:pt x="88900" y="343662"/>
                  </a:lnTo>
                  <a:lnTo>
                    <a:pt x="88900" y="344424"/>
                  </a:lnTo>
                  <a:lnTo>
                    <a:pt x="114300" y="324612"/>
                  </a:lnTo>
                  <a:lnTo>
                    <a:pt x="114300" y="325374"/>
                  </a:lnTo>
                  <a:lnTo>
                    <a:pt x="139700" y="315468"/>
                  </a:lnTo>
                  <a:lnTo>
                    <a:pt x="152400" y="306324"/>
                  </a:lnTo>
                  <a:lnTo>
                    <a:pt x="177800" y="297180"/>
                  </a:lnTo>
                  <a:lnTo>
                    <a:pt x="203200" y="287274"/>
                  </a:lnTo>
                  <a:lnTo>
                    <a:pt x="203200" y="288036"/>
                  </a:lnTo>
                  <a:lnTo>
                    <a:pt x="228600" y="278130"/>
                  </a:lnTo>
                  <a:lnTo>
                    <a:pt x="228600" y="278892"/>
                  </a:lnTo>
                  <a:lnTo>
                    <a:pt x="304800" y="251460"/>
                  </a:lnTo>
                  <a:lnTo>
                    <a:pt x="330200" y="243078"/>
                  </a:lnTo>
                  <a:lnTo>
                    <a:pt x="368300" y="234696"/>
                  </a:lnTo>
                  <a:lnTo>
                    <a:pt x="406400" y="225552"/>
                  </a:lnTo>
                  <a:lnTo>
                    <a:pt x="431800" y="217170"/>
                  </a:lnTo>
                  <a:lnTo>
                    <a:pt x="431800" y="217932"/>
                  </a:lnTo>
                  <a:lnTo>
                    <a:pt x="520700" y="198362"/>
                  </a:lnTo>
                  <a:lnTo>
                    <a:pt x="571500" y="187817"/>
                  </a:lnTo>
                  <a:lnTo>
                    <a:pt x="622300" y="177880"/>
                  </a:lnTo>
                  <a:lnTo>
                    <a:pt x="673100" y="168518"/>
                  </a:lnTo>
                  <a:lnTo>
                    <a:pt x="723900" y="159697"/>
                  </a:lnTo>
                  <a:lnTo>
                    <a:pt x="774700" y="151382"/>
                  </a:lnTo>
                  <a:lnTo>
                    <a:pt x="825500" y="143541"/>
                  </a:lnTo>
                  <a:lnTo>
                    <a:pt x="876300" y="136139"/>
                  </a:lnTo>
                  <a:lnTo>
                    <a:pt x="939800" y="129143"/>
                  </a:lnTo>
                  <a:lnTo>
                    <a:pt x="990600" y="122518"/>
                  </a:lnTo>
                  <a:lnTo>
                    <a:pt x="1041400" y="116231"/>
                  </a:lnTo>
                  <a:lnTo>
                    <a:pt x="1092200" y="110248"/>
                  </a:lnTo>
                  <a:lnTo>
                    <a:pt x="1143000" y="104536"/>
                  </a:lnTo>
                  <a:lnTo>
                    <a:pt x="1193800" y="99060"/>
                  </a:lnTo>
                  <a:lnTo>
                    <a:pt x="1244600" y="92964"/>
                  </a:lnTo>
                  <a:lnTo>
                    <a:pt x="1244600" y="93726"/>
                  </a:lnTo>
                  <a:lnTo>
                    <a:pt x="1308100" y="88392"/>
                  </a:lnTo>
                  <a:lnTo>
                    <a:pt x="1358900" y="83058"/>
                  </a:lnTo>
                  <a:lnTo>
                    <a:pt x="1409700" y="78486"/>
                  </a:lnTo>
                  <a:lnTo>
                    <a:pt x="1473200" y="73914"/>
                  </a:lnTo>
                  <a:lnTo>
                    <a:pt x="1587500" y="64770"/>
                  </a:lnTo>
                  <a:lnTo>
                    <a:pt x="1651000" y="60960"/>
                  </a:lnTo>
                  <a:lnTo>
                    <a:pt x="1765300" y="53340"/>
                  </a:lnTo>
                  <a:lnTo>
                    <a:pt x="1892300" y="47244"/>
                  </a:lnTo>
                  <a:lnTo>
                    <a:pt x="2019300" y="41910"/>
                  </a:lnTo>
                  <a:lnTo>
                    <a:pt x="2159000" y="37338"/>
                  </a:lnTo>
                  <a:lnTo>
                    <a:pt x="2286000" y="33528"/>
                  </a:lnTo>
                  <a:lnTo>
                    <a:pt x="2425700" y="30480"/>
                  </a:lnTo>
                  <a:lnTo>
                    <a:pt x="2552700" y="28956"/>
                  </a:lnTo>
                  <a:lnTo>
                    <a:pt x="2743200" y="28995"/>
                  </a:lnTo>
                  <a:lnTo>
                    <a:pt x="2794000" y="29177"/>
                  </a:lnTo>
                  <a:lnTo>
                    <a:pt x="2844800" y="29503"/>
                  </a:lnTo>
                  <a:lnTo>
                    <a:pt x="2895600" y="29976"/>
                  </a:lnTo>
                  <a:lnTo>
                    <a:pt x="2946400" y="30598"/>
                  </a:lnTo>
                  <a:lnTo>
                    <a:pt x="2997200" y="31371"/>
                  </a:lnTo>
                  <a:lnTo>
                    <a:pt x="3048000" y="32298"/>
                  </a:lnTo>
                  <a:lnTo>
                    <a:pt x="3098800" y="33381"/>
                  </a:lnTo>
                  <a:lnTo>
                    <a:pt x="3149600" y="34623"/>
                  </a:lnTo>
                  <a:lnTo>
                    <a:pt x="3200400" y="36025"/>
                  </a:lnTo>
                  <a:lnTo>
                    <a:pt x="3251200" y="37591"/>
                  </a:lnTo>
                  <a:lnTo>
                    <a:pt x="3302000" y="39323"/>
                  </a:lnTo>
                  <a:lnTo>
                    <a:pt x="3352800" y="41224"/>
                  </a:lnTo>
                  <a:lnTo>
                    <a:pt x="3403600" y="43294"/>
                  </a:lnTo>
                  <a:lnTo>
                    <a:pt x="3454400" y="45538"/>
                  </a:lnTo>
                  <a:lnTo>
                    <a:pt x="3505200" y="47958"/>
                  </a:lnTo>
                  <a:lnTo>
                    <a:pt x="3556000" y="50555"/>
                  </a:lnTo>
                  <a:lnTo>
                    <a:pt x="3606800" y="53332"/>
                  </a:lnTo>
                  <a:lnTo>
                    <a:pt x="3657600" y="56292"/>
                  </a:lnTo>
                  <a:lnTo>
                    <a:pt x="3708400" y="59436"/>
                  </a:lnTo>
                  <a:lnTo>
                    <a:pt x="3759200" y="62769"/>
                  </a:lnTo>
                  <a:lnTo>
                    <a:pt x="3810000" y="66291"/>
                  </a:lnTo>
                  <a:lnTo>
                    <a:pt x="3860800" y="70005"/>
                  </a:lnTo>
                  <a:lnTo>
                    <a:pt x="3911600" y="73914"/>
                  </a:lnTo>
                  <a:lnTo>
                    <a:pt x="3975100" y="78486"/>
                  </a:lnTo>
                  <a:lnTo>
                    <a:pt x="4025900" y="83057"/>
                  </a:lnTo>
                  <a:lnTo>
                    <a:pt x="4089400" y="88391"/>
                  </a:lnTo>
                  <a:lnTo>
                    <a:pt x="4140200" y="93725"/>
                  </a:lnTo>
                  <a:lnTo>
                    <a:pt x="4140200" y="92963"/>
                  </a:lnTo>
                  <a:lnTo>
                    <a:pt x="4191000" y="99059"/>
                  </a:lnTo>
                  <a:lnTo>
                    <a:pt x="4241800" y="104227"/>
                  </a:lnTo>
                  <a:lnTo>
                    <a:pt x="4292600" y="109720"/>
                  </a:lnTo>
                  <a:lnTo>
                    <a:pt x="4343400" y="115528"/>
                  </a:lnTo>
                  <a:lnTo>
                    <a:pt x="4394200" y="121643"/>
                  </a:lnTo>
                  <a:lnTo>
                    <a:pt x="4445000" y="128054"/>
                  </a:lnTo>
                  <a:lnTo>
                    <a:pt x="4495800" y="134754"/>
                  </a:lnTo>
                  <a:lnTo>
                    <a:pt x="4546600" y="141731"/>
                  </a:lnTo>
                  <a:lnTo>
                    <a:pt x="4597400" y="148589"/>
                  </a:lnTo>
                  <a:lnTo>
                    <a:pt x="4597400" y="150304"/>
                  </a:lnTo>
                  <a:lnTo>
                    <a:pt x="4635500" y="155447"/>
                  </a:lnTo>
                  <a:lnTo>
                    <a:pt x="4686300" y="163067"/>
                  </a:lnTo>
                  <a:lnTo>
                    <a:pt x="4724400" y="170687"/>
                  </a:lnTo>
                  <a:lnTo>
                    <a:pt x="4762500" y="177545"/>
                  </a:lnTo>
                  <a:lnTo>
                    <a:pt x="4800600" y="185165"/>
                  </a:lnTo>
                  <a:lnTo>
                    <a:pt x="4838700" y="193547"/>
                  </a:lnTo>
                  <a:lnTo>
                    <a:pt x="4876800" y="201167"/>
                  </a:lnTo>
                  <a:lnTo>
                    <a:pt x="4953000" y="217931"/>
                  </a:lnTo>
                  <a:lnTo>
                    <a:pt x="4953000" y="217169"/>
                  </a:lnTo>
                  <a:lnTo>
                    <a:pt x="4991100" y="225551"/>
                  </a:lnTo>
                  <a:lnTo>
                    <a:pt x="5016500" y="234695"/>
                  </a:lnTo>
                  <a:lnTo>
                    <a:pt x="5054600" y="243077"/>
                  </a:lnTo>
                  <a:lnTo>
                    <a:pt x="5080000" y="251459"/>
                  </a:lnTo>
                  <a:lnTo>
                    <a:pt x="5105400" y="260603"/>
                  </a:lnTo>
                  <a:lnTo>
                    <a:pt x="5143500" y="269747"/>
                  </a:lnTo>
                  <a:lnTo>
                    <a:pt x="5168900" y="278891"/>
                  </a:lnTo>
                  <a:lnTo>
                    <a:pt x="5168900" y="278129"/>
                  </a:lnTo>
                  <a:lnTo>
                    <a:pt x="5194300" y="288035"/>
                  </a:lnTo>
                  <a:lnTo>
                    <a:pt x="5194300" y="287273"/>
                  </a:lnTo>
                  <a:lnTo>
                    <a:pt x="5207000" y="297179"/>
                  </a:lnTo>
                  <a:lnTo>
                    <a:pt x="5257800" y="315467"/>
                  </a:lnTo>
                  <a:lnTo>
                    <a:pt x="5270500" y="325373"/>
                  </a:lnTo>
                  <a:lnTo>
                    <a:pt x="5270500" y="324611"/>
                  </a:lnTo>
                  <a:lnTo>
                    <a:pt x="5283200" y="334517"/>
                  </a:lnTo>
                  <a:lnTo>
                    <a:pt x="5308600" y="344423"/>
                  </a:lnTo>
                  <a:lnTo>
                    <a:pt x="5308600" y="343661"/>
                  </a:lnTo>
                  <a:lnTo>
                    <a:pt x="5334000" y="363473"/>
                  </a:lnTo>
                  <a:lnTo>
                    <a:pt x="5334000" y="371855"/>
                  </a:lnTo>
                  <a:lnTo>
                    <a:pt x="5346700" y="382523"/>
                  </a:lnTo>
                  <a:lnTo>
                    <a:pt x="5346700" y="380999"/>
                  </a:lnTo>
                  <a:lnTo>
                    <a:pt x="5359400" y="391667"/>
                  </a:lnTo>
                  <a:lnTo>
                    <a:pt x="5359400" y="415289"/>
                  </a:lnTo>
                  <a:lnTo>
                    <a:pt x="5370739" y="424814"/>
                  </a:lnTo>
                  <a:lnTo>
                    <a:pt x="5372100" y="423671"/>
                  </a:lnTo>
                  <a:lnTo>
                    <a:pt x="5372100" y="480003"/>
                  </a:lnTo>
                  <a:lnTo>
                    <a:pt x="5384800" y="450341"/>
                  </a:lnTo>
                  <a:lnTo>
                    <a:pt x="5397500" y="437387"/>
                  </a:lnTo>
                  <a:close/>
                </a:path>
                <a:path extrusionOk="0" h="849629" w="5397500">
                  <a:moveTo>
                    <a:pt x="4597400" y="729372"/>
                  </a:moveTo>
                  <a:lnTo>
                    <a:pt x="4597400" y="701040"/>
                  </a:lnTo>
                  <a:lnTo>
                    <a:pt x="4546600" y="707897"/>
                  </a:lnTo>
                  <a:lnTo>
                    <a:pt x="4495800" y="715153"/>
                  </a:lnTo>
                  <a:lnTo>
                    <a:pt x="4445000" y="722106"/>
                  </a:lnTo>
                  <a:lnTo>
                    <a:pt x="4394200" y="728754"/>
                  </a:lnTo>
                  <a:lnTo>
                    <a:pt x="4343400" y="735094"/>
                  </a:lnTo>
                  <a:lnTo>
                    <a:pt x="4292600" y="741125"/>
                  </a:lnTo>
                  <a:lnTo>
                    <a:pt x="4241800" y="746845"/>
                  </a:lnTo>
                  <a:lnTo>
                    <a:pt x="4191000" y="752252"/>
                  </a:lnTo>
                  <a:lnTo>
                    <a:pt x="4127500" y="757343"/>
                  </a:lnTo>
                  <a:lnTo>
                    <a:pt x="4076700" y="762117"/>
                  </a:lnTo>
                  <a:lnTo>
                    <a:pt x="4025900" y="766572"/>
                  </a:lnTo>
                  <a:lnTo>
                    <a:pt x="3975100" y="771906"/>
                  </a:lnTo>
                  <a:lnTo>
                    <a:pt x="3911600" y="776478"/>
                  </a:lnTo>
                  <a:lnTo>
                    <a:pt x="3860800" y="780204"/>
                  </a:lnTo>
                  <a:lnTo>
                    <a:pt x="3810000" y="783770"/>
                  </a:lnTo>
                  <a:lnTo>
                    <a:pt x="3759200" y="787175"/>
                  </a:lnTo>
                  <a:lnTo>
                    <a:pt x="3708400" y="790418"/>
                  </a:lnTo>
                  <a:lnTo>
                    <a:pt x="3657600" y="793498"/>
                  </a:lnTo>
                  <a:lnTo>
                    <a:pt x="3606800" y="796417"/>
                  </a:lnTo>
                  <a:lnTo>
                    <a:pt x="3556000" y="799172"/>
                  </a:lnTo>
                  <a:lnTo>
                    <a:pt x="3505200" y="801765"/>
                  </a:lnTo>
                  <a:lnTo>
                    <a:pt x="3454400" y="804193"/>
                  </a:lnTo>
                  <a:lnTo>
                    <a:pt x="3403600" y="806457"/>
                  </a:lnTo>
                  <a:lnTo>
                    <a:pt x="3352800" y="808557"/>
                  </a:lnTo>
                  <a:lnTo>
                    <a:pt x="3302000" y="810491"/>
                  </a:lnTo>
                  <a:lnTo>
                    <a:pt x="3251200" y="812260"/>
                  </a:lnTo>
                  <a:lnTo>
                    <a:pt x="3200400" y="813863"/>
                  </a:lnTo>
                  <a:lnTo>
                    <a:pt x="3149600" y="815300"/>
                  </a:lnTo>
                  <a:lnTo>
                    <a:pt x="3098800" y="816570"/>
                  </a:lnTo>
                  <a:lnTo>
                    <a:pt x="3048000" y="817673"/>
                  </a:lnTo>
                  <a:lnTo>
                    <a:pt x="2997200" y="818608"/>
                  </a:lnTo>
                  <a:lnTo>
                    <a:pt x="2946400" y="819375"/>
                  </a:lnTo>
                  <a:lnTo>
                    <a:pt x="2895600" y="819973"/>
                  </a:lnTo>
                  <a:lnTo>
                    <a:pt x="2844800" y="820403"/>
                  </a:lnTo>
                  <a:lnTo>
                    <a:pt x="2794000" y="820663"/>
                  </a:lnTo>
                  <a:lnTo>
                    <a:pt x="2552700" y="820674"/>
                  </a:lnTo>
                  <a:lnTo>
                    <a:pt x="2425700" y="819150"/>
                  </a:lnTo>
                  <a:lnTo>
                    <a:pt x="2286000" y="816102"/>
                  </a:lnTo>
                  <a:lnTo>
                    <a:pt x="2159000" y="813054"/>
                  </a:lnTo>
                  <a:lnTo>
                    <a:pt x="2019300" y="808482"/>
                  </a:lnTo>
                  <a:lnTo>
                    <a:pt x="1765300" y="796290"/>
                  </a:lnTo>
                  <a:lnTo>
                    <a:pt x="1651000" y="788670"/>
                  </a:lnTo>
                  <a:lnTo>
                    <a:pt x="1587500" y="784860"/>
                  </a:lnTo>
                  <a:lnTo>
                    <a:pt x="1536700" y="780288"/>
                  </a:lnTo>
                  <a:lnTo>
                    <a:pt x="1473200" y="776478"/>
                  </a:lnTo>
                  <a:lnTo>
                    <a:pt x="1409700" y="771906"/>
                  </a:lnTo>
                  <a:lnTo>
                    <a:pt x="1358900" y="767431"/>
                  </a:lnTo>
                  <a:lnTo>
                    <a:pt x="1308100" y="762797"/>
                  </a:lnTo>
                  <a:lnTo>
                    <a:pt x="1257300" y="757980"/>
                  </a:lnTo>
                  <a:lnTo>
                    <a:pt x="1206500" y="752960"/>
                  </a:lnTo>
                  <a:lnTo>
                    <a:pt x="1155700" y="747711"/>
                  </a:lnTo>
                  <a:lnTo>
                    <a:pt x="1104900" y="742213"/>
                  </a:lnTo>
                  <a:lnTo>
                    <a:pt x="1054100" y="736442"/>
                  </a:lnTo>
                  <a:lnTo>
                    <a:pt x="1003300" y="730375"/>
                  </a:lnTo>
                  <a:lnTo>
                    <a:pt x="952500" y="723990"/>
                  </a:lnTo>
                  <a:lnTo>
                    <a:pt x="914400" y="717264"/>
                  </a:lnTo>
                  <a:lnTo>
                    <a:pt x="863600" y="710175"/>
                  </a:lnTo>
                  <a:lnTo>
                    <a:pt x="812800" y="702699"/>
                  </a:lnTo>
                  <a:lnTo>
                    <a:pt x="762000" y="694814"/>
                  </a:lnTo>
                  <a:lnTo>
                    <a:pt x="711200" y="686498"/>
                  </a:lnTo>
                  <a:lnTo>
                    <a:pt x="660400" y="677727"/>
                  </a:lnTo>
                  <a:lnTo>
                    <a:pt x="609600" y="668479"/>
                  </a:lnTo>
                  <a:lnTo>
                    <a:pt x="558800" y="658732"/>
                  </a:lnTo>
                  <a:lnTo>
                    <a:pt x="508000" y="648462"/>
                  </a:lnTo>
                  <a:lnTo>
                    <a:pt x="469900" y="640080"/>
                  </a:lnTo>
                  <a:lnTo>
                    <a:pt x="469900" y="640842"/>
                  </a:lnTo>
                  <a:lnTo>
                    <a:pt x="431800" y="632460"/>
                  </a:lnTo>
                  <a:lnTo>
                    <a:pt x="406400" y="624078"/>
                  </a:lnTo>
                  <a:lnTo>
                    <a:pt x="368300" y="615696"/>
                  </a:lnTo>
                  <a:lnTo>
                    <a:pt x="330200" y="606552"/>
                  </a:lnTo>
                  <a:lnTo>
                    <a:pt x="304800" y="598170"/>
                  </a:lnTo>
                  <a:lnTo>
                    <a:pt x="254000" y="579882"/>
                  </a:lnTo>
                  <a:lnTo>
                    <a:pt x="254000" y="580644"/>
                  </a:lnTo>
                  <a:lnTo>
                    <a:pt x="203200" y="562356"/>
                  </a:lnTo>
                  <a:lnTo>
                    <a:pt x="177800" y="552450"/>
                  </a:lnTo>
                  <a:lnTo>
                    <a:pt x="177800" y="553212"/>
                  </a:lnTo>
                  <a:lnTo>
                    <a:pt x="152400" y="543306"/>
                  </a:lnTo>
                  <a:lnTo>
                    <a:pt x="139700" y="534162"/>
                  </a:lnTo>
                  <a:lnTo>
                    <a:pt x="114300" y="524256"/>
                  </a:lnTo>
                  <a:lnTo>
                    <a:pt x="114300" y="525018"/>
                  </a:lnTo>
                  <a:lnTo>
                    <a:pt x="88900" y="505206"/>
                  </a:lnTo>
                  <a:lnTo>
                    <a:pt x="88900" y="505968"/>
                  </a:lnTo>
                  <a:lnTo>
                    <a:pt x="63500" y="486156"/>
                  </a:lnTo>
                  <a:lnTo>
                    <a:pt x="63500" y="486918"/>
                  </a:lnTo>
                  <a:lnTo>
                    <a:pt x="50800" y="477012"/>
                  </a:lnTo>
                  <a:lnTo>
                    <a:pt x="50800" y="477774"/>
                  </a:lnTo>
                  <a:lnTo>
                    <a:pt x="38100" y="467868"/>
                  </a:lnTo>
                  <a:lnTo>
                    <a:pt x="38100" y="459486"/>
                  </a:lnTo>
                  <a:lnTo>
                    <a:pt x="25400" y="449580"/>
                  </a:lnTo>
                  <a:lnTo>
                    <a:pt x="25400" y="494693"/>
                  </a:lnTo>
                  <a:lnTo>
                    <a:pt x="50800" y="511767"/>
                  </a:lnTo>
                  <a:lnTo>
                    <a:pt x="76200" y="535654"/>
                  </a:lnTo>
                  <a:lnTo>
                    <a:pt x="114300" y="557873"/>
                  </a:lnTo>
                  <a:lnTo>
                    <a:pt x="165100" y="578479"/>
                  </a:lnTo>
                  <a:lnTo>
                    <a:pt x="215900" y="597529"/>
                  </a:lnTo>
                  <a:lnTo>
                    <a:pt x="266700" y="615079"/>
                  </a:lnTo>
                  <a:lnTo>
                    <a:pt x="317500" y="631184"/>
                  </a:lnTo>
                  <a:lnTo>
                    <a:pt x="368300" y="645901"/>
                  </a:lnTo>
                  <a:lnTo>
                    <a:pt x="419100" y="659286"/>
                  </a:lnTo>
                  <a:lnTo>
                    <a:pt x="482600" y="671395"/>
                  </a:lnTo>
                  <a:lnTo>
                    <a:pt x="533400" y="682283"/>
                  </a:lnTo>
                  <a:lnTo>
                    <a:pt x="584200" y="692008"/>
                  </a:lnTo>
                  <a:lnTo>
                    <a:pt x="622300" y="700624"/>
                  </a:lnTo>
                  <a:lnTo>
                    <a:pt x="660400" y="708188"/>
                  </a:lnTo>
                  <a:lnTo>
                    <a:pt x="698500" y="714756"/>
                  </a:lnTo>
                  <a:lnTo>
                    <a:pt x="749300" y="722376"/>
                  </a:lnTo>
                  <a:lnTo>
                    <a:pt x="787400" y="729234"/>
                  </a:lnTo>
                  <a:lnTo>
                    <a:pt x="838200" y="736403"/>
                  </a:lnTo>
                  <a:lnTo>
                    <a:pt x="889000" y="743299"/>
                  </a:lnTo>
                  <a:lnTo>
                    <a:pt x="939800" y="749927"/>
                  </a:lnTo>
                  <a:lnTo>
                    <a:pt x="990600" y="756291"/>
                  </a:lnTo>
                  <a:lnTo>
                    <a:pt x="1041400" y="762396"/>
                  </a:lnTo>
                  <a:lnTo>
                    <a:pt x="1092200" y="768248"/>
                  </a:lnTo>
                  <a:lnTo>
                    <a:pt x="1143000" y="773850"/>
                  </a:lnTo>
                  <a:lnTo>
                    <a:pt x="1193800" y="779207"/>
                  </a:lnTo>
                  <a:lnTo>
                    <a:pt x="1244600" y="784325"/>
                  </a:lnTo>
                  <a:lnTo>
                    <a:pt x="1295400" y="789207"/>
                  </a:lnTo>
                  <a:lnTo>
                    <a:pt x="1333500" y="793859"/>
                  </a:lnTo>
                  <a:lnTo>
                    <a:pt x="1384300" y="798285"/>
                  </a:lnTo>
                  <a:lnTo>
                    <a:pt x="1435100" y="802490"/>
                  </a:lnTo>
                  <a:lnTo>
                    <a:pt x="1485900" y="806479"/>
                  </a:lnTo>
                  <a:lnTo>
                    <a:pt x="1536700" y="810256"/>
                  </a:lnTo>
                  <a:lnTo>
                    <a:pt x="1587500" y="813827"/>
                  </a:lnTo>
                  <a:lnTo>
                    <a:pt x="1638300" y="817196"/>
                  </a:lnTo>
                  <a:lnTo>
                    <a:pt x="1689100" y="820367"/>
                  </a:lnTo>
                  <a:lnTo>
                    <a:pt x="1739900" y="823345"/>
                  </a:lnTo>
                  <a:lnTo>
                    <a:pt x="1790700" y="826136"/>
                  </a:lnTo>
                  <a:lnTo>
                    <a:pt x="1841500" y="828743"/>
                  </a:lnTo>
                  <a:lnTo>
                    <a:pt x="1892300" y="831173"/>
                  </a:lnTo>
                  <a:lnTo>
                    <a:pt x="1943100" y="833428"/>
                  </a:lnTo>
                  <a:lnTo>
                    <a:pt x="1993900" y="835514"/>
                  </a:lnTo>
                  <a:lnTo>
                    <a:pt x="2044700" y="837436"/>
                  </a:lnTo>
                  <a:lnTo>
                    <a:pt x="2095500" y="839199"/>
                  </a:lnTo>
                  <a:lnTo>
                    <a:pt x="2146300" y="840807"/>
                  </a:lnTo>
                  <a:lnTo>
                    <a:pt x="2197100" y="842265"/>
                  </a:lnTo>
                  <a:lnTo>
                    <a:pt x="2247900" y="843577"/>
                  </a:lnTo>
                  <a:lnTo>
                    <a:pt x="2298700" y="844749"/>
                  </a:lnTo>
                  <a:lnTo>
                    <a:pt x="2349500" y="845785"/>
                  </a:lnTo>
                  <a:lnTo>
                    <a:pt x="2400300" y="846690"/>
                  </a:lnTo>
                  <a:lnTo>
                    <a:pt x="2438400" y="847468"/>
                  </a:lnTo>
                  <a:lnTo>
                    <a:pt x="2489200" y="848125"/>
                  </a:lnTo>
                  <a:lnTo>
                    <a:pt x="2540000" y="848665"/>
                  </a:lnTo>
                  <a:lnTo>
                    <a:pt x="2590800" y="849092"/>
                  </a:lnTo>
                  <a:lnTo>
                    <a:pt x="2641600" y="849412"/>
                  </a:lnTo>
                  <a:lnTo>
                    <a:pt x="2692400" y="849630"/>
                  </a:lnTo>
                  <a:lnTo>
                    <a:pt x="2832100" y="848868"/>
                  </a:lnTo>
                  <a:lnTo>
                    <a:pt x="2971800" y="847344"/>
                  </a:lnTo>
                  <a:lnTo>
                    <a:pt x="3098800" y="845058"/>
                  </a:lnTo>
                  <a:lnTo>
                    <a:pt x="3238500" y="841248"/>
                  </a:lnTo>
                  <a:lnTo>
                    <a:pt x="3289300" y="839435"/>
                  </a:lnTo>
                  <a:lnTo>
                    <a:pt x="3340100" y="837506"/>
                  </a:lnTo>
                  <a:lnTo>
                    <a:pt x="3390900" y="835451"/>
                  </a:lnTo>
                  <a:lnTo>
                    <a:pt x="3441700" y="833261"/>
                  </a:lnTo>
                  <a:lnTo>
                    <a:pt x="3492500" y="830927"/>
                  </a:lnTo>
                  <a:lnTo>
                    <a:pt x="3543300" y="828441"/>
                  </a:lnTo>
                  <a:lnTo>
                    <a:pt x="3594100" y="825794"/>
                  </a:lnTo>
                  <a:lnTo>
                    <a:pt x="3644900" y="822977"/>
                  </a:lnTo>
                  <a:lnTo>
                    <a:pt x="3695700" y="819982"/>
                  </a:lnTo>
                  <a:lnTo>
                    <a:pt x="3746500" y="816799"/>
                  </a:lnTo>
                  <a:lnTo>
                    <a:pt x="3797300" y="813419"/>
                  </a:lnTo>
                  <a:lnTo>
                    <a:pt x="3848100" y="809835"/>
                  </a:lnTo>
                  <a:lnTo>
                    <a:pt x="3898900" y="806038"/>
                  </a:lnTo>
                  <a:lnTo>
                    <a:pt x="3949700" y="802017"/>
                  </a:lnTo>
                  <a:lnTo>
                    <a:pt x="4000500" y="797766"/>
                  </a:lnTo>
                  <a:lnTo>
                    <a:pt x="4051300" y="793274"/>
                  </a:lnTo>
                  <a:lnTo>
                    <a:pt x="4102100" y="788534"/>
                  </a:lnTo>
                  <a:lnTo>
                    <a:pt x="4152900" y="783536"/>
                  </a:lnTo>
                  <a:lnTo>
                    <a:pt x="4216400" y="778272"/>
                  </a:lnTo>
                  <a:lnTo>
                    <a:pt x="4267200" y="772732"/>
                  </a:lnTo>
                  <a:lnTo>
                    <a:pt x="4318000" y="766909"/>
                  </a:lnTo>
                  <a:lnTo>
                    <a:pt x="4368800" y="760793"/>
                  </a:lnTo>
                  <a:lnTo>
                    <a:pt x="4419600" y="754376"/>
                  </a:lnTo>
                  <a:lnTo>
                    <a:pt x="4470400" y="747648"/>
                  </a:lnTo>
                  <a:lnTo>
                    <a:pt x="4521200" y="740602"/>
                  </a:lnTo>
                  <a:lnTo>
                    <a:pt x="4572000" y="733227"/>
                  </a:lnTo>
                  <a:lnTo>
                    <a:pt x="4597400" y="729372"/>
                  </a:lnTo>
                  <a:close/>
                </a:path>
                <a:path extrusionOk="0" h="849629" w="5397500">
                  <a:moveTo>
                    <a:pt x="4597400" y="150304"/>
                  </a:moveTo>
                  <a:lnTo>
                    <a:pt x="4597400" y="148589"/>
                  </a:lnTo>
                  <a:lnTo>
                    <a:pt x="4584700" y="148589"/>
                  </a:lnTo>
                  <a:lnTo>
                    <a:pt x="4597400" y="150304"/>
                  </a:lnTo>
                  <a:close/>
                </a:path>
                <a:path extrusionOk="0" h="849629" w="5397500">
                  <a:moveTo>
                    <a:pt x="5372100" y="480003"/>
                  </a:moveTo>
                  <a:lnTo>
                    <a:pt x="5372100" y="425957"/>
                  </a:lnTo>
                  <a:lnTo>
                    <a:pt x="5370739" y="424814"/>
                  </a:lnTo>
                  <a:lnTo>
                    <a:pt x="5359400" y="434339"/>
                  </a:lnTo>
                  <a:lnTo>
                    <a:pt x="5359400" y="457961"/>
                  </a:lnTo>
                  <a:lnTo>
                    <a:pt x="5346700" y="468629"/>
                  </a:lnTo>
                  <a:lnTo>
                    <a:pt x="5346700" y="467867"/>
                  </a:lnTo>
                  <a:lnTo>
                    <a:pt x="5334000" y="477773"/>
                  </a:lnTo>
                  <a:lnTo>
                    <a:pt x="5334000" y="486155"/>
                  </a:lnTo>
                  <a:lnTo>
                    <a:pt x="5308600" y="505967"/>
                  </a:lnTo>
                  <a:lnTo>
                    <a:pt x="5308600" y="505205"/>
                  </a:lnTo>
                  <a:lnTo>
                    <a:pt x="5283200" y="515111"/>
                  </a:lnTo>
                  <a:lnTo>
                    <a:pt x="5270500" y="525017"/>
                  </a:lnTo>
                  <a:lnTo>
                    <a:pt x="5270500" y="524255"/>
                  </a:lnTo>
                  <a:lnTo>
                    <a:pt x="5257800" y="534161"/>
                  </a:lnTo>
                  <a:lnTo>
                    <a:pt x="5232400" y="543305"/>
                  </a:lnTo>
                  <a:lnTo>
                    <a:pt x="5207000" y="553211"/>
                  </a:lnTo>
                  <a:lnTo>
                    <a:pt x="5207000" y="552449"/>
                  </a:lnTo>
                  <a:lnTo>
                    <a:pt x="5194300" y="562355"/>
                  </a:lnTo>
                  <a:lnTo>
                    <a:pt x="5143500" y="580643"/>
                  </a:lnTo>
                  <a:lnTo>
                    <a:pt x="5143500" y="579882"/>
                  </a:lnTo>
                  <a:lnTo>
                    <a:pt x="5105400" y="589026"/>
                  </a:lnTo>
                  <a:lnTo>
                    <a:pt x="5080000" y="598169"/>
                  </a:lnTo>
                  <a:lnTo>
                    <a:pt x="5054600" y="606551"/>
                  </a:lnTo>
                  <a:lnTo>
                    <a:pt x="5016500" y="615695"/>
                  </a:lnTo>
                  <a:lnTo>
                    <a:pt x="4991100" y="624077"/>
                  </a:lnTo>
                  <a:lnTo>
                    <a:pt x="4914900" y="640841"/>
                  </a:lnTo>
                  <a:lnTo>
                    <a:pt x="4914900" y="640079"/>
                  </a:lnTo>
                  <a:lnTo>
                    <a:pt x="4876800" y="648461"/>
                  </a:lnTo>
                  <a:lnTo>
                    <a:pt x="4838700" y="656082"/>
                  </a:lnTo>
                  <a:lnTo>
                    <a:pt x="4800600" y="664463"/>
                  </a:lnTo>
                  <a:lnTo>
                    <a:pt x="4724400" y="679704"/>
                  </a:lnTo>
                  <a:lnTo>
                    <a:pt x="4686300" y="686561"/>
                  </a:lnTo>
                  <a:lnTo>
                    <a:pt x="4635500" y="694182"/>
                  </a:lnTo>
                  <a:lnTo>
                    <a:pt x="4584700" y="701040"/>
                  </a:lnTo>
                  <a:lnTo>
                    <a:pt x="4597400" y="701040"/>
                  </a:lnTo>
                  <a:lnTo>
                    <a:pt x="4597400" y="729372"/>
                  </a:lnTo>
                  <a:lnTo>
                    <a:pt x="4622800" y="725517"/>
                  </a:lnTo>
                  <a:lnTo>
                    <a:pt x="4673600" y="717461"/>
                  </a:lnTo>
                  <a:lnTo>
                    <a:pt x="4724400" y="709050"/>
                  </a:lnTo>
                  <a:lnTo>
                    <a:pt x="4775200" y="700278"/>
                  </a:lnTo>
                  <a:lnTo>
                    <a:pt x="4813300" y="692657"/>
                  </a:lnTo>
                  <a:lnTo>
                    <a:pt x="4851400" y="684276"/>
                  </a:lnTo>
                  <a:lnTo>
                    <a:pt x="4876800" y="677663"/>
                  </a:lnTo>
                  <a:lnTo>
                    <a:pt x="4914900" y="669201"/>
                  </a:lnTo>
                  <a:lnTo>
                    <a:pt x="4965700" y="658877"/>
                  </a:lnTo>
                  <a:lnTo>
                    <a:pt x="5016500" y="646676"/>
                  </a:lnTo>
                  <a:lnTo>
                    <a:pt x="5067300" y="632587"/>
                  </a:lnTo>
                  <a:lnTo>
                    <a:pt x="5118100" y="616597"/>
                  </a:lnTo>
                  <a:lnTo>
                    <a:pt x="5168900" y="598693"/>
                  </a:lnTo>
                  <a:lnTo>
                    <a:pt x="5219700" y="578861"/>
                  </a:lnTo>
                  <a:lnTo>
                    <a:pt x="5270500" y="557089"/>
                  </a:lnTo>
                  <a:lnTo>
                    <a:pt x="5308600" y="533364"/>
                  </a:lnTo>
                  <a:lnTo>
                    <a:pt x="5346700" y="507673"/>
                  </a:lnTo>
                  <a:lnTo>
                    <a:pt x="5372100" y="480003"/>
                  </a:lnTo>
                  <a:close/>
                </a:path>
                <a:path extrusionOk="0" h="849629" w="5397500">
                  <a:moveTo>
                    <a:pt x="5372100" y="425957"/>
                  </a:moveTo>
                  <a:lnTo>
                    <a:pt x="5372100" y="423671"/>
                  </a:lnTo>
                  <a:lnTo>
                    <a:pt x="5370739" y="424814"/>
                  </a:lnTo>
                  <a:lnTo>
                    <a:pt x="5372100" y="425957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2" name="Google Shape;692;p34"/>
          <p:cNvSpPr txBox="1"/>
          <p:nvPr>
            <p:ph idx="11" type="ftr"/>
          </p:nvPr>
        </p:nvSpPr>
        <p:spPr>
          <a:xfrm>
            <a:off x="154178" y="6599227"/>
            <a:ext cx="3747135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003365"/>
                </a:solidFill>
                <a:latin typeface="Arial"/>
                <a:ea typeface="Arial"/>
                <a:cs typeface="Arial"/>
                <a:sym typeface="Arial"/>
              </a:rPr>
              <a:t>Massive MIMO for 5G: From Theory to Practice</a:t>
            </a:r>
            <a:endParaRPr b="0" i="0" sz="1400">
              <a:solidFill>
                <a:srgbClr val="00336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34"/>
          <p:cNvSpPr txBox="1"/>
          <p:nvPr>
            <p:ph idx="12" type="sldNum"/>
          </p:nvPr>
        </p:nvSpPr>
        <p:spPr>
          <a:xfrm>
            <a:off x="8563356" y="6598466"/>
            <a:ext cx="374650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36525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>
              <a:solidFill>
                <a:srgbClr val="33339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5"/>
          <p:cNvSpPr txBox="1"/>
          <p:nvPr>
            <p:ph type="title"/>
          </p:nvPr>
        </p:nvSpPr>
        <p:spPr>
          <a:xfrm>
            <a:off x="1755141" y="193802"/>
            <a:ext cx="7136765" cy="57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A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0339A"/>
                </a:solidFill>
              </a:rPr>
              <a:t>Category 1: Hybrid beamforming</a:t>
            </a:r>
            <a:endParaRPr sz="3600"/>
          </a:p>
        </p:txBody>
      </p:sp>
      <p:sp>
        <p:nvSpPr>
          <p:cNvPr id="699" name="Google Shape;699;p35"/>
          <p:cNvSpPr txBox="1"/>
          <p:nvPr/>
        </p:nvSpPr>
        <p:spPr>
          <a:xfrm>
            <a:off x="1678939" y="1092582"/>
            <a:ext cx="7950200" cy="156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7625">
            <a:spAutoFit/>
          </a:bodyPr>
          <a:lstStyle/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idea </a:t>
            </a:r>
            <a:r>
              <a:rPr lang="en-US" sz="240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[Ayach’14,Gao’15]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015" marR="0" rtl="0" algn="l"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Decompose fully digital beamformer of large size: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2" marL="912494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Digital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beamformer with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small size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(realized by RF chains)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2" marL="912494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Analog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beamformer with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large size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(realized by phase shifters)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35"/>
          <p:cNvSpPr txBox="1"/>
          <p:nvPr/>
        </p:nvSpPr>
        <p:spPr>
          <a:xfrm>
            <a:off x="1678939" y="3149983"/>
            <a:ext cx="4213860" cy="2235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7625">
            <a:spAutoFit/>
          </a:bodyPr>
          <a:lstStyle/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1" marL="755650" marR="288925" rtl="0" algn="l"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 RF chains by </a:t>
            </a:r>
            <a:r>
              <a:rPr b="0" i="0" lang="en-US" sz="2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signal  processing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015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obvious performance loss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015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complicated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1" marL="75565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High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computational complexity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35"/>
          <p:cNvSpPr/>
          <p:nvPr/>
        </p:nvSpPr>
        <p:spPr>
          <a:xfrm>
            <a:off x="1824227" y="6167628"/>
            <a:ext cx="8544560" cy="440690"/>
          </a:xfrm>
          <a:custGeom>
            <a:rect b="b" l="l" r="r" t="t"/>
            <a:pathLst>
              <a:path extrusionOk="0" h="440690" w="8544560">
                <a:moveTo>
                  <a:pt x="8544306" y="440436"/>
                </a:moveTo>
                <a:lnTo>
                  <a:pt x="8544306" y="0"/>
                </a:lnTo>
                <a:lnTo>
                  <a:pt x="0" y="0"/>
                </a:lnTo>
                <a:lnTo>
                  <a:pt x="0" y="440436"/>
                </a:lnTo>
                <a:lnTo>
                  <a:pt x="4572" y="44043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8534400" y="9905"/>
                </a:lnTo>
                <a:lnTo>
                  <a:pt x="8534400" y="4571"/>
                </a:lnTo>
                <a:lnTo>
                  <a:pt x="8538972" y="9905"/>
                </a:lnTo>
                <a:lnTo>
                  <a:pt x="8538972" y="440436"/>
                </a:lnTo>
                <a:lnTo>
                  <a:pt x="8544306" y="440436"/>
                </a:lnTo>
                <a:close/>
              </a:path>
              <a:path extrusionOk="0" h="440690" w="85445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extrusionOk="0" h="440690" w="8544560">
                <a:moveTo>
                  <a:pt x="9905" y="431292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431292"/>
                </a:lnTo>
                <a:lnTo>
                  <a:pt x="9905" y="431292"/>
                </a:lnTo>
                <a:close/>
              </a:path>
              <a:path extrusionOk="0" h="440690" w="8544560">
                <a:moveTo>
                  <a:pt x="8538972" y="431292"/>
                </a:moveTo>
                <a:lnTo>
                  <a:pt x="4572" y="431292"/>
                </a:lnTo>
                <a:lnTo>
                  <a:pt x="9905" y="435864"/>
                </a:lnTo>
                <a:lnTo>
                  <a:pt x="9905" y="440436"/>
                </a:lnTo>
                <a:lnTo>
                  <a:pt x="8534400" y="440436"/>
                </a:lnTo>
                <a:lnTo>
                  <a:pt x="8534400" y="435864"/>
                </a:lnTo>
                <a:lnTo>
                  <a:pt x="8538972" y="431292"/>
                </a:lnTo>
                <a:close/>
              </a:path>
              <a:path extrusionOk="0" h="440690" w="8544560">
                <a:moveTo>
                  <a:pt x="9905" y="440436"/>
                </a:moveTo>
                <a:lnTo>
                  <a:pt x="9905" y="435864"/>
                </a:lnTo>
                <a:lnTo>
                  <a:pt x="4572" y="431292"/>
                </a:lnTo>
                <a:lnTo>
                  <a:pt x="4572" y="440436"/>
                </a:lnTo>
                <a:lnTo>
                  <a:pt x="9905" y="440436"/>
                </a:lnTo>
                <a:close/>
              </a:path>
              <a:path extrusionOk="0" h="440690" w="8544560">
                <a:moveTo>
                  <a:pt x="8538972" y="9905"/>
                </a:moveTo>
                <a:lnTo>
                  <a:pt x="8534400" y="4571"/>
                </a:lnTo>
                <a:lnTo>
                  <a:pt x="8534400" y="9905"/>
                </a:lnTo>
                <a:lnTo>
                  <a:pt x="8538972" y="9905"/>
                </a:lnTo>
                <a:close/>
              </a:path>
              <a:path extrusionOk="0" h="440690" w="8544560">
                <a:moveTo>
                  <a:pt x="8538972" y="431292"/>
                </a:moveTo>
                <a:lnTo>
                  <a:pt x="8538972" y="9905"/>
                </a:lnTo>
                <a:lnTo>
                  <a:pt x="8534400" y="9905"/>
                </a:lnTo>
                <a:lnTo>
                  <a:pt x="8534400" y="431292"/>
                </a:lnTo>
                <a:lnTo>
                  <a:pt x="8538972" y="431292"/>
                </a:lnTo>
                <a:close/>
              </a:path>
              <a:path extrusionOk="0" h="440690" w="8544560">
                <a:moveTo>
                  <a:pt x="8538972" y="440436"/>
                </a:moveTo>
                <a:lnTo>
                  <a:pt x="8538972" y="431292"/>
                </a:lnTo>
                <a:lnTo>
                  <a:pt x="8534400" y="435864"/>
                </a:lnTo>
                <a:lnTo>
                  <a:pt x="8534400" y="440436"/>
                </a:lnTo>
                <a:lnTo>
                  <a:pt x="8538972" y="4404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35"/>
          <p:cNvSpPr txBox="1"/>
          <p:nvPr/>
        </p:nvSpPr>
        <p:spPr>
          <a:xfrm>
            <a:off x="1897635" y="5846013"/>
            <a:ext cx="8386445" cy="71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025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[Ayach’14] O. El Ayach, et al., “Spatially sparse precoding in millimeter wave MIMO systems,” </a:t>
            </a:r>
            <a:r>
              <a:rPr b="1" i="1" lang="en-US" sz="11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IEEE Trans. Wireless Commun., </a:t>
            </a: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2014.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225" marR="0" rtl="0" algn="l">
              <a:spcBef>
                <a:spcPts val="74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[Gao’15] X. Gao, et al., “Energy-efficient hybrid analog and digital precoding for mmwave MIMO systems with large antenna arrays,”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2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IEEE J. Sel. Areas Commun., </a:t>
            </a: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2015.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3" name="Google Shape;703;p35"/>
          <p:cNvGrpSpPr/>
          <p:nvPr/>
        </p:nvGrpSpPr>
        <p:grpSpPr>
          <a:xfrm>
            <a:off x="8799575" y="2939796"/>
            <a:ext cx="1003300" cy="2830830"/>
            <a:chOff x="7275575" y="2939796"/>
            <a:chExt cx="1003300" cy="2830830"/>
          </a:xfrm>
        </p:grpSpPr>
        <p:sp>
          <p:nvSpPr>
            <p:cNvPr id="704" name="Google Shape;704;p35"/>
            <p:cNvSpPr/>
            <p:nvPr/>
          </p:nvSpPr>
          <p:spPr>
            <a:xfrm>
              <a:off x="7275575" y="2939796"/>
              <a:ext cx="1003300" cy="2830830"/>
            </a:xfrm>
            <a:custGeom>
              <a:rect b="b" l="l" r="r" t="t"/>
              <a:pathLst>
                <a:path extrusionOk="0" h="2830829" w="1003300">
                  <a:moveTo>
                    <a:pt x="0" y="0"/>
                  </a:moveTo>
                  <a:lnTo>
                    <a:pt x="0" y="2830830"/>
                  </a:lnTo>
                  <a:lnTo>
                    <a:pt x="1002791" y="2830830"/>
                  </a:lnTo>
                  <a:lnTo>
                    <a:pt x="100279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2825">
              <a:solidFill>
                <a:srgbClr val="92D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7677149" y="3307080"/>
              <a:ext cx="386080" cy="0"/>
            </a:xfrm>
            <a:custGeom>
              <a:rect b="b" l="l" r="r" t="t"/>
              <a:pathLst>
                <a:path extrusionOk="0" h="120000" w="386079">
                  <a:moveTo>
                    <a:pt x="0" y="0"/>
                  </a:moveTo>
                  <a:lnTo>
                    <a:pt x="385572" y="0"/>
                  </a:lnTo>
                </a:path>
              </a:pathLst>
            </a:custGeom>
            <a:noFill/>
            <a:ln cap="flat" cmpd="sng" w="228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6" name="Google Shape;706;p35"/>
          <p:cNvSpPr txBox="1"/>
          <p:nvPr/>
        </p:nvSpPr>
        <p:spPr>
          <a:xfrm>
            <a:off x="9071103" y="3673647"/>
            <a:ext cx="8572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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07" name="Google Shape;707;p35"/>
          <p:cNvGrpSpPr/>
          <p:nvPr/>
        </p:nvGrpSpPr>
        <p:grpSpPr>
          <a:xfrm>
            <a:off x="8864346" y="3167635"/>
            <a:ext cx="385953" cy="994791"/>
            <a:chOff x="7340346" y="3167634"/>
            <a:chExt cx="385953" cy="994791"/>
          </a:xfrm>
        </p:grpSpPr>
        <p:pic>
          <p:nvPicPr>
            <p:cNvPr id="708" name="Google Shape;708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94282" y="3210318"/>
              <a:ext cx="194284" cy="1942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9" name="Google Shape;709;p35"/>
            <p:cNvSpPr/>
            <p:nvPr/>
          </p:nvSpPr>
          <p:spPr>
            <a:xfrm>
              <a:off x="7469124" y="3167634"/>
              <a:ext cx="257175" cy="257175"/>
            </a:xfrm>
            <a:custGeom>
              <a:rect b="b" l="l" r="r" t="t"/>
              <a:pathLst>
                <a:path extrusionOk="0" h="257175" w="257175">
                  <a:moveTo>
                    <a:pt x="256794" y="0"/>
                  </a:moveTo>
                  <a:lnTo>
                    <a:pt x="210312" y="42672"/>
                  </a:lnTo>
                  <a:lnTo>
                    <a:pt x="0" y="256794"/>
                  </a:lnTo>
                </a:path>
              </a:pathLst>
            </a:custGeom>
            <a:noFill/>
            <a:ln cap="flat" cmpd="sng" w="228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10" name="Google Shape;710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06284" y="3167634"/>
              <a:ext cx="119633" cy="1165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1" name="Google Shape;711;p3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494282" y="3947172"/>
              <a:ext cx="194284" cy="1942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2" name="Google Shape;712;p35"/>
            <p:cNvSpPr/>
            <p:nvPr/>
          </p:nvSpPr>
          <p:spPr>
            <a:xfrm>
              <a:off x="7469124" y="3905250"/>
              <a:ext cx="257175" cy="257175"/>
            </a:xfrm>
            <a:custGeom>
              <a:rect b="b" l="l" r="r" t="t"/>
              <a:pathLst>
                <a:path extrusionOk="0" h="257175" w="257175">
                  <a:moveTo>
                    <a:pt x="256794" y="0"/>
                  </a:moveTo>
                  <a:lnTo>
                    <a:pt x="210312" y="42671"/>
                  </a:lnTo>
                  <a:lnTo>
                    <a:pt x="0" y="256793"/>
                  </a:lnTo>
                </a:path>
              </a:pathLst>
            </a:custGeom>
            <a:noFill/>
            <a:ln cap="flat" cmpd="sng" w="228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13" name="Google Shape;713;p3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06284" y="3905250"/>
              <a:ext cx="119633" cy="1165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4" name="Google Shape;714;p3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494282" y="3493020"/>
              <a:ext cx="194284" cy="1942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5" name="Google Shape;715;p35"/>
            <p:cNvSpPr/>
            <p:nvPr/>
          </p:nvSpPr>
          <p:spPr>
            <a:xfrm>
              <a:off x="7469124" y="3451098"/>
              <a:ext cx="257175" cy="257175"/>
            </a:xfrm>
            <a:custGeom>
              <a:rect b="b" l="l" r="r" t="t"/>
              <a:pathLst>
                <a:path extrusionOk="0" h="257175" w="257175">
                  <a:moveTo>
                    <a:pt x="256794" y="0"/>
                  </a:moveTo>
                  <a:lnTo>
                    <a:pt x="210312" y="42672"/>
                  </a:lnTo>
                  <a:lnTo>
                    <a:pt x="0" y="256794"/>
                  </a:lnTo>
                </a:path>
              </a:pathLst>
            </a:custGeom>
            <a:noFill/>
            <a:ln cap="flat" cmpd="sng" w="228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16" name="Google Shape;716;p3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606284" y="3451098"/>
              <a:ext cx="119633" cy="1158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7" name="Google Shape;717;p35"/>
            <p:cNvSpPr/>
            <p:nvPr/>
          </p:nvSpPr>
          <p:spPr>
            <a:xfrm>
              <a:off x="7340346" y="3307080"/>
              <a:ext cx="165735" cy="737870"/>
            </a:xfrm>
            <a:custGeom>
              <a:rect b="b" l="l" r="r" t="t"/>
              <a:pathLst>
                <a:path extrusionOk="0" h="737870" w="165734">
                  <a:moveTo>
                    <a:pt x="165353" y="0"/>
                  </a:moveTo>
                  <a:lnTo>
                    <a:pt x="0" y="0"/>
                  </a:lnTo>
                  <a:lnTo>
                    <a:pt x="0" y="737616"/>
                  </a:lnTo>
                </a:path>
              </a:pathLst>
            </a:custGeom>
            <a:noFill/>
            <a:ln cap="flat" cmpd="sng" w="228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7340346" y="4044696"/>
              <a:ext cx="165735" cy="0"/>
            </a:xfrm>
            <a:custGeom>
              <a:rect b="b" l="l" r="r" t="t"/>
              <a:pathLst>
                <a:path extrusionOk="0" h="120000" w="165734">
                  <a:moveTo>
                    <a:pt x="165353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228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9" name="Google Shape;719;p35"/>
          <p:cNvSpPr txBox="1"/>
          <p:nvPr/>
        </p:nvSpPr>
        <p:spPr>
          <a:xfrm>
            <a:off x="9071103" y="5174025"/>
            <a:ext cx="8572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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0" name="Google Shape;720;p35"/>
          <p:cNvGrpSpPr/>
          <p:nvPr/>
        </p:nvGrpSpPr>
        <p:grpSpPr>
          <a:xfrm>
            <a:off x="8571737" y="3283459"/>
            <a:ext cx="1303274" cy="2379345"/>
            <a:chOff x="7047737" y="3283458"/>
            <a:chExt cx="1303274" cy="2379345"/>
          </a:xfrm>
        </p:grpSpPr>
        <p:sp>
          <p:nvSpPr>
            <p:cNvPr id="721" name="Google Shape;721;p35"/>
            <p:cNvSpPr/>
            <p:nvPr/>
          </p:nvSpPr>
          <p:spPr>
            <a:xfrm>
              <a:off x="7056119" y="5090922"/>
              <a:ext cx="449580" cy="10160"/>
            </a:xfrm>
            <a:custGeom>
              <a:rect b="b" l="l" r="r" t="t"/>
              <a:pathLst>
                <a:path extrusionOk="0" h="10160" w="449579">
                  <a:moveTo>
                    <a:pt x="449579" y="0"/>
                  </a:moveTo>
                  <a:lnTo>
                    <a:pt x="449579" y="9906"/>
                  </a:lnTo>
                  <a:lnTo>
                    <a:pt x="0" y="9906"/>
                  </a:lnTo>
                </a:path>
              </a:pathLst>
            </a:custGeom>
            <a:noFill/>
            <a:ln cap="flat" cmpd="sng" w="228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22" name="Google Shape;722;p3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494282" y="4710696"/>
              <a:ext cx="194284" cy="1942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3" name="Google Shape;723;p35"/>
            <p:cNvSpPr/>
            <p:nvPr/>
          </p:nvSpPr>
          <p:spPr>
            <a:xfrm>
              <a:off x="7469123" y="4668012"/>
              <a:ext cx="257175" cy="257810"/>
            </a:xfrm>
            <a:custGeom>
              <a:rect b="b" l="l" r="r" t="t"/>
              <a:pathLst>
                <a:path extrusionOk="0" h="257810" w="257175">
                  <a:moveTo>
                    <a:pt x="256794" y="0"/>
                  </a:moveTo>
                  <a:lnTo>
                    <a:pt x="210312" y="43434"/>
                  </a:lnTo>
                  <a:lnTo>
                    <a:pt x="0" y="257556"/>
                  </a:lnTo>
                </a:path>
              </a:pathLst>
            </a:custGeom>
            <a:noFill/>
            <a:ln cap="flat" cmpd="sng" w="228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24" name="Google Shape;724;p3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606283" y="4668012"/>
              <a:ext cx="119633" cy="1165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5" name="Google Shape;725;p3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494282" y="5448312"/>
              <a:ext cx="194284" cy="1942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6" name="Google Shape;726;p35"/>
            <p:cNvSpPr/>
            <p:nvPr/>
          </p:nvSpPr>
          <p:spPr>
            <a:xfrm>
              <a:off x="7469123" y="5405628"/>
              <a:ext cx="257175" cy="257175"/>
            </a:xfrm>
            <a:custGeom>
              <a:rect b="b" l="l" r="r" t="t"/>
              <a:pathLst>
                <a:path extrusionOk="0" h="257175" w="257175">
                  <a:moveTo>
                    <a:pt x="256794" y="0"/>
                  </a:moveTo>
                  <a:lnTo>
                    <a:pt x="210312" y="42672"/>
                  </a:lnTo>
                  <a:lnTo>
                    <a:pt x="0" y="256794"/>
                  </a:lnTo>
                </a:path>
              </a:pathLst>
            </a:custGeom>
            <a:noFill/>
            <a:ln cap="flat" cmpd="sng" w="228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27" name="Google Shape;727;p3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606283" y="5405628"/>
              <a:ext cx="119633" cy="1165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8" name="Google Shape;728;p3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494282" y="4993398"/>
              <a:ext cx="194284" cy="1942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9" name="Google Shape;729;p35"/>
            <p:cNvSpPr/>
            <p:nvPr/>
          </p:nvSpPr>
          <p:spPr>
            <a:xfrm>
              <a:off x="7469123" y="4951476"/>
              <a:ext cx="257175" cy="257175"/>
            </a:xfrm>
            <a:custGeom>
              <a:rect b="b" l="l" r="r" t="t"/>
              <a:pathLst>
                <a:path extrusionOk="0" h="257175" w="257175">
                  <a:moveTo>
                    <a:pt x="256794" y="0"/>
                  </a:moveTo>
                  <a:lnTo>
                    <a:pt x="210312" y="42671"/>
                  </a:lnTo>
                  <a:lnTo>
                    <a:pt x="0" y="256793"/>
                  </a:lnTo>
                </a:path>
              </a:pathLst>
            </a:custGeom>
            <a:noFill/>
            <a:ln cap="flat" cmpd="sng" w="228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30" name="Google Shape;730;p3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7606283" y="4951476"/>
              <a:ext cx="119633" cy="1165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1" name="Google Shape;731;p35"/>
            <p:cNvSpPr/>
            <p:nvPr/>
          </p:nvSpPr>
          <p:spPr>
            <a:xfrm>
              <a:off x="7340345" y="4807458"/>
              <a:ext cx="165735" cy="737870"/>
            </a:xfrm>
            <a:custGeom>
              <a:rect b="b" l="l" r="r" t="t"/>
              <a:pathLst>
                <a:path extrusionOk="0" h="737870" w="165734">
                  <a:moveTo>
                    <a:pt x="165353" y="0"/>
                  </a:moveTo>
                  <a:lnTo>
                    <a:pt x="0" y="0"/>
                  </a:lnTo>
                  <a:lnTo>
                    <a:pt x="0" y="737616"/>
                  </a:lnTo>
                </a:path>
              </a:pathLst>
            </a:custGeom>
            <a:noFill/>
            <a:ln cap="flat" cmpd="sng" w="228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7340345" y="5545074"/>
              <a:ext cx="165735" cy="0"/>
            </a:xfrm>
            <a:custGeom>
              <a:rect b="b" l="l" r="r" t="t"/>
              <a:pathLst>
                <a:path extrusionOk="0" h="120000" w="165734">
                  <a:moveTo>
                    <a:pt x="165353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228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7677149" y="3590544"/>
              <a:ext cx="386080" cy="0"/>
            </a:xfrm>
            <a:custGeom>
              <a:rect b="b" l="l" r="r" t="t"/>
              <a:pathLst>
                <a:path extrusionOk="0" h="120000" w="386079">
                  <a:moveTo>
                    <a:pt x="0" y="0"/>
                  </a:moveTo>
                  <a:lnTo>
                    <a:pt x="385572" y="0"/>
                  </a:lnTo>
                </a:path>
              </a:pathLst>
            </a:custGeom>
            <a:noFill/>
            <a:ln cap="flat" cmpd="sng" w="228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8065007" y="3561588"/>
              <a:ext cx="128905" cy="128905"/>
            </a:xfrm>
            <a:custGeom>
              <a:rect b="b" l="l" r="r" t="t"/>
              <a:pathLst>
                <a:path extrusionOk="0" h="128904" w="128904">
                  <a:moveTo>
                    <a:pt x="0" y="64770"/>
                  </a:moveTo>
                  <a:lnTo>
                    <a:pt x="5083" y="39540"/>
                  </a:lnTo>
                  <a:lnTo>
                    <a:pt x="18954" y="18954"/>
                  </a:lnTo>
                  <a:lnTo>
                    <a:pt x="39540" y="5083"/>
                  </a:lnTo>
                  <a:lnTo>
                    <a:pt x="64769" y="0"/>
                  </a:lnTo>
                  <a:lnTo>
                    <a:pt x="89558" y="5083"/>
                  </a:lnTo>
                  <a:lnTo>
                    <a:pt x="109918" y="18954"/>
                  </a:lnTo>
                  <a:lnTo>
                    <a:pt x="123705" y="39540"/>
                  </a:lnTo>
                  <a:lnTo>
                    <a:pt x="128778" y="64770"/>
                  </a:lnTo>
                  <a:lnTo>
                    <a:pt x="123705" y="89880"/>
                  </a:lnTo>
                  <a:lnTo>
                    <a:pt x="109918" y="110204"/>
                  </a:lnTo>
                  <a:lnTo>
                    <a:pt x="89558" y="123813"/>
                  </a:lnTo>
                  <a:lnTo>
                    <a:pt x="64769" y="128778"/>
                  </a:lnTo>
                  <a:lnTo>
                    <a:pt x="39540" y="123813"/>
                  </a:lnTo>
                  <a:lnTo>
                    <a:pt x="18954" y="110204"/>
                  </a:lnTo>
                  <a:lnTo>
                    <a:pt x="5083" y="89880"/>
                  </a:lnTo>
                  <a:lnTo>
                    <a:pt x="0" y="64770"/>
                  </a:lnTo>
                  <a:lnTo>
                    <a:pt x="128778" y="64770"/>
                  </a:lnTo>
                </a:path>
              </a:pathLst>
            </a:custGeom>
            <a:noFill/>
            <a:ln cap="flat" cmpd="sng" w="228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8129777" y="3561588"/>
              <a:ext cx="0" cy="128905"/>
            </a:xfrm>
            <a:custGeom>
              <a:rect b="b" l="l" r="r" t="t"/>
              <a:pathLst>
                <a:path extrusionOk="0" h="128904" w="120000">
                  <a:moveTo>
                    <a:pt x="0" y="0"/>
                  </a:moveTo>
                  <a:lnTo>
                    <a:pt x="0" y="128778"/>
                  </a:lnTo>
                </a:path>
              </a:pathLst>
            </a:custGeom>
            <a:noFill/>
            <a:ln cap="flat" cmpd="sng" w="228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7677149" y="3390138"/>
              <a:ext cx="392430" cy="1417320"/>
            </a:xfrm>
            <a:custGeom>
              <a:rect b="b" l="l" r="r" t="t"/>
              <a:pathLst>
                <a:path extrusionOk="0" h="1417320" w="392429">
                  <a:moveTo>
                    <a:pt x="0" y="1417320"/>
                  </a:moveTo>
                  <a:lnTo>
                    <a:pt x="177546" y="1417320"/>
                  </a:lnTo>
                  <a:lnTo>
                    <a:pt x="177545" y="0"/>
                  </a:lnTo>
                  <a:lnTo>
                    <a:pt x="392429" y="0"/>
                  </a:lnTo>
                </a:path>
              </a:pathLst>
            </a:custGeom>
            <a:noFill/>
            <a:ln cap="flat" cmpd="sng" w="228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8061197" y="3283458"/>
              <a:ext cx="128905" cy="128905"/>
            </a:xfrm>
            <a:custGeom>
              <a:rect b="b" l="l" r="r" t="t"/>
              <a:pathLst>
                <a:path extrusionOk="0" h="128904" w="128904">
                  <a:moveTo>
                    <a:pt x="0" y="64008"/>
                  </a:moveTo>
                  <a:lnTo>
                    <a:pt x="4964" y="38897"/>
                  </a:lnTo>
                  <a:lnTo>
                    <a:pt x="18573" y="18573"/>
                  </a:lnTo>
                  <a:lnTo>
                    <a:pt x="38897" y="4964"/>
                  </a:lnTo>
                  <a:lnTo>
                    <a:pt x="64008" y="0"/>
                  </a:lnTo>
                  <a:lnTo>
                    <a:pt x="89237" y="4964"/>
                  </a:lnTo>
                  <a:lnTo>
                    <a:pt x="109823" y="18573"/>
                  </a:lnTo>
                  <a:lnTo>
                    <a:pt x="123694" y="38897"/>
                  </a:lnTo>
                  <a:lnTo>
                    <a:pt x="128778" y="64008"/>
                  </a:lnTo>
                  <a:lnTo>
                    <a:pt x="123694" y="89237"/>
                  </a:lnTo>
                  <a:lnTo>
                    <a:pt x="109823" y="109823"/>
                  </a:lnTo>
                  <a:lnTo>
                    <a:pt x="89237" y="123694"/>
                  </a:lnTo>
                  <a:lnTo>
                    <a:pt x="64008" y="128778"/>
                  </a:lnTo>
                  <a:lnTo>
                    <a:pt x="38897" y="123694"/>
                  </a:lnTo>
                  <a:lnTo>
                    <a:pt x="18573" y="109823"/>
                  </a:lnTo>
                  <a:lnTo>
                    <a:pt x="4964" y="89237"/>
                  </a:lnTo>
                  <a:lnTo>
                    <a:pt x="0" y="64008"/>
                  </a:lnTo>
                  <a:lnTo>
                    <a:pt x="128778" y="64008"/>
                  </a:lnTo>
                </a:path>
              </a:pathLst>
            </a:custGeom>
            <a:noFill/>
            <a:ln cap="flat" cmpd="sng" w="228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8125205" y="3283458"/>
              <a:ext cx="0" cy="128905"/>
            </a:xfrm>
            <a:custGeom>
              <a:rect b="b" l="l" r="r" t="t"/>
              <a:pathLst>
                <a:path extrusionOk="0" h="128904" w="120000">
                  <a:moveTo>
                    <a:pt x="0" y="0"/>
                  </a:moveTo>
                  <a:lnTo>
                    <a:pt x="0" y="128778"/>
                  </a:lnTo>
                </a:path>
              </a:pathLst>
            </a:custGeom>
            <a:noFill/>
            <a:ln cap="flat" cmpd="sng" w="228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7677149" y="3665220"/>
              <a:ext cx="392430" cy="1426210"/>
            </a:xfrm>
            <a:custGeom>
              <a:rect b="b" l="l" r="r" t="t"/>
              <a:pathLst>
                <a:path extrusionOk="0" h="1426210" w="392429">
                  <a:moveTo>
                    <a:pt x="0" y="1425702"/>
                  </a:moveTo>
                  <a:lnTo>
                    <a:pt x="263652" y="1425702"/>
                  </a:lnTo>
                  <a:lnTo>
                    <a:pt x="263651" y="0"/>
                  </a:lnTo>
                  <a:lnTo>
                    <a:pt x="392429" y="0"/>
                  </a:lnTo>
                </a:path>
              </a:pathLst>
            </a:custGeom>
            <a:noFill/>
            <a:ln cap="flat" cmpd="sng" w="228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7677149" y="5545074"/>
              <a:ext cx="414020" cy="0"/>
            </a:xfrm>
            <a:custGeom>
              <a:rect b="b" l="l" r="r" t="t"/>
              <a:pathLst>
                <a:path extrusionOk="0" h="120000" w="414020">
                  <a:moveTo>
                    <a:pt x="0" y="0"/>
                  </a:moveTo>
                  <a:lnTo>
                    <a:pt x="413766" y="0"/>
                  </a:lnTo>
                </a:path>
              </a:pathLst>
            </a:custGeom>
            <a:noFill/>
            <a:ln cap="flat" cmpd="sng" w="228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8086343" y="5439918"/>
              <a:ext cx="128905" cy="128905"/>
            </a:xfrm>
            <a:custGeom>
              <a:rect b="b" l="l" r="r" t="t"/>
              <a:pathLst>
                <a:path extrusionOk="0" h="128904" w="128904">
                  <a:moveTo>
                    <a:pt x="0" y="64769"/>
                  </a:moveTo>
                  <a:lnTo>
                    <a:pt x="5083" y="39540"/>
                  </a:lnTo>
                  <a:lnTo>
                    <a:pt x="18954" y="18954"/>
                  </a:lnTo>
                  <a:lnTo>
                    <a:pt x="39540" y="5083"/>
                  </a:lnTo>
                  <a:lnTo>
                    <a:pt x="64769" y="0"/>
                  </a:lnTo>
                  <a:lnTo>
                    <a:pt x="89880" y="5083"/>
                  </a:lnTo>
                  <a:lnTo>
                    <a:pt x="110204" y="18954"/>
                  </a:lnTo>
                  <a:lnTo>
                    <a:pt x="123813" y="39540"/>
                  </a:lnTo>
                  <a:lnTo>
                    <a:pt x="128778" y="64769"/>
                  </a:lnTo>
                  <a:lnTo>
                    <a:pt x="123813" y="89880"/>
                  </a:lnTo>
                  <a:lnTo>
                    <a:pt x="110204" y="110204"/>
                  </a:lnTo>
                  <a:lnTo>
                    <a:pt x="89880" y="123813"/>
                  </a:lnTo>
                  <a:lnTo>
                    <a:pt x="64769" y="128777"/>
                  </a:lnTo>
                  <a:lnTo>
                    <a:pt x="39540" y="123813"/>
                  </a:lnTo>
                  <a:lnTo>
                    <a:pt x="18954" y="110204"/>
                  </a:lnTo>
                  <a:lnTo>
                    <a:pt x="5083" y="89880"/>
                  </a:lnTo>
                  <a:lnTo>
                    <a:pt x="0" y="64769"/>
                  </a:lnTo>
                  <a:lnTo>
                    <a:pt x="128778" y="64769"/>
                  </a:lnTo>
                </a:path>
              </a:pathLst>
            </a:custGeom>
            <a:noFill/>
            <a:ln cap="flat" cmpd="sng" w="228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8151113" y="5439918"/>
              <a:ext cx="0" cy="128905"/>
            </a:xfrm>
            <a:custGeom>
              <a:rect b="b" l="l" r="r" t="t"/>
              <a:pathLst>
                <a:path extrusionOk="0" h="128904" w="120000">
                  <a:moveTo>
                    <a:pt x="0" y="0"/>
                  </a:moveTo>
                  <a:lnTo>
                    <a:pt x="0" y="128777"/>
                  </a:lnTo>
                </a:path>
              </a:pathLst>
            </a:custGeom>
            <a:noFill/>
            <a:ln cap="flat" cmpd="sng" w="228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7677149" y="4044696"/>
              <a:ext cx="409575" cy="1421130"/>
            </a:xfrm>
            <a:custGeom>
              <a:rect b="b" l="l" r="r" t="t"/>
              <a:pathLst>
                <a:path extrusionOk="0" h="1421129" w="409575">
                  <a:moveTo>
                    <a:pt x="0" y="0"/>
                  </a:moveTo>
                  <a:lnTo>
                    <a:pt x="92202" y="0"/>
                  </a:lnTo>
                  <a:lnTo>
                    <a:pt x="92202" y="1421130"/>
                  </a:lnTo>
                  <a:lnTo>
                    <a:pt x="409194" y="1421130"/>
                  </a:lnTo>
                </a:path>
              </a:pathLst>
            </a:custGeom>
            <a:noFill/>
            <a:ln cap="flat" cmpd="sng" w="228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8215121" y="5504688"/>
              <a:ext cx="135890" cy="0"/>
            </a:xfrm>
            <a:custGeom>
              <a:rect b="b" l="l" r="r" t="t"/>
              <a:pathLst>
                <a:path extrusionOk="0" h="120000" w="135890">
                  <a:moveTo>
                    <a:pt x="0" y="0"/>
                  </a:moveTo>
                  <a:lnTo>
                    <a:pt x="135636" y="0"/>
                  </a:lnTo>
                </a:path>
              </a:pathLst>
            </a:custGeom>
            <a:noFill/>
            <a:ln cap="flat" cmpd="sng" w="228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7047737" y="3590544"/>
              <a:ext cx="458470" cy="9525"/>
            </a:xfrm>
            <a:custGeom>
              <a:rect b="b" l="l" r="r" t="t"/>
              <a:pathLst>
                <a:path extrusionOk="0" h="9525" w="458470">
                  <a:moveTo>
                    <a:pt x="457961" y="0"/>
                  </a:moveTo>
                  <a:lnTo>
                    <a:pt x="0" y="0"/>
                  </a:lnTo>
                  <a:lnTo>
                    <a:pt x="0" y="9144"/>
                  </a:lnTo>
                </a:path>
              </a:pathLst>
            </a:custGeom>
            <a:noFill/>
            <a:ln cap="flat" cmpd="sng" w="228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8193785" y="3626358"/>
              <a:ext cx="135890" cy="0"/>
            </a:xfrm>
            <a:custGeom>
              <a:rect b="b" l="l" r="r" t="t"/>
              <a:pathLst>
                <a:path extrusionOk="0" h="120000" w="135890">
                  <a:moveTo>
                    <a:pt x="0" y="0"/>
                  </a:moveTo>
                  <a:lnTo>
                    <a:pt x="135636" y="0"/>
                  </a:lnTo>
                </a:path>
              </a:pathLst>
            </a:custGeom>
            <a:noFill/>
            <a:ln cap="flat" cmpd="sng" w="228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8189975" y="3347466"/>
              <a:ext cx="135255" cy="0"/>
            </a:xfrm>
            <a:custGeom>
              <a:rect b="b" l="l" r="r" t="t"/>
              <a:pathLst>
                <a:path extrusionOk="0" h="120000" w="135254">
                  <a:moveTo>
                    <a:pt x="0" y="0"/>
                  </a:moveTo>
                  <a:lnTo>
                    <a:pt x="134874" y="0"/>
                  </a:lnTo>
                </a:path>
              </a:pathLst>
            </a:custGeom>
            <a:noFill/>
            <a:ln cap="flat" cmpd="sng" w="228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8" name="Google Shape;748;p35"/>
          <p:cNvSpPr txBox="1"/>
          <p:nvPr/>
        </p:nvSpPr>
        <p:spPr>
          <a:xfrm>
            <a:off x="9593833" y="4191966"/>
            <a:ext cx="115570" cy="351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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9" name="Google Shape;749;p35"/>
          <p:cNvSpPr txBox="1"/>
          <p:nvPr/>
        </p:nvSpPr>
        <p:spPr>
          <a:xfrm>
            <a:off x="7979917" y="3934759"/>
            <a:ext cx="210820" cy="692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</a:t>
            </a:r>
            <a:endParaRPr sz="4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50" name="Google Shape;750;p35"/>
          <p:cNvGrpSpPr/>
          <p:nvPr/>
        </p:nvGrpSpPr>
        <p:grpSpPr>
          <a:xfrm>
            <a:off x="5990463" y="2991612"/>
            <a:ext cx="4407281" cy="2514219"/>
            <a:chOff x="4466462" y="2991612"/>
            <a:chExt cx="4407281" cy="2514219"/>
          </a:xfrm>
        </p:grpSpPr>
        <p:pic>
          <p:nvPicPr>
            <p:cNvPr id="751" name="Google Shape;751;p35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5861684" y="3508248"/>
              <a:ext cx="1186434" cy="3962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2" name="Google Shape;752;p35"/>
            <p:cNvSpPr/>
            <p:nvPr/>
          </p:nvSpPr>
          <p:spPr>
            <a:xfrm>
              <a:off x="5862065" y="3509010"/>
              <a:ext cx="1186180" cy="395605"/>
            </a:xfrm>
            <a:custGeom>
              <a:rect b="b" l="l" r="r" t="t"/>
              <a:pathLst>
                <a:path extrusionOk="0" h="395604" w="1186179">
                  <a:moveTo>
                    <a:pt x="0" y="0"/>
                  </a:moveTo>
                  <a:lnTo>
                    <a:pt x="0" y="395477"/>
                  </a:lnTo>
                  <a:lnTo>
                    <a:pt x="1185672" y="395477"/>
                  </a:lnTo>
                  <a:lnTo>
                    <a:pt x="118567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040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53" name="Google Shape;753;p35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6105144" y="3633978"/>
              <a:ext cx="701039" cy="1554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4" name="Google Shape;754;p35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5869304" y="4748784"/>
              <a:ext cx="1187196" cy="3962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5" name="Google Shape;755;p35"/>
            <p:cNvSpPr/>
            <p:nvPr/>
          </p:nvSpPr>
          <p:spPr>
            <a:xfrm>
              <a:off x="5869685" y="4749546"/>
              <a:ext cx="1186815" cy="395605"/>
            </a:xfrm>
            <a:custGeom>
              <a:rect b="b" l="l" r="r" t="t"/>
              <a:pathLst>
                <a:path extrusionOk="0" h="395604" w="1186815">
                  <a:moveTo>
                    <a:pt x="0" y="0"/>
                  </a:moveTo>
                  <a:lnTo>
                    <a:pt x="0" y="395477"/>
                  </a:lnTo>
                  <a:lnTo>
                    <a:pt x="1186434" y="395477"/>
                  </a:lnTo>
                  <a:lnTo>
                    <a:pt x="118643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040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56" name="Google Shape;756;p35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6112763" y="4874514"/>
              <a:ext cx="701039" cy="1554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7" name="Google Shape;757;p35"/>
            <p:cNvSpPr/>
            <p:nvPr/>
          </p:nvSpPr>
          <p:spPr>
            <a:xfrm>
              <a:off x="5737859" y="3706368"/>
              <a:ext cx="124460" cy="0"/>
            </a:xfrm>
            <a:custGeom>
              <a:rect b="b" l="l" r="r" t="t"/>
              <a:pathLst>
                <a:path extrusionOk="0" h="120000" w="124460">
                  <a:moveTo>
                    <a:pt x="12420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228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5743193" y="4947666"/>
              <a:ext cx="127000" cy="0"/>
            </a:xfrm>
            <a:custGeom>
              <a:rect b="b" l="l" r="r" t="t"/>
              <a:pathLst>
                <a:path extrusionOk="0" h="120000" w="127000">
                  <a:moveTo>
                    <a:pt x="126491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228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59" name="Google Shape;759;p35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4466462" y="3547872"/>
              <a:ext cx="1277112" cy="15415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0" name="Google Shape;760;p35"/>
            <p:cNvSpPr/>
            <p:nvPr/>
          </p:nvSpPr>
          <p:spPr>
            <a:xfrm>
              <a:off x="4466843" y="3548634"/>
              <a:ext cx="1276350" cy="1541145"/>
            </a:xfrm>
            <a:custGeom>
              <a:rect b="b" l="l" r="r" t="t"/>
              <a:pathLst>
                <a:path extrusionOk="0" h="1541145" w="1276350">
                  <a:moveTo>
                    <a:pt x="0" y="0"/>
                  </a:moveTo>
                  <a:lnTo>
                    <a:pt x="0" y="1540764"/>
                  </a:lnTo>
                  <a:lnTo>
                    <a:pt x="1276350" y="1540764"/>
                  </a:lnTo>
                  <a:lnTo>
                    <a:pt x="127634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040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61" name="Google Shape;761;p35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4676393" y="3917442"/>
              <a:ext cx="854201" cy="1615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2" name="Google Shape;762;p35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4788407" y="4136898"/>
              <a:ext cx="640079" cy="1554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3" name="Google Shape;763;p35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4853939" y="4355592"/>
              <a:ext cx="499872" cy="2011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4" name="Google Shape;764;p35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4735829" y="4575048"/>
              <a:ext cx="737616" cy="1463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5" name="Google Shape;765;p35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4735829" y="4721352"/>
              <a:ext cx="737616" cy="1463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6" name="Google Shape;766;p35"/>
            <p:cNvSpPr/>
            <p:nvPr/>
          </p:nvSpPr>
          <p:spPr>
            <a:xfrm>
              <a:off x="8301989" y="3224784"/>
              <a:ext cx="436880" cy="123189"/>
            </a:xfrm>
            <a:custGeom>
              <a:rect b="b" l="l" r="r" t="t"/>
              <a:pathLst>
                <a:path extrusionOk="0" h="123189" w="436879">
                  <a:moveTo>
                    <a:pt x="436625" y="0"/>
                  </a:moveTo>
                  <a:lnTo>
                    <a:pt x="436625" y="122682"/>
                  </a:lnTo>
                  <a:lnTo>
                    <a:pt x="0" y="122682"/>
                  </a:lnTo>
                </a:path>
              </a:pathLst>
            </a:custGeom>
            <a:noFill/>
            <a:ln cap="flat" cmpd="sng" w="228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67" name="Google Shape;767;p35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8604503" y="2991612"/>
              <a:ext cx="268986" cy="233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8" name="Google Shape;768;p35"/>
            <p:cNvSpPr/>
            <p:nvPr/>
          </p:nvSpPr>
          <p:spPr>
            <a:xfrm>
              <a:off x="8604503" y="2991612"/>
              <a:ext cx="269240" cy="233679"/>
            </a:xfrm>
            <a:custGeom>
              <a:rect b="b" l="l" r="r" t="t"/>
              <a:pathLst>
                <a:path extrusionOk="0" h="233680" w="269240">
                  <a:moveTo>
                    <a:pt x="0" y="0"/>
                  </a:moveTo>
                  <a:lnTo>
                    <a:pt x="134112" y="233172"/>
                  </a:lnTo>
                  <a:lnTo>
                    <a:pt x="26898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040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8295894" y="3502914"/>
              <a:ext cx="436880" cy="123189"/>
            </a:xfrm>
            <a:custGeom>
              <a:rect b="b" l="l" r="r" t="t"/>
              <a:pathLst>
                <a:path extrusionOk="0" h="123189" w="436879">
                  <a:moveTo>
                    <a:pt x="436625" y="0"/>
                  </a:moveTo>
                  <a:lnTo>
                    <a:pt x="436625" y="122682"/>
                  </a:lnTo>
                  <a:lnTo>
                    <a:pt x="0" y="122682"/>
                  </a:lnTo>
                </a:path>
              </a:pathLst>
            </a:custGeom>
            <a:noFill/>
            <a:ln cap="flat" cmpd="sng" w="228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70" name="Google Shape;770;p35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8597645" y="3269742"/>
              <a:ext cx="269748" cy="233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1" name="Google Shape;771;p35"/>
            <p:cNvSpPr/>
            <p:nvPr/>
          </p:nvSpPr>
          <p:spPr>
            <a:xfrm>
              <a:off x="8597645" y="3269742"/>
              <a:ext cx="269875" cy="233679"/>
            </a:xfrm>
            <a:custGeom>
              <a:rect b="b" l="l" r="r" t="t"/>
              <a:pathLst>
                <a:path extrusionOk="0" h="233679" w="269875">
                  <a:moveTo>
                    <a:pt x="0" y="0"/>
                  </a:moveTo>
                  <a:lnTo>
                    <a:pt x="134874" y="233172"/>
                  </a:lnTo>
                  <a:lnTo>
                    <a:pt x="26974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040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8301989" y="5382006"/>
              <a:ext cx="436880" cy="123825"/>
            </a:xfrm>
            <a:custGeom>
              <a:rect b="b" l="l" r="r" t="t"/>
              <a:pathLst>
                <a:path extrusionOk="0" h="123825" w="436879">
                  <a:moveTo>
                    <a:pt x="436625" y="0"/>
                  </a:moveTo>
                  <a:lnTo>
                    <a:pt x="436625" y="123444"/>
                  </a:lnTo>
                  <a:lnTo>
                    <a:pt x="0" y="123444"/>
                  </a:lnTo>
                </a:path>
              </a:pathLst>
            </a:custGeom>
            <a:noFill/>
            <a:ln cap="flat" cmpd="sng" w="228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73" name="Google Shape;773;p35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8604503" y="5149596"/>
              <a:ext cx="268986" cy="2324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4" name="Google Shape;774;p35"/>
            <p:cNvSpPr/>
            <p:nvPr/>
          </p:nvSpPr>
          <p:spPr>
            <a:xfrm>
              <a:off x="8604503" y="5149596"/>
              <a:ext cx="269240" cy="232410"/>
            </a:xfrm>
            <a:custGeom>
              <a:rect b="b" l="l" r="r" t="t"/>
              <a:pathLst>
                <a:path extrusionOk="0" h="232410" w="269240">
                  <a:moveTo>
                    <a:pt x="0" y="0"/>
                  </a:moveTo>
                  <a:lnTo>
                    <a:pt x="134112" y="232410"/>
                  </a:lnTo>
                  <a:lnTo>
                    <a:pt x="26898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040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5" name="Google Shape;775;p35"/>
          <p:cNvSpPr txBox="1"/>
          <p:nvPr>
            <p:ph idx="11" type="ftr"/>
          </p:nvPr>
        </p:nvSpPr>
        <p:spPr>
          <a:xfrm>
            <a:off x="154178" y="6599227"/>
            <a:ext cx="3747135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003365"/>
                </a:solidFill>
                <a:latin typeface="Arial"/>
                <a:ea typeface="Arial"/>
                <a:cs typeface="Arial"/>
                <a:sym typeface="Arial"/>
              </a:rPr>
              <a:t>Massive MIMO for 5G: From Theory to Practice</a:t>
            </a:r>
            <a:endParaRPr b="0" i="0" sz="1400">
              <a:solidFill>
                <a:srgbClr val="00336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35"/>
          <p:cNvSpPr txBox="1"/>
          <p:nvPr>
            <p:ph idx="12" type="sldNum"/>
          </p:nvPr>
        </p:nvSpPr>
        <p:spPr>
          <a:xfrm>
            <a:off x="8563356" y="6598466"/>
            <a:ext cx="374650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36525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>
              <a:solidFill>
                <a:srgbClr val="33339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7505" y="2855213"/>
            <a:ext cx="4431791" cy="2947416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36"/>
          <p:cNvSpPr txBox="1"/>
          <p:nvPr>
            <p:ph type="title"/>
          </p:nvPr>
        </p:nvSpPr>
        <p:spPr>
          <a:xfrm>
            <a:off x="1755903" y="194564"/>
            <a:ext cx="6577965" cy="57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A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0339A"/>
                </a:solidFill>
              </a:rPr>
              <a:t>Category 2: Beamspace MIMO</a:t>
            </a:r>
            <a:endParaRPr sz="3600"/>
          </a:p>
        </p:txBody>
      </p:sp>
      <p:sp>
        <p:nvSpPr>
          <p:cNvPr id="783" name="Google Shape;783;p36"/>
          <p:cNvSpPr txBox="1"/>
          <p:nvPr/>
        </p:nvSpPr>
        <p:spPr>
          <a:xfrm>
            <a:off x="1673605" y="1093343"/>
            <a:ext cx="8514080" cy="4361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7625">
            <a:spAutoFit/>
          </a:bodyPr>
          <a:lstStyle/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idea </a:t>
            </a:r>
            <a:r>
              <a:rPr lang="en-US" sz="240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[Brady’14]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015" marR="0" rtl="0" algn="l"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 spatial channel into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beamspace channel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(realized by lens)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2" marL="912494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Limited scatters → beamspace channel is approximately </a:t>
            </a:r>
            <a:r>
              <a:rPr b="0" i="0" lang="en-US" sz="2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sparse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1" marL="755015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beams to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reduce dimension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(realized by switching network)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1" marL="75565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Digital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beamformer with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small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 (realized by RF chains)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Arial"/>
              <a:buNone/>
            </a:pPr>
            <a:r>
              <a:t/>
            </a:r>
            <a:endParaRPr b="0" i="0" sz="2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0" marL="36131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1" marL="761365" marR="4357370" rtl="0" algn="l"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 RF chains by </a:t>
            </a:r>
            <a:r>
              <a:rPr b="0" i="0" lang="en-US" sz="2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discrete  lens array (DLA)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61365" marR="433197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Classical beamformers can be 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directly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employed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1" marL="761365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Low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computational complexity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36"/>
          <p:cNvSpPr txBox="1"/>
          <p:nvPr/>
        </p:nvSpPr>
        <p:spPr>
          <a:xfrm>
            <a:off x="2136901" y="6104634"/>
            <a:ext cx="784225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[Brady’14] J. Brady, et al., “Beamspace MIMO for millimeterwave communications: System architecture, modeling,  analysis, and measurements,” </a:t>
            </a:r>
            <a:r>
              <a:rPr b="1" i="1" lang="en-US" sz="12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IEEE Trans. Ant. and Propag., </a:t>
            </a:r>
            <a:r>
              <a:rPr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vol. 61, no. 7, pp. 3814–3827,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Jul. 2013.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36"/>
          <p:cNvSpPr txBox="1"/>
          <p:nvPr/>
        </p:nvSpPr>
        <p:spPr>
          <a:xfrm>
            <a:off x="3064002" y="5763421"/>
            <a:ext cx="598551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 different but promising thought to reduce RF chains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36"/>
          <p:cNvSpPr/>
          <p:nvPr/>
        </p:nvSpPr>
        <p:spPr>
          <a:xfrm>
            <a:off x="6081522" y="3034284"/>
            <a:ext cx="4296410" cy="2695575"/>
          </a:xfrm>
          <a:custGeom>
            <a:rect b="b" l="l" r="r" t="t"/>
            <a:pathLst>
              <a:path extrusionOk="0" h="2695575" w="4296409">
                <a:moveTo>
                  <a:pt x="1247140" y="1313700"/>
                </a:moveTo>
                <a:lnTo>
                  <a:pt x="1243330" y="1266698"/>
                </a:lnTo>
                <a:lnTo>
                  <a:pt x="1235710" y="1220470"/>
                </a:lnTo>
                <a:lnTo>
                  <a:pt x="1226820" y="1175143"/>
                </a:lnTo>
                <a:lnTo>
                  <a:pt x="1214120" y="1130896"/>
                </a:lnTo>
                <a:lnTo>
                  <a:pt x="1197610" y="1087856"/>
                </a:lnTo>
                <a:lnTo>
                  <a:pt x="1179830" y="1046175"/>
                </a:lnTo>
                <a:lnTo>
                  <a:pt x="1158240" y="1006005"/>
                </a:lnTo>
                <a:lnTo>
                  <a:pt x="1134110" y="967498"/>
                </a:lnTo>
                <a:lnTo>
                  <a:pt x="1108710" y="930808"/>
                </a:lnTo>
                <a:lnTo>
                  <a:pt x="1079500" y="896061"/>
                </a:lnTo>
                <a:lnTo>
                  <a:pt x="1049020" y="863434"/>
                </a:lnTo>
                <a:lnTo>
                  <a:pt x="1016000" y="833056"/>
                </a:lnTo>
                <a:lnTo>
                  <a:pt x="981710" y="805091"/>
                </a:lnTo>
                <a:lnTo>
                  <a:pt x="944880" y="779678"/>
                </a:lnTo>
                <a:lnTo>
                  <a:pt x="905510" y="756958"/>
                </a:lnTo>
                <a:lnTo>
                  <a:pt x="864870" y="737095"/>
                </a:lnTo>
                <a:lnTo>
                  <a:pt x="822960" y="720242"/>
                </a:lnTo>
                <a:lnTo>
                  <a:pt x="779780" y="706539"/>
                </a:lnTo>
                <a:lnTo>
                  <a:pt x="734060" y="696125"/>
                </a:lnTo>
                <a:lnTo>
                  <a:pt x="688340" y="689165"/>
                </a:lnTo>
                <a:lnTo>
                  <a:pt x="640080" y="685812"/>
                </a:lnTo>
                <a:lnTo>
                  <a:pt x="607060" y="685812"/>
                </a:lnTo>
                <a:lnTo>
                  <a:pt x="558800" y="689267"/>
                </a:lnTo>
                <a:lnTo>
                  <a:pt x="510540" y="696556"/>
                </a:lnTo>
                <a:lnTo>
                  <a:pt x="463550" y="707529"/>
                </a:lnTo>
                <a:lnTo>
                  <a:pt x="419100" y="721995"/>
                </a:lnTo>
                <a:lnTo>
                  <a:pt x="375920" y="739825"/>
                </a:lnTo>
                <a:lnTo>
                  <a:pt x="334010" y="760818"/>
                </a:lnTo>
                <a:lnTo>
                  <a:pt x="294640" y="784834"/>
                </a:lnTo>
                <a:lnTo>
                  <a:pt x="257810" y="811707"/>
                </a:lnTo>
                <a:lnTo>
                  <a:pt x="222250" y="841260"/>
                </a:lnTo>
                <a:lnTo>
                  <a:pt x="187960" y="873353"/>
                </a:lnTo>
                <a:lnTo>
                  <a:pt x="157480" y="907796"/>
                </a:lnTo>
                <a:lnTo>
                  <a:pt x="128270" y="944435"/>
                </a:lnTo>
                <a:lnTo>
                  <a:pt x="102870" y="983107"/>
                </a:lnTo>
                <a:lnTo>
                  <a:pt x="80010" y="1023645"/>
                </a:lnTo>
                <a:lnTo>
                  <a:pt x="58420" y="1065885"/>
                </a:lnTo>
                <a:lnTo>
                  <a:pt x="40640" y="1109675"/>
                </a:lnTo>
                <a:lnTo>
                  <a:pt x="26670" y="1154836"/>
                </a:lnTo>
                <a:lnTo>
                  <a:pt x="15240" y="1201204"/>
                </a:lnTo>
                <a:lnTo>
                  <a:pt x="6350" y="1248625"/>
                </a:lnTo>
                <a:lnTo>
                  <a:pt x="1270" y="1296936"/>
                </a:lnTo>
                <a:lnTo>
                  <a:pt x="444" y="1318615"/>
                </a:lnTo>
                <a:lnTo>
                  <a:pt x="0" y="1318272"/>
                </a:lnTo>
                <a:lnTo>
                  <a:pt x="0" y="1330464"/>
                </a:lnTo>
                <a:lnTo>
                  <a:pt x="0" y="1347228"/>
                </a:lnTo>
                <a:lnTo>
                  <a:pt x="0" y="1364754"/>
                </a:lnTo>
                <a:lnTo>
                  <a:pt x="1270" y="1398282"/>
                </a:lnTo>
                <a:lnTo>
                  <a:pt x="5080" y="1433398"/>
                </a:lnTo>
                <a:lnTo>
                  <a:pt x="6350" y="1445107"/>
                </a:lnTo>
                <a:lnTo>
                  <a:pt x="13970" y="1491094"/>
                </a:lnTo>
                <a:lnTo>
                  <a:pt x="25400" y="1536115"/>
                </a:lnTo>
                <a:lnTo>
                  <a:pt x="39370" y="1580019"/>
                </a:lnTo>
                <a:lnTo>
                  <a:pt x="55880" y="1622628"/>
                </a:lnTo>
                <a:lnTo>
                  <a:pt x="74930" y="1663827"/>
                </a:lnTo>
                <a:lnTo>
                  <a:pt x="97790" y="1703451"/>
                </a:lnTo>
                <a:lnTo>
                  <a:pt x="121920" y="1741347"/>
                </a:lnTo>
                <a:lnTo>
                  <a:pt x="146050" y="1772462"/>
                </a:lnTo>
                <a:lnTo>
                  <a:pt x="149860" y="1777377"/>
                </a:lnTo>
                <a:lnTo>
                  <a:pt x="179070" y="1811375"/>
                </a:lnTo>
                <a:lnTo>
                  <a:pt x="210820" y="1843214"/>
                </a:lnTo>
                <a:lnTo>
                  <a:pt x="243840" y="1872729"/>
                </a:lnTo>
                <a:lnTo>
                  <a:pt x="279400" y="1899780"/>
                </a:lnTo>
                <a:lnTo>
                  <a:pt x="317500" y="1924215"/>
                </a:lnTo>
                <a:lnTo>
                  <a:pt x="356870" y="1945868"/>
                </a:lnTo>
                <a:lnTo>
                  <a:pt x="397510" y="1964613"/>
                </a:lnTo>
                <a:lnTo>
                  <a:pt x="439420" y="1980298"/>
                </a:lnTo>
                <a:lnTo>
                  <a:pt x="483870" y="1992769"/>
                </a:lnTo>
                <a:lnTo>
                  <a:pt x="529590" y="2001875"/>
                </a:lnTo>
                <a:lnTo>
                  <a:pt x="575310" y="2007463"/>
                </a:lnTo>
                <a:lnTo>
                  <a:pt x="623570" y="2009406"/>
                </a:lnTo>
                <a:lnTo>
                  <a:pt x="640080" y="2009406"/>
                </a:lnTo>
                <a:lnTo>
                  <a:pt x="654050" y="2008759"/>
                </a:lnTo>
                <a:lnTo>
                  <a:pt x="654050" y="1980450"/>
                </a:lnTo>
                <a:lnTo>
                  <a:pt x="654050" y="1979739"/>
                </a:lnTo>
                <a:lnTo>
                  <a:pt x="638810" y="1980450"/>
                </a:lnTo>
                <a:lnTo>
                  <a:pt x="640080" y="1980450"/>
                </a:lnTo>
                <a:lnTo>
                  <a:pt x="623570" y="1981212"/>
                </a:lnTo>
                <a:lnTo>
                  <a:pt x="609600" y="1980514"/>
                </a:lnTo>
                <a:lnTo>
                  <a:pt x="593090" y="1980450"/>
                </a:lnTo>
                <a:lnTo>
                  <a:pt x="594360" y="1980450"/>
                </a:lnTo>
                <a:lnTo>
                  <a:pt x="593090" y="1980323"/>
                </a:lnTo>
                <a:lnTo>
                  <a:pt x="577850" y="1978926"/>
                </a:lnTo>
                <a:lnTo>
                  <a:pt x="579120" y="1978926"/>
                </a:lnTo>
                <a:lnTo>
                  <a:pt x="577850" y="1978799"/>
                </a:lnTo>
                <a:lnTo>
                  <a:pt x="562610" y="1977402"/>
                </a:lnTo>
                <a:lnTo>
                  <a:pt x="563880" y="1977402"/>
                </a:lnTo>
                <a:lnTo>
                  <a:pt x="562610" y="1977275"/>
                </a:lnTo>
                <a:lnTo>
                  <a:pt x="548640" y="1975878"/>
                </a:lnTo>
                <a:lnTo>
                  <a:pt x="518160" y="1971306"/>
                </a:lnTo>
                <a:lnTo>
                  <a:pt x="519430" y="1971306"/>
                </a:lnTo>
                <a:lnTo>
                  <a:pt x="504190" y="1968258"/>
                </a:lnTo>
                <a:lnTo>
                  <a:pt x="488950" y="1964448"/>
                </a:lnTo>
                <a:lnTo>
                  <a:pt x="488950" y="1965210"/>
                </a:lnTo>
                <a:lnTo>
                  <a:pt x="474980" y="1961400"/>
                </a:lnTo>
                <a:lnTo>
                  <a:pt x="476250" y="1961400"/>
                </a:lnTo>
                <a:lnTo>
                  <a:pt x="447040" y="1952256"/>
                </a:lnTo>
                <a:lnTo>
                  <a:pt x="447040" y="1953018"/>
                </a:lnTo>
                <a:lnTo>
                  <a:pt x="419100" y="1942350"/>
                </a:lnTo>
                <a:lnTo>
                  <a:pt x="419100" y="1943112"/>
                </a:lnTo>
                <a:lnTo>
                  <a:pt x="405130" y="1937016"/>
                </a:lnTo>
                <a:lnTo>
                  <a:pt x="406400" y="1937016"/>
                </a:lnTo>
                <a:lnTo>
                  <a:pt x="392430" y="1930920"/>
                </a:lnTo>
                <a:lnTo>
                  <a:pt x="392430" y="1931682"/>
                </a:lnTo>
                <a:lnTo>
                  <a:pt x="378460" y="1924824"/>
                </a:lnTo>
                <a:lnTo>
                  <a:pt x="379730" y="1925586"/>
                </a:lnTo>
                <a:lnTo>
                  <a:pt x="340360" y="1905012"/>
                </a:lnTo>
                <a:lnTo>
                  <a:pt x="279400" y="1864626"/>
                </a:lnTo>
                <a:lnTo>
                  <a:pt x="245110" y="1836432"/>
                </a:lnTo>
                <a:lnTo>
                  <a:pt x="245110" y="1837194"/>
                </a:lnTo>
                <a:lnTo>
                  <a:pt x="223520" y="1816620"/>
                </a:lnTo>
                <a:lnTo>
                  <a:pt x="224790" y="1816620"/>
                </a:lnTo>
                <a:lnTo>
                  <a:pt x="203200" y="1795284"/>
                </a:lnTo>
                <a:lnTo>
                  <a:pt x="203200" y="1796046"/>
                </a:lnTo>
                <a:lnTo>
                  <a:pt x="182880" y="1773186"/>
                </a:lnTo>
                <a:lnTo>
                  <a:pt x="184150" y="1773948"/>
                </a:lnTo>
                <a:lnTo>
                  <a:pt x="165100" y="1750326"/>
                </a:lnTo>
                <a:lnTo>
                  <a:pt x="165100" y="1751088"/>
                </a:lnTo>
                <a:lnTo>
                  <a:pt x="146050" y="1726704"/>
                </a:lnTo>
                <a:lnTo>
                  <a:pt x="147320" y="1727466"/>
                </a:lnTo>
                <a:lnTo>
                  <a:pt x="130810" y="1701558"/>
                </a:lnTo>
                <a:lnTo>
                  <a:pt x="130810" y="1702320"/>
                </a:lnTo>
                <a:lnTo>
                  <a:pt x="121920" y="1689366"/>
                </a:lnTo>
                <a:lnTo>
                  <a:pt x="123190" y="1689366"/>
                </a:lnTo>
                <a:lnTo>
                  <a:pt x="114300" y="1676412"/>
                </a:lnTo>
                <a:lnTo>
                  <a:pt x="115570" y="1676412"/>
                </a:lnTo>
                <a:lnTo>
                  <a:pt x="107950" y="1662696"/>
                </a:lnTo>
                <a:lnTo>
                  <a:pt x="107950" y="1663458"/>
                </a:lnTo>
                <a:lnTo>
                  <a:pt x="87630" y="1622310"/>
                </a:lnTo>
                <a:lnTo>
                  <a:pt x="81280" y="1608594"/>
                </a:lnTo>
                <a:lnTo>
                  <a:pt x="76200" y="1594116"/>
                </a:lnTo>
                <a:lnTo>
                  <a:pt x="76200" y="1594878"/>
                </a:lnTo>
                <a:lnTo>
                  <a:pt x="69850" y="1579638"/>
                </a:lnTo>
                <a:lnTo>
                  <a:pt x="69850" y="1580400"/>
                </a:lnTo>
                <a:lnTo>
                  <a:pt x="64770" y="1565160"/>
                </a:lnTo>
                <a:lnTo>
                  <a:pt x="64770" y="1565922"/>
                </a:lnTo>
                <a:lnTo>
                  <a:pt x="59690" y="1550682"/>
                </a:lnTo>
                <a:lnTo>
                  <a:pt x="59690" y="1551444"/>
                </a:lnTo>
                <a:lnTo>
                  <a:pt x="54610" y="1536204"/>
                </a:lnTo>
                <a:lnTo>
                  <a:pt x="46990" y="1505724"/>
                </a:lnTo>
                <a:lnTo>
                  <a:pt x="46990" y="1506486"/>
                </a:lnTo>
                <a:lnTo>
                  <a:pt x="43180" y="1490484"/>
                </a:lnTo>
                <a:lnTo>
                  <a:pt x="43180" y="1491246"/>
                </a:lnTo>
                <a:lnTo>
                  <a:pt x="38100" y="1459242"/>
                </a:lnTo>
                <a:lnTo>
                  <a:pt x="38100" y="1460004"/>
                </a:lnTo>
                <a:lnTo>
                  <a:pt x="33020" y="1428000"/>
                </a:lnTo>
                <a:lnTo>
                  <a:pt x="33020" y="1428762"/>
                </a:lnTo>
                <a:lnTo>
                  <a:pt x="31750" y="1411998"/>
                </a:lnTo>
                <a:lnTo>
                  <a:pt x="31750" y="1412760"/>
                </a:lnTo>
                <a:lnTo>
                  <a:pt x="30480" y="1395996"/>
                </a:lnTo>
                <a:lnTo>
                  <a:pt x="30480" y="1396758"/>
                </a:lnTo>
                <a:lnTo>
                  <a:pt x="27940" y="1363992"/>
                </a:lnTo>
                <a:lnTo>
                  <a:pt x="27940" y="1347228"/>
                </a:lnTo>
                <a:lnTo>
                  <a:pt x="27940" y="1331226"/>
                </a:lnTo>
                <a:lnTo>
                  <a:pt x="29210" y="1314462"/>
                </a:lnTo>
                <a:lnTo>
                  <a:pt x="29210" y="1315224"/>
                </a:lnTo>
                <a:lnTo>
                  <a:pt x="30480" y="1298460"/>
                </a:lnTo>
                <a:lnTo>
                  <a:pt x="30480" y="1299222"/>
                </a:lnTo>
                <a:lnTo>
                  <a:pt x="31750" y="1282458"/>
                </a:lnTo>
                <a:lnTo>
                  <a:pt x="31750" y="1283220"/>
                </a:lnTo>
                <a:lnTo>
                  <a:pt x="33020" y="1266456"/>
                </a:lnTo>
                <a:lnTo>
                  <a:pt x="33020" y="1267218"/>
                </a:lnTo>
                <a:lnTo>
                  <a:pt x="35560" y="1250454"/>
                </a:lnTo>
                <a:lnTo>
                  <a:pt x="35560" y="1251216"/>
                </a:lnTo>
                <a:lnTo>
                  <a:pt x="40640" y="1219212"/>
                </a:lnTo>
                <a:lnTo>
                  <a:pt x="40640" y="1219974"/>
                </a:lnTo>
                <a:lnTo>
                  <a:pt x="43180" y="1203972"/>
                </a:lnTo>
                <a:lnTo>
                  <a:pt x="43180" y="1204734"/>
                </a:lnTo>
                <a:lnTo>
                  <a:pt x="46990" y="1188732"/>
                </a:lnTo>
                <a:lnTo>
                  <a:pt x="46990" y="1189494"/>
                </a:lnTo>
                <a:lnTo>
                  <a:pt x="50800" y="1173492"/>
                </a:lnTo>
                <a:lnTo>
                  <a:pt x="50800" y="1174254"/>
                </a:lnTo>
                <a:lnTo>
                  <a:pt x="54610" y="1159014"/>
                </a:lnTo>
                <a:lnTo>
                  <a:pt x="59690" y="1143774"/>
                </a:lnTo>
                <a:lnTo>
                  <a:pt x="59690" y="1144536"/>
                </a:lnTo>
                <a:lnTo>
                  <a:pt x="64770" y="1129296"/>
                </a:lnTo>
                <a:lnTo>
                  <a:pt x="64770" y="1130058"/>
                </a:lnTo>
                <a:lnTo>
                  <a:pt x="69850" y="1114818"/>
                </a:lnTo>
                <a:lnTo>
                  <a:pt x="69850" y="1115580"/>
                </a:lnTo>
                <a:lnTo>
                  <a:pt x="76200" y="1100340"/>
                </a:lnTo>
                <a:lnTo>
                  <a:pt x="76200" y="1101102"/>
                </a:lnTo>
                <a:lnTo>
                  <a:pt x="81280" y="1086624"/>
                </a:lnTo>
                <a:lnTo>
                  <a:pt x="87630" y="1072146"/>
                </a:lnTo>
                <a:lnTo>
                  <a:pt x="87630" y="1072908"/>
                </a:lnTo>
                <a:lnTo>
                  <a:pt x="93980" y="1058430"/>
                </a:lnTo>
                <a:lnTo>
                  <a:pt x="93980" y="1059192"/>
                </a:lnTo>
                <a:lnTo>
                  <a:pt x="107950" y="1031760"/>
                </a:lnTo>
                <a:lnTo>
                  <a:pt x="107950" y="1032522"/>
                </a:lnTo>
                <a:lnTo>
                  <a:pt x="114300" y="1021092"/>
                </a:lnTo>
                <a:lnTo>
                  <a:pt x="115570" y="1018806"/>
                </a:lnTo>
                <a:lnTo>
                  <a:pt x="114300" y="1018806"/>
                </a:lnTo>
                <a:lnTo>
                  <a:pt x="121920" y="1007694"/>
                </a:lnTo>
                <a:lnTo>
                  <a:pt x="123190" y="1005852"/>
                </a:lnTo>
                <a:lnTo>
                  <a:pt x="121920" y="1005852"/>
                </a:lnTo>
                <a:lnTo>
                  <a:pt x="130810" y="992898"/>
                </a:lnTo>
                <a:lnTo>
                  <a:pt x="130810" y="993660"/>
                </a:lnTo>
                <a:lnTo>
                  <a:pt x="146050" y="969733"/>
                </a:lnTo>
                <a:lnTo>
                  <a:pt x="147320" y="967752"/>
                </a:lnTo>
                <a:lnTo>
                  <a:pt x="146050" y="968514"/>
                </a:lnTo>
                <a:lnTo>
                  <a:pt x="165100" y="944130"/>
                </a:lnTo>
                <a:lnTo>
                  <a:pt x="165100" y="944892"/>
                </a:lnTo>
                <a:lnTo>
                  <a:pt x="182880" y="922845"/>
                </a:lnTo>
                <a:lnTo>
                  <a:pt x="184150" y="921270"/>
                </a:lnTo>
                <a:lnTo>
                  <a:pt x="182880" y="921270"/>
                </a:lnTo>
                <a:lnTo>
                  <a:pt x="203200" y="899172"/>
                </a:lnTo>
                <a:lnTo>
                  <a:pt x="203200" y="899934"/>
                </a:lnTo>
                <a:lnTo>
                  <a:pt x="223520" y="879132"/>
                </a:lnTo>
                <a:lnTo>
                  <a:pt x="224790" y="877836"/>
                </a:lnTo>
                <a:lnTo>
                  <a:pt x="223520" y="878598"/>
                </a:lnTo>
                <a:lnTo>
                  <a:pt x="245110" y="858024"/>
                </a:lnTo>
                <a:lnTo>
                  <a:pt x="245110" y="858786"/>
                </a:lnTo>
                <a:lnTo>
                  <a:pt x="256540" y="848880"/>
                </a:lnTo>
                <a:lnTo>
                  <a:pt x="279400" y="830592"/>
                </a:lnTo>
                <a:lnTo>
                  <a:pt x="316230" y="805446"/>
                </a:lnTo>
                <a:lnTo>
                  <a:pt x="365760" y="776490"/>
                </a:lnTo>
                <a:lnTo>
                  <a:pt x="379730" y="769632"/>
                </a:lnTo>
                <a:lnTo>
                  <a:pt x="378460" y="770394"/>
                </a:lnTo>
                <a:lnTo>
                  <a:pt x="379730" y="769759"/>
                </a:lnTo>
                <a:lnTo>
                  <a:pt x="392430" y="763536"/>
                </a:lnTo>
                <a:lnTo>
                  <a:pt x="405130" y="758685"/>
                </a:lnTo>
                <a:lnTo>
                  <a:pt x="406400" y="758202"/>
                </a:lnTo>
                <a:lnTo>
                  <a:pt x="405130" y="758202"/>
                </a:lnTo>
                <a:lnTo>
                  <a:pt x="419100" y="752106"/>
                </a:lnTo>
                <a:lnTo>
                  <a:pt x="419100" y="752868"/>
                </a:lnTo>
                <a:lnTo>
                  <a:pt x="447040" y="742200"/>
                </a:lnTo>
                <a:lnTo>
                  <a:pt x="447040" y="742962"/>
                </a:lnTo>
                <a:lnTo>
                  <a:pt x="474980" y="734212"/>
                </a:lnTo>
                <a:lnTo>
                  <a:pt x="476250" y="733818"/>
                </a:lnTo>
                <a:lnTo>
                  <a:pt x="474980" y="733818"/>
                </a:lnTo>
                <a:lnTo>
                  <a:pt x="488950" y="730008"/>
                </a:lnTo>
                <a:lnTo>
                  <a:pt x="518160" y="724166"/>
                </a:lnTo>
                <a:lnTo>
                  <a:pt x="519430" y="723912"/>
                </a:lnTo>
                <a:lnTo>
                  <a:pt x="518160" y="723912"/>
                </a:lnTo>
                <a:lnTo>
                  <a:pt x="563880" y="717054"/>
                </a:lnTo>
                <a:lnTo>
                  <a:pt x="562610" y="717816"/>
                </a:lnTo>
                <a:lnTo>
                  <a:pt x="563880" y="717689"/>
                </a:lnTo>
                <a:lnTo>
                  <a:pt x="577850" y="716407"/>
                </a:lnTo>
                <a:lnTo>
                  <a:pt x="579120" y="716292"/>
                </a:lnTo>
                <a:lnTo>
                  <a:pt x="577850" y="716292"/>
                </a:lnTo>
                <a:lnTo>
                  <a:pt x="593090" y="714768"/>
                </a:lnTo>
                <a:lnTo>
                  <a:pt x="607060" y="714070"/>
                </a:lnTo>
                <a:lnTo>
                  <a:pt x="640080" y="714057"/>
                </a:lnTo>
                <a:lnTo>
                  <a:pt x="655320" y="714768"/>
                </a:lnTo>
                <a:lnTo>
                  <a:pt x="654050" y="714768"/>
                </a:lnTo>
                <a:lnTo>
                  <a:pt x="655320" y="714883"/>
                </a:lnTo>
                <a:lnTo>
                  <a:pt x="670560" y="716292"/>
                </a:lnTo>
                <a:lnTo>
                  <a:pt x="669290" y="716292"/>
                </a:lnTo>
                <a:lnTo>
                  <a:pt x="670560" y="716407"/>
                </a:lnTo>
                <a:lnTo>
                  <a:pt x="684530" y="717689"/>
                </a:lnTo>
                <a:lnTo>
                  <a:pt x="685800" y="717816"/>
                </a:lnTo>
                <a:lnTo>
                  <a:pt x="684530" y="717054"/>
                </a:lnTo>
                <a:lnTo>
                  <a:pt x="699770" y="719340"/>
                </a:lnTo>
                <a:lnTo>
                  <a:pt x="713740" y="721626"/>
                </a:lnTo>
                <a:lnTo>
                  <a:pt x="728980" y="723912"/>
                </a:lnTo>
                <a:lnTo>
                  <a:pt x="744220" y="726960"/>
                </a:lnTo>
                <a:lnTo>
                  <a:pt x="742950" y="726960"/>
                </a:lnTo>
                <a:lnTo>
                  <a:pt x="744220" y="727214"/>
                </a:lnTo>
                <a:lnTo>
                  <a:pt x="758190" y="730008"/>
                </a:lnTo>
                <a:lnTo>
                  <a:pt x="773430" y="733818"/>
                </a:lnTo>
                <a:lnTo>
                  <a:pt x="772160" y="733818"/>
                </a:lnTo>
                <a:lnTo>
                  <a:pt x="773430" y="734212"/>
                </a:lnTo>
                <a:lnTo>
                  <a:pt x="800100" y="742556"/>
                </a:lnTo>
                <a:lnTo>
                  <a:pt x="801370" y="742962"/>
                </a:lnTo>
                <a:lnTo>
                  <a:pt x="800100" y="742200"/>
                </a:lnTo>
                <a:lnTo>
                  <a:pt x="815340" y="747534"/>
                </a:lnTo>
                <a:lnTo>
                  <a:pt x="828040" y="752868"/>
                </a:lnTo>
                <a:lnTo>
                  <a:pt x="828040" y="752106"/>
                </a:lnTo>
                <a:lnTo>
                  <a:pt x="842010" y="758202"/>
                </a:lnTo>
                <a:lnTo>
                  <a:pt x="854710" y="763536"/>
                </a:lnTo>
                <a:lnTo>
                  <a:pt x="868680" y="770394"/>
                </a:lnTo>
                <a:lnTo>
                  <a:pt x="868680" y="769632"/>
                </a:lnTo>
                <a:lnTo>
                  <a:pt x="881380" y="776490"/>
                </a:lnTo>
                <a:lnTo>
                  <a:pt x="908050" y="790206"/>
                </a:lnTo>
                <a:lnTo>
                  <a:pt x="906780" y="790206"/>
                </a:lnTo>
                <a:lnTo>
                  <a:pt x="908050" y="790956"/>
                </a:lnTo>
                <a:lnTo>
                  <a:pt x="932180" y="805446"/>
                </a:lnTo>
                <a:lnTo>
                  <a:pt x="956310" y="822210"/>
                </a:lnTo>
                <a:lnTo>
                  <a:pt x="967740" y="830592"/>
                </a:lnTo>
                <a:lnTo>
                  <a:pt x="980440" y="839736"/>
                </a:lnTo>
                <a:lnTo>
                  <a:pt x="979170" y="839736"/>
                </a:lnTo>
                <a:lnTo>
                  <a:pt x="980440" y="840651"/>
                </a:lnTo>
                <a:lnTo>
                  <a:pt x="991870" y="848880"/>
                </a:lnTo>
                <a:lnTo>
                  <a:pt x="990600" y="848880"/>
                </a:lnTo>
                <a:lnTo>
                  <a:pt x="991870" y="849972"/>
                </a:lnTo>
                <a:lnTo>
                  <a:pt x="1002030" y="858786"/>
                </a:lnTo>
                <a:lnTo>
                  <a:pt x="1002030" y="858024"/>
                </a:lnTo>
                <a:lnTo>
                  <a:pt x="1024890" y="878598"/>
                </a:lnTo>
                <a:lnTo>
                  <a:pt x="1023620" y="877836"/>
                </a:lnTo>
                <a:lnTo>
                  <a:pt x="1024890" y="879132"/>
                </a:lnTo>
                <a:lnTo>
                  <a:pt x="1045210" y="899934"/>
                </a:lnTo>
                <a:lnTo>
                  <a:pt x="1043940" y="899172"/>
                </a:lnTo>
                <a:lnTo>
                  <a:pt x="1045210" y="900544"/>
                </a:lnTo>
                <a:lnTo>
                  <a:pt x="1064260" y="921270"/>
                </a:lnTo>
                <a:lnTo>
                  <a:pt x="1083310" y="944892"/>
                </a:lnTo>
                <a:lnTo>
                  <a:pt x="1083310" y="944130"/>
                </a:lnTo>
                <a:lnTo>
                  <a:pt x="1101090" y="968514"/>
                </a:lnTo>
                <a:lnTo>
                  <a:pt x="1101090" y="967752"/>
                </a:lnTo>
                <a:lnTo>
                  <a:pt x="1117600" y="993660"/>
                </a:lnTo>
                <a:lnTo>
                  <a:pt x="1117600" y="992898"/>
                </a:lnTo>
                <a:lnTo>
                  <a:pt x="1140460" y="1031760"/>
                </a:lnTo>
                <a:lnTo>
                  <a:pt x="1154430" y="1059192"/>
                </a:lnTo>
                <a:lnTo>
                  <a:pt x="1154430" y="1058430"/>
                </a:lnTo>
                <a:lnTo>
                  <a:pt x="1159510" y="1072908"/>
                </a:lnTo>
                <a:lnTo>
                  <a:pt x="1159510" y="1072146"/>
                </a:lnTo>
                <a:lnTo>
                  <a:pt x="1167130" y="1086624"/>
                </a:lnTo>
                <a:lnTo>
                  <a:pt x="1165860" y="1086624"/>
                </a:lnTo>
                <a:lnTo>
                  <a:pt x="1167130" y="1089520"/>
                </a:lnTo>
                <a:lnTo>
                  <a:pt x="1172210" y="1101102"/>
                </a:lnTo>
                <a:lnTo>
                  <a:pt x="1172210" y="1100340"/>
                </a:lnTo>
                <a:lnTo>
                  <a:pt x="1182370" y="1129296"/>
                </a:lnTo>
                <a:lnTo>
                  <a:pt x="1187450" y="1144536"/>
                </a:lnTo>
                <a:lnTo>
                  <a:pt x="1187450" y="1143774"/>
                </a:lnTo>
                <a:lnTo>
                  <a:pt x="1196340" y="1174254"/>
                </a:lnTo>
                <a:lnTo>
                  <a:pt x="1196340" y="1173492"/>
                </a:lnTo>
                <a:lnTo>
                  <a:pt x="1203960" y="1203972"/>
                </a:lnTo>
                <a:lnTo>
                  <a:pt x="1207770" y="1219974"/>
                </a:lnTo>
                <a:lnTo>
                  <a:pt x="1207770" y="1219212"/>
                </a:lnTo>
                <a:lnTo>
                  <a:pt x="1211580" y="1251216"/>
                </a:lnTo>
                <a:lnTo>
                  <a:pt x="1211580" y="1250454"/>
                </a:lnTo>
                <a:lnTo>
                  <a:pt x="1214120" y="1266456"/>
                </a:lnTo>
                <a:lnTo>
                  <a:pt x="1217930" y="1315224"/>
                </a:lnTo>
                <a:lnTo>
                  <a:pt x="1217930" y="1314462"/>
                </a:lnTo>
                <a:lnTo>
                  <a:pt x="1219200" y="1331226"/>
                </a:lnTo>
                <a:lnTo>
                  <a:pt x="1219200" y="1379994"/>
                </a:lnTo>
                <a:lnTo>
                  <a:pt x="1216660" y="1396758"/>
                </a:lnTo>
                <a:lnTo>
                  <a:pt x="1216660" y="1411998"/>
                </a:lnTo>
                <a:lnTo>
                  <a:pt x="1214120" y="1428762"/>
                </a:lnTo>
                <a:lnTo>
                  <a:pt x="1214120" y="1428000"/>
                </a:lnTo>
                <a:lnTo>
                  <a:pt x="1212850" y="1444002"/>
                </a:lnTo>
                <a:lnTo>
                  <a:pt x="1209040" y="1460004"/>
                </a:lnTo>
                <a:lnTo>
                  <a:pt x="1210310" y="1460004"/>
                </a:lnTo>
                <a:lnTo>
                  <a:pt x="1207770" y="1475244"/>
                </a:lnTo>
                <a:lnTo>
                  <a:pt x="1203960" y="1491246"/>
                </a:lnTo>
                <a:lnTo>
                  <a:pt x="1203960" y="1490484"/>
                </a:lnTo>
                <a:lnTo>
                  <a:pt x="1200150" y="1506486"/>
                </a:lnTo>
                <a:lnTo>
                  <a:pt x="1200150" y="1505724"/>
                </a:lnTo>
                <a:lnTo>
                  <a:pt x="1196340" y="1521726"/>
                </a:lnTo>
                <a:lnTo>
                  <a:pt x="1196340" y="1520964"/>
                </a:lnTo>
                <a:lnTo>
                  <a:pt x="1188720" y="1551444"/>
                </a:lnTo>
                <a:lnTo>
                  <a:pt x="1188720" y="1550682"/>
                </a:lnTo>
                <a:lnTo>
                  <a:pt x="1182370" y="1565922"/>
                </a:lnTo>
                <a:lnTo>
                  <a:pt x="1182370" y="1565160"/>
                </a:lnTo>
                <a:lnTo>
                  <a:pt x="1177290" y="1580400"/>
                </a:lnTo>
                <a:lnTo>
                  <a:pt x="1177290" y="1579638"/>
                </a:lnTo>
                <a:lnTo>
                  <a:pt x="1172210" y="1594878"/>
                </a:lnTo>
                <a:lnTo>
                  <a:pt x="1172210" y="1594116"/>
                </a:lnTo>
                <a:lnTo>
                  <a:pt x="1165860" y="1608594"/>
                </a:lnTo>
                <a:lnTo>
                  <a:pt x="1167130" y="1608594"/>
                </a:lnTo>
                <a:lnTo>
                  <a:pt x="1159510" y="1623072"/>
                </a:lnTo>
                <a:lnTo>
                  <a:pt x="1160780" y="1622310"/>
                </a:lnTo>
                <a:lnTo>
                  <a:pt x="1154430" y="1636788"/>
                </a:lnTo>
                <a:lnTo>
                  <a:pt x="1154430" y="1636026"/>
                </a:lnTo>
                <a:lnTo>
                  <a:pt x="1140460" y="1663458"/>
                </a:lnTo>
                <a:lnTo>
                  <a:pt x="1140460" y="1662696"/>
                </a:lnTo>
                <a:lnTo>
                  <a:pt x="1132840" y="1676412"/>
                </a:lnTo>
                <a:lnTo>
                  <a:pt x="1117600" y="1702320"/>
                </a:lnTo>
                <a:lnTo>
                  <a:pt x="1117600" y="1701558"/>
                </a:lnTo>
                <a:lnTo>
                  <a:pt x="1101090" y="1727466"/>
                </a:lnTo>
                <a:lnTo>
                  <a:pt x="1101090" y="1726704"/>
                </a:lnTo>
                <a:lnTo>
                  <a:pt x="1083310" y="1751088"/>
                </a:lnTo>
                <a:lnTo>
                  <a:pt x="1083310" y="1750326"/>
                </a:lnTo>
                <a:lnTo>
                  <a:pt x="1064260" y="1773948"/>
                </a:lnTo>
                <a:lnTo>
                  <a:pt x="1064260" y="1773186"/>
                </a:lnTo>
                <a:lnTo>
                  <a:pt x="1043940" y="1796046"/>
                </a:lnTo>
                <a:lnTo>
                  <a:pt x="1045210" y="1795284"/>
                </a:lnTo>
                <a:lnTo>
                  <a:pt x="1023620" y="1816620"/>
                </a:lnTo>
                <a:lnTo>
                  <a:pt x="1024890" y="1816620"/>
                </a:lnTo>
                <a:lnTo>
                  <a:pt x="1002030" y="1837194"/>
                </a:lnTo>
                <a:lnTo>
                  <a:pt x="1002030" y="1836432"/>
                </a:lnTo>
                <a:lnTo>
                  <a:pt x="990600" y="1846338"/>
                </a:lnTo>
                <a:lnTo>
                  <a:pt x="991870" y="1846338"/>
                </a:lnTo>
                <a:lnTo>
                  <a:pt x="979170" y="1855482"/>
                </a:lnTo>
                <a:lnTo>
                  <a:pt x="980440" y="1855482"/>
                </a:lnTo>
                <a:lnTo>
                  <a:pt x="967740" y="1864626"/>
                </a:lnTo>
                <a:lnTo>
                  <a:pt x="956310" y="1873008"/>
                </a:lnTo>
                <a:lnTo>
                  <a:pt x="932180" y="1889772"/>
                </a:lnTo>
                <a:lnTo>
                  <a:pt x="895350" y="1911870"/>
                </a:lnTo>
                <a:lnTo>
                  <a:pt x="881380" y="1918728"/>
                </a:lnTo>
                <a:lnTo>
                  <a:pt x="868680" y="1925586"/>
                </a:lnTo>
                <a:lnTo>
                  <a:pt x="868680" y="1924824"/>
                </a:lnTo>
                <a:lnTo>
                  <a:pt x="854710" y="1931682"/>
                </a:lnTo>
                <a:lnTo>
                  <a:pt x="854710" y="1930920"/>
                </a:lnTo>
                <a:lnTo>
                  <a:pt x="842010" y="1937016"/>
                </a:lnTo>
                <a:lnTo>
                  <a:pt x="814070" y="1947684"/>
                </a:lnTo>
                <a:lnTo>
                  <a:pt x="815340" y="1947684"/>
                </a:lnTo>
                <a:lnTo>
                  <a:pt x="800100" y="1952256"/>
                </a:lnTo>
                <a:lnTo>
                  <a:pt x="801370" y="1952256"/>
                </a:lnTo>
                <a:lnTo>
                  <a:pt x="772160" y="1961400"/>
                </a:lnTo>
                <a:lnTo>
                  <a:pt x="773430" y="1960638"/>
                </a:lnTo>
                <a:lnTo>
                  <a:pt x="742950" y="1968258"/>
                </a:lnTo>
                <a:lnTo>
                  <a:pt x="744220" y="1968258"/>
                </a:lnTo>
                <a:lnTo>
                  <a:pt x="728980" y="1971306"/>
                </a:lnTo>
                <a:lnTo>
                  <a:pt x="713740" y="1973592"/>
                </a:lnTo>
                <a:lnTo>
                  <a:pt x="699770" y="1975878"/>
                </a:lnTo>
                <a:lnTo>
                  <a:pt x="669290" y="1978926"/>
                </a:lnTo>
                <a:lnTo>
                  <a:pt x="670560" y="1978926"/>
                </a:lnTo>
                <a:lnTo>
                  <a:pt x="655320" y="1980336"/>
                </a:lnTo>
                <a:lnTo>
                  <a:pt x="655320" y="2008695"/>
                </a:lnTo>
                <a:lnTo>
                  <a:pt x="656590" y="2008644"/>
                </a:lnTo>
                <a:lnTo>
                  <a:pt x="670560" y="2007247"/>
                </a:lnTo>
                <a:lnTo>
                  <a:pt x="704850" y="2003831"/>
                </a:lnTo>
                <a:lnTo>
                  <a:pt x="744220" y="1996808"/>
                </a:lnTo>
                <a:lnTo>
                  <a:pt x="753110" y="1995220"/>
                </a:lnTo>
                <a:lnTo>
                  <a:pt x="772160" y="1990128"/>
                </a:lnTo>
                <a:lnTo>
                  <a:pt x="798830" y="1983003"/>
                </a:lnTo>
                <a:lnTo>
                  <a:pt x="801370" y="1982101"/>
                </a:lnTo>
                <a:lnTo>
                  <a:pt x="815340" y="1977174"/>
                </a:lnTo>
                <a:lnTo>
                  <a:pt x="843280" y="1967306"/>
                </a:lnTo>
                <a:lnTo>
                  <a:pt x="886460" y="1948319"/>
                </a:lnTo>
                <a:lnTo>
                  <a:pt x="927100" y="1926221"/>
                </a:lnTo>
                <a:lnTo>
                  <a:pt x="966470" y="1901139"/>
                </a:lnTo>
                <a:lnTo>
                  <a:pt x="991870" y="1881924"/>
                </a:lnTo>
                <a:lnTo>
                  <a:pt x="1003300" y="1873275"/>
                </a:lnTo>
                <a:lnTo>
                  <a:pt x="1037590" y="1842782"/>
                </a:lnTo>
                <a:lnTo>
                  <a:pt x="1070610" y="1809826"/>
                </a:lnTo>
                <a:lnTo>
                  <a:pt x="1101090" y="1774583"/>
                </a:lnTo>
                <a:lnTo>
                  <a:pt x="1127760" y="1737207"/>
                </a:lnTo>
                <a:lnTo>
                  <a:pt x="1153160" y="1697863"/>
                </a:lnTo>
                <a:lnTo>
                  <a:pt x="1160780" y="1684147"/>
                </a:lnTo>
                <a:lnTo>
                  <a:pt x="1167130" y="1672729"/>
                </a:lnTo>
                <a:lnTo>
                  <a:pt x="1195070" y="1613966"/>
                </a:lnTo>
                <a:lnTo>
                  <a:pt x="1210310" y="1573136"/>
                </a:lnTo>
                <a:lnTo>
                  <a:pt x="1225550" y="1524203"/>
                </a:lnTo>
                <a:lnTo>
                  <a:pt x="1235710" y="1477543"/>
                </a:lnTo>
                <a:lnTo>
                  <a:pt x="1243330" y="1429931"/>
                </a:lnTo>
                <a:lnTo>
                  <a:pt x="1247140" y="1381518"/>
                </a:lnTo>
                <a:lnTo>
                  <a:pt x="1247140" y="1313700"/>
                </a:lnTo>
                <a:close/>
              </a:path>
              <a:path extrusionOk="0" h="2695575" w="4296409">
                <a:moveTo>
                  <a:pt x="3124962" y="1710626"/>
                </a:moveTo>
                <a:lnTo>
                  <a:pt x="3124949" y="1309497"/>
                </a:lnTo>
                <a:lnTo>
                  <a:pt x="3122422" y="1418082"/>
                </a:lnTo>
                <a:lnTo>
                  <a:pt x="3119882" y="1471422"/>
                </a:lnTo>
                <a:lnTo>
                  <a:pt x="3119882" y="1470660"/>
                </a:lnTo>
                <a:lnTo>
                  <a:pt x="3117342" y="1523238"/>
                </a:lnTo>
                <a:lnTo>
                  <a:pt x="3112262" y="1575054"/>
                </a:lnTo>
                <a:lnTo>
                  <a:pt x="3112262" y="1574292"/>
                </a:lnTo>
                <a:lnTo>
                  <a:pt x="3102102" y="1674876"/>
                </a:lnTo>
                <a:lnTo>
                  <a:pt x="3102102" y="1674114"/>
                </a:lnTo>
                <a:lnTo>
                  <a:pt x="3094482" y="1722882"/>
                </a:lnTo>
                <a:lnTo>
                  <a:pt x="3094482" y="1722120"/>
                </a:lnTo>
                <a:lnTo>
                  <a:pt x="3079242" y="1815084"/>
                </a:lnTo>
                <a:lnTo>
                  <a:pt x="3069082" y="1860042"/>
                </a:lnTo>
                <a:lnTo>
                  <a:pt x="3069082" y="1859280"/>
                </a:lnTo>
                <a:lnTo>
                  <a:pt x="3060192" y="1902714"/>
                </a:lnTo>
                <a:lnTo>
                  <a:pt x="3048762" y="1944624"/>
                </a:lnTo>
                <a:lnTo>
                  <a:pt x="3048762" y="1943862"/>
                </a:lnTo>
                <a:lnTo>
                  <a:pt x="3037332" y="1984248"/>
                </a:lnTo>
                <a:lnTo>
                  <a:pt x="3037332" y="1983486"/>
                </a:lnTo>
                <a:lnTo>
                  <a:pt x="3025902" y="2022348"/>
                </a:lnTo>
                <a:lnTo>
                  <a:pt x="3013202" y="2058924"/>
                </a:lnTo>
                <a:lnTo>
                  <a:pt x="3000502" y="2093976"/>
                </a:lnTo>
                <a:lnTo>
                  <a:pt x="2986532" y="2127504"/>
                </a:lnTo>
                <a:lnTo>
                  <a:pt x="2986532" y="2126742"/>
                </a:lnTo>
                <a:lnTo>
                  <a:pt x="2972562" y="2158746"/>
                </a:lnTo>
                <a:lnTo>
                  <a:pt x="2972562" y="2157984"/>
                </a:lnTo>
                <a:lnTo>
                  <a:pt x="2957322" y="2187702"/>
                </a:lnTo>
                <a:lnTo>
                  <a:pt x="2958592" y="2186940"/>
                </a:lnTo>
                <a:lnTo>
                  <a:pt x="2942082" y="2215134"/>
                </a:lnTo>
                <a:lnTo>
                  <a:pt x="2943352" y="2214372"/>
                </a:lnTo>
                <a:lnTo>
                  <a:pt x="2926842" y="2240280"/>
                </a:lnTo>
                <a:lnTo>
                  <a:pt x="2926842" y="2239518"/>
                </a:lnTo>
                <a:lnTo>
                  <a:pt x="2911602" y="2263140"/>
                </a:lnTo>
                <a:lnTo>
                  <a:pt x="2911602" y="2262378"/>
                </a:lnTo>
                <a:lnTo>
                  <a:pt x="2893822" y="2283714"/>
                </a:lnTo>
                <a:lnTo>
                  <a:pt x="2895092" y="2282952"/>
                </a:lnTo>
                <a:lnTo>
                  <a:pt x="2878582" y="2302002"/>
                </a:lnTo>
                <a:lnTo>
                  <a:pt x="2878582" y="2301240"/>
                </a:lnTo>
                <a:lnTo>
                  <a:pt x="2860802" y="2318004"/>
                </a:lnTo>
                <a:lnTo>
                  <a:pt x="2862072" y="2317242"/>
                </a:lnTo>
                <a:lnTo>
                  <a:pt x="2844292" y="2331720"/>
                </a:lnTo>
                <a:lnTo>
                  <a:pt x="2844292" y="2330958"/>
                </a:lnTo>
                <a:lnTo>
                  <a:pt x="2827337" y="2341867"/>
                </a:lnTo>
                <a:lnTo>
                  <a:pt x="2826512" y="2342286"/>
                </a:lnTo>
                <a:lnTo>
                  <a:pt x="2808732" y="2351532"/>
                </a:lnTo>
                <a:lnTo>
                  <a:pt x="2810002" y="2350770"/>
                </a:lnTo>
                <a:lnTo>
                  <a:pt x="2792539" y="2357056"/>
                </a:lnTo>
                <a:lnTo>
                  <a:pt x="2774442" y="2360676"/>
                </a:lnTo>
                <a:lnTo>
                  <a:pt x="2775712" y="2360676"/>
                </a:lnTo>
                <a:lnTo>
                  <a:pt x="2757881" y="2362111"/>
                </a:lnTo>
                <a:lnTo>
                  <a:pt x="2759202" y="2362200"/>
                </a:lnTo>
                <a:lnTo>
                  <a:pt x="2757881" y="2362200"/>
                </a:lnTo>
                <a:lnTo>
                  <a:pt x="2757881" y="2388793"/>
                </a:lnTo>
                <a:lnTo>
                  <a:pt x="2759202" y="2388793"/>
                </a:lnTo>
                <a:lnTo>
                  <a:pt x="2775712" y="2388857"/>
                </a:lnTo>
                <a:lnTo>
                  <a:pt x="2779522" y="2388870"/>
                </a:lnTo>
                <a:lnTo>
                  <a:pt x="2790952" y="2386457"/>
                </a:lnTo>
                <a:lnTo>
                  <a:pt x="2793492" y="2385923"/>
                </a:lnTo>
                <a:lnTo>
                  <a:pt x="2801112" y="2384298"/>
                </a:lnTo>
                <a:lnTo>
                  <a:pt x="2854452" y="2358085"/>
                </a:lnTo>
                <a:lnTo>
                  <a:pt x="2884932" y="2333409"/>
                </a:lnTo>
                <a:lnTo>
                  <a:pt x="2895092" y="2323122"/>
                </a:lnTo>
                <a:lnTo>
                  <a:pt x="2914142" y="2303843"/>
                </a:lnTo>
                <a:lnTo>
                  <a:pt x="2940812" y="2269833"/>
                </a:lnTo>
                <a:lnTo>
                  <a:pt x="2943352" y="2266035"/>
                </a:lnTo>
                <a:lnTo>
                  <a:pt x="2958592" y="2243226"/>
                </a:lnTo>
                <a:lnTo>
                  <a:pt x="2966212" y="2231821"/>
                </a:lnTo>
                <a:lnTo>
                  <a:pt x="2989072" y="2190242"/>
                </a:lnTo>
                <a:lnTo>
                  <a:pt x="3010662" y="2145538"/>
                </a:lnTo>
                <a:lnTo>
                  <a:pt x="3029712" y="2098154"/>
                </a:lnTo>
                <a:lnTo>
                  <a:pt x="3047492" y="2048522"/>
                </a:lnTo>
                <a:lnTo>
                  <a:pt x="3064002" y="1997087"/>
                </a:lnTo>
                <a:lnTo>
                  <a:pt x="3091942" y="1890572"/>
                </a:lnTo>
                <a:lnTo>
                  <a:pt x="3103372" y="1836381"/>
                </a:lnTo>
                <a:lnTo>
                  <a:pt x="3113532" y="1782140"/>
                </a:lnTo>
                <a:lnTo>
                  <a:pt x="3122422" y="1728292"/>
                </a:lnTo>
                <a:lnTo>
                  <a:pt x="3124962" y="1710626"/>
                </a:lnTo>
                <a:close/>
              </a:path>
              <a:path extrusionOk="0" h="2695575" w="4296409">
                <a:moveTo>
                  <a:pt x="3152902" y="1254252"/>
                </a:moveTo>
                <a:lnTo>
                  <a:pt x="3151632" y="1200150"/>
                </a:lnTo>
                <a:lnTo>
                  <a:pt x="3147822" y="1140421"/>
                </a:lnTo>
                <a:lnTo>
                  <a:pt x="3132582" y="972591"/>
                </a:lnTo>
                <a:lnTo>
                  <a:pt x="3126232" y="920445"/>
                </a:lnTo>
                <a:lnTo>
                  <a:pt x="3118612" y="870191"/>
                </a:lnTo>
                <a:lnTo>
                  <a:pt x="3109722" y="821829"/>
                </a:lnTo>
                <a:lnTo>
                  <a:pt x="3102102" y="775360"/>
                </a:lnTo>
                <a:lnTo>
                  <a:pt x="3091942" y="730796"/>
                </a:lnTo>
                <a:lnTo>
                  <a:pt x="3081782" y="688136"/>
                </a:lnTo>
                <a:lnTo>
                  <a:pt x="3071622" y="647357"/>
                </a:lnTo>
                <a:lnTo>
                  <a:pt x="3060192" y="608482"/>
                </a:lnTo>
                <a:lnTo>
                  <a:pt x="3048762" y="571500"/>
                </a:lnTo>
                <a:lnTo>
                  <a:pt x="3023362" y="503237"/>
                </a:lnTo>
                <a:lnTo>
                  <a:pt x="2996692" y="442544"/>
                </a:lnTo>
                <a:lnTo>
                  <a:pt x="2953512" y="365747"/>
                </a:lnTo>
                <a:lnTo>
                  <a:pt x="2923032" y="324027"/>
                </a:lnTo>
                <a:lnTo>
                  <a:pt x="2891282" y="289890"/>
                </a:lnTo>
                <a:lnTo>
                  <a:pt x="2858262" y="263347"/>
                </a:lnTo>
                <a:lnTo>
                  <a:pt x="2808732" y="237744"/>
                </a:lnTo>
                <a:lnTo>
                  <a:pt x="2759202" y="229273"/>
                </a:lnTo>
                <a:lnTo>
                  <a:pt x="2756662" y="229273"/>
                </a:lnTo>
                <a:lnTo>
                  <a:pt x="2707132" y="237744"/>
                </a:lnTo>
                <a:lnTo>
                  <a:pt x="2656332" y="263347"/>
                </a:lnTo>
                <a:lnTo>
                  <a:pt x="2624582" y="289890"/>
                </a:lnTo>
                <a:lnTo>
                  <a:pt x="2592832" y="324027"/>
                </a:lnTo>
                <a:lnTo>
                  <a:pt x="2562352" y="365747"/>
                </a:lnTo>
                <a:lnTo>
                  <a:pt x="2517902" y="442544"/>
                </a:lnTo>
                <a:lnTo>
                  <a:pt x="2505202" y="471944"/>
                </a:lnTo>
                <a:lnTo>
                  <a:pt x="2491232" y="503237"/>
                </a:lnTo>
                <a:lnTo>
                  <a:pt x="2465832" y="571500"/>
                </a:lnTo>
                <a:lnTo>
                  <a:pt x="2454402" y="608482"/>
                </a:lnTo>
                <a:lnTo>
                  <a:pt x="2442972" y="647357"/>
                </a:lnTo>
                <a:lnTo>
                  <a:pt x="2432812" y="688136"/>
                </a:lnTo>
                <a:lnTo>
                  <a:pt x="2422652" y="730796"/>
                </a:lnTo>
                <a:lnTo>
                  <a:pt x="2413762" y="775360"/>
                </a:lnTo>
                <a:lnTo>
                  <a:pt x="2395982" y="870191"/>
                </a:lnTo>
                <a:lnTo>
                  <a:pt x="2389632" y="920445"/>
                </a:lnTo>
                <a:lnTo>
                  <a:pt x="2382012" y="972591"/>
                </a:lnTo>
                <a:lnTo>
                  <a:pt x="2366772" y="1140421"/>
                </a:lnTo>
                <a:lnTo>
                  <a:pt x="2364232" y="1200150"/>
                </a:lnTo>
                <a:lnTo>
                  <a:pt x="2362962" y="1254252"/>
                </a:lnTo>
                <a:lnTo>
                  <a:pt x="2362962" y="1364742"/>
                </a:lnTo>
                <a:lnTo>
                  <a:pt x="2364232" y="1418844"/>
                </a:lnTo>
                <a:lnTo>
                  <a:pt x="2366772" y="1472946"/>
                </a:lnTo>
                <a:lnTo>
                  <a:pt x="2370582" y="1525524"/>
                </a:lnTo>
                <a:lnTo>
                  <a:pt x="2371852" y="1552663"/>
                </a:lnTo>
                <a:lnTo>
                  <a:pt x="2376932" y="1620367"/>
                </a:lnTo>
                <a:lnTo>
                  <a:pt x="2382012" y="1659877"/>
                </a:lnTo>
                <a:lnTo>
                  <a:pt x="2390902" y="1720494"/>
                </a:lnTo>
                <a:lnTo>
                  <a:pt x="2394712" y="1747545"/>
                </a:lnTo>
                <a:lnTo>
                  <a:pt x="2403602" y="1794662"/>
                </a:lnTo>
                <a:lnTo>
                  <a:pt x="2423922" y="1892769"/>
                </a:lnTo>
                <a:lnTo>
                  <a:pt x="2436622" y="1942706"/>
                </a:lnTo>
                <a:lnTo>
                  <a:pt x="2450592" y="1992541"/>
                </a:lnTo>
                <a:lnTo>
                  <a:pt x="2465832" y="2041728"/>
                </a:lnTo>
                <a:lnTo>
                  <a:pt x="2482342" y="2089734"/>
                </a:lnTo>
                <a:lnTo>
                  <a:pt x="2501392" y="2136038"/>
                </a:lnTo>
                <a:lnTo>
                  <a:pt x="2520442" y="2180107"/>
                </a:lnTo>
                <a:lnTo>
                  <a:pt x="2542032" y="2221420"/>
                </a:lnTo>
                <a:lnTo>
                  <a:pt x="2566162" y="2259444"/>
                </a:lnTo>
                <a:lnTo>
                  <a:pt x="2590292" y="2293632"/>
                </a:lnTo>
                <a:lnTo>
                  <a:pt x="2602992" y="2307844"/>
                </a:lnTo>
                <a:lnTo>
                  <a:pt x="2616962" y="2323477"/>
                </a:lnTo>
                <a:lnTo>
                  <a:pt x="2619502" y="2325649"/>
                </a:lnTo>
                <a:lnTo>
                  <a:pt x="2636012" y="2339759"/>
                </a:lnTo>
                <a:lnTo>
                  <a:pt x="2646172" y="2348446"/>
                </a:lnTo>
                <a:lnTo>
                  <a:pt x="2652522" y="2352510"/>
                </a:lnTo>
                <a:lnTo>
                  <a:pt x="2670302" y="2363914"/>
                </a:lnTo>
                <a:lnTo>
                  <a:pt x="2676652" y="2367991"/>
                </a:lnTo>
                <a:lnTo>
                  <a:pt x="2688082" y="2372893"/>
                </a:lnTo>
                <a:lnTo>
                  <a:pt x="2705862" y="2380513"/>
                </a:lnTo>
                <a:lnTo>
                  <a:pt x="2708402" y="2381605"/>
                </a:lnTo>
                <a:lnTo>
                  <a:pt x="2721102" y="2384247"/>
                </a:lnTo>
                <a:lnTo>
                  <a:pt x="2723642" y="2384768"/>
                </a:lnTo>
                <a:lnTo>
                  <a:pt x="2738882" y="2387943"/>
                </a:lnTo>
                <a:lnTo>
                  <a:pt x="2742692" y="2388743"/>
                </a:lnTo>
                <a:lnTo>
                  <a:pt x="2756662" y="2388793"/>
                </a:lnTo>
                <a:lnTo>
                  <a:pt x="2756662" y="2362200"/>
                </a:lnTo>
                <a:lnTo>
                  <a:pt x="2756662" y="2362009"/>
                </a:lnTo>
                <a:lnTo>
                  <a:pt x="2738882" y="2360676"/>
                </a:lnTo>
                <a:lnTo>
                  <a:pt x="2741422" y="2360676"/>
                </a:lnTo>
                <a:lnTo>
                  <a:pt x="2721978" y="2357043"/>
                </a:lnTo>
                <a:lnTo>
                  <a:pt x="2704592" y="2350770"/>
                </a:lnTo>
                <a:lnTo>
                  <a:pt x="2705862" y="2351532"/>
                </a:lnTo>
                <a:lnTo>
                  <a:pt x="2687243" y="2341867"/>
                </a:lnTo>
                <a:lnTo>
                  <a:pt x="2686812" y="2341575"/>
                </a:lnTo>
                <a:lnTo>
                  <a:pt x="2670302" y="2330958"/>
                </a:lnTo>
                <a:lnTo>
                  <a:pt x="2671572" y="2331720"/>
                </a:lnTo>
                <a:lnTo>
                  <a:pt x="2652522" y="2317242"/>
                </a:lnTo>
                <a:lnTo>
                  <a:pt x="2653792" y="2318004"/>
                </a:lnTo>
                <a:lnTo>
                  <a:pt x="2636012" y="2301240"/>
                </a:lnTo>
                <a:lnTo>
                  <a:pt x="2637282" y="2302002"/>
                </a:lnTo>
                <a:lnTo>
                  <a:pt x="2619502" y="2282952"/>
                </a:lnTo>
                <a:lnTo>
                  <a:pt x="2620772" y="2283714"/>
                </a:lnTo>
                <a:lnTo>
                  <a:pt x="2602992" y="2262378"/>
                </a:lnTo>
                <a:lnTo>
                  <a:pt x="2604262" y="2263140"/>
                </a:lnTo>
                <a:lnTo>
                  <a:pt x="2587752" y="2239518"/>
                </a:lnTo>
                <a:lnTo>
                  <a:pt x="2587752" y="2240280"/>
                </a:lnTo>
                <a:lnTo>
                  <a:pt x="2572512" y="2214372"/>
                </a:lnTo>
                <a:lnTo>
                  <a:pt x="2572512" y="2215134"/>
                </a:lnTo>
                <a:lnTo>
                  <a:pt x="2557272" y="2186940"/>
                </a:lnTo>
                <a:lnTo>
                  <a:pt x="2557272" y="2187702"/>
                </a:lnTo>
                <a:lnTo>
                  <a:pt x="2542032" y="2157984"/>
                </a:lnTo>
                <a:lnTo>
                  <a:pt x="2542032" y="2158746"/>
                </a:lnTo>
                <a:lnTo>
                  <a:pt x="2528062" y="2126742"/>
                </a:lnTo>
                <a:lnTo>
                  <a:pt x="2528062" y="2127504"/>
                </a:lnTo>
                <a:lnTo>
                  <a:pt x="2515362" y="2093976"/>
                </a:lnTo>
                <a:lnTo>
                  <a:pt x="2501392" y="2058924"/>
                </a:lnTo>
                <a:lnTo>
                  <a:pt x="2488692" y="2022348"/>
                </a:lnTo>
                <a:lnTo>
                  <a:pt x="2477262" y="1983486"/>
                </a:lnTo>
                <a:lnTo>
                  <a:pt x="2477262" y="1984248"/>
                </a:lnTo>
                <a:lnTo>
                  <a:pt x="2465832" y="1943862"/>
                </a:lnTo>
                <a:lnTo>
                  <a:pt x="2465832" y="1944624"/>
                </a:lnTo>
                <a:lnTo>
                  <a:pt x="2445512" y="1859280"/>
                </a:lnTo>
                <a:lnTo>
                  <a:pt x="2445512" y="1860042"/>
                </a:lnTo>
                <a:lnTo>
                  <a:pt x="2427732" y="1769364"/>
                </a:lnTo>
                <a:lnTo>
                  <a:pt x="2420112" y="1722120"/>
                </a:lnTo>
                <a:lnTo>
                  <a:pt x="2420112" y="1722882"/>
                </a:lnTo>
                <a:lnTo>
                  <a:pt x="2413762" y="1674114"/>
                </a:lnTo>
                <a:lnTo>
                  <a:pt x="2413762" y="1674876"/>
                </a:lnTo>
                <a:lnTo>
                  <a:pt x="2408682" y="1625346"/>
                </a:lnTo>
                <a:lnTo>
                  <a:pt x="2402332" y="1574292"/>
                </a:lnTo>
                <a:lnTo>
                  <a:pt x="2402332" y="1575054"/>
                </a:lnTo>
                <a:lnTo>
                  <a:pt x="2394712" y="1470660"/>
                </a:lnTo>
                <a:lnTo>
                  <a:pt x="2394712" y="1471422"/>
                </a:lnTo>
                <a:lnTo>
                  <a:pt x="2393442" y="1418082"/>
                </a:lnTo>
                <a:lnTo>
                  <a:pt x="2390902" y="1363980"/>
                </a:lnTo>
                <a:lnTo>
                  <a:pt x="2390902" y="1255014"/>
                </a:lnTo>
                <a:lnTo>
                  <a:pt x="2392172" y="1202474"/>
                </a:lnTo>
                <a:lnTo>
                  <a:pt x="2394712" y="1150200"/>
                </a:lnTo>
                <a:lnTo>
                  <a:pt x="2402332" y="1045933"/>
                </a:lnTo>
                <a:lnTo>
                  <a:pt x="2413762" y="944118"/>
                </a:lnTo>
                <a:lnTo>
                  <a:pt x="2413762" y="944880"/>
                </a:lnTo>
                <a:lnTo>
                  <a:pt x="2420112" y="896112"/>
                </a:lnTo>
                <a:lnTo>
                  <a:pt x="2420112" y="896874"/>
                </a:lnTo>
                <a:lnTo>
                  <a:pt x="2427732" y="849630"/>
                </a:lnTo>
                <a:lnTo>
                  <a:pt x="2445512" y="758952"/>
                </a:lnTo>
                <a:lnTo>
                  <a:pt x="2445512" y="759714"/>
                </a:lnTo>
                <a:lnTo>
                  <a:pt x="2465832" y="674370"/>
                </a:lnTo>
                <a:lnTo>
                  <a:pt x="2465832" y="675132"/>
                </a:lnTo>
                <a:lnTo>
                  <a:pt x="2477262" y="634746"/>
                </a:lnTo>
                <a:lnTo>
                  <a:pt x="2488692" y="596646"/>
                </a:lnTo>
                <a:lnTo>
                  <a:pt x="2501392" y="560070"/>
                </a:lnTo>
                <a:lnTo>
                  <a:pt x="2515362" y="525018"/>
                </a:lnTo>
                <a:lnTo>
                  <a:pt x="2528062" y="491490"/>
                </a:lnTo>
                <a:lnTo>
                  <a:pt x="2528062" y="492252"/>
                </a:lnTo>
                <a:lnTo>
                  <a:pt x="2542032" y="460248"/>
                </a:lnTo>
                <a:lnTo>
                  <a:pt x="2542032" y="461010"/>
                </a:lnTo>
                <a:lnTo>
                  <a:pt x="2557272" y="431292"/>
                </a:lnTo>
                <a:lnTo>
                  <a:pt x="2557272" y="432054"/>
                </a:lnTo>
                <a:lnTo>
                  <a:pt x="2572512" y="403860"/>
                </a:lnTo>
                <a:lnTo>
                  <a:pt x="2572512" y="404622"/>
                </a:lnTo>
                <a:lnTo>
                  <a:pt x="2587752" y="378714"/>
                </a:lnTo>
                <a:lnTo>
                  <a:pt x="2587752" y="379476"/>
                </a:lnTo>
                <a:lnTo>
                  <a:pt x="2602992" y="357682"/>
                </a:lnTo>
                <a:lnTo>
                  <a:pt x="2604262" y="355854"/>
                </a:lnTo>
                <a:lnTo>
                  <a:pt x="2602992" y="356616"/>
                </a:lnTo>
                <a:lnTo>
                  <a:pt x="2619502" y="336804"/>
                </a:lnTo>
                <a:lnTo>
                  <a:pt x="2620772" y="335280"/>
                </a:lnTo>
                <a:lnTo>
                  <a:pt x="2619502" y="336042"/>
                </a:lnTo>
                <a:lnTo>
                  <a:pt x="2636012" y="318363"/>
                </a:lnTo>
                <a:lnTo>
                  <a:pt x="2637282" y="316992"/>
                </a:lnTo>
                <a:lnTo>
                  <a:pt x="2636012" y="317754"/>
                </a:lnTo>
                <a:lnTo>
                  <a:pt x="2652522" y="302196"/>
                </a:lnTo>
                <a:lnTo>
                  <a:pt x="2653792" y="300990"/>
                </a:lnTo>
                <a:lnTo>
                  <a:pt x="2652522" y="301752"/>
                </a:lnTo>
                <a:lnTo>
                  <a:pt x="2670302" y="288239"/>
                </a:lnTo>
                <a:lnTo>
                  <a:pt x="2671572" y="287274"/>
                </a:lnTo>
                <a:lnTo>
                  <a:pt x="2670302" y="288036"/>
                </a:lnTo>
                <a:lnTo>
                  <a:pt x="2686812" y="277431"/>
                </a:lnTo>
                <a:lnTo>
                  <a:pt x="2687243" y="277139"/>
                </a:lnTo>
                <a:lnTo>
                  <a:pt x="2688082" y="276707"/>
                </a:lnTo>
                <a:lnTo>
                  <a:pt x="2705862" y="267462"/>
                </a:lnTo>
                <a:lnTo>
                  <a:pt x="2704592" y="268224"/>
                </a:lnTo>
                <a:lnTo>
                  <a:pt x="2705862" y="267766"/>
                </a:lnTo>
                <a:lnTo>
                  <a:pt x="2721102" y="262280"/>
                </a:lnTo>
                <a:lnTo>
                  <a:pt x="2721978" y="261962"/>
                </a:lnTo>
                <a:lnTo>
                  <a:pt x="2723642" y="261658"/>
                </a:lnTo>
                <a:lnTo>
                  <a:pt x="2738882" y="258800"/>
                </a:lnTo>
                <a:lnTo>
                  <a:pt x="2741422" y="258318"/>
                </a:lnTo>
                <a:lnTo>
                  <a:pt x="2738882" y="258318"/>
                </a:lnTo>
                <a:lnTo>
                  <a:pt x="2756662" y="256984"/>
                </a:lnTo>
                <a:lnTo>
                  <a:pt x="2757881" y="256895"/>
                </a:lnTo>
                <a:lnTo>
                  <a:pt x="2756662" y="256794"/>
                </a:lnTo>
                <a:lnTo>
                  <a:pt x="2759202" y="256794"/>
                </a:lnTo>
                <a:lnTo>
                  <a:pt x="2757881" y="256895"/>
                </a:lnTo>
                <a:lnTo>
                  <a:pt x="2759202" y="256997"/>
                </a:lnTo>
                <a:lnTo>
                  <a:pt x="2775712" y="258318"/>
                </a:lnTo>
                <a:lnTo>
                  <a:pt x="2774442" y="258318"/>
                </a:lnTo>
                <a:lnTo>
                  <a:pt x="2775712" y="258572"/>
                </a:lnTo>
                <a:lnTo>
                  <a:pt x="2790952" y="261620"/>
                </a:lnTo>
                <a:lnTo>
                  <a:pt x="2792539" y="261937"/>
                </a:lnTo>
                <a:lnTo>
                  <a:pt x="2793492" y="262280"/>
                </a:lnTo>
                <a:lnTo>
                  <a:pt x="2808732" y="267766"/>
                </a:lnTo>
                <a:lnTo>
                  <a:pt x="2810002" y="268224"/>
                </a:lnTo>
                <a:lnTo>
                  <a:pt x="2808732" y="267462"/>
                </a:lnTo>
                <a:lnTo>
                  <a:pt x="2826512" y="276707"/>
                </a:lnTo>
                <a:lnTo>
                  <a:pt x="2827337" y="277139"/>
                </a:lnTo>
                <a:lnTo>
                  <a:pt x="2827782" y="277431"/>
                </a:lnTo>
                <a:lnTo>
                  <a:pt x="2844292" y="288036"/>
                </a:lnTo>
                <a:lnTo>
                  <a:pt x="2844292" y="287274"/>
                </a:lnTo>
                <a:lnTo>
                  <a:pt x="2862072" y="301752"/>
                </a:lnTo>
                <a:lnTo>
                  <a:pt x="2860802" y="300990"/>
                </a:lnTo>
                <a:lnTo>
                  <a:pt x="2862072" y="302196"/>
                </a:lnTo>
                <a:lnTo>
                  <a:pt x="2878582" y="317754"/>
                </a:lnTo>
                <a:lnTo>
                  <a:pt x="2878582" y="316992"/>
                </a:lnTo>
                <a:lnTo>
                  <a:pt x="2895092" y="336042"/>
                </a:lnTo>
                <a:lnTo>
                  <a:pt x="2893822" y="335280"/>
                </a:lnTo>
                <a:lnTo>
                  <a:pt x="2895092" y="336804"/>
                </a:lnTo>
                <a:lnTo>
                  <a:pt x="2911602" y="356616"/>
                </a:lnTo>
                <a:lnTo>
                  <a:pt x="2911602" y="355854"/>
                </a:lnTo>
                <a:lnTo>
                  <a:pt x="2926842" y="379476"/>
                </a:lnTo>
                <a:lnTo>
                  <a:pt x="2926842" y="378714"/>
                </a:lnTo>
                <a:lnTo>
                  <a:pt x="2943352" y="404622"/>
                </a:lnTo>
                <a:lnTo>
                  <a:pt x="2942082" y="403860"/>
                </a:lnTo>
                <a:lnTo>
                  <a:pt x="2943352" y="406031"/>
                </a:lnTo>
                <a:lnTo>
                  <a:pt x="2958592" y="432054"/>
                </a:lnTo>
                <a:lnTo>
                  <a:pt x="2957322" y="431292"/>
                </a:lnTo>
                <a:lnTo>
                  <a:pt x="2958592" y="433768"/>
                </a:lnTo>
                <a:lnTo>
                  <a:pt x="2972562" y="461010"/>
                </a:lnTo>
                <a:lnTo>
                  <a:pt x="2972562" y="460248"/>
                </a:lnTo>
                <a:lnTo>
                  <a:pt x="2986532" y="492252"/>
                </a:lnTo>
                <a:lnTo>
                  <a:pt x="2986532" y="491490"/>
                </a:lnTo>
                <a:lnTo>
                  <a:pt x="3000502" y="525018"/>
                </a:lnTo>
                <a:lnTo>
                  <a:pt x="3013202" y="560070"/>
                </a:lnTo>
                <a:lnTo>
                  <a:pt x="3025902" y="596646"/>
                </a:lnTo>
                <a:lnTo>
                  <a:pt x="3037332" y="634746"/>
                </a:lnTo>
                <a:lnTo>
                  <a:pt x="3048762" y="675132"/>
                </a:lnTo>
                <a:lnTo>
                  <a:pt x="3048762" y="674370"/>
                </a:lnTo>
                <a:lnTo>
                  <a:pt x="3060192" y="716280"/>
                </a:lnTo>
                <a:lnTo>
                  <a:pt x="3069082" y="759714"/>
                </a:lnTo>
                <a:lnTo>
                  <a:pt x="3069082" y="758952"/>
                </a:lnTo>
                <a:lnTo>
                  <a:pt x="3079242" y="803910"/>
                </a:lnTo>
                <a:lnTo>
                  <a:pt x="3094482" y="896874"/>
                </a:lnTo>
                <a:lnTo>
                  <a:pt x="3094482" y="896112"/>
                </a:lnTo>
                <a:lnTo>
                  <a:pt x="3102102" y="944880"/>
                </a:lnTo>
                <a:lnTo>
                  <a:pt x="3102102" y="944118"/>
                </a:lnTo>
                <a:lnTo>
                  <a:pt x="3117342" y="1098067"/>
                </a:lnTo>
                <a:lnTo>
                  <a:pt x="3122422" y="1202474"/>
                </a:lnTo>
                <a:lnTo>
                  <a:pt x="3124949" y="1309497"/>
                </a:lnTo>
                <a:lnTo>
                  <a:pt x="3124962" y="1309116"/>
                </a:lnTo>
                <a:lnTo>
                  <a:pt x="3124962" y="1710626"/>
                </a:lnTo>
                <a:lnTo>
                  <a:pt x="3130042" y="1675295"/>
                </a:lnTo>
                <a:lnTo>
                  <a:pt x="3136392" y="1623568"/>
                </a:lnTo>
                <a:lnTo>
                  <a:pt x="3141472" y="1573555"/>
                </a:lnTo>
                <a:lnTo>
                  <a:pt x="3149092" y="1480477"/>
                </a:lnTo>
                <a:lnTo>
                  <a:pt x="3152902" y="1364742"/>
                </a:lnTo>
                <a:lnTo>
                  <a:pt x="3152902" y="1254252"/>
                </a:lnTo>
                <a:close/>
              </a:path>
              <a:path extrusionOk="0" h="2695575" w="4296409">
                <a:moveTo>
                  <a:pt x="4295902" y="1347216"/>
                </a:moveTo>
                <a:lnTo>
                  <a:pt x="4293362" y="1210818"/>
                </a:lnTo>
                <a:lnTo>
                  <a:pt x="4289552" y="1115682"/>
                </a:lnTo>
                <a:lnTo>
                  <a:pt x="4287012" y="1083665"/>
                </a:lnTo>
                <a:lnTo>
                  <a:pt x="4285742" y="1048067"/>
                </a:lnTo>
                <a:lnTo>
                  <a:pt x="4278122" y="967473"/>
                </a:lnTo>
                <a:lnTo>
                  <a:pt x="4273042" y="923188"/>
                </a:lnTo>
                <a:lnTo>
                  <a:pt x="4267949" y="885952"/>
                </a:lnTo>
                <a:lnTo>
                  <a:pt x="4260342" y="828357"/>
                </a:lnTo>
                <a:lnTo>
                  <a:pt x="4233672" y="675703"/>
                </a:lnTo>
                <a:lnTo>
                  <a:pt x="4222242" y="623430"/>
                </a:lnTo>
                <a:lnTo>
                  <a:pt x="4196842" y="518871"/>
                </a:lnTo>
                <a:lnTo>
                  <a:pt x="4166362" y="416610"/>
                </a:lnTo>
                <a:lnTo>
                  <a:pt x="4149852" y="367220"/>
                </a:lnTo>
                <a:lnTo>
                  <a:pt x="4130802" y="319443"/>
                </a:lnTo>
                <a:lnTo>
                  <a:pt x="4111752" y="273634"/>
                </a:lnTo>
                <a:lnTo>
                  <a:pt x="4090162" y="230136"/>
                </a:lnTo>
                <a:lnTo>
                  <a:pt x="4068572" y="189306"/>
                </a:lnTo>
                <a:lnTo>
                  <a:pt x="4044442" y="151472"/>
                </a:lnTo>
                <a:lnTo>
                  <a:pt x="4019042" y="117005"/>
                </a:lnTo>
                <a:lnTo>
                  <a:pt x="3993642" y="86220"/>
                </a:lnTo>
                <a:lnTo>
                  <a:pt x="3964432" y="59499"/>
                </a:lnTo>
                <a:lnTo>
                  <a:pt x="3903472" y="19570"/>
                </a:lnTo>
                <a:lnTo>
                  <a:pt x="3837432" y="0"/>
                </a:lnTo>
                <a:lnTo>
                  <a:pt x="3812032" y="0"/>
                </a:lnTo>
                <a:lnTo>
                  <a:pt x="3743452" y="19951"/>
                </a:lnTo>
                <a:lnTo>
                  <a:pt x="3682492" y="60096"/>
                </a:lnTo>
                <a:lnTo>
                  <a:pt x="3654552" y="86868"/>
                </a:lnTo>
                <a:lnTo>
                  <a:pt x="3627882" y="117665"/>
                </a:lnTo>
                <a:lnTo>
                  <a:pt x="3602482" y="152120"/>
                </a:lnTo>
                <a:lnTo>
                  <a:pt x="3579622" y="189915"/>
                </a:lnTo>
                <a:lnTo>
                  <a:pt x="3556762" y="230695"/>
                </a:lnTo>
                <a:lnTo>
                  <a:pt x="3536442" y="274116"/>
                </a:lnTo>
                <a:lnTo>
                  <a:pt x="3516122" y="319824"/>
                </a:lnTo>
                <a:lnTo>
                  <a:pt x="3498342" y="367499"/>
                </a:lnTo>
                <a:lnTo>
                  <a:pt x="3481832" y="416775"/>
                </a:lnTo>
                <a:lnTo>
                  <a:pt x="3451352" y="518782"/>
                </a:lnTo>
                <a:lnTo>
                  <a:pt x="3425952" y="623112"/>
                </a:lnTo>
                <a:lnTo>
                  <a:pt x="3405632" y="727011"/>
                </a:lnTo>
                <a:lnTo>
                  <a:pt x="3396742" y="777938"/>
                </a:lnTo>
                <a:lnTo>
                  <a:pt x="3381502" y="876020"/>
                </a:lnTo>
                <a:lnTo>
                  <a:pt x="3366262" y="1008595"/>
                </a:lnTo>
                <a:lnTo>
                  <a:pt x="3358642" y="1115466"/>
                </a:lnTo>
                <a:lnTo>
                  <a:pt x="3358642" y="1143762"/>
                </a:lnTo>
                <a:lnTo>
                  <a:pt x="3354832" y="1210818"/>
                </a:lnTo>
                <a:lnTo>
                  <a:pt x="3353562" y="1278636"/>
                </a:lnTo>
                <a:lnTo>
                  <a:pt x="3353562" y="1416558"/>
                </a:lnTo>
                <a:lnTo>
                  <a:pt x="3354832" y="1484376"/>
                </a:lnTo>
                <a:lnTo>
                  <a:pt x="3362452" y="1616964"/>
                </a:lnTo>
                <a:lnTo>
                  <a:pt x="3371342" y="1728939"/>
                </a:lnTo>
                <a:lnTo>
                  <a:pt x="3377692" y="1776984"/>
                </a:lnTo>
                <a:lnTo>
                  <a:pt x="3381502" y="1813534"/>
                </a:lnTo>
                <a:lnTo>
                  <a:pt x="3382772" y="1825726"/>
                </a:lnTo>
                <a:lnTo>
                  <a:pt x="3405632" y="1974545"/>
                </a:lnTo>
                <a:lnTo>
                  <a:pt x="3408172" y="1987029"/>
                </a:lnTo>
                <a:lnTo>
                  <a:pt x="3425952" y="2074418"/>
                </a:lnTo>
                <a:lnTo>
                  <a:pt x="3437382" y="2124075"/>
                </a:lnTo>
                <a:lnTo>
                  <a:pt x="3450082" y="2173363"/>
                </a:lnTo>
                <a:lnTo>
                  <a:pt x="3464052" y="2222106"/>
                </a:lnTo>
                <a:lnTo>
                  <a:pt x="3479292" y="2270175"/>
                </a:lnTo>
                <a:lnTo>
                  <a:pt x="3512312" y="2363622"/>
                </a:lnTo>
                <a:lnTo>
                  <a:pt x="3532632" y="2408694"/>
                </a:lnTo>
                <a:lnTo>
                  <a:pt x="3552952" y="2452471"/>
                </a:lnTo>
                <a:lnTo>
                  <a:pt x="3563112" y="2472385"/>
                </a:lnTo>
                <a:lnTo>
                  <a:pt x="3574542" y="2494788"/>
                </a:lnTo>
                <a:lnTo>
                  <a:pt x="3598672" y="2533650"/>
                </a:lnTo>
                <a:lnTo>
                  <a:pt x="3613912" y="2558034"/>
                </a:lnTo>
                <a:lnTo>
                  <a:pt x="3617722" y="2562898"/>
                </a:lnTo>
                <a:lnTo>
                  <a:pt x="3636772" y="2587193"/>
                </a:lnTo>
                <a:lnTo>
                  <a:pt x="3645662" y="2598534"/>
                </a:lnTo>
                <a:lnTo>
                  <a:pt x="3657092" y="2609735"/>
                </a:lnTo>
                <a:lnTo>
                  <a:pt x="3683762" y="2635872"/>
                </a:lnTo>
                <a:lnTo>
                  <a:pt x="3707892" y="2653601"/>
                </a:lnTo>
                <a:lnTo>
                  <a:pt x="3718052" y="2661069"/>
                </a:lnTo>
                <a:lnTo>
                  <a:pt x="3725672" y="2666682"/>
                </a:lnTo>
                <a:lnTo>
                  <a:pt x="3728212" y="2667800"/>
                </a:lnTo>
                <a:lnTo>
                  <a:pt x="3759962" y="2681935"/>
                </a:lnTo>
                <a:lnTo>
                  <a:pt x="3770122" y="2686443"/>
                </a:lnTo>
                <a:lnTo>
                  <a:pt x="3772662" y="2687574"/>
                </a:lnTo>
                <a:lnTo>
                  <a:pt x="3791712" y="2690431"/>
                </a:lnTo>
                <a:lnTo>
                  <a:pt x="3823462" y="2695194"/>
                </a:lnTo>
                <a:lnTo>
                  <a:pt x="3824732" y="2695194"/>
                </a:lnTo>
                <a:lnTo>
                  <a:pt x="3837432" y="2695194"/>
                </a:lnTo>
                <a:lnTo>
                  <a:pt x="3846322" y="2694127"/>
                </a:lnTo>
                <a:lnTo>
                  <a:pt x="3850132" y="2693670"/>
                </a:lnTo>
                <a:lnTo>
                  <a:pt x="3862832" y="2691384"/>
                </a:lnTo>
                <a:lnTo>
                  <a:pt x="3866642" y="2689987"/>
                </a:lnTo>
                <a:lnTo>
                  <a:pt x="3878072" y="2685758"/>
                </a:lnTo>
                <a:lnTo>
                  <a:pt x="3895852" y="2679179"/>
                </a:lnTo>
                <a:lnTo>
                  <a:pt x="3898392" y="2677845"/>
                </a:lnTo>
                <a:lnTo>
                  <a:pt x="3909822" y="2671889"/>
                </a:lnTo>
                <a:lnTo>
                  <a:pt x="3919982" y="2666581"/>
                </a:lnTo>
                <a:lnTo>
                  <a:pt x="3928872" y="2661945"/>
                </a:lnTo>
                <a:lnTo>
                  <a:pt x="3951732" y="2645486"/>
                </a:lnTo>
                <a:lnTo>
                  <a:pt x="3959352" y="2639999"/>
                </a:lnTo>
                <a:lnTo>
                  <a:pt x="3972052" y="2628023"/>
                </a:lnTo>
                <a:lnTo>
                  <a:pt x="3987292" y="2613660"/>
                </a:lnTo>
                <a:lnTo>
                  <a:pt x="4011422" y="2587383"/>
                </a:lnTo>
                <a:lnTo>
                  <a:pt x="4015232" y="2583230"/>
                </a:lnTo>
                <a:lnTo>
                  <a:pt x="4030472" y="2562720"/>
                </a:lnTo>
                <a:lnTo>
                  <a:pt x="4040632" y="2549055"/>
                </a:lnTo>
                <a:lnTo>
                  <a:pt x="4064762" y="2511412"/>
                </a:lnTo>
                <a:lnTo>
                  <a:pt x="4087622" y="2470645"/>
                </a:lnTo>
                <a:lnTo>
                  <a:pt x="4109212" y="2427046"/>
                </a:lnTo>
                <a:lnTo>
                  <a:pt x="4129532" y="2380945"/>
                </a:lnTo>
                <a:lnTo>
                  <a:pt x="4148582" y="2332647"/>
                </a:lnTo>
                <a:lnTo>
                  <a:pt x="4181602" y="2230729"/>
                </a:lnTo>
                <a:lnTo>
                  <a:pt x="4196842" y="2177745"/>
                </a:lnTo>
                <a:lnTo>
                  <a:pt x="4222242" y="2069274"/>
                </a:lnTo>
                <a:lnTo>
                  <a:pt x="4233672" y="2014423"/>
                </a:lnTo>
                <a:lnTo>
                  <a:pt x="4243832" y="1959571"/>
                </a:lnTo>
                <a:lnTo>
                  <a:pt x="4261612" y="1851164"/>
                </a:lnTo>
                <a:lnTo>
                  <a:pt x="4267962" y="1807057"/>
                </a:lnTo>
                <a:lnTo>
                  <a:pt x="4267949" y="1347597"/>
                </a:lnTo>
                <a:lnTo>
                  <a:pt x="4265422" y="1467815"/>
                </a:lnTo>
                <a:lnTo>
                  <a:pt x="4257802" y="1623771"/>
                </a:lnTo>
                <a:lnTo>
                  <a:pt x="4252722" y="1675688"/>
                </a:lnTo>
                <a:lnTo>
                  <a:pt x="4248912" y="1727517"/>
                </a:lnTo>
                <a:lnTo>
                  <a:pt x="4236212" y="1830908"/>
                </a:lnTo>
                <a:lnTo>
                  <a:pt x="4220972" y="1933803"/>
                </a:lnTo>
                <a:lnTo>
                  <a:pt x="4200652" y="2036064"/>
                </a:lnTo>
                <a:lnTo>
                  <a:pt x="4189222" y="2090166"/>
                </a:lnTo>
                <a:lnTo>
                  <a:pt x="4189222" y="2089404"/>
                </a:lnTo>
                <a:lnTo>
                  <a:pt x="4176522" y="2141982"/>
                </a:lnTo>
                <a:lnTo>
                  <a:pt x="4162552" y="2192274"/>
                </a:lnTo>
                <a:lnTo>
                  <a:pt x="4162552" y="2191512"/>
                </a:lnTo>
                <a:lnTo>
                  <a:pt x="4149852" y="2240280"/>
                </a:lnTo>
                <a:lnTo>
                  <a:pt x="4149852" y="2239518"/>
                </a:lnTo>
                <a:lnTo>
                  <a:pt x="4134612" y="2286000"/>
                </a:lnTo>
                <a:lnTo>
                  <a:pt x="4118102" y="2330196"/>
                </a:lnTo>
                <a:lnTo>
                  <a:pt x="4118102" y="2329434"/>
                </a:lnTo>
                <a:lnTo>
                  <a:pt x="4101592" y="2371344"/>
                </a:lnTo>
                <a:lnTo>
                  <a:pt x="4101592" y="2370582"/>
                </a:lnTo>
                <a:lnTo>
                  <a:pt x="4085082" y="2410206"/>
                </a:lnTo>
                <a:lnTo>
                  <a:pt x="4067302" y="2446782"/>
                </a:lnTo>
                <a:lnTo>
                  <a:pt x="4048252" y="2481072"/>
                </a:lnTo>
                <a:lnTo>
                  <a:pt x="4048252" y="2480310"/>
                </a:lnTo>
                <a:lnTo>
                  <a:pt x="4029202" y="2513076"/>
                </a:lnTo>
                <a:lnTo>
                  <a:pt x="4030472" y="2512314"/>
                </a:lnTo>
                <a:lnTo>
                  <a:pt x="4010152" y="2541270"/>
                </a:lnTo>
                <a:lnTo>
                  <a:pt x="4011422" y="2541270"/>
                </a:lnTo>
                <a:lnTo>
                  <a:pt x="3991102" y="2567940"/>
                </a:lnTo>
                <a:lnTo>
                  <a:pt x="3991102" y="2567178"/>
                </a:lnTo>
                <a:lnTo>
                  <a:pt x="3970782" y="2590800"/>
                </a:lnTo>
                <a:lnTo>
                  <a:pt x="3972052" y="2590038"/>
                </a:lnTo>
                <a:lnTo>
                  <a:pt x="3950462" y="2610612"/>
                </a:lnTo>
                <a:lnTo>
                  <a:pt x="3951732" y="2610612"/>
                </a:lnTo>
                <a:lnTo>
                  <a:pt x="3940302" y="2619756"/>
                </a:lnTo>
                <a:lnTo>
                  <a:pt x="3940302" y="2618994"/>
                </a:lnTo>
                <a:lnTo>
                  <a:pt x="3930142" y="2628138"/>
                </a:lnTo>
                <a:lnTo>
                  <a:pt x="3930142" y="2627376"/>
                </a:lnTo>
                <a:lnTo>
                  <a:pt x="3918712" y="2634996"/>
                </a:lnTo>
                <a:lnTo>
                  <a:pt x="3919982" y="2634996"/>
                </a:lnTo>
                <a:lnTo>
                  <a:pt x="3908552" y="2641854"/>
                </a:lnTo>
                <a:lnTo>
                  <a:pt x="3909822" y="2641854"/>
                </a:lnTo>
                <a:lnTo>
                  <a:pt x="3898392" y="2647950"/>
                </a:lnTo>
                <a:lnTo>
                  <a:pt x="3899662" y="2647188"/>
                </a:lnTo>
                <a:lnTo>
                  <a:pt x="3888232" y="2652522"/>
                </a:lnTo>
                <a:lnTo>
                  <a:pt x="3876802" y="2657094"/>
                </a:lnTo>
                <a:lnTo>
                  <a:pt x="3878072" y="2657094"/>
                </a:lnTo>
                <a:lnTo>
                  <a:pt x="3866642" y="2660904"/>
                </a:lnTo>
                <a:lnTo>
                  <a:pt x="3867912" y="2660142"/>
                </a:lnTo>
                <a:lnTo>
                  <a:pt x="3856482" y="2663190"/>
                </a:lnTo>
                <a:lnTo>
                  <a:pt x="3845052" y="2665476"/>
                </a:lnTo>
                <a:lnTo>
                  <a:pt x="3846322" y="2665476"/>
                </a:lnTo>
                <a:lnTo>
                  <a:pt x="3824097" y="2666962"/>
                </a:lnTo>
                <a:lnTo>
                  <a:pt x="3824732" y="2667000"/>
                </a:lnTo>
                <a:lnTo>
                  <a:pt x="3823462" y="2667000"/>
                </a:lnTo>
                <a:lnTo>
                  <a:pt x="3824097" y="2666962"/>
                </a:lnTo>
                <a:lnTo>
                  <a:pt x="3823462" y="2666923"/>
                </a:lnTo>
                <a:lnTo>
                  <a:pt x="3813302" y="2666238"/>
                </a:lnTo>
                <a:lnTo>
                  <a:pt x="3814572" y="2666238"/>
                </a:lnTo>
                <a:lnTo>
                  <a:pt x="3813302" y="2666161"/>
                </a:lnTo>
                <a:lnTo>
                  <a:pt x="3803142" y="2665476"/>
                </a:lnTo>
                <a:lnTo>
                  <a:pt x="3791712" y="2663190"/>
                </a:lnTo>
                <a:lnTo>
                  <a:pt x="3792982" y="2663190"/>
                </a:lnTo>
                <a:lnTo>
                  <a:pt x="3781552" y="2660142"/>
                </a:lnTo>
                <a:lnTo>
                  <a:pt x="3781552" y="2660904"/>
                </a:lnTo>
                <a:lnTo>
                  <a:pt x="3770122" y="2657094"/>
                </a:lnTo>
                <a:lnTo>
                  <a:pt x="3771392" y="2657094"/>
                </a:lnTo>
                <a:lnTo>
                  <a:pt x="3759962" y="2652522"/>
                </a:lnTo>
                <a:lnTo>
                  <a:pt x="3761232" y="2652522"/>
                </a:lnTo>
                <a:lnTo>
                  <a:pt x="3749802" y="2647188"/>
                </a:lnTo>
                <a:lnTo>
                  <a:pt x="3749802" y="2647950"/>
                </a:lnTo>
                <a:lnTo>
                  <a:pt x="3728212" y="2634996"/>
                </a:lnTo>
                <a:lnTo>
                  <a:pt x="3729482" y="2634996"/>
                </a:lnTo>
                <a:lnTo>
                  <a:pt x="3718052" y="2627376"/>
                </a:lnTo>
                <a:lnTo>
                  <a:pt x="3719322" y="2628138"/>
                </a:lnTo>
                <a:lnTo>
                  <a:pt x="3707892" y="2618994"/>
                </a:lnTo>
                <a:lnTo>
                  <a:pt x="3709162" y="2619756"/>
                </a:lnTo>
                <a:lnTo>
                  <a:pt x="3697732" y="2610612"/>
                </a:lnTo>
                <a:lnTo>
                  <a:pt x="3677412" y="2590038"/>
                </a:lnTo>
                <a:lnTo>
                  <a:pt x="3677412" y="2590800"/>
                </a:lnTo>
                <a:lnTo>
                  <a:pt x="3657092" y="2567178"/>
                </a:lnTo>
                <a:lnTo>
                  <a:pt x="3658362" y="2567940"/>
                </a:lnTo>
                <a:lnTo>
                  <a:pt x="3636772" y="2541270"/>
                </a:lnTo>
                <a:lnTo>
                  <a:pt x="3638042" y="2541270"/>
                </a:lnTo>
                <a:lnTo>
                  <a:pt x="3617722" y="2512314"/>
                </a:lnTo>
                <a:lnTo>
                  <a:pt x="3618992" y="2513076"/>
                </a:lnTo>
                <a:lnTo>
                  <a:pt x="3598672" y="2480310"/>
                </a:lnTo>
                <a:lnTo>
                  <a:pt x="3599942" y="2481072"/>
                </a:lnTo>
                <a:lnTo>
                  <a:pt x="3563112" y="2410206"/>
                </a:lnTo>
                <a:lnTo>
                  <a:pt x="3564382" y="2410206"/>
                </a:lnTo>
                <a:lnTo>
                  <a:pt x="3546602" y="2370582"/>
                </a:lnTo>
                <a:lnTo>
                  <a:pt x="3546602" y="2371344"/>
                </a:lnTo>
                <a:lnTo>
                  <a:pt x="3530092" y="2329434"/>
                </a:lnTo>
                <a:lnTo>
                  <a:pt x="3514852" y="2286000"/>
                </a:lnTo>
                <a:lnTo>
                  <a:pt x="3499612" y="2239518"/>
                </a:lnTo>
                <a:lnTo>
                  <a:pt x="3499612" y="2240280"/>
                </a:lnTo>
                <a:lnTo>
                  <a:pt x="3484372" y="2191512"/>
                </a:lnTo>
                <a:lnTo>
                  <a:pt x="3485642" y="2192274"/>
                </a:lnTo>
                <a:lnTo>
                  <a:pt x="3471672" y="2141982"/>
                </a:lnTo>
                <a:lnTo>
                  <a:pt x="3458972" y="2089404"/>
                </a:lnTo>
                <a:lnTo>
                  <a:pt x="3458972" y="2090166"/>
                </a:lnTo>
                <a:lnTo>
                  <a:pt x="3436112" y="1980438"/>
                </a:lnTo>
                <a:lnTo>
                  <a:pt x="3425952" y="1923288"/>
                </a:lnTo>
                <a:lnTo>
                  <a:pt x="3408172" y="1804416"/>
                </a:lnTo>
                <a:lnTo>
                  <a:pt x="3409442" y="1804416"/>
                </a:lnTo>
                <a:lnTo>
                  <a:pt x="3401822" y="1742694"/>
                </a:lnTo>
                <a:lnTo>
                  <a:pt x="3395472" y="1679448"/>
                </a:lnTo>
                <a:lnTo>
                  <a:pt x="3390392" y="1615440"/>
                </a:lnTo>
                <a:lnTo>
                  <a:pt x="3386582" y="1549908"/>
                </a:lnTo>
                <a:lnTo>
                  <a:pt x="3381502" y="1415796"/>
                </a:lnTo>
                <a:lnTo>
                  <a:pt x="3381502" y="1279398"/>
                </a:lnTo>
                <a:lnTo>
                  <a:pt x="3382772" y="1224813"/>
                </a:lnTo>
                <a:lnTo>
                  <a:pt x="3387852" y="1115733"/>
                </a:lnTo>
                <a:lnTo>
                  <a:pt x="3391662" y="1061262"/>
                </a:lnTo>
                <a:lnTo>
                  <a:pt x="3401822" y="952500"/>
                </a:lnTo>
                <a:lnTo>
                  <a:pt x="3408172" y="901065"/>
                </a:lnTo>
                <a:lnTo>
                  <a:pt x="3409442" y="890778"/>
                </a:lnTo>
                <a:lnTo>
                  <a:pt x="3408172" y="890778"/>
                </a:lnTo>
                <a:lnTo>
                  <a:pt x="3417062" y="830580"/>
                </a:lnTo>
                <a:lnTo>
                  <a:pt x="3432302" y="737692"/>
                </a:lnTo>
                <a:lnTo>
                  <a:pt x="3450082" y="644791"/>
                </a:lnTo>
                <a:lnTo>
                  <a:pt x="3460242" y="598754"/>
                </a:lnTo>
                <a:lnTo>
                  <a:pt x="3471672" y="553212"/>
                </a:lnTo>
                <a:lnTo>
                  <a:pt x="3484372" y="507492"/>
                </a:lnTo>
                <a:lnTo>
                  <a:pt x="3485642" y="502920"/>
                </a:lnTo>
                <a:lnTo>
                  <a:pt x="3484372" y="503682"/>
                </a:lnTo>
                <a:lnTo>
                  <a:pt x="3499612" y="454914"/>
                </a:lnTo>
                <a:lnTo>
                  <a:pt x="3499612" y="455676"/>
                </a:lnTo>
                <a:lnTo>
                  <a:pt x="3514852" y="409194"/>
                </a:lnTo>
                <a:lnTo>
                  <a:pt x="3530092" y="364998"/>
                </a:lnTo>
                <a:lnTo>
                  <a:pt x="3530092" y="365760"/>
                </a:lnTo>
                <a:lnTo>
                  <a:pt x="3546602" y="323850"/>
                </a:lnTo>
                <a:lnTo>
                  <a:pt x="3546602" y="324612"/>
                </a:lnTo>
                <a:lnTo>
                  <a:pt x="3563112" y="287820"/>
                </a:lnTo>
                <a:lnTo>
                  <a:pt x="3564382" y="284988"/>
                </a:lnTo>
                <a:lnTo>
                  <a:pt x="3563112" y="284988"/>
                </a:lnTo>
                <a:lnTo>
                  <a:pt x="3582162" y="247650"/>
                </a:lnTo>
                <a:lnTo>
                  <a:pt x="3582162" y="248412"/>
                </a:lnTo>
                <a:lnTo>
                  <a:pt x="3598672" y="216573"/>
                </a:lnTo>
                <a:lnTo>
                  <a:pt x="3599942" y="214122"/>
                </a:lnTo>
                <a:lnTo>
                  <a:pt x="3598672" y="214122"/>
                </a:lnTo>
                <a:lnTo>
                  <a:pt x="3617722" y="184124"/>
                </a:lnTo>
                <a:lnTo>
                  <a:pt x="3618992" y="182118"/>
                </a:lnTo>
                <a:lnTo>
                  <a:pt x="3617722" y="182880"/>
                </a:lnTo>
                <a:lnTo>
                  <a:pt x="3636772" y="155028"/>
                </a:lnTo>
                <a:lnTo>
                  <a:pt x="3638042" y="153162"/>
                </a:lnTo>
                <a:lnTo>
                  <a:pt x="3636772" y="153924"/>
                </a:lnTo>
                <a:lnTo>
                  <a:pt x="3657092" y="128828"/>
                </a:lnTo>
                <a:lnTo>
                  <a:pt x="3658362" y="127254"/>
                </a:lnTo>
                <a:lnTo>
                  <a:pt x="3657092" y="128016"/>
                </a:lnTo>
                <a:lnTo>
                  <a:pt x="3677412" y="104394"/>
                </a:lnTo>
                <a:lnTo>
                  <a:pt x="3677412" y="105156"/>
                </a:lnTo>
                <a:lnTo>
                  <a:pt x="3697732" y="84582"/>
                </a:lnTo>
                <a:lnTo>
                  <a:pt x="3707892" y="76454"/>
                </a:lnTo>
                <a:lnTo>
                  <a:pt x="3709162" y="75438"/>
                </a:lnTo>
                <a:lnTo>
                  <a:pt x="3707892" y="76200"/>
                </a:lnTo>
                <a:lnTo>
                  <a:pt x="3718052" y="68072"/>
                </a:lnTo>
                <a:lnTo>
                  <a:pt x="3719322" y="67056"/>
                </a:lnTo>
                <a:lnTo>
                  <a:pt x="3718052" y="67818"/>
                </a:lnTo>
                <a:lnTo>
                  <a:pt x="3728212" y="61048"/>
                </a:lnTo>
                <a:lnTo>
                  <a:pt x="3729482" y="60198"/>
                </a:lnTo>
                <a:lnTo>
                  <a:pt x="3728212" y="60198"/>
                </a:lnTo>
                <a:lnTo>
                  <a:pt x="3749802" y="47244"/>
                </a:lnTo>
                <a:lnTo>
                  <a:pt x="3749802" y="48006"/>
                </a:lnTo>
                <a:lnTo>
                  <a:pt x="3759962" y="43268"/>
                </a:lnTo>
                <a:lnTo>
                  <a:pt x="3761232" y="42672"/>
                </a:lnTo>
                <a:lnTo>
                  <a:pt x="3759962" y="42672"/>
                </a:lnTo>
                <a:lnTo>
                  <a:pt x="3770122" y="38608"/>
                </a:lnTo>
                <a:lnTo>
                  <a:pt x="3771392" y="38100"/>
                </a:lnTo>
                <a:lnTo>
                  <a:pt x="3770122" y="38100"/>
                </a:lnTo>
                <a:lnTo>
                  <a:pt x="3781552" y="34290"/>
                </a:lnTo>
                <a:lnTo>
                  <a:pt x="3781552" y="35052"/>
                </a:lnTo>
                <a:lnTo>
                  <a:pt x="3791712" y="32346"/>
                </a:lnTo>
                <a:lnTo>
                  <a:pt x="3792982" y="32004"/>
                </a:lnTo>
                <a:lnTo>
                  <a:pt x="3791712" y="32004"/>
                </a:lnTo>
                <a:lnTo>
                  <a:pt x="3803142" y="29718"/>
                </a:lnTo>
                <a:lnTo>
                  <a:pt x="3813302" y="29044"/>
                </a:lnTo>
                <a:lnTo>
                  <a:pt x="3814572" y="28956"/>
                </a:lnTo>
                <a:lnTo>
                  <a:pt x="3813302" y="28956"/>
                </a:lnTo>
                <a:lnTo>
                  <a:pt x="3823462" y="28282"/>
                </a:lnTo>
                <a:lnTo>
                  <a:pt x="3824097" y="28244"/>
                </a:lnTo>
                <a:lnTo>
                  <a:pt x="3824732" y="28282"/>
                </a:lnTo>
                <a:lnTo>
                  <a:pt x="3846322" y="29718"/>
                </a:lnTo>
                <a:lnTo>
                  <a:pt x="3845052" y="29718"/>
                </a:lnTo>
                <a:lnTo>
                  <a:pt x="3846322" y="29972"/>
                </a:lnTo>
                <a:lnTo>
                  <a:pt x="3856482" y="32004"/>
                </a:lnTo>
                <a:lnTo>
                  <a:pt x="3866642" y="34721"/>
                </a:lnTo>
                <a:lnTo>
                  <a:pt x="3867912" y="35052"/>
                </a:lnTo>
                <a:lnTo>
                  <a:pt x="3866642" y="34290"/>
                </a:lnTo>
                <a:lnTo>
                  <a:pt x="3878072" y="38100"/>
                </a:lnTo>
                <a:lnTo>
                  <a:pt x="3876802" y="38100"/>
                </a:lnTo>
                <a:lnTo>
                  <a:pt x="3878072" y="38608"/>
                </a:lnTo>
                <a:lnTo>
                  <a:pt x="3888232" y="42672"/>
                </a:lnTo>
                <a:lnTo>
                  <a:pt x="3898392" y="47421"/>
                </a:lnTo>
                <a:lnTo>
                  <a:pt x="3899662" y="48006"/>
                </a:lnTo>
                <a:lnTo>
                  <a:pt x="3898392" y="47244"/>
                </a:lnTo>
                <a:lnTo>
                  <a:pt x="3909822" y="53340"/>
                </a:lnTo>
                <a:lnTo>
                  <a:pt x="3908552" y="53340"/>
                </a:lnTo>
                <a:lnTo>
                  <a:pt x="3909822" y="54102"/>
                </a:lnTo>
                <a:lnTo>
                  <a:pt x="3919982" y="60198"/>
                </a:lnTo>
                <a:lnTo>
                  <a:pt x="3918712" y="60198"/>
                </a:lnTo>
                <a:lnTo>
                  <a:pt x="3919982" y="61048"/>
                </a:lnTo>
                <a:lnTo>
                  <a:pt x="3930142" y="67818"/>
                </a:lnTo>
                <a:lnTo>
                  <a:pt x="3930142" y="67056"/>
                </a:lnTo>
                <a:lnTo>
                  <a:pt x="3940302" y="76200"/>
                </a:lnTo>
                <a:lnTo>
                  <a:pt x="3940302" y="75438"/>
                </a:lnTo>
                <a:lnTo>
                  <a:pt x="3951732" y="84582"/>
                </a:lnTo>
                <a:lnTo>
                  <a:pt x="3950462" y="84582"/>
                </a:lnTo>
                <a:lnTo>
                  <a:pt x="3951732" y="85801"/>
                </a:lnTo>
                <a:lnTo>
                  <a:pt x="3972052" y="105156"/>
                </a:lnTo>
                <a:lnTo>
                  <a:pt x="3970782" y="104394"/>
                </a:lnTo>
                <a:lnTo>
                  <a:pt x="3972052" y="105879"/>
                </a:lnTo>
                <a:lnTo>
                  <a:pt x="3991102" y="128016"/>
                </a:lnTo>
                <a:lnTo>
                  <a:pt x="3991102" y="127254"/>
                </a:lnTo>
                <a:lnTo>
                  <a:pt x="4011422" y="153924"/>
                </a:lnTo>
                <a:lnTo>
                  <a:pt x="4010152" y="153162"/>
                </a:lnTo>
                <a:lnTo>
                  <a:pt x="4011422" y="155028"/>
                </a:lnTo>
                <a:lnTo>
                  <a:pt x="4030472" y="182880"/>
                </a:lnTo>
                <a:lnTo>
                  <a:pt x="4029202" y="182118"/>
                </a:lnTo>
                <a:lnTo>
                  <a:pt x="4030472" y="184251"/>
                </a:lnTo>
                <a:lnTo>
                  <a:pt x="4048252" y="214122"/>
                </a:lnTo>
                <a:lnTo>
                  <a:pt x="4067302" y="248412"/>
                </a:lnTo>
                <a:lnTo>
                  <a:pt x="4067302" y="247650"/>
                </a:lnTo>
                <a:lnTo>
                  <a:pt x="4085082" y="284988"/>
                </a:lnTo>
                <a:lnTo>
                  <a:pt x="4101592" y="324612"/>
                </a:lnTo>
                <a:lnTo>
                  <a:pt x="4101592" y="323850"/>
                </a:lnTo>
                <a:lnTo>
                  <a:pt x="4118102" y="365760"/>
                </a:lnTo>
                <a:lnTo>
                  <a:pt x="4118102" y="364998"/>
                </a:lnTo>
                <a:lnTo>
                  <a:pt x="4134612" y="409194"/>
                </a:lnTo>
                <a:lnTo>
                  <a:pt x="4149852" y="455676"/>
                </a:lnTo>
                <a:lnTo>
                  <a:pt x="4149852" y="454914"/>
                </a:lnTo>
                <a:lnTo>
                  <a:pt x="4162552" y="503682"/>
                </a:lnTo>
                <a:lnTo>
                  <a:pt x="4162552" y="502920"/>
                </a:lnTo>
                <a:lnTo>
                  <a:pt x="4176522" y="553212"/>
                </a:lnTo>
                <a:lnTo>
                  <a:pt x="4189222" y="603554"/>
                </a:lnTo>
                <a:lnTo>
                  <a:pt x="4200652" y="654392"/>
                </a:lnTo>
                <a:lnTo>
                  <a:pt x="4210812" y="705650"/>
                </a:lnTo>
                <a:lnTo>
                  <a:pt x="4228592" y="809180"/>
                </a:lnTo>
                <a:lnTo>
                  <a:pt x="4236212" y="861326"/>
                </a:lnTo>
                <a:lnTo>
                  <a:pt x="4242562" y="913650"/>
                </a:lnTo>
                <a:lnTo>
                  <a:pt x="4257802" y="1071016"/>
                </a:lnTo>
                <a:lnTo>
                  <a:pt x="4265422" y="1227645"/>
                </a:lnTo>
                <a:lnTo>
                  <a:pt x="4267949" y="1347597"/>
                </a:lnTo>
                <a:lnTo>
                  <a:pt x="4267962" y="1347216"/>
                </a:lnTo>
                <a:lnTo>
                  <a:pt x="4267962" y="1807057"/>
                </a:lnTo>
                <a:lnTo>
                  <a:pt x="4269232" y="1798243"/>
                </a:lnTo>
                <a:lnTo>
                  <a:pt x="4274312" y="1746567"/>
                </a:lnTo>
                <a:lnTo>
                  <a:pt x="4280662" y="1696491"/>
                </a:lnTo>
                <a:lnTo>
                  <a:pt x="4288282" y="1602320"/>
                </a:lnTo>
                <a:lnTo>
                  <a:pt x="4293362" y="1518246"/>
                </a:lnTo>
                <a:lnTo>
                  <a:pt x="4294632" y="1480781"/>
                </a:lnTo>
                <a:lnTo>
                  <a:pt x="4294632" y="1416558"/>
                </a:lnTo>
                <a:lnTo>
                  <a:pt x="4295902" y="1347216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36"/>
          <p:cNvSpPr txBox="1"/>
          <p:nvPr/>
        </p:nvSpPr>
        <p:spPr>
          <a:xfrm>
            <a:off x="2971800" y="5699760"/>
            <a:ext cx="6248400" cy="347531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0" lIns="0" spcFirstLastPara="1" rIns="0" wrap="square" tIns="39350">
            <a:spAutoFit/>
          </a:bodyPr>
          <a:lstStyle/>
          <a:p>
            <a:pPr indent="0" lvl="0" marL="920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 different but promising thought to reduce RF chains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36"/>
          <p:cNvSpPr txBox="1"/>
          <p:nvPr>
            <p:ph idx="11" type="ftr"/>
          </p:nvPr>
        </p:nvSpPr>
        <p:spPr>
          <a:xfrm>
            <a:off x="154178" y="6599227"/>
            <a:ext cx="3747135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003365"/>
                </a:solidFill>
                <a:latin typeface="Arial"/>
                <a:ea typeface="Arial"/>
                <a:cs typeface="Arial"/>
                <a:sym typeface="Arial"/>
              </a:rPr>
              <a:t>Massive MIMO for 5G: From Theory to Practice</a:t>
            </a:r>
            <a:endParaRPr b="0" i="0" sz="1400">
              <a:solidFill>
                <a:srgbClr val="00336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36"/>
          <p:cNvSpPr txBox="1"/>
          <p:nvPr>
            <p:ph idx="12" type="sldNum"/>
          </p:nvPr>
        </p:nvSpPr>
        <p:spPr>
          <a:xfrm>
            <a:off x="8563356" y="6598466"/>
            <a:ext cx="374650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36525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>
              <a:solidFill>
                <a:srgbClr val="33339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7"/>
          <p:cNvSpPr txBox="1"/>
          <p:nvPr/>
        </p:nvSpPr>
        <p:spPr>
          <a:xfrm>
            <a:off x="1672844" y="1168782"/>
            <a:ext cx="7266940" cy="31585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7625">
            <a:spAutoFit/>
          </a:bodyPr>
          <a:lstStyle/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Spatial Modulation (SM)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015" marR="0" rtl="0" algn="l"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Exploit antenna selection pattern to transmit extra data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015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Energy efficient but spectrum inefficient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spcBef>
                <a:spcPts val="12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Massive SM-MIMO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015" marR="0" rtl="0" algn="l"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Exploit more antennas to increase the spectrum efficiency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015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challenges: signal detection and channel estimation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37"/>
          <p:cNvSpPr txBox="1"/>
          <p:nvPr>
            <p:ph type="title"/>
          </p:nvPr>
        </p:nvSpPr>
        <p:spPr>
          <a:xfrm>
            <a:off x="1755140" y="294385"/>
            <a:ext cx="84099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Massive MIMO with Spatial Modulation</a:t>
            </a:r>
            <a:endParaRPr sz="3600"/>
          </a:p>
        </p:txBody>
      </p:sp>
      <p:pic>
        <p:nvPicPr>
          <p:cNvPr id="796" name="Google Shape;79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3866" y="2640329"/>
            <a:ext cx="2707385" cy="870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7" name="Google Shape;79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1853" y="4348733"/>
            <a:ext cx="3637489" cy="1727454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p37"/>
          <p:cNvSpPr txBox="1"/>
          <p:nvPr/>
        </p:nvSpPr>
        <p:spPr>
          <a:xfrm>
            <a:off x="2187195" y="6104634"/>
            <a:ext cx="7319645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Zhen Gao, </a:t>
            </a:r>
            <a:r>
              <a:rPr b="1" lang="en-US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Linglong Dai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Zhaocheng Wang, Sheng Chen, and Lajos Hanzo, “Compressive Sensing Based Multi-User  Detector for Large-Scale SM-MIMO Uplink,” to appear in </a:t>
            </a:r>
            <a:r>
              <a:rPr b="1" i="1" lang="en-US" sz="11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IEEE Transactions on Vehicular Technology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37"/>
          <p:cNvSpPr txBox="1"/>
          <p:nvPr>
            <p:ph idx="12" type="sldNum"/>
          </p:nvPr>
        </p:nvSpPr>
        <p:spPr>
          <a:xfrm>
            <a:off x="8563356" y="6598466"/>
            <a:ext cx="374650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36525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>
              <a:solidFill>
                <a:srgbClr val="33339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8"/>
          <p:cNvSpPr txBox="1"/>
          <p:nvPr/>
        </p:nvSpPr>
        <p:spPr>
          <a:xfrm>
            <a:off x="1654555" y="1168400"/>
            <a:ext cx="6578600" cy="3270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Font typeface="Noto Sans Symbols"/>
              <a:buChar char="●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Massive MIMO for THz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None/>
            </a:pPr>
            <a:r>
              <a:t/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Font typeface="Noto Sans Symbols"/>
              <a:buChar char="●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Massive MIMO and NOMA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Noto Sans Symbols"/>
              <a:buNone/>
            </a:pPr>
            <a:r>
              <a:t/>
            </a:r>
            <a:endParaRPr sz="2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Font typeface="Noto Sans Symbols"/>
              <a:buChar char="●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Massive MIMO for UDN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Noto Sans Symbols"/>
              <a:buNone/>
            </a:pPr>
            <a:r>
              <a:t/>
            </a:r>
            <a:endParaRPr sz="2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Font typeface="Noto Sans Symbols"/>
              <a:buChar char="●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Massive MIMO for Energy Harvesting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spcBef>
                <a:spcPts val="2375"/>
              </a:spcBef>
              <a:spcAft>
                <a:spcPts val="0"/>
              </a:spcAft>
              <a:buClr>
                <a:schemeClr val="dk1"/>
              </a:buClr>
              <a:buSzPts val="2150"/>
              <a:buFont typeface="Noto Sans Symbols"/>
              <a:buChar char="●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Massive MIMO for Wireless Power Transfer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38"/>
          <p:cNvSpPr txBox="1"/>
          <p:nvPr>
            <p:ph idx="12" type="sldNum"/>
          </p:nvPr>
        </p:nvSpPr>
        <p:spPr>
          <a:xfrm>
            <a:off x="8563356" y="6598466"/>
            <a:ext cx="374650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36525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>
              <a:solidFill>
                <a:srgbClr val="3333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38"/>
          <p:cNvSpPr txBox="1"/>
          <p:nvPr>
            <p:ph type="title"/>
          </p:nvPr>
        </p:nvSpPr>
        <p:spPr>
          <a:xfrm>
            <a:off x="1755141" y="294385"/>
            <a:ext cx="6044565" cy="57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Extension of Massive MIMO</a:t>
            </a:r>
            <a:endParaRPr sz="3600"/>
          </a:p>
        </p:txBody>
      </p:sp>
      <p:sp>
        <p:nvSpPr>
          <p:cNvPr id="807" name="Google Shape;807;p38"/>
          <p:cNvSpPr txBox="1"/>
          <p:nvPr/>
        </p:nvSpPr>
        <p:spPr>
          <a:xfrm>
            <a:off x="1738375" y="6058153"/>
            <a:ext cx="8717280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Linglong Dai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Bichai Wang, Yifei Yuan, Shuangfeng Han, Chih-Lin I, and Zhaocheng Wang, “Non-Orthogonal Multiple Access for 5G:  Solutions, Challenges, Opportunities, and Future Research Trends,” </a:t>
            </a:r>
            <a:r>
              <a:rPr b="1" i="1" lang="en-US" sz="11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IEEE Communications Magazine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vol. 53, no. 9, pp. 74-81, Sep. 2015.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39"/>
          <p:cNvSpPr txBox="1"/>
          <p:nvPr>
            <p:ph type="title"/>
          </p:nvPr>
        </p:nvSpPr>
        <p:spPr>
          <a:xfrm>
            <a:off x="1755140" y="297994"/>
            <a:ext cx="9541510" cy="566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Summary on the case study </a:t>
            </a:r>
            <a:endParaRPr sz="3600"/>
          </a:p>
        </p:txBody>
      </p:sp>
      <p:sp>
        <p:nvSpPr>
          <p:cNvPr id="813" name="Google Shape;813;p39"/>
          <p:cNvSpPr txBox="1"/>
          <p:nvPr>
            <p:ph idx="12" type="sldNum"/>
          </p:nvPr>
        </p:nvSpPr>
        <p:spPr>
          <a:xfrm>
            <a:off x="8563356" y="6598466"/>
            <a:ext cx="374650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36525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>
              <a:solidFill>
                <a:srgbClr val="3333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39"/>
          <p:cNvSpPr txBox="1"/>
          <p:nvPr/>
        </p:nvSpPr>
        <p:spPr>
          <a:xfrm>
            <a:off x="1651508" y="1182878"/>
            <a:ext cx="9407017" cy="50629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715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Noto Sans Symbols"/>
              <a:buChar char="●"/>
            </a:pP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Massive MIMO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very promising technology for </a:t>
            </a: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5G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wireless  communications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Noto Sans Symbols"/>
              <a:buChar char="●"/>
            </a:pPr>
            <a:r>
              <a:rPr lang="en-US" sz="2400">
                <a:solidFill>
                  <a:srgbClr val="BC0000"/>
                </a:solidFill>
                <a:latin typeface="Arial"/>
                <a:ea typeface="Arial"/>
                <a:cs typeface="Arial"/>
                <a:sym typeface="Arial"/>
              </a:rPr>
              <a:t>Theoretically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massive MIMO can increase the spectrum and  energy efficiency by </a:t>
            </a:r>
            <a:r>
              <a:rPr lang="en-US" sz="2400">
                <a:solidFill>
                  <a:srgbClr val="BC0000"/>
                </a:solidFill>
                <a:latin typeface="Arial"/>
                <a:ea typeface="Arial"/>
                <a:cs typeface="Arial"/>
                <a:sym typeface="Arial"/>
              </a:rPr>
              <a:t>orders of magnitude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63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Font typeface="Noto Sans Symbols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Several	</a:t>
            </a: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practical	solutions	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	address  challenging problems to realize massive MIMO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just">
              <a:lnSpc>
                <a:spcPct val="90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Performance analysis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practical constraints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Pilot decontamination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graph coloring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Efficient pilot design and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channel estimation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CS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Low-complexity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multi-user detection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uplink massive SM-MIMO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Energy-efficient SIC-based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hybrid precoding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just">
              <a:lnSpc>
                <a:spcPct val="109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Beamspace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massive MIMO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just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Font typeface="Noto Sans Symbols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research directions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375920" rtl="0" algn="just"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mmWave massive MIMO, massive SM-MIMO, beamspace massive  MIMO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550545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Massive MIMO for NOMA, UDN, THz, energy harvesting, wireless  power transfer…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"/>
          <p:cNvSpPr txBox="1"/>
          <p:nvPr>
            <p:ph type="title"/>
          </p:nvPr>
        </p:nvSpPr>
        <p:spPr>
          <a:xfrm>
            <a:off x="2689705" y="735361"/>
            <a:ext cx="6808438" cy="6261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MIMO Wireless Communications</a:t>
            </a:r>
            <a:endParaRPr/>
          </a:p>
        </p:txBody>
      </p:sp>
      <p:sp>
        <p:nvSpPr>
          <p:cNvPr id="182" name="Google Shape;182;p4"/>
          <p:cNvSpPr txBox="1"/>
          <p:nvPr/>
        </p:nvSpPr>
        <p:spPr>
          <a:xfrm>
            <a:off x="2432444" y="1731212"/>
            <a:ext cx="5228793" cy="458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-311215" lvl="0" marL="32274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4"/>
              <a:buFont typeface="Arial"/>
              <a:buChar char="•"/>
            </a:pPr>
            <a:r>
              <a:rPr lang="en-US" sz="29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Input Single Output (SISO)</a:t>
            </a:r>
            <a:endParaRPr sz="290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" name="Google Shape;183;p4"/>
          <p:cNvGrpSpPr/>
          <p:nvPr/>
        </p:nvGrpSpPr>
        <p:grpSpPr>
          <a:xfrm>
            <a:off x="2648663" y="2705395"/>
            <a:ext cx="1124943" cy="723836"/>
            <a:chOff x="1548246" y="2980944"/>
            <a:chExt cx="1239520" cy="797560"/>
          </a:xfrm>
        </p:grpSpPr>
        <p:sp>
          <p:nvSpPr>
            <p:cNvPr id="184" name="Google Shape;184;p4"/>
            <p:cNvSpPr/>
            <p:nvPr/>
          </p:nvSpPr>
          <p:spPr>
            <a:xfrm>
              <a:off x="1560438" y="2993136"/>
              <a:ext cx="1214755" cy="784860"/>
            </a:xfrm>
            <a:custGeom>
              <a:rect b="b" l="l" r="r" t="t"/>
              <a:pathLst>
                <a:path extrusionOk="0" h="784860" w="1214755">
                  <a:moveTo>
                    <a:pt x="1214628" y="428244"/>
                  </a:moveTo>
                  <a:lnTo>
                    <a:pt x="1212151" y="389308"/>
                  </a:lnTo>
                  <a:lnTo>
                    <a:pt x="1204865" y="351343"/>
                  </a:lnTo>
                  <a:lnTo>
                    <a:pt x="1192981" y="314501"/>
                  </a:lnTo>
                  <a:lnTo>
                    <a:pt x="1176714" y="278933"/>
                  </a:lnTo>
                  <a:lnTo>
                    <a:pt x="1156275" y="244793"/>
                  </a:lnTo>
                  <a:lnTo>
                    <a:pt x="1131880" y="212231"/>
                  </a:lnTo>
                  <a:lnTo>
                    <a:pt x="1103740" y="181400"/>
                  </a:lnTo>
                  <a:lnTo>
                    <a:pt x="1072070" y="152452"/>
                  </a:lnTo>
                  <a:lnTo>
                    <a:pt x="1037082" y="125539"/>
                  </a:lnTo>
                  <a:lnTo>
                    <a:pt x="998989" y="100813"/>
                  </a:lnTo>
                  <a:lnTo>
                    <a:pt x="958005" y="78427"/>
                  </a:lnTo>
                  <a:lnTo>
                    <a:pt x="914343" y="58532"/>
                  </a:lnTo>
                  <a:lnTo>
                    <a:pt x="868216" y="41281"/>
                  </a:lnTo>
                  <a:lnTo>
                    <a:pt x="819838" y="26825"/>
                  </a:lnTo>
                  <a:lnTo>
                    <a:pt x="769422" y="15317"/>
                  </a:lnTo>
                  <a:lnTo>
                    <a:pt x="717181" y="6909"/>
                  </a:lnTo>
                  <a:lnTo>
                    <a:pt x="663327" y="1752"/>
                  </a:lnTo>
                  <a:lnTo>
                    <a:pt x="608076" y="0"/>
                  </a:lnTo>
                  <a:lnTo>
                    <a:pt x="552584" y="1752"/>
                  </a:lnTo>
                  <a:lnTo>
                    <a:pt x="498517" y="6909"/>
                  </a:lnTo>
                  <a:lnTo>
                    <a:pt x="446087" y="15317"/>
                  </a:lnTo>
                  <a:lnTo>
                    <a:pt x="395506" y="26825"/>
                  </a:lnTo>
                  <a:lnTo>
                    <a:pt x="346985" y="41281"/>
                  </a:lnTo>
                  <a:lnTo>
                    <a:pt x="300736" y="58532"/>
                  </a:lnTo>
                  <a:lnTo>
                    <a:pt x="256970" y="78427"/>
                  </a:lnTo>
                  <a:lnTo>
                    <a:pt x="215900" y="100813"/>
                  </a:lnTo>
                  <a:lnTo>
                    <a:pt x="177736" y="125539"/>
                  </a:lnTo>
                  <a:lnTo>
                    <a:pt x="142691" y="152452"/>
                  </a:lnTo>
                  <a:lnTo>
                    <a:pt x="110976" y="181400"/>
                  </a:lnTo>
                  <a:lnTo>
                    <a:pt x="82804" y="212231"/>
                  </a:lnTo>
                  <a:lnTo>
                    <a:pt x="58384" y="244793"/>
                  </a:lnTo>
                  <a:lnTo>
                    <a:pt x="37930" y="278933"/>
                  </a:lnTo>
                  <a:lnTo>
                    <a:pt x="21653" y="314501"/>
                  </a:lnTo>
                  <a:lnTo>
                    <a:pt x="9764" y="351343"/>
                  </a:lnTo>
                  <a:lnTo>
                    <a:pt x="2476" y="389308"/>
                  </a:lnTo>
                  <a:lnTo>
                    <a:pt x="0" y="428244"/>
                  </a:lnTo>
                  <a:lnTo>
                    <a:pt x="2476" y="467179"/>
                  </a:lnTo>
                  <a:lnTo>
                    <a:pt x="9764" y="505144"/>
                  </a:lnTo>
                  <a:lnTo>
                    <a:pt x="21653" y="541986"/>
                  </a:lnTo>
                  <a:lnTo>
                    <a:pt x="37930" y="577554"/>
                  </a:lnTo>
                  <a:lnTo>
                    <a:pt x="58384" y="611694"/>
                  </a:lnTo>
                  <a:lnTo>
                    <a:pt x="82804" y="644256"/>
                  </a:lnTo>
                  <a:lnTo>
                    <a:pt x="110976" y="675087"/>
                  </a:lnTo>
                  <a:lnTo>
                    <a:pt x="142691" y="704035"/>
                  </a:lnTo>
                  <a:lnTo>
                    <a:pt x="177736" y="730948"/>
                  </a:lnTo>
                  <a:lnTo>
                    <a:pt x="215900" y="755674"/>
                  </a:lnTo>
                  <a:lnTo>
                    <a:pt x="256970" y="778060"/>
                  </a:lnTo>
                  <a:lnTo>
                    <a:pt x="271929" y="784860"/>
                  </a:lnTo>
                  <a:lnTo>
                    <a:pt x="943081" y="784860"/>
                  </a:lnTo>
                  <a:lnTo>
                    <a:pt x="998989" y="755674"/>
                  </a:lnTo>
                  <a:lnTo>
                    <a:pt x="1037082" y="730948"/>
                  </a:lnTo>
                  <a:lnTo>
                    <a:pt x="1072070" y="704035"/>
                  </a:lnTo>
                  <a:lnTo>
                    <a:pt x="1103740" y="675087"/>
                  </a:lnTo>
                  <a:lnTo>
                    <a:pt x="1131880" y="644256"/>
                  </a:lnTo>
                  <a:lnTo>
                    <a:pt x="1156275" y="611694"/>
                  </a:lnTo>
                  <a:lnTo>
                    <a:pt x="1176714" y="577554"/>
                  </a:lnTo>
                  <a:lnTo>
                    <a:pt x="1192981" y="541986"/>
                  </a:lnTo>
                  <a:lnTo>
                    <a:pt x="1204865" y="505144"/>
                  </a:lnTo>
                  <a:lnTo>
                    <a:pt x="1212151" y="467179"/>
                  </a:lnTo>
                  <a:lnTo>
                    <a:pt x="1214628" y="428244"/>
                  </a:lnTo>
                  <a:close/>
                </a:path>
              </a:pathLst>
            </a:custGeom>
            <a:solidFill>
              <a:srgbClr val="4F80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1548246" y="2980944"/>
              <a:ext cx="1239520" cy="797560"/>
            </a:xfrm>
            <a:custGeom>
              <a:rect b="b" l="l" r="r" t="t"/>
              <a:pathLst>
                <a:path extrusionOk="0" h="797560" w="1239520">
                  <a:moveTo>
                    <a:pt x="1239012" y="463296"/>
                  </a:moveTo>
                  <a:lnTo>
                    <a:pt x="1239012" y="417576"/>
                  </a:lnTo>
                  <a:lnTo>
                    <a:pt x="1235964" y="394716"/>
                  </a:lnTo>
                  <a:lnTo>
                    <a:pt x="1226820" y="350520"/>
                  </a:lnTo>
                  <a:lnTo>
                    <a:pt x="1211580" y="307848"/>
                  </a:lnTo>
                  <a:lnTo>
                    <a:pt x="1190244" y="266700"/>
                  </a:lnTo>
                  <a:lnTo>
                    <a:pt x="1162812" y="228600"/>
                  </a:lnTo>
                  <a:lnTo>
                    <a:pt x="1132332" y="192024"/>
                  </a:lnTo>
                  <a:lnTo>
                    <a:pt x="1095756" y="158496"/>
                  </a:lnTo>
                  <a:lnTo>
                    <a:pt x="1056132" y="126492"/>
                  </a:lnTo>
                  <a:lnTo>
                    <a:pt x="989076" y="85344"/>
                  </a:lnTo>
                  <a:lnTo>
                    <a:pt x="912876" y="51816"/>
                  </a:lnTo>
                  <a:lnTo>
                    <a:pt x="859536" y="33528"/>
                  </a:lnTo>
                  <a:lnTo>
                    <a:pt x="830580" y="25908"/>
                  </a:lnTo>
                  <a:lnTo>
                    <a:pt x="803148" y="18288"/>
                  </a:lnTo>
                  <a:lnTo>
                    <a:pt x="772668" y="12192"/>
                  </a:lnTo>
                  <a:lnTo>
                    <a:pt x="743712" y="7620"/>
                  </a:lnTo>
                  <a:lnTo>
                    <a:pt x="682752" y="1524"/>
                  </a:lnTo>
                  <a:lnTo>
                    <a:pt x="650748" y="0"/>
                  </a:lnTo>
                  <a:lnTo>
                    <a:pt x="588264" y="0"/>
                  </a:lnTo>
                  <a:lnTo>
                    <a:pt x="495300" y="7620"/>
                  </a:lnTo>
                  <a:lnTo>
                    <a:pt x="435864" y="18288"/>
                  </a:lnTo>
                  <a:lnTo>
                    <a:pt x="379476" y="33528"/>
                  </a:lnTo>
                  <a:lnTo>
                    <a:pt x="324612" y="51816"/>
                  </a:lnTo>
                  <a:lnTo>
                    <a:pt x="274320" y="73152"/>
                  </a:lnTo>
                  <a:lnTo>
                    <a:pt x="204216" y="112776"/>
                  </a:lnTo>
                  <a:lnTo>
                    <a:pt x="161544" y="143256"/>
                  </a:lnTo>
                  <a:lnTo>
                    <a:pt x="123444" y="175260"/>
                  </a:lnTo>
                  <a:lnTo>
                    <a:pt x="89916" y="210312"/>
                  </a:lnTo>
                  <a:lnTo>
                    <a:pt x="60960" y="248412"/>
                  </a:lnTo>
                  <a:lnTo>
                    <a:pt x="27432" y="307848"/>
                  </a:lnTo>
                  <a:lnTo>
                    <a:pt x="12192" y="350520"/>
                  </a:lnTo>
                  <a:lnTo>
                    <a:pt x="0" y="417576"/>
                  </a:lnTo>
                  <a:lnTo>
                    <a:pt x="0" y="464820"/>
                  </a:lnTo>
                  <a:lnTo>
                    <a:pt x="7620" y="509016"/>
                  </a:lnTo>
                  <a:lnTo>
                    <a:pt x="19812" y="553212"/>
                  </a:lnTo>
                  <a:lnTo>
                    <a:pt x="24384" y="565099"/>
                  </a:lnTo>
                  <a:lnTo>
                    <a:pt x="24384" y="440436"/>
                  </a:lnTo>
                  <a:lnTo>
                    <a:pt x="27432" y="397764"/>
                  </a:lnTo>
                  <a:lnTo>
                    <a:pt x="32004" y="377952"/>
                  </a:lnTo>
                  <a:lnTo>
                    <a:pt x="36576" y="356616"/>
                  </a:lnTo>
                  <a:lnTo>
                    <a:pt x="44196" y="336804"/>
                  </a:lnTo>
                  <a:lnTo>
                    <a:pt x="60960" y="298704"/>
                  </a:lnTo>
                  <a:lnTo>
                    <a:pt x="82296" y="262128"/>
                  </a:lnTo>
                  <a:lnTo>
                    <a:pt x="109728" y="227076"/>
                  </a:lnTo>
                  <a:lnTo>
                    <a:pt x="160020" y="176784"/>
                  </a:lnTo>
                  <a:lnTo>
                    <a:pt x="217932" y="134112"/>
                  </a:lnTo>
                  <a:lnTo>
                    <a:pt x="262128" y="108204"/>
                  </a:lnTo>
                  <a:lnTo>
                    <a:pt x="309372" y="85344"/>
                  </a:lnTo>
                  <a:lnTo>
                    <a:pt x="335280" y="76200"/>
                  </a:lnTo>
                  <a:lnTo>
                    <a:pt x="361188" y="65532"/>
                  </a:lnTo>
                  <a:lnTo>
                    <a:pt x="414528" y="50292"/>
                  </a:lnTo>
                  <a:lnTo>
                    <a:pt x="470916" y="38100"/>
                  </a:lnTo>
                  <a:lnTo>
                    <a:pt x="528828" y="28956"/>
                  </a:lnTo>
                  <a:lnTo>
                    <a:pt x="559308" y="27432"/>
                  </a:lnTo>
                  <a:lnTo>
                    <a:pt x="588264" y="25908"/>
                  </a:lnTo>
                  <a:lnTo>
                    <a:pt x="682752" y="27512"/>
                  </a:lnTo>
                  <a:lnTo>
                    <a:pt x="740664" y="33528"/>
                  </a:lnTo>
                  <a:lnTo>
                    <a:pt x="797052" y="44196"/>
                  </a:lnTo>
                  <a:lnTo>
                    <a:pt x="826008" y="50292"/>
                  </a:lnTo>
                  <a:lnTo>
                    <a:pt x="879348" y="67056"/>
                  </a:lnTo>
                  <a:lnTo>
                    <a:pt x="929640" y="85344"/>
                  </a:lnTo>
                  <a:lnTo>
                    <a:pt x="999744" y="120396"/>
                  </a:lnTo>
                  <a:lnTo>
                    <a:pt x="1042416" y="147828"/>
                  </a:lnTo>
                  <a:lnTo>
                    <a:pt x="1080516" y="178308"/>
                  </a:lnTo>
                  <a:lnTo>
                    <a:pt x="1114044" y="210312"/>
                  </a:lnTo>
                  <a:lnTo>
                    <a:pt x="1143000" y="243840"/>
                  </a:lnTo>
                  <a:lnTo>
                    <a:pt x="1168908" y="280416"/>
                  </a:lnTo>
                  <a:lnTo>
                    <a:pt x="1178052" y="298704"/>
                  </a:lnTo>
                  <a:lnTo>
                    <a:pt x="1188720" y="318516"/>
                  </a:lnTo>
                  <a:lnTo>
                    <a:pt x="1202436" y="358140"/>
                  </a:lnTo>
                  <a:lnTo>
                    <a:pt x="1211580" y="399288"/>
                  </a:lnTo>
                  <a:lnTo>
                    <a:pt x="1214628" y="440436"/>
                  </a:lnTo>
                  <a:lnTo>
                    <a:pt x="1214628" y="564489"/>
                  </a:lnTo>
                  <a:lnTo>
                    <a:pt x="1226820" y="530352"/>
                  </a:lnTo>
                  <a:lnTo>
                    <a:pt x="1232916" y="507492"/>
                  </a:lnTo>
                  <a:lnTo>
                    <a:pt x="1239012" y="463296"/>
                  </a:lnTo>
                  <a:close/>
                </a:path>
                <a:path extrusionOk="0" h="797560" w="1239520">
                  <a:moveTo>
                    <a:pt x="312856" y="797052"/>
                  </a:moveTo>
                  <a:lnTo>
                    <a:pt x="239268" y="760476"/>
                  </a:lnTo>
                  <a:lnTo>
                    <a:pt x="196596" y="733044"/>
                  </a:lnTo>
                  <a:lnTo>
                    <a:pt x="158496" y="704088"/>
                  </a:lnTo>
                  <a:lnTo>
                    <a:pt x="124968" y="670560"/>
                  </a:lnTo>
                  <a:lnTo>
                    <a:pt x="96012" y="637032"/>
                  </a:lnTo>
                  <a:lnTo>
                    <a:pt x="70104" y="600456"/>
                  </a:lnTo>
                  <a:lnTo>
                    <a:pt x="60960" y="582168"/>
                  </a:lnTo>
                  <a:lnTo>
                    <a:pt x="50292" y="562356"/>
                  </a:lnTo>
                  <a:lnTo>
                    <a:pt x="36576" y="522732"/>
                  </a:lnTo>
                  <a:lnTo>
                    <a:pt x="27432" y="481584"/>
                  </a:lnTo>
                  <a:lnTo>
                    <a:pt x="24384" y="440436"/>
                  </a:lnTo>
                  <a:lnTo>
                    <a:pt x="24384" y="565099"/>
                  </a:lnTo>
                  <a:lnTo>
                    <a:pt x="48768" y="614172"/>
                  </a:lnTo>
                  <a:lnTo>
                    <a:pt x="76200" y="652272"/>
                  </a:lnTo>
                  <a:lnTo>
                    <a:pt x="106680" y="688848"/>
                  </a:lnTo>
                  <a:lnTo>
                    <a:pt x="143256" y="722376"/>
                  </a:lnTo>
                  <a:lnTo>
                    <a:pt x="163068" y="739140"/>
                  </a:lnTo>
                  <a:lnTo>
                    <a:pt x="182880" y="754380"/>
                  </a:lnTo>
                  <a:lnTo>
                    <a:pt x="204216" y="768096"/>
                  </a:lnTo>
                  <a:lnTo>
                    <a:pt x="249936" y="795528"/>
                  </a:lnTo>
                  <a:lnTo>
                    <a:pt x="252984" y="797052"/>
                  </a:lnTo>
                  <a:lnTo>
                    <a:pt x="312856" y="797052"/>
                  </a:lnTo>
                  <a:close/>
                </a:path>
                <a:path extrusionOk="0" h="797560" w="1239520">
                  <a:moveTo>
                    <a:pt x="1214628" y="564489"/>
                  </a:moveTo>
                  <a:lnTo>
                    <a:pt x="1214628" y="440436"/>
                  </a:lnTo>
                  <a:lnTo>
                    <a:pt x="1211580" y="483108"/>
                  </a:lnTo>
                  <a:lnTo>
                    <a:pt x="1207008" y="502920"/>
                  </a:lnTo>
                  <a:lnTo>
                    <a:pt x="1187196" y="563880"/>
                  </a:lnTo>
                  <a:lnTo>
                    <a:pt x="1167384" y="601980"/>
                  </a:lnTo>
                  <a:lnTo>
                    <a:pt x="1143000" y="637032"/>
                  </a:lnTo>
                  <a:lnTo>
                    <a:pt x="1129284" y="655320"/>
                  </a:lnTo>
                  <a:lnTo>
                    <a:pt x="1097280" y="688848"/>
                  </a:lnTo>
                  <a:lnTo>
                    <a:pt x="1060704" y="719328"/>
                  </a:lnTo>
                  <a:lnTo>
                    <a:pt x="1021080" y="746760"/>
                  </a:lnTo>
                  <a:lnTo>
                    <a:pt x="954024" y="784860"/>
                  </a:lnTo>
                  <a:lnTo>
                    <a:pt x="925938" y="797052"/>
                  </a:lnTo>
                  <a:lnTo>
                    <a:pt x="986027" y="797052"/>
                  </a:lnTo>
                  <a:lnTo>
                    <a:pt x="1034796" y="768096"/>
                  </a:lnTo>
                  <a:lnTo>
                    <a:pt x="1077468" y="739140"/>
                  </a:lnTo>
                  <a:lnTo>
                    <a:pt x="1115568" y="705612"/>
                  </a:lnTo>
                  <a:lnTo>
                    <a:pt x="1149096" y="670560"/>
                  </a:lnTo>
                  <a:lnTo>
                    <a:pt x="1178052" y="633984"/>
                  </a:lnTo>
                  <a:lnTo>
                    <a:pt x="1200912" y="592836"/>
                  </a:lnTo>
                  <a:lnTo>
                    <a:pt x="1211580" y="573024"/>
                  </a:lnTo>
                  <a:lnTo>
                    <a:pt x="1214628" y="564489"/>
                  </a:lnTo>
                  <a:close/>
                </a:path>
              </a:pathLst>
            </a:custGeom>
            <a:solidFill>
              <a:srgbClr val="375D8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4"/>
          <p:cNvSpPr txBox="1"/>
          <p:nvPr/>
        </p:nvSpPr>
        <p:spPr>
          <a:xfrm>
            <a:off x="3108793" y="2955278"/>
            <a:ext cx="204587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Tx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" name="Google Shape;187;p4"/>
          <p:cNvGrpSpPr/>
          <p:nvPr/>
        </p:nvGrpSpPr>
        <p:grpSpPr>
          <a:xfrm>
            <a:off x="7640366" y="2705395"/>
            <a:ext cx="1126095" cy="723836"/>
            <a:chOff x="7048362" y="2980944"/>
            <a:chExt cx="1240790" cy="797560"/>
          </a:xfrm>
        </p:grpSpPr>
        <p:sp>
          <p:nvSpPr>
            <p:cNvPr id="188" name="Google Shape;188;p4"/>
            <p:cNvSpPr/>
            <p:nvPr/>
          </p:nvSpPr>
          <p:spPr>
            <a:xfrm>
              <a:off x="7060554" y="2993136"/>
              <a:ext cx="1214755" cy="784860"/>
            </a:xfrm>
            <a:custGeom>
              <a:rect b="b" l="l" r="r" t="t"/>
              <a:pathLst>
                <a:path extrusionOk="0" h="784860" w="1214754">
                  <a:moveTo>
                    <a:pt x="1214628" y="428244"/>
                  </a:moveTo>
                  <a:lnTo>
                    <a:pt x="1212151" y="389308"/>
                  </a:lnTo>
                  <a:lnTo>
                    <a:pt x="1204865" y="351343"/>
                  </a:lnTo>
                  <a:lnTo>
                    <a:pt x="1192981" y="314501"/>
                  </a:lnTo>
                  <a:lnTo>
                    <a:pt x="1176714" y="278933"/>
                  </a:lnTo>
                  <a:lnTo>
                    <a:pt x="1156275" y="244793"/>
                  </a:lnTo>
                  <a:lnTo>
                    <a:pt x="1131880" y="212231"/>
                  </a:lnTo>
                  <a:lnTo>
                    <a:pt x="1103740" y="181400"/>
                  </a:lnTo>
                  <a:lnTo>
                    <a:pt x="1072070" y="152452"/>
                  </a:lnTo>
                  <a:lnTo>
                    <a:pt x="1037082" y="125539"/>
                  </a:lnTo>
                  <a:lnTo>
                    <a:pt x="998989" y="100813"/>
                  </a:lnTo>
                  <a:lnTo>
                    <a:pt x="958005" y="78427"/>
                  </a:lnTo>
                  <a:lnTo>
                    <a:pt x="914343" y="58532"/>
                  </a:lnTo>
                  <a:lnTo>
                    <a:pt x="868216" y="41281"/>
                  </a:lnTo>
                  <a:lnTo>
                    <a:pt x="819838" y="26825"/>
                  </a:lnTo>
                  <a:lnTo>
                    <a:pt x="769422" y="15317"/>
                  </a:lnTo>
                  <a:lnTo>
                    <a:pt x="717181" y="6909"/>
                  </a:lnTo>
                  <a:lnTo>
                    <a:pt x="663327" y="1752"/>
                  </a:lnTo>
                  <a:lnTo>
                    <a:pt x="608076" y="0"/>
                  </a:lnTo>
                  <a:lnTo>
                    <a:pt x="552810" y="1752"/>
                  </a:lnTo>
                  <a:lnTo>
                    <a:pt x="498918" y="6909"/>
                  </a:lnTo>
                  <a:lnTo>
                    <a:pt x="446616" y="15317"/>
                  </a:lnTo>
                  <a:lnTo>
                    <a:pt x="396120" y="26825"/>
                  </a:lnTo>
                  <a:lnTo>
                    <a:pt x="347647" y="41281"/>
                  </a:lnTo>
                  <a:lnTo>
                    <a:pt x="301413" y="58532"/>
                  </a:lnTo>
                  <a:lnTo>
                    <a:pt x="257634" y="78427"/>
                  </a:lnTo>
                  <a:lnTo>
                    <a:pt x="216527" y="100813"/>
                  </a:lnTo>
                  <a:lnTo>
                    <a:pt x="178308" y="125539"/>
                  </a:lnTo>
                  <a:lnTo>
                    <a:pt x="143193" y="152452"/>
                  </a:lnTo>
                  <a:lnTo>
                    <a:pt x="111399" y="181400"/>
                  </a:lnTo>
                  <a:lnTo>
                    <a:pt x="83142" y="212231"/>
                  </a:lnTo>
                  <a:lnTo>
                    <a:pt x="58639" y="244793"/>
                  </a:lnTo>
                  <a:lnTo>
                    <a:pt x="38106" y="278933"/>
                  </a:lnTo>
                  <a:lnTo>
                    <a:pt x="21759" y="314501"/>
                  </a:lnTo>
                  <a:lnTo>
                    <a:pt x="9815" y="351343"/>
                  </a:lnTo>
                  <a:lnTo>
                    <a:pt x="2489" y="389308"/>
                  </a:lnTo>
                  <a:lnTo>
                    <a:pt x="0" y="428244"/>
                  </a:lnTo>
                  <a:lnTo>
                    <a:pt x="2489" y="467179"/>
                  </a:lnTo>
                  <a:lnTo>
                    <a:pt x="9815" y="505144"/>
                  </a:lnTo>
                  <a:lnTo>
                    <a:pt x="21759" y="541986"/>
                  </a:lnTo>
                  <a:lnTo>
                    <a:pt x="38106" y="577554"/>
                  </a:lnTo>
                  <a:lnTo>
                    <a:pt x="58639" y="611694"/>
                  </a:lnTo>
                  <a:lnTo>
                    <a:pt x="83142" y="644256"/>
                  </a:lnTo>
                  <a:lnTo>
                    <a:pt x="111399" y="675087"/>
                  </a:lnTo>
                  <a:lnTo>
                    <a:pt x="143193" y="704035"/>
                  </a:lnTo>
                  <a:lnTo>
                    <a:pt x="178308" y="730948"/>
                  </a:lnTo>
                  <a:lnTo>
                    <a:pt x="216527" y="755674"/>
                  </a:lnTo>
                  <a:lnTo>
                    <a:pt x="257634" y="778060"/>
                  </a:lnTo>
                  <a:lnTo>
                    <a:pt x="272598" y="784860"/>
                  </a:lnTo>
                  <a:lnTo>
                    <a:pt x="943081" y="784860"/>
                  </a:lnTo>
                  <a:lnTo>
                    <a:pt x="998989" y="755674"/>
                  </a:lnTo>
                  <a:lnTo>
                    <a:pt x="1037082" y="730948"/>
                  </a:lnTo>
                  <a:lnTo>
                    <a:pt x="1072070" y="704035"/>
                  </a:lnTo>
                  <a:lnTo>
                    <a:pt x="1103740" y="675087"/>
                  </a:lnTo>
                  <a:lnTo>
                    <a:pt x="1131880" y="644256"/>
                  </a:lnTo>
                  <a:lnTo>
                    <a:pt x="1156275" y="611694"/>
                  </a:lnTo>
                  <a:lnTo>
                    <a:pt x="1176714" y="577554"/>
                  </a:lnTo>
                  <a:lnTo>
                    <a:pt x="1192981" y="541986"/>
                  </a:lnTo>
                  <a:lnTo>
                    <a:pt x="1204865" y="505144"/>
                  </a:lnTo>
                  <a:lnTo>
                    <a:pt x="1212151" y="467179"/>
                  </a:lnTo>
                  <a:lnTo>
                    <a:pt x="1214628" y="428244"/>
                  </a:lnTo>
                  <a:close/>
                </a:path>
              </a:pathLst>
            </a:custGeom>
            <a:solidFill>
              <a:srgbClr val="4F80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7048362" y="2980944"/>
              <a:ext cx="1240790" cy="797560"/>
            </a:xfrm>
            <a:custGeom>
              <a:rect b="b" l="l" r="r" t="t"/>
              <a:pathLst>
                <a:path extrusionOk="0" h="797560" w="1240790">
                  <a:moveTo>
                    <a:pt x="1240536" y="440436"/>
                  </a:moveTo>
                  <a:lnTo>
                    <a:pt x="1237488" y="394716"/>
                  </a:lnTo>
                  <a:lnTo>
                    <a:pt x="1220724" y="329184"/>
                  </a:lnTo>
                  <a:lnTo>
                    <a:pt x="1202436" y="286512"/>
                  </a:lnTo>
                  <a:lnTo>
                    <a:pt x="1178052" y="246888"/>
                  </a:lnTo>
                  <a:lnTo>
                    <a:pt x="1149096" y="210312"/>
                  </a:lnTo>
                  <a:lnTo>
                    <a:pt x="1115568" y="175260"/>
                  </a:lnTo>
                  <a:lnTo>
                    <a:pt x="1077468" y="141732"/>
                  </a:lnTo>
                  <a:lnTo>
                    <a:pt x="1034796" y="112776"/>
                  </a:lnTo>
                  <a:lnTo>
                    <a:pt x="989076" y="85344"/>
                  </a:lnTo>
                  <a:lnTo>
                    <a:pt x="940308" y="62484"/>
                  </a:lnTo>
                  <a:lnTo>
                    <a:pt x="859536" y="33528"/>
                  </a:lnTo>
                  <a:lnTo>
                    <a:pt x="803148" y="18288"/>
                  </a:lnTo>
                  <a:lnTo>
                    <a:pt x="743712" y="7620"/>
                  </a:lnTo>
                  <a:lnTo>
                    <a:pt x="682752" y="1524"/>
                  </a:lnTo>
                  <a:lnTo>
                    <a:pt x="652272" y="0"/>
                  </a:lnTo>
                  <a:lnTo>
                    <a:pt x="588264" y="0"/>
                  </a:lnTo>
                  <a:lnTo>
                    <a:pt x="495300" y="7620"/>
                  </a:lnTo>
                  <a:lnTo>
                    <a:pt x="437388" y="18288"/>
                  </a:lnTo>
                  <a:lnTo>
                    <a:pt x="379476" y="33528"/>
                  </a:lnTo>
                  <a:lnTo>
                    <a:pt x="326136" y="51816"/>
                  </a:lnTo>
                  <a:lnTo>
                    <a:pt x="274320" y="73152"/>
                  </a:lnTo>
                  <a:lnTo>
                    <a:pt x="227076" y="99060"/>
                  </a:lnTo>
                  <a:lnTo>
                    <a:pt x="182880" y="128016"/>
                  </a:lnTo>
                  <a:lnTo>
                    <a:pt x="143256" y="158496"/>
                  </a:lnTo>
                  <a:lnTo>
                    <a:pt x="106680" y="192024"/>
                  </a:lnTo>
                  <a:lnTo>
                    <a:pt x="76200" y="228600"/>
                  </a:lnTo>
                  <a:lnTo>
                    <a:pt x="38100" y="288036"/>
                  </a:lnTo>
                  <a:lnTo>
                    <a:pt x="19812" y="329184"/>
                  </a:lnTo>
                  <a:lnTo>
                    <a:pt x="7620" y="373380"/>
                  </a:lnTo>
                  <a:lnTo>
                    <a:pt x="0" y="440436"/>
                  </a:lnTo>
                  <a:lnTo>
                    <a:pt x="3048" y="486156"/>
                  </a:lnTo>
                  <a:lnTo>
                    <a:pt x="7620" y="509016"/>
                  </a:lnTo>
                  <a:lnTo>
                    <a:pt x="13716" y="530352"/>
                  </a:lnTo>
                  <a:lnTo>
                    <a:pt x="19812" y="553212"/>
                  </a:lnTo>
                  <a:lnTo>
                    <a:pt x="25908" y="566420"/>
                  </a:lnTo>
                  <a:lnTo>
                    <a:pt x="25908" y="419100"/>
                  </a:lnTo>
                  <a:lnTo>
                    <a:pt x="28956" y="397764"/>
                  </a:lnTo>
                  <a:lnTo>
                    <a:pt x="38100" y="356616"/>
                  </a:lnTo>
                  <a:lnTo>
                    <a:pt x="51816" y="318516"/>
                  </a:lnTo>
                  <a:lnTo>
                    <a:pt x="71628" y="280416"/>
                  </a:lnTo>
                  <a:lnTo>
                    <a:pt x="96012" y="243840"/>
                  </a:lnTo>
                  <a:lnTo>
                    <a:pt x="111252" y="227076"/>
                  </a:lnTo>
                  <a:lnTo>
                    <a:pt x="126492" y="208788"/>
                  </a:lnTo>
                  <a:lnTo>
                    <a:pt x="143256" y="193548"/>
                  </a:lnTo>
                  <a:lnTo>
                    <a:pt x="160020" y="176784"/>
                  </a:lnTo>
                  <a:lnTo>
                    <a:pt x="178308" y="161544"/>
                  </a:lnTo>
                  <a:lnTo>
                    <a:pt x="240792" y="120396"/>
                  </a:lnTo>
                  <a:lnTo>
                    <a:pt x="286512" y="96012"/>
                  </a:lnTo>
                  <a:lnTo>
                    <a:pt x="335280" y="76200"/>
                  </a:lnTo>
                  <a:lnTo>
                    <a:pt x="361188" y="65532"/>
                  </a:lnTo>
                  <a:lnTo>
                    <a:pt x="414528" y="50292"/>
                  </a:lnTo>
                  <a:lnTo>
                    <a:pt x="470916" y="38100"/>
                  </a:lnTo>
                  <a:lnTo>
                    <a:pt x="528828" y="28956"/>
                  </a:lnTo>
                  <a:lnTo>
                    <a:pt x="620268" y="24384"/>
                  </a:lnTo>
                  <a:lnTo>
                    <a:pt x="711708" y="28956"/>
                  </a:lnTo>
                  <a:lnTo>
                    <a:pt x="769620" y="38100"/>
                  </a:lnTo>
                  <a:lnTo>
                    <a:pt x="826008" y="50292"/>
                  </a:lnTo>
                  <a:lnTo>
                    <a:pt x="905256" y="76200"/>
                  </a:lnTo>
                  <a:lnTo>
                    <a:pt x="954024" y="97536"/>
                  </a:lnTo>
                  <a:lnTo>
                    <a:pt x="978408" y="108204"/>
                  </a:lnTo>
                  <a:lnTo>
                    <a:pt x="1022604" y="134112"/>
                  </a:lnTo>
                  <a:lnTo>
                    <a:pt x="1062228" y="163068"/>
                  </a:lnTo>
                  <a:lnTo>
                    <a:pt x="1098804" y="193548"/>
                  </a:lnTo>
                  <a:lnTo>
                    <a:pt x="1114044" y="210312"/>
                  </a:lnTo>
                  <a:lnTo>
                    <a:pt x="1130808" y="227076"/>
                  </a:lnTo>
                  <a:lnTo>
                    <a:pt x="1168908" y="280416"/>
                  </a:lnTo>
                  <a:lnTo>
                    <a:pt x="1188720" y="318516"/>
                  </a:lnTo>
                  <a:lnTo>
                    <a:pt x="1208532" y="377952"/>
                  </a:lnTo>
                  <a:lnTo>
                    <a:pt x="1214628" y="420624"/>
                  </a:lnTo>
                  <a:lnTo>
                    <a:pt x="1214628" y="565912"/>
                  </a:lnTo>
                  <a:lnTo>
                    <a:pt x="1220724" y="551688"/>
                  </a:lnTo>
                  <a:lnTo>
                    <a:pt x="1226820" y="530352"/>
                  </a:lnTo>
                  <a:lnTo>
                    <a:pt x="1232916" y="507492"/>
                  </a:lnTo>
                  <a:lnTo>
                    <a:pt x="1237488" y="486156"/>
                  </a:lnTo>
                  <a:lnTo>
                    <a:pt x="1240536" y="440436"/>
                  </a:lnTo>
                  <a:close/>
                </a:path>
                <a:path extrusionOk="0" h="797560" w="1240790">
                  <a:moveTo>
                    <a:pt x="313074" y="797052"/>
                  </a:moveTo>
                  <a:lnTo>
                    <a:pt x="262128" y="772668"/>
                  </a:lnTo>
                  <a:lnTo>
                    <a:pt x="217932" y="746760"/>
                  </a:lnTo>
                  <a:lnTo>
                    <a:pt x="178308" y="719328"/>
                  </a:lnTo>
                  <a:lnTo>
                    <a:pt x="141732" y="687324"/>
                  </a:lnTo>
                  <a:lnTo>
                    <a:pt x="109728" y="653796"/>
                  </a:lnTo>
                  <a:lnTo>
                    <a:pt x="71628" y="600456"/>
                  </a:lnTo>
                  <a:lnTo>
                    <a:pt x="51816" y="562356"/>
                  </a:lnTo>
                  <a:lnTo>
                    <a:pt x="32004" y="502920"/>
                  </a:lnTo>
                  <a:lnTo>
                    <a:pt x="28956" y="481584"/>
                  </a:lnTo>
                  <a:lnTo>
                    <a:pt x="25908" y="461772"/>
                  </a:lnTo>
                  <a:lnTo>
                    <a:pt x="25908" y="566420"/>
                  </a:lnTo>
                  <a:lnTo>
                    <a:pt x="28956" y="573024"/>
                  </a:lnTo>
                  <a:lnTo>
                    <a:pt x="38100" y="594360"/>
                  </a:lnTo>
                  <a:lnTo>
                    <a:pt x="62484" y="633984"/>
                  </a:lnTo>
                  <a:lnTo>
                    <a:pt x="76200" y="652272"/>
                  </a:lnTo>
                  <a:lnTo>
                    <a:pt x="91440" y="672084"/>
                  </a:lnTo>
                  <a:lnTo>
                    <a:pt x="108204" y="688848"/>
                  </a:lnTo>
                  <a:lnTo>
                    <a:pt x="124968" y="707136"/>
                  </a:lnTo>
                  <a:lnTo>
                    <a:pt x="143256" y="722376"/>
                  </a:lnTo>
                  <a:lnTo>
                    <a:pt x="163068" y="739140"/>
                  </a:lnTo>
                  <a:lnTo>
                    <a:pt x="184404" y="754380"/>
                  </a:lnTo>
                  <a:lnTo>
                    <a:pt x="205740" y="768096"/>
                  </a:lnTo>
                  <a:lnTo>
                    <a:pt x="251460" y="795528"/>
                  </a:lnTo>
                  <a:lnTo>
                    <a:pt x="254508" y="797052"/>
                  </a:lnTo>
                  <a:lnTo>
                    <a:pt x="313074" y="797052"/>
                  </a:lnTo>
                  <a:close/>
                </a:path>
                <a:path extrusionOk="0" h="797560" w="1240790">
                  <a:moveTo>
                    <a:pt x="1214628" y="565912"/>
                  </a:moveTo>
                  <a:lnTo>
                    <a:pt x="1214628" y="461772"/>
                  </a:lnTo>
                  <a:lnTo>
                    <a:pt x="1211580" y="483108"/>
                  </a:lnTo>
                  <a:lnTo>
                    <a:pt x="1208532" y="502920"/>
                  </a:lnTo>
                  <a:lnTo>
                    <a:pt x="1196340" y="544068"/>
                  </a:lnTo>
                  <a:lnTo>
                    <a:pt x="1179576" y="582168"/>
                  </a:lnTo>
                  <a:lnTo>
                    <a:pt x="1156716" y="620268"/>
                  </a:lnTo>
                  <a:lnTo>
                    <a:pt x="1129284" y="655320"/>
                  </a:lnTo>
                  <a:lnTo>
                    <a:pt x="1097280" y="687324"/>
                  </a:lnTo>
                  <a:lnTo>
                    <a:pt x="1080516" y="704088"/>
                  </a:lnTo>
                  <a:lnTo>
                    <a:pt x="1042416" y="733044"/>
                  </a:lnTo>
                  <a:lnTo>
                    <a:pt x="999744" y="760476"/>
                  </a:lnTo>
                  <a:lnTo>
                    <a:pt x="954024" y="784860"/>
                  </a:lnTo>
                  <a:lnTo>
                    <a:pt x="926155" y="797052"/>
                  </a:lnTo>
                  <a:lnTo>
                    <a:pt x="986027" y="797052"/>
                  </a:lnTo>
                  <a:lnTo>
                    <a:pt x="1036320" y="768096"/>
                  </a:lnTo>
                  <a:lnTo>
                    <a:pt x="1077468" y="739140"/>
                  </a:lnTo>
                  <a:lnTo>
                    <a:pt x="1115568" y="705612"/>
                  </a:lnTo>
                  <a:lnTo>
                    <a:pt x="1149096" y="670560"/>
                  </a:lnTo>
                  <a:lnTo>
                    <a:pt x="1178052" y="633984"/>
                  </a:lnTo>
                  <a:lnTo>
                    <a:pt x="1202436" y="592836"/>
                  </a:lnTo>
                  <a:lnTo>
                    <a:pt x="1211580" y="573024"/>
                  </a:lnTo>
                  <a:lnTo>
                    <a:pt x="1214628" y="565912"/>
                  </a:lnTo>
                  <a:close/>
                </a:path>
              </a:pathLst>
            </a:custGeom>
            <a:solidFill>
              <a:srgbClr val="375D8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4"/>
          <p:cNvSpPr txBox="1"/>
          <p:nvPr/>
        </p:nvSpPr>
        <p:spPr>
          <a:xfrm>
            <a:off x="8089428" y="2955278"/>
            <a:ext cx="225334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Rx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1" name="Google Shape;191;p4"/>
          <p:cNvGrpSpPr/>
          <p:nvPr/>
        </p:nvGrpSpPr>
        <p:grpSpPr>
          <a:xfrm>
            <a:off x="2878264" y="2840941"/>
            <a:ext cx="2054285" cy="665630"/>
            <a:chOff x="1801231" y="3130295"/>
            <a:chExt cx="2263518" cy="733426"/>
          </a:xfrm>
        </p:grpSpPr>
        <p:sp>
          <p:nvSpPr>
            <p:cNvPr id="192" name="Google Shape;192;p4"/>
            <p:cNvSpPr/>
            <p:nvPr/>
          </p:nvSpPr>
          <p:spPr>
            <a:xfrm>
              <a:off x="2775064" y="3130295"/>
              <a:ext cx="1289685" cy="439420"/>
            </a:xfrm>
            <a:custGeom>
              <a:rect b="b" l="l" r="r" t="t"/>
              <a:pathLst>
                <a:path extrusionOk="0" h="439420" w="1289685">
                  <a:moveTo>
                    <a:pt x="1289304" y="10668"/>
                  </a:moveTo>
                  <a:lnTo>
                    <a:pt x="1281684" y="0"/>
                  </a:lnTo>
                  <a:lnTo>
                    <a:pt x="999871" y="212496"/>
                  </a:lnTo>
                  <a:lnTo>
                    <a:pt x="999871" y="219329"/>
                  </a:lnTo>
                  <a:lnTo>
                    <a:pt x="999744" y="219456"/>
                  </a:lnTo>
                  <a:lnTo>
                    <a:pt x="999744" y="219151"/>
                  </a:lnTo>
                  <a:lnTo>
                    <a:pt x="999871" y="219329"/>
                  </a:lnTo>
                  <a:lnTo>
                    <a:pt x="999871" y="212496"/>
                  </a:lnTo>
                  <a:lnTo>
                    <a:pt x="998626" y="213423"/>
                  </a:lnTo>
                  <a:lnTo>
                    <a:pt x="0" y="268224"/>
                  </a:lnTo>
                  <a:lnTo>
                    <a:pt x="0" y="280416"/>
                  </a:lnTo>
                  <a:lnTo>
                    <a:pt x="996848" y="225717"/>
                  </a:lnTo>
                  <a:lnTo>
                    <a:pt x="1210056" y="438912"/>
                  </a:lnTo>
                  <a:lnTo>
                    <a:pt x="1219200" y="429768"/>
                  </a:lnTo>
                  <a:lnTo>
                    <a:pt x="1010386" y="220967"/>
                  </a:lnTo>
                  <a:lnTo>
                    <a:pt x="1289304" y="10668"/>
                  </a:lnTo>
                  <a:close/>
                </a:path>
              </a:pathLst>
            </a:custGeom>
            <a:solidFill>
              <a:srgbClr val="497EB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832368" y="3777996"/>
              <a:ext cx="671195" cy="71755"/>
            </a:xfrm>
            <a:custGeom>
              <a:rect b="b" l="l" r="r" t="t"/>
              <a:pathLst>
                <a:path extrusionOk="0" h="71754" w="671194">
                  <a:moveTo>
                    <a:pt x="671152" y="0"/>
                  </a:moveTo>
                  <a:lnTo>
                    <a:pt x="0" y="0"/>
                  </a:lnTo>
                  <a:lnTo>
                    <a:pt x="28806" y="13094"/>
                  </a:lnTo>
                  <a:lnTo>
                    <a:pt x="75055" y="30346"/>
                  </a:lnTo>
                  <a:lnTo>
                    <a:pt x="123576" y="44801"/>
                  </a:lnTo>
                  <a:lnTo>
                    <a:pt x="174157" y="56310"/>
                  </a:lnTo>
                  <a:lnTo>
                    <a:pt x="226587" y="64718"/>
                  </a:lnTo>
                  <a:lnTo>
                    <a:pt x="280654" y="69874"/>
                  </a:lnTo>
                  <a:lnTo>
                    <a:pt x="336146" y="71627"/>
                  </a:lnTo>
                  <a:lnTo>
                    <a:pt x="391398" y="69874"/>
                  </a:lnTo>
                  <a:lnTo>
                    <a:pt x="445251" y="64718"/>
                  </a:lnTo>
                  <a:lnTo>
                    <a:pt x="497492" y="56310"/>
                  </a:lnTo>
                  <a:lnTo>
                    <a:pt x="547909" y="44801"/>
                  </a:lnTo>
                  <a:lnTo>
                    <a:pt x="596287" y="30346"/>
                  </a:lnTo>
                  <a:lnTo>
                    <a:pt x="642414" y="13094"/>
                  </a:lnTo>
                  <a:lnTo>
                    <a:pt x="671152" y="0"/>
                  </a:lnTo>
                  <a:close/>
                </a:path>
              </a:pathLst>
            </a:custGeom>
            <a:solidFill>
              <a:srgbClr val="4F80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1801231" y="3777996"/>
              <a:ext cx="733425" cy="85725"/>
            </a:xfrm>
            <a:custGeom>
              <a:rect b="b" l="l" r="r" t="t"/>
              <a:pathLst>
                <a:path extrusionOk="0" h="85725" w="733425">
                  <a:moveTo>
                    <a:pt x="733042" y="0"/>
                  </a:moveTo>
                  <a:lnTo>
                    <a:pt x="672953" y="0"/>
                  </a:lnTo>
                  <a:lnTo>
                    <a:pt x="650747" y="9143"/>
                  </a:lnTo>
                  <a:lnTo>
                    <a:pt x="624839" y="18287"/>
                  </a:lnTo>
                  <a:lnTo>
                    <a:pt x="544067" y="41147"/>
                  </a:lnTo>
                  <a:lnTo>
                    <a:pt x="457199" y="54863"/>
                  </a:lnTo>
                  <a:lnTo>
                    <a:pt x="397763" y="59435"/>
                  </a:lnTo>
                  <a:lnTo>
                    <a:pt x="335279" y="59435"/>
                  </a:lnTo>
                  <a:lnTo>
                    <a:pt x="275843" y="54863"/>
                  </a:lnTo>
                  <a:lnTo>
                    <a:pt x="216407" y="45719"/>
                  </a:lnTo>
                  <a:lnTo>
                    <a:pt x="160019" y="33527"/>
                  </a:lnTo>
                  <a:lnTo>
                    <a:pt x="134111" y="25907"/>
                  </a:lnTo>
                  <a:lnTo>
                    <a:pt x="106679" y="18287"/>
                  </a:lnTo>
                  <a:lnTo>
                    <a:pt x="80771" y="9143"/>
                  </a:lnTo>
                  <a:lnTo>
                    <a:pt x="59871" y="0"/>
                  </a:lnTo>
                  <a:lnTo>
                    <a:pt x="0" y="0"/>
                  </a:lnTo>
                  <a:lnTo>
                    <a:pt x="21335" y="10667"/>
                  </a:lnTo>
                  <a:lnTo>
                    <a:pt x="99059" y="42671"/>
                  </a:lnTo>
                  <a:lnTo>
                    <a:pt x="126491" y="50291"/>
                  </a:lnTo>
                  <a:lnTo>
                    <a:pt x="155447" y="57911"/>
                  </a:lnTo>
                  <a:lnTo>
                    <a:pt x="182879" y="65531"/>
                  </a:lnTo>
                  <a:lnTo>
                    <a:pt x="213359" y="71627"/>
                  </a:lnTo>
                  <a:lnTo>
                    <a:pt x="242315" y="76199"/>
                  </a:lnTo>
                  <a:lnTo>
                    <a:pt x="303275" y="82295"/>
                  </a:lnTo>
                  <a:lnTo>
                    <a:pt x="367283" y="85343"/>
                  </a:lnTo>
                  <a:lnTo>
                    <a:pt x="397763" y="83819"/>
                  </a:lnTo>
                  <a:lnTo>
                    <a:pt x="429767" y="82295"/>
                  </a:lnTo>
                  <a:lnTo>
                    <a:pt x="490727" y="76199"/>
                  </a:lnTo>
                  <a:lnTo>
                    <a:pt x="550163" y="65531"/>
                  </a:lnTo>
                  <a:lnTo>
                    <a:pt x="606551" y="50291"/>
                  </a:lnTo>
                  <a:lnTo>
                    <a:pt x="661415" y="32003"/>
                  </a:lnTo>
                  <a:lnTo>
                    <a:pt x="711707" y="10667"/>
                  </a:lnTo>
                  <a:lnTo>
                    <a:pt x="733042" y="0"/>
                  </a:lnTo>
                  <a:close/>
                </a:path>
              </a:pathLst>
            </a:custGeom>
            <a:solidFill>
              <a:srgbClr val="375D8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" name="Google Shape;195;p4"/>
          <p:cNvGrpSpPr/>
          <p:nvPr/>
        </p:nvGrpSpPr>
        <p:grpSpPr>
          <a:xfrm>
            <a:off x="6417680" y="2842323"/>
            <a:ext cx="2117569" cy="664248"/>
            <a:chOff x="5701144" y="3131819"/>
            <a:chExt cx="2333247" cy="731902"/>
          </a:xfrm>
        </p:grpSpPr>
        <p:sp>
          <p:nvSpPr>
            <p:cNvPr id="196" name="Google Shape;196;p4"/>
            <p:cNvSpPr/>
            <p:nvPr/>
          </p:nvSpPr>
          <p:spPr>
            <a:xfrm>
              <a:off x="5701144" y="3131819"/>
              <a:ext cx="1324610" cy="509270"/>
            </a:xfrm>
            <a:custGeom>
              <a:rect b="b" l="l" r="r" t="t"/>
              <a:pathLst>
                <a:path extrusionOk="0" h="509270" w="1324609">
                  <a:moveTo>
                    <a:pt x="364236" y="284988"/>
                  </a:moveTo>
                  <a:lnTo>
                    <a:pt x="79248" y="0"/>
                  </a:lnTo>
                  <a:lnTo>
                    <a:pt x="70104" y="9144"/>
                  </a:lnTo>
                  <a:lnTo>
                    <a:pt x="349935" y="288988"/>
                  </a:lnTo>
                  <a:lnTo>
                    <a:pt x="0" y="498348"/>
                  </a:lnTo>
                  <a:lnTo>
                    <a:pt x="6096" y="509016"/>
                  </a:lnTo>
                  <a:lnTo>
                    <a:pt x="362712" y="295656"/>
                  </a:lnTo>
                  <a:lnTo>
                    <a:pt x="359384" y="289839"/>
                  </a:lnTo>
                  <a:lnTo>
                    <a:pt x="364236" y="284988"/>
                  </a:lnTo>
                  <a:close/>
                </a:path>
                <a:path extrusionOk="0" h="509270" w="1324609">
                  <a:moveTo>
                    <a:pt x="1324356" y="295656"/>
                  </a:moveTo>
                  <a:lnTo>
                    <a:pt x="1322832" y="283464"/>
                  </a:lnTo>
                  <a:lnTo>
                    <a:pt x="359664" y="300228"/>
                  </a:lnTo>
                  <a:lnTo>
                    <a:pt x="359664" y="313944"/>
                  </a:lnTo>
                  <a:lnTo>
                    <a:pt x="1324356" y="295656"/>
                  </a:lnTo>
                  <a:close/>
                </a:path>
              </a:pathLst>
            </a:custGeom>
            <a:solidFill>
              <a:srgbClr val="497EB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7333152" y="3777996"/>
              <a:ext cx="670560" cy="71755"/>
            </a:xfrm>
            <a:custGeom>
              <a:rect b="b" l="l" r="r" t="t"/>
              <a:pathLst>
                <a:path extrusionOk="0" h="71754" w="670559">
                  <a:moveTo>
                    <a:pt x="670483" y="0"/>
                  </a:moveTo>
                  <a:lnTo>
                    <a:pt x="0" y="0"/>
                  </a:lnTo>
                  <a:lnTo>
                    <a:pt x="28815" y="13094"/>
                  </a:lnTo>
                  <a:lnTo>
                    <a:pt x="75049" y="30346"/>
                  </a:lnTo>
                  <a:lnTo>
                    <a:pt x="123522" y="44801"/>
                  </a:lnTo>
                  <a:lnTo>
                    <a:pt x="174018" y="56310"/>
                  </a:lnTo>
                  <a:lnTo>
                    <a:pt x="226320" y="64718"/>
                  </a:lnTo>
                  <a:lnTo>
                    <a:pt x="280212" y="69874"/>
                  </a:lnTo>
                  <a:lnTo>
                    <a:pt x="335477" y="71627"/>
                  </a:lnTo>
                  <a:lnTo>
                    <a:pt x="390729" y="69874"/>
                  </a:lnTo>
                  <a:lnTo>
                    <a:pt x="444582" y="64718"/>
                  </a:lnTo>
                  <a:lnTo>
                    <a:pt x="496824" y="56310"/>
                  </a:lnTo>
                  <a:lnTo>
                    <a:pt x="547240" y="44801"/>
                  </a:lnTo>
                  <a:lnTo>
                    <a:pt x="595618" y="30346"/>
                  </a:lnTo>
                  <a:lnTo>
                    <a:pt x="641745" y="13094"/>
                  </a:lnTo>
                  <a:lnTo>
                    <a:pt x="670483" y="0"/>
                  </a:lnTo>
                  <a:close/>
                </a:path>
              </a:pathLst>
            </a:custGeom>
            <a:solidFill>
              <a:srgbClr val="4F80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7302871" y="3777996"/>
              <a:ext cx="731520" cy="85725"/>
            </a:xfrm>
            <a:custGeom>
              <a:rect b="b" l="l" r="r" t="t"/>
              <a:pathLst>
                <a:path extrusionOk="0" h="85725" w="731520">
                  <a:moveTo>
                    <a:pt x="731518" y="0"/>
                  </a:moveTo>
                  <a:lnTo>
                    <a:pt x="671647" y="0"/>
                  </a:lnTo>
                  <a:lnTo>
                    <a:pt x="650747" y="9143"/>
                  </a:lnTo>
                  <a:lnTo>
                    <a:pt x="624839" y="18287"/>
                  </a:lnTo>
                  <a:lnTo>
                    <a:pt x="597407" y="25907"/>
                  </a:lnTo>
                  <a:lnTo>
                    <a:pt x="571499" y="33527"/>
                  </a:lnTo>
                  <a:lnTo>
                    <a:pt x="542543" y="41147"/>
                  </a:lnTo>
                  <a:lnTo>
                    <a:pt x="515111" y="45719"/>
                  </a:lnTo>
                  <a:lnTo>
                    <a:pt x="457199" y="54863"/>
                  </a:lnTo>
                  <a:lnTo>
                    <a:pt x="426719" y="57911"/>
                  </a:lnTo>
                  <a:lnTo>
                    <a:pt x="397763" y="59359"/>
                  </a:lnTo>
                  <a:lnTo>
                    <a:pt x="333755" y="59359"/>
                  </a:lnTo>
                  <a:lnTo>
                    <a:pt x="274319" y="54863"/>
                  </a:lnTo>
                  <a:lnTo>
                    <a:pt x="187451" y="41147"/>
                  </a:lnTo>
                  <a:lnTo>
                    <a:pt x="132587" y="25907"/>
                  </a:lnTo>
                  <a:lnTo>
                    <a:pt x="80771" y="9143"/>
                  </a:lnTo>
                  <a:lnTo>
                    <a:pt x="58565" y="0"/>
                  </a:lnTo>
                  <a:lnTo>
                    <a:pt x="0" y="0"/>
                  </a:lnTo>
                  <a:lnTo>
                    <a:pt x="45719" y="21335"/>
                  </a:lnTo>
                  <a:lnTo>
                    <a:pt x="99059" y="42671"/>
                  </a:lnTo>
                  <a:lnTo>
                    <a:pt x="153923" y="57911"/>
                  </a:lnTo>
                  <a:lnTo>
                    <a:pt x="211835" y="71627"/>
                  </a:lnTo>
                  <a:lnTo>
                    <a:pt x="303275" y="82295"/>
                  </a:lnTo>
                  <a:lnTo>
                    <a:pt x="365759" y="85343"/>
                  </a:lnTo>
                  <a:lnTo>
                    <a:pt x="397763" y="83819"/>
                  </a:lnTo>
                  <a:lnTo>
                    <a:pt x="460247" y="79247"/>
                  </a:lnTo>
                  <a:lnTo>
                    <a:pt x="519683" y="71627"/>
                  </a:lnTo>
                  <a:lnTo>
                    <a:pt x="606551" y="50291"/>
                  </a:lnTo>
                  <a:lnTo>
                    <a:pt x="632459" y="41147"/>
                  </a:lnTo>
                  <a:lnTo>
                    <a:pt x="659891" y="32003"/>
                  </a:lnTo>
                  <a:lnTo>
                    <a:pt x="685799" y="21335"/>
                  </a:lnTo>
                  <a:lnTo>
                    <a:pt x="710183" y="10667"/>
                  </a:lnTo>
                  <a:lnTo>
                    <a:pt x="731518" y="0"/>
                  </a:lnTo>
                  <a:close/>
                </a:path>
              </a:pathLst>
            </a:custGeom>
            <a:solidFill>
              <a:srgbClr val="375D8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9" name="Google Shape;199;p4"/>
          <p:cNvSpPr txBox="1"/>
          <p:nvPr/>
        </p:nvSpPr>
        <p:spPr>
          <a:xfrm>
            <a:off x="2432444" y="3509912"/>
            <a:ext cx="6100738" cy="20130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0" marR="50717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 1	Ant 1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54587" marR="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-US" sz="29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 1 SISO system</a:t>
            </a:r>
            <a:endParaRPr sz="290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215" lvl="0" marL="322166" marR="4611" rtl="0" algn="l">
              <a:lnSpc>
                <a:spcPct val="108126"/>
              </a:lnSpc>
              <a:spcBef>
                <a:spcPts val="871"/>
              </a:spcBef>
              <a:spcAft>
                <a:spcPts val="0"/>
              </a:spcAft>
              <a:buClr>
                <a:srgbClr val="000000"/>
              </a:buClr>
              <a:buSzPts val="2904"/>
              <a:buFont typeface="Arial"/>
              <a:buChar char="•"/>
            </a:pPr>
            <a:r>
              <a:rPr lang="en-US" sz="29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will happen if Tx and Rx employs  multiple antennas?</a:t>
            </a:r>
            <a:endParaRPr sz="290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"/>
          <p:cNvSpPr txBox="1"/>
          <p:nvPr>
            <p:ph type="title"/>
          </p:nvPr>
        </p:nvSpPr>
        <p:spPr>
          <a:xfrm>
            <a:off x="2689705" y="735361"/>
            <a:ext cx="6808438" cy="6261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MIMO Wireless Communications</a:t>
            </a:r>
            <a:endParaRPr/>
          </a:p>
        </p:txBody>
      </p:sp>
      <p:sp>
        <p:nvSpPr>
          <p:cNvPr id="205" name="Google Shape;205;p5"/>
          <p:cNvSpPr txBox="1"/>
          <p:nvPr/>
        </p:nvSpPr>
        <p:spPr>
          <a:xfrm>
            <a:off x="2432444" y="1775472"/>
            <a:ext cx="6438452" cy="458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-311215" lvl="0" marL="32274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4"/>
              <a:buFont typeface="Arial"/>
              <a:buChar char="•"/>
            </a:pPr>
            <a:r>
              <a:rPr lang="en-US" sz="29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Input Multiple Output (MIMO)?</a:t>
            </a:r>
            <a:endParaRPr sz="290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5"/>
          <p:cNvSpPr/>
          <p:nvPr/>
        </p:nvSpPr>
        <p:spPr>
          <a:xfrm>
            <a:off x="2648663" y="2315353"/>
            <a:ext cx="6052560" cy="26168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4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5"/>
          <p:cNvSpPr txBox="1"/>
          <p:nvPr/>
        </p:nvSpPr>
        <p:spPr>
          <a:xfrm>
            <a:off x="3833550" y="2342553"/>
            <a:ext cx="471415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 1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5"/>
          <p:cNvSpPr txBox="1"/>
          <p:nvPr/>
        </p:nvSpPr>
        <p:spPr>
          <a:xfrm>
            <a:off x="7009206" y="2212540"/>
            <a:ext cx="471415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 1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5"/>
          <p:cNvSpPr txBox="1"/>
          <p:nvPr/>
        </p:nvSpPr>
        <p:spPr>
          <a:xfrm>
            <a:off x="6815569" y="2991239"/>
            <a:ext cx="518672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 2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5"/>
          <p:cNvSpPr txBox="1"/>
          <p:nvPr/>
        </p:nvSpPr>
        <p:spPr>
          <a:xfrm>
            <a:off x="3108793" y="3732595"/>
            <a:ext cx="204587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Tx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5"/>
          <p:cNvSpPr txBox="1"/>
          <p:nvPr/>
        </p:nvSpPr>
        <p:spPr>
          <a:xfrm>
            <a:off x="8024420" y="3797602"/>
            <a:ext cx="225334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Rx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5"/>
          <p:cNvSpPr txBox="1"/>
          <p:nvPr/>
        </p:nvSpPr>
        <p:spPr>
          <a:xfrm>
            <a:off x="4157201" y="3509911"/>
            <a:ext cx="471415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 2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5"/>
          <p:cNvSpPr txBox="1"/>
          <p:nvPr/>
        </p:nvSpPr>
        <p:spPr>
          <a:xfrm>
            <a:off x="3874122" y="4547255"/>
            <a:ext cx="613762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3458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 N</a:t>
            </a:r>
            <a:r>
              <a:rPr baseline="-25000"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aseline="-25000"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5"/>
          <p:cNvSpPr txBox="1"/>
          <p:nvPr/>
        </p:nvSpPr>
        <p:spPr>
          <a:xfrm>
            <a:off x="6792517" y="4870906"/>
            <a:ext cx="621830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3458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 N</a:t>
            </a:r>
            <a:r>
              <a:rPr baseline="-25000"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aseline="-25000"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5"/>
          <p:cNvSpPr txBox="1"/>
          <p:nvPr/>
        </p:nvSpPr>
        <p:spPr>
          <a:xfrm>
            <a:off x="4870894" y="3242968"/>
            <a:ext cx="104887" cy="1184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950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4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54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4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54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4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54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5"/>
          <p:cNvSpPr txBox="1"/>
          <p:nvPr/>
        </p:nvSpPr>
        <p:spPr>
          <a:xfrm>
            <a:off x="6555541" y="3242968"/>
            <a:ext cx="104887" cy="1184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950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4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54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4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54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4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54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"/>
          <p:cNvSpPr txBox="1"/>
          <p:nvPr/>
        </p:nvSpPr>
        <p:spPr>
          <a:xfrm>
            <a:off x="4004136" y="5314890"/>
            <a:ext cx="4175312" cy="458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3458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 2 N</a:t>
            </a:r>
            <a:r>
              <a:rPr baseline="-25000" lang="en-US" sz="285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-US" sz="29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N</a:t>
            </a:r>
            <a:r>
              <a:rPr baseline="-25000" lang="en-US" sz="285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29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MIMO system</a:t>
            </a:r>
            <a:endParaRPr sz="290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5"/>
          <p:cNvSpPr txBox="1"/>
          <p:nvPr/>
        </p:nvSpPr>
        <p:spPr>
          <a:xfrm>
            <a:off x="5491918" y="3473950"/>
            <a:ext cx="689258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channel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"/>
          <p:cNvSpPr txBox="1"/>
          <p:nvPr>
            <p:ph type="title"/>
          </p:nvPr>
        </p:nvSpPr>
        <p:spPr>
          <a:xfrm>
            <a:off x="2689705" y="735361"/>
            <a:ext cx="6808438" cy="6261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MIMO Wireless Communications</a:t>
            </a:r>
            <a:endParaRPr/>
          </a:p>
        </p:txBody>
      </p:sp>
      <p:sp>
        <p:nvSpPr>
          <p:cNvPr id="224" name="Google Shape;224;p6"/>
          <p:cNvSpPr/>
          <p:nvPr/>
        </p:nvSpPr>
        <p:spPr>
          <a:xfrm>
            <a:off x="1946041" y="3428769"/>
            <a:ext cx="8298756" cy="3112034"/>
          </a:xfrm>
          <a:custGeom>
            <a:rect b="b" l="l" r="r" t="t"/>
            <a:pathLst>
              <a:path extrusionOk="0" h="3429000" w="9144000">
                <a:moveTo>
                  <a:pt x="9143993" y="3428993"/>
                </a:moveTo>
                <a:lnTo>
                  <a:pt x="9143993" y="0"/>
                </a:lnTo>
                <a:lnTo>
                  <a:pt x="0" y="0"/>
                </a:lnTo>
                <a:lnTo>
                  <a:pt x="0" y="3428993"/>
                </a:lnTo>
                <a:lnTo>
                  <a:pt x="9143993" y="34289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4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6"/>
          <p:cNvSpPr txBox="1"/>
          <p:nvPr/>
        </p:nvSpPr>
        <p:spPr>
          <a:xfrm>
            <a:off x="2254482" y="1687505"/>
            <a:ext cx="7651569" cy="46023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325">
            <a:spAutoFit/>
          </a:bodyPr>
          <a:lstStyle/>
          <a:p>
            <a:pPr indent="-311215" lvl="0" marL="34579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4"/>
              <a:buFont typeface="Arial"/>
              <a:buChar char="•"/>
            </a:pPr>
            <a:r>
              <a:rPr lang="en-US" sz="29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advantages of MIMO?</a:t>
            </a:r>
            <a:endParaRPr sz="290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215" lvl="0" marL="345219" marR="27664" rtl="0" algn="l">
              <a:lnSpc>
                <a:spcPct val="108126"/>
              </a:lnSpc>
              <a:spcBef>
                <a:spcPts val="744"/>
              </a:spcBef>
              <a:spcAft>
                <a:spcPts val="0"/>
              </a:spcAft>
              <a:buClr>
                <a:srgbClr val="000000"/>
              </a:buClr>
              <a:buSzPts val="2904"/>
              <a:buFont typeface="Arial"/>
              <a:buChar char="•"/>
            </a:pPr>
            <a:r>
              <a:rPr lang="en-US" sz="29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Capacity (C) for Single Input Single Output (SISO)  system</a:t>
            </a:r>
            <a:endParaRPr sz="290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03102" marR="0" rtl="0" algn="l">
              <a:lnSpc>
                <a:spcPct val="87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5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en-US" sz="2859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85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85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BW </a:t>
            </a:r>
            <a:r>
              <a:rPr lang="en-US" sz="285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</a:t>
            </a:r>
            <a:r>
              <a:rPr baseline="-25000" lang="en-US" sz="251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3812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(</a:t>
            </a:r>
            <a:r>
              <a:rPr lang="en-US" sz="285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59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85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85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SNR</a:t>
            </a:r>
            <a:r>
              <a:rPr lang="en-US" sz="3812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endParaRPr sz="3812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311792" lvl="0" marL="345796" marR="0" rtl="0" algn="l">
              <a:spcBef>
                <a:spcPts val="776"/>
              </a:spcBef>
              <a:spcAft>
                <a:spcPts val="0"/>
              </a:spcAft>
              <a:buClr>
                <a:srgbClr val="000000"/>
              </a:buClr>
              <a:buSzPts val="2904"/>
              <a:buFont typeface="Arial"/>
              <a:buChar char="•"/>
            </a:pPr>
            <a:r>
              <a:rPr lang="en-US" sz="29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rate increase when</a:t>
            </a:r>
            <a:endParaRPr sz="290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1076" lvl="1" marL="709457" marR="0" rtl="0" algn="l">
              <a:spcBef>
                <a:spcPts val="318"/>
              </a:spcBef>
              <a:spcAft>
                <a:spcPts val="0"/>
              </a:spcAft>
              <a:buClr>
                <a:srgbClr val="000000"/>
              </a:buClr>
              <a:buSzPts val="2541"/>
              <a:buFont typeface="Arial"/>
              <a:buChar char="–"/>
            </a:pPr>
            <a:r>
              <a:rPr b="0" i="0" lang="en-US" sz="254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Bandwidth (BW) and</a:t>
            </a:r>
            <a:endParaRPr b="0" i="0" sz="254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1076" lvl="1" marL="709457" marR="0" rtl="0" algn="l">
              <a:spcBef>
                <a:spcPts val="304"/>
              </a:spcBef>
              <a:spcAft>
                <a:spcPts val="0"/>
              </a:spcAft>
              <a:buClr>
                <a:srgbClr val="000000"/>
              </a:buClr>
              <a:buSzPts val="2541"/>
              <a:buFont typeface="Arial"/>
              <a:buChar char="–"/>
            </a:pPr>
            <a:r>
              <a:rPr b="0" i="0" lang="en-US" sz="254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Signal to noise (SNR) power increase</a:t>
            </a:r>
            <a:endParaRPr b="0" i="0" sz="254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003" marR="0" rtl="0" algn="l">
              <a:spcBef>
                <a:spcPts val="336"/>
              </a:spcBef>
              <a:spcAft>
                <a:spcPts val="0"/>
              </a:spcAft>
              <a:buNone/>
            </a:pPr>
            <a:r>
              <a:rPr lang="en-US" sz="29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Inherent problems:</a:t>
            </a:r>
            <a:endParaRPr sz="290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215" lvl="0" marL="345219" marR="861031" rtl="0" algn="l">
              <a:lnSpc>
                <a:spcPct val="108126"/>
              </a:lnSpc>
              <a:spcBef>
                <a:spcPts val="740"/>
              </a:spcBef>
              <a:spcAft>
                <a:spcPts val="0"/>
              </a:spcAft>
              <a:buClr>
                <a:srgbClr val="000000"/>
              </a:buClr>
              <a:buSzPts val="2904"/>
              <a:buFont typeface="Arial"/>
              <a:buChar char="•"/>
            </a:pPr>
            <a:r>
              <a:rPr lang="en-US" sz="29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BW is precious, almost and always fixed for  different applications</a:t>
            </a:r>
            <a:endParaRPr sz="290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"/>
          <p:cNvSpPr txBox="1"/>
          <p:nvPr>
            <p:ph type="title"/>
          </p:nvPr>
        </p:nvSpPr>
        <p:spPr>
          <a:xfrm>
            <a:off x="2689705" y="735361"/>
            <a:ext cx="6808438" cy="6261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MIMO Wireless Communications</a:t>
            </a:r>
            <a:endParaRPr/>
          </a:p>
        </p:txBody>
      </p:sp>
      <p:sp>
        <p:nvSpPr>
          <p:cNvPr id="231" name="Google Shape;231;p7"/>
          <p:cNvSpPr txBox="1"/>
          <p:nvPr/>
        </p:nvSpPr>
        <p:spPr>
          <a:xfrm>
            <a:off x="2432444" y="1684178"/>
            <a:ext cx="5866760" cy="3430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150">
            <a:spAutoFit/>
          </a:bodyPr>
          <a:lstStyle/>
          <a:p>
            <a:pPr indent="-311215" lvl="0" marL="32274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4"/>
              <a:buFont typeface="Arial"/>
              <a:buChar char="•"/>
            </a:pPr>
            <a:r>
              <a:rPr lang="en-US" sz="29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Signal power increase</a:t>
            </a:r>
            <a:endParaRPr sz="290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1075" lvl="1" marL="686404" marR="0" rtl="0" algn="l">
              <a:spcBef>
                <a:spcPts val="626"/>
              </a:spcBef>
              <a:spcAft>
                <a:spcPts val="0"/>
              </a:spcAft>
              <a:buClr>
                <a:srgbClr val="000000"/>
              </a:buClr>
              <a:buSzPts val="2541"/>
              <a:buFont typeface="Arial"/>
              <a:buChar char="–"/>
            </a:pPr>
            <a:r>
              <a:rPr b="0" i="0" lang="en-US" sz="254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battery lifetime decrease</a:t>
            </a:r>
            <a:endParaRPr b="0" i="0" sz="254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498" lvl="1" marL="686404" marR="1375114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41"/>
              <a:buFont typeface="Arial"/>
              <a:buChar char="–"/>
            </a:pPr>
            <a:r>
              <a:rPr b="0" i="0" lang="en-US" sz="254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creates higher interference  needs expensive RF amplifier</a:t>
            </a:r>
            <a:endParaRPr b="0" i="0" sz="254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215" lvl="0" marL="322743" marR="0" rtl="0" algn="l">
              <a:spcBef>
                <a:spcPts val="681"/>
              </a:spcBef>
              <a:spcAft>
                <a:spcPts val="0"/>
              </a:spcAft>
              <a:buClr>
                <a:srgbClr val="000000"/>
              </a:buClr>
              <a:buSzPts val="2904"/>
              <a:buFont typeface="Arial"/>
              <a:buChar char="•"/>
            </a:pPr>
            <a:r>
              <a:rPr lang="en-US" sz="29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MIMO, spectral efficiency increase</a:t>
            </a:r>
            <a:endParaRPr sz="290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1075" lvl="1" marL="686404" marR="0" rtl="0" algn="l">
              <a:spcBef>
                <a:spcPts val="626"/>
              </a:spcBef>
              <a:spcAft>
                <a:spcPts val="0"/>
              </a:spcAft>
              <a:buClr>
                <a:srgbClr val="000000"/>
              </a:buClr>
              <a:buSzPts val="2541"/>
              <a:buFont typeface="Arial"/>
              <a:buChar char="–"/>
            </a:pPr>
            <a:r>
              <a:rPr b="0" i="0" lang="en-US" sz="254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Without increasing BW and</a:t>
            </a:r>
            <a:endParaRPr b="0" i="0" sz="254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1075" lvl="1" marL="686404" marR="0" rtl="0" algn="l">
              <a:spcBef>
                <a:spcPts val="608"/>
              </a:spcBef>
              <a:spcAft>
                <a:spcPts val="0"/>
              </a:spcAft>
              <a:buClr>
                <a:srgbClr val="000000"/>
              </a:buClr>
              <a:buSzPts val="2541"/>
              <a:buFont typeface="Arial"/>
              <a:buChar char="–"/>
            </a:pPr>
            <a:r>
              <a:rPr b="0" i="0" lang="en-US" sz="254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Signal power</a:t>
            </a:r>
            <a:endParaRPr b="0" i="0" sz="254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"/>
          <p:cNvSpPr txBox="1"/>
          <p:nvPr>
            <p:ph type="title"/>
          </p:nvPr>
        </p:nvSpPr>
        <p:spPr>
          <a:xfrm>
            <a:off x="2689705" y="735361"/>
            <a:ext cx="6808438" cy="6261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MIMO Wireless Communications</a:t>
            </a:r>
            <a:endParaRPr/>
          </a:p>
        </p:txBody>
      </p:sp>
      <p:sp>
        <p:nvSpPr>
          <p:cNvPr id="237" name="Google Shape;237;p8"/>
          <p:cNvSpPr txBox="1"/>
          <p:nvPr/>
        </p:nvSpPr>
        <p:spPr>
          <a:xfrm>
            <a:off x="2432444" y="1687505"/>
            <a:ext cx="6049448" cy="1552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700">
            <a:spAutoFit/>
          </a:bodyPr>
          <a:lstStyle/>
          <a:p>
            <a:pPr indent="-311215" lvl="0" marL="32274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4"/>
              <a:buFont typeface="Arial"/>
              <a:buChar char="•"/>
            </a:pPr>
            <a:r>
              <a:rPr lang="en-US" sz="29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But, how?</a:t>
            </a:r>
            <a:endParaRPr sz="290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215" lvl="0" marL="322743" marR="0" rtl="0" algn="l">
              <a:spcBef>
                <a:spcPts val="699"/>
              </a:spcBef>
              <a:spcAft>
                <a:spcPts val="0"/>
              </a:spcAft>
              <a:buClr>
                <a:srgbClr val="000000"/>
              </a:buClr>
              <a:buSzPts val="2904"/>
              <a:buFont typeface="Arial"/>
              <a:buChar char="•"/>
            </a:pPr>
            <a:r>
              <a:rPr lang="en-US" sz="29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Basically two gains for MIMO systems:</a:t>
            </a:r>
            <a:endParaRPr sz="290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25905" marR="0" rtl="0" algn="l">
              <a:spcBef>
                <a:spcPts val="622"/>
              </a:spcBef>
              <a:spcAft>
                <a:spcPts val="0"/>
              </a:spcAft>
              <a:buNone/>
            </a:pPr>
            <a:r>
              <a:rPr lang="en-US" sz="254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(i) MUX/rate gain</a:t>
            </a:r>
            <a:endParaRPr sz="254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8"/>
          <p:cNvSpPr txBox="1"/>
          <p:nvPr/>
        </p:nvSpPr>
        <p:spPr>
          <a:xfrm>
            <a:off x="2847382" y="3294144"/>
            <a:ext cx="2616990" cy="4020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950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4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Capacity behavior</a:t>
            </a:r>
            <a:endParaRPr sz="254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8"/>
          <p:cNvSpPr txBox="1"/>
          <p:nvPr/>
        </p:nvSpPr>
        <p:spPr>
          <a:xfrm>
            <a:off x="7189006" y="3918480"/>
            <a:ext cx="1256916" cy="467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25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78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i="1" lang="en-US" sz="2178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950" u="sng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(</a:t>
            </a:r>
            <a:r>
              <a:rPr i="1" lang="en-US" sz="2178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SNR</a:t>
            </a:r>
            <a:r>
              <a:rPr lang="en-US" sz="2950" u="sng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r>
              <a:rPr lang="en-US" sz="295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9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8"/>
          <p:cNvSpPr txBox="1"/>
          <p:nvPr/>
        </p:nvSpPr>
        <p:spPr>
          <a:xfrm>
            <a:off x="5616403" y="4195942"/>
            <a:ext cx="368257" cy="347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17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lang="en-US" sz="2178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 sz="2178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41" name="Google Shape;241;p8"/>
          <p:cNvSpPr txBox="1"/>
          <p:nvPr/>
        </p:nvSpPr>
        <p:spPr>
          <a:xfrm>
            <a:off x="6396501" y="3991239"/>
            <a:ext cx="394767" cy="347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7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</a:t>
            </a:r>
            <a:endParaRPr sz="217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8"/>
          <p:cNvSpPr txBox="1"/>
          <p:nvPr/>
        </p:nvSpPr>
        <p:spPr>
          <a:xfrm>
            <a:off x="6012438" y="4315437"/>
            <a:ext cx="2463693" cy="467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25">
            <a:spAutoFit/>
          </a:bodyPr>
          <a:lstStyle/>
          <a:p>
            <a:pPr indent="0" lvl="0" marL="3458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32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SNR </a:t>
            </a:r>
            <a:r>
              <a:rPr baseline="30000" lang="en-US" sz="3266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aseline="30000" lang="en-US" sz="32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lang="en-US" sz="3266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∞</a:t>
            </a:r>
            <a:r>
              <a:rPr baseline="30000" lang="en-US" sz="32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7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 </a:t>
            </a:r>
            <a:r>
              <a:rPr baseline="-25000" lang="en-US" sz="224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295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(</a:t>
            </a:r>
            <a:r>
              <a:rPr i="1" lang="en-US" sz="217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SNR</a:t>
            </a:r>
            <a:r>
              <a:rPr lang="en-US" sz="295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endParaRPr sz="2950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43" name="Google Shape;243;p8"/>
          <p:cNvSpPr txBox="1"/>
          <p:nvPr/>
        </p:nvSpPr>
        <p:spPr>
          <a:xfrm>
            <a:off x="5791134" y="3192824"/>
            <a:ext cx="1989973" cy="4876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3458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1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lang="en-US" sz="2314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≈</a:t>
            </a:r>
            <a:r>
              <a:rPr lang="en-US" sz="231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31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lang="en-US" sz="231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</a:t>
            </a:r>
            <a:r>
              <a:rPr baseline="-25000" lang="en-US" sz="204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3086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(</a:t>
            </a:r>
            <a:r>
              <a:rPr i="1" lang="en-US" sz="231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SNR</a:t>
            </a:r>
            <a:r>
              <a:rPr lang="en-US" sz="3086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endParaRPr sz="3086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"/>
          <p:cNvSpPr txBox="1"/>
          <p:nvPr>
            <p:ph type="title"/>
          </p:nvPr>
        </p:nvSpPr>
        <p:spPr>
          <a:xfrm>
            <a:off x="2892375" y="667387"/>
            <a:ext cx="7762590" cy="6261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MIMO Wireless Communications</a:t>
            </a:r>
            <a:endParaRPr/>
          </a:p>
        </p:txBody>
      </p:sp>
      <p:sp>
        <p:nvSpPr>
          <p:cNvPr id="249" name="Google Shape;249;p9"/>
          <p:cNvSpPr txBox="1"/>
          <p:nvPr/>
        </p:nvSpPr>
        <p:spPr>
          <a:xfrm>
            <a:off x="2017507" y="1207560"/>
            <a:ext cx="6077685" cy="10842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700">
            <a:spAutoFit/>
          </a:bodyPr>
          <a:lstStyle/>
          <a:p>
            <a:pPr indent="-311215" lvl="0" marL="32274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4"/>
              <a:buFont typeface="Arial"/>
              <a:buChar char="•"/>
            </a:pPr>
            <a:r>
              <a:rPr lang="en-US" sz="29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instance</a:t>
            </a:r>
            <a:endParaRPr sz="290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215" lvl="0" marL="322743" marR="0" rtl="0" algn="l">
              <a:spcBef>
                <a:spcPts val="699"/>
              </a:spcBef>
              <a:spcAft>
                <a:spcPts val="0"/>
              </a:spcAft>
              <a:buClr>
                <a:srgbClr val="000000"/>
              </a:buClr>
              <a:buSzPts val="2904"/>
              <a:buFont typeface="Arial"/>
              <a:buChar char="•"/>
            </a:pPr>
            <a:r>
              <a:rPr lang="en-US" sz="29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much is the achievable rate gain?</a:t>
            </a:r>
            <a:endParaRPr sz="290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0" name="Google Shape;250;p9"/>
          <p:cNvGrpSpPr/>
          <p:nvPr/>
        </p:nvGrpSpPr>
        <p:grpSpPr>
          <a:xfrm>
            <a:off x="2648664" y="2453665"/>
            <a:ext cx="2413737" cy="1830107"/>
            <a:chOff x="1548246" y="2703575"/>
            <a:chExt cx="2659581" cy="2016507"/>
          </a:xfrm>
        </p:grpSpPr>
        <p:sp>
          <p:nvSpPr>
            <p:cNvPr id="251" name="Google Shape;251;p9"/>
            <p:cNvSpPr/>
            <p:nvPr/>
          </p:nvSpPr>
          <p:spPr>
            <a:xfrm>
              <a:off x="2302192" y="2703575"/>
              <a:ext cx="1905635" cy="1075055"/>
            </a:xfrm>
            <a:custGeom>
              <a:rect b="b" l="l" r="r" t="t"/>
              <a:pathLst>
                <a:path extrusionOk="0" h="1075054" w="1905635">
                  <a:moveTo>
                    <a:pt x="1902383" y="355092"/>
                  </a:moveTo>
                  <a:lnTo>
                    <a:pt x="1625473" y="285508"/>
                  </a:lnTo>
                  <a:lnTo>
                    <a:pt x="1763699" y="6096"/>
                  </a:lnTo>
                  <a:lnTo>
                    <a:pt x="1753031" y="0"/>
                  </a:lnTo>
                  <a:lnTo>
                    <a:pt x="1610804" y="284454"/>
                  </a:lnTo>
                  <a:lnTo>
                    <a:pt x="0" y="1074432"/>
                  </a:lnTo>
                  <a:lnTo>
                    <a:pt x="26746" y="1074432"/>
                  </a:lnTo>
                  <a:lnTo>
                    <a:pt x="1617357" y="296418"/>
                  </a:lnTo>
                  <a:lnTo>
                    <a:pt x="1899335" y="367284"/>
                  </a:lnTo>
                  <a:lnTo>
                    <a:pt x="1902383" y="355092"/>
                  </a:lnTo>
                  <a:close/>
                </a:path>
                <a:path extrusionOk="0" h="1075054" w="1905635">
                  <a:moveTo>
                    <a:pt x="1905431" y="722376"/>
                  </a:moveTo>
                  <a:lnTo>
                    <a:pt x="1897811" y="713232"/>
                  </a:lnTo>
                  <a:lnTo>
                    <a:pt x="1611299" y="926592"/>
                  </a:lnTo>
                  <a:lnTo>
                    <a:pt x="1611769" y="927265"/>
                  </a:lnTo>
                  <a:lnTo>
                    <a:pt x="1039609" y="1074432"/>
                  </a:lnTo>
                  <a:lnTo>
                    <a:pt x="1090053" y="1074432"/>
                  </a:lnTo>
                  <a:lnTo>
                    <a:pt x="1613750" y="939723"/>
                  </a:lnTo>
                  <a:lnTo>
                    <a:pt x="1749437" y="1074432"/>
                  </a:lnTo>
                  <a:lnTo>
                    <a:pt x="1767789" y="1074432"/>
                  </a:lnTo>
                  <a:lnTo>
                    <a:pt x="1625015" y="932688"/>
                  </a:lnTo>
                  <a:lnTo>
                    <a:pt x="1905431" y="722376"/>
                  </a:lnTo>
                  <a:close/>
                </a:path>
              </a:pathLst>
            </a:custGeom>
            <a:solidFill>
              <a:srgbClr val="497EB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1560438" y="3849624"/>
              <a:ext cx="1214755" cy="858519"/>
            </a:xfrm>
            <a:custGeom>
              <a:rect b="b" l="l" r="r" t="t"/>
              <a:pathLst>
                <a:path extrusionOk="0" h="858520" w="1214755">
                  <a:moveTo>
                    <a:pt x="1214628" y="429768"/>
                  </a:moveTo>
                  <a:lnTo>
                    <a:pt x="1212151" y="390592"/>
                  </a:lnTo>
                  <a:lnTo>
                    <a:pt x="1204865" y="352414"/>
                  </a:lnTo>
                  <a:lnTo>
                    <a:pt x="1192981" y="315383"/>
                  </a:lnTo>
                  <a:lnTo>
                    <a:pt x="1176714" y="279650"/>
                  </a:lnTo>
                  <a:lnTo>
                    <a:pt x="1156275" y="245367"/>
                  </a:lnTo>
                  <a:lnTo>
                    <a:pt x="1131880" y="212682"/>
                  </a:lnTo>
                  <a:lnTo>
                    <a:pt x="1103740" y="181747"/>
                  </a:lnTo>
                  <a:lnTo>
                    <a:pt x="1072070" y="152713"/>
                  </a:lnTo>
                  <a:lnTo>
                    <a:pt x="1037082" y="125730"/>
                  </a:lnTo>
                  <a:lnTo>
                    <a:pt x="998989" y="100947"/>
                  </a:lnTo>
                  <a:lnTo>
                    <a:pt x="958005" y="78517"/>
                  </a:lnTo>
                  <a:lnTo>
                    <a:pt x="914343" y="58589"/>
                  </a:lnTo>
                  <a:lnTo>
                    <a:pt x="868216" y="41314"/>
                  </a:lnTo>
                  <a:lnTo>
                    <a:pt x="819838" y="26842"/>
                  </a:lnTo>
                  <a:lnTo>
                    <a:pt x="769422" y="15324"/>
                  </a:lnTo>
                  <a:lnTo>
                    <a:pt x="717181" y="6911"/>
                  </a:lnTo>
                  <a:lnTo>
                    <a:pt x="663327" y="1752"/>
                  </a:lnTo>
                  <a:lnTo>
                    <a:pt x="608076" y="0"/>
                  </a:lnTo>
                  <a:lnTo>
                    <a:pt x="552584" y="1752"/>
                  </a:lnTo>
                  <a:lnTo>
                    <a:pt x="498517" y="6911"/>
                  </a:lnTo>
                  <a:lnTo>
                    <a:pt x="446087" y="15324"/>
                  </a:lnTo>
                  <a:lnTo>
                    <a:pt x="395506" y="26842"/>
                  </a:lnTo>
                  <a:lnTo>
                    <a:pt x="346985" y="41314"/>
                  </a:lnTo>
                  <a:lnTo>
                    <a:pt x="300736" y="58589"/>
                  </a:lnTo>
                  <a:lnTo>
                    <a:pt x="256970" y="78517"/>
                  </a:lnTo>
                  <a:lnTo>
                    <a:pt x="215900" y="100947"/>
                  </a:lnTo>
                  <a:lnTo>
                    <a:pt x="177736" y="125730"/>
                  </a:lnTo>
                  <a:lnTo>
                    <a:pt x="142691" y="152713"/>
                  </a:lnTo>
                  <a:lnTo>
                    <a:pt x="110976" y="181747"/>
                  </a:lnTo>
                  <a:lnTo>
                    <a:pt x="82804" y="212682"/>
                  </a:lnTo>
                  <a:lnTo>
                    <a:pt x="58384" y="245367"/>
                  </a:lnTo>
                  <a:lnTo>
                    <a:pt x="37930" y="279650"/>
                  </a:lnTo>
                  <a:lnTo>
                    <a:pt x="21653" y="315383"/>
                  </a:lnTo>
                  <a:lnTo>
                    <a:pt x="9764" y="352414"/>
                  </a:lnTo>
                  <a:lnTo>
                    <a:pt x="2476" y="390592"/>
                  </a:lnTo>
                  <a:lnTo>
                    <a:pt x="0" y="429768"/>
                  </a:lnTo>
                  <a:lnTo>
                    <a:pt x="2476" y="468703"/>
                  </a:lnTo>
                  <a:lnTo>
                    <a:pt x="9764" y="506668"/>
                  </a:lnTo>
                  <a:lnTo>
                    <a:pt x="21653" y="543510"/>
                  </a:lnTo>
                  <a:lnTo>
                    <a:pt x="37930" y="579078"/>
                  </a:lnTo>
                  <a:lnTo>
                    <a:pt x="58384" y="613218"/>
                  </a:lnTo>
                  <a:lnTo>
                    <a:pt x="82804" y="645780"/>
                  </a:lnTo>
                  <a:lnTo>
                    <a:pt x="110976" y="676611"/>
                  </a:lnTo>
                  <a:lnTo>
                    <a:pt x="142691" y="705559"/>
                  </a:lnTo>
                  <a:lnTo>
                    <a:pt x="177736" y="732472"/>
                  </a:lnTo>
                  <a:lnTo>
                    <a:pt x="215900" y="757198"/>
                  </a:lnTo>
                  <a:lnTo>
                    <a:pt x="256970" y="779584"/>
                  </a:lnTo>
                  <a:lnTo>
                    <a:pt x="300736" y="799479"/>
                  </a:lnTo>
                  <a:lnTo>
                    <a:pt x="346985" y="816730"/>
                  </a:lnTo>
                  <a:lnTo>
                    <a:pt x="395506" y="831186"/>
                  </a:lnTo>
                  <a:lnTo>
                    <a:pt x="446087" y="842694"/>
                  </a:lnTo>
                  <a:lnTo>
                    <a:pt x="498517" y="851102"/>
                  </a:lnTo>
                  <a:lnTo>
                    <a:pt x="552584" y="856259"/>
                  </a:lnTo>
                  <a:lnTo>
                    <a:pt x="608076" y="858012"/>
                  </a:lnTo>
                  <a:lnTo>
                    <a:pt x="663327" y="856259"/>
                  </a:lnTo>
                  <a:lnTo>
                    <a:pt x="717181" y="851102"/>
                  </a:lnTo>
                  <a:lnTo>
                    <a:pt x="769422" y="842694"/>
                  </a:lnTo>
                  <a:lnTo>
                    <a:pt x="819838" y="831186"/>
                  </a:lnTo>
                  <a:lnTo>
                    <a:pt x="868216" y="816730"/>
                  </a:lnTo>
                  <a:lnTo>
                    <a:pt x="914343" y="799479"/>
                  </a:lnTo>
                  <a:lnTo>
                    <a:pt x="958005" y="779584"/>
                  </a:lnTo>
                  <a:lnTo>
                    <a:pt x="998989" y="757198"/>
                  </a:lnTo>
                  <a:lnTo>
                    <a:pt x="1037082" y="732472"/>
                  </a:lnTo>
                  <a:lnTo>
                    <a:pt x="1072070" y="705559"/>
                  </a:lnTo>
                  <a:lnTo>
                    <a:pt x="1103740" y="676611"/>
                  </a:lnTo>
                  <a:lnTo>
                    <a:pt x="1131880" y="645780"/>
                  </a:lnTo>
                  <a:lnTo>
                    <a:pt x="1156275" y="613218"/>
                  </a:lnTo>
                  <a:lnTo>
                    <a:pt x="1176714" y="579078"/>
                  </a:lnTo>
                  <a:lnTo>
                    <a:pt x="1192981" y="543510"/>
                  </a:lnTo>
                  <a:lnTo>
                    <a:pt x="1204865" y="506668"/>
                  </a:lnTo>
                  <a:lnTo>
                    <a:pt x="1212151" y="468703"/>
                  </a:lnTo>
                  <a:lnTo>
                    <a:pt x="1214628" y="429768"/>
                  </a:lnTo>
                  <a:close/>
                </a:path>
              </a:pathLst>
            </a:custGeom>
            <a:solidFill>
              <a:srgbClr val="4F80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1548246" y="3837432"/>
              <a:ext cx="1239520" cy="882650"/>
            </a:xfrm>
            <a:custGeom>
              <a:rect b="b" l="l" r="r" t="t"/>
              <a:pathLst>
                <a:path extrusionOk="0" h="882650" w="1239520">
                  <a:moveTo>
                    <a:pt x="1239012" y="463296"/>
                  </a:moveTo>
                  <a:lnTo>
                    <a:pt x="1239012" y="417576"/>
                  </a:lnTo>
                  <a:lnTo>
                    <a:pt x="1235964" y="394716"/>
                  </a:lnTo>
                  <a:lnTo>
                    <a:pt x="1231392" y="373380"/>
                  </a:lnTo>
                  <a:lnTo>
                    <a:pt x="1226820" y="350520"/>
                  </a:lnTo>
                  <a:lnTo>
                    <a:pt x="1211580" y="307848"/>
                  </a:lnTo>
                  <a:lnTo>
                    <a:pt x="1190244" y="268224"/>
                  </a:lnTo>
                  <a:lnTo>
                    <a:pt x="1162812" y="228600"/>
                  </a:lnTo>
                  <a:lnTo>
                    <a:pt x="1132332" y="192024"/>
                  </a:lnTo>
                  <a:lnTo>
                    <a:pt x="1095756" y="158496"/>
                  </a:lnTo>
                  <a:lnTo>
                    <a:pt x="1056132" y="128016"/>
                  </a:lnTo>
                  <a:lnTo>
                    <a:pt x="1011936" y="99060"/>
                  </a:lnTo>
                  <a:lnTo>
                    <a:pt x="964692" y="74676"/>
                  </a:lnTo>
                  <a:lnTo>
                    <a:pt x="912876" y="51816"/>
                  </a:lnTo>
                  <a:lnTo>
                    <a:pt x="859536" y="33528"/>
                  </a:lnTo>
                  <a:lnTo>
                    <a:pt x="803148" y="19812"/>
                  </a:lnTo>
                  <a:lnTo>
                    <a:pt x="743712" y="9144"/>
                  </a:lnTo>
                  <a:lnTo>
                    <a:pt x="682752" y="1524"/>
                  </a:lnTo>
                  <a:lnTo>
                    <a:pt x="650748" y="0"/>
                  </a:lnTo>
                  <a:lnTo>
                    <a:pt x="588264" y="0"/>
                  </a:lnTo>
                  <a:lnTo>
                    <a:pt x="525780" y="4572"/>
                  </a:lnTo>
                  <a:lnTo>
                    <a:pt x="464820" y="13716"/>
                  </a:lnTo>
                  <a:lnTo>
                    <a:pt x="406908" y="25908"/>
                  </a:lnTo>
                  <a:lnTo>
                    <a:pt x="379476" y="35052"/>
                  </a:lnTo>
                  <a:lnTo>
                    <a:pt x="352044" y="42672"/>
                  </a:lnTo>
                  <a:lnTo>
                    <a:pt x="298704" y="64008"/>
                  </a:lnTo>
                  <a:lnTo>
                    <a:pt x="249936" y="86868"/>
                  </a:lnTo>
                  <a:lnTo>
                    <a:pt x="204216" y="112776"/>
                  </a:lnTo>
                  <a:lnTo>
                    <a:pt x="161544" y="143256"/>
                  </a:lnTo>
                  <a:lnTo>
                    <a:pt x="143256" y="160020"/>
                  </a:lnTo>
                  <a:lnTo>
                    <a:pt x="123444" y="175260"/>
                  </a:lnTo>
                  <a:lnTo>
                    <a:pt x="89916" y="211836"/>
                  </a:lnTo>
                  <a:lnTo>
                    <a:pt x="60960" y="248412"/>
                  </a:lnTo>
                  <a:lnTo>
                    <a:pt x="38100" y="288036"/>
                  </a:lnTo>
                  <a:lnTo>
                    <a:pt x="12192" y="352044"/>
                  </a:lnTo>
                  <a:lnTo>
                    <a:pt x="0" y="419100"/>
                  </a:lnTo>
                  <a:lnTo>
                    <a:pt x="0" y="464820"/>
                  </a:lnTo>
                  <a:lnTo>
                    <a:pt x="3048" y="487680"/>
                  </a:lnTo>
                  <a:lnTo>
                    <a:pt x="7620" y="510540"/>
                  </a:lnTo>
                  <a:lnTo>
                    <a:pt x="12192" y="531876"/>
                  </a:lnTo>
                  <a:lnTo>
                    <a:pt x="24384" y="566013"/>
                  </a:lnTo>
                  <a:lnTo>
                    <a:pt x="24384" y="440436"/>
                  </a:lnTo>
                  <a:lnTo>
                    <a:pt x="27432" y="399288"/>
                  </a:lnTo>
                  <a:lnTo>
                    <a:pt x="36576" y="358140"/>
                  </a:lnTo>
                  <a:lnTo>
                    <a:pt x="51816" y="318516"/>
                  </a:lnTo>
                  <a:lnTo>
                    <a:pt x="71628" y="280416"/>
                  </a:lnTo>
                  <a:lnTo>
                    <a:pt x="96012" y="243840"/>
                  </a:lnTo>
                  <a:lnTo>
                    <a:pt x="124968" y="210312"/>
                  </a:lnTo>
                  <a:lnTo>
                    <a:pt x="178308" y="163068"/>
                  </a:lnTo>
                  <a:lnTo>
                    <a:pt x="217932" y="134112"/>
                  </a:lnTo>
                  <a:lnTo>
                    <a:pt x="262128" y="109728"/>
                  </a:lnTo>
                  <a:lnTo>
                    <a:pt x="309372" y="86868"/>
                  </a:lnTo>
                  <a:lnTo>
                    <a:pt x="387096" y="57912"/>
                  </a:lnTo>
                  <a:lnTo>
                    <a:pt x="441960" y="44196"/>
                  </a:lnTo>
                  <a:lnTo>
                    <a:pt x="499872" y="33528"/>
                  </a:lnTo>
                  <a:lnTo>
                    <a:pt x="559308" y="27432"/>
                  </a:lnTo>
                  <a:lnTo>
                    <a:pt x="588264" y="25908"/>
                  </a:lnTo>
                  <a:lnTo>
                    <a:pt x="650748" y="25908"/>
                  </a:lnTo>
                  <a:lnTo>
                    <a:pt x="681228" y="27432"/>
                  </a:lnTo>
                  <a:lnTo>
                    <a:pt x="710184" y="30480"/>
                  </a:lnTo>
                  <a:lnTo>
                    <a:pt x="740664" y="33528"/>
                  </a:lnTo>
                  <a:lnTo>
                    <a:pt x="769620" y="38100"/>
                  </a:lnTo>
                  <a:lnTo>
                    <a:pt x="797052" y="44196"/>
                  </a:lnTo>
                  <a:lnTo>
                    <a:pt x="826008" y="51816"/>
                  </a:lnTo>
                  <a:lnTo>
                    <a:pt x="851916" y="57912"/>
                  </a:lnTo>
                  <a:lnTo>
                    <a:pt x="905256" y="76200"/>
                  </a:lnTo>
                  <a:lnTo>
                    <a:pt x="954024" y="97536"/>
                  </a:lnTo>
                  <a:lnTo>
                    <a:pt x="999744" y="121920"/>
                  </a:lnTo>
                  <a:lnTo>
                    <a:pt x="1042416" y="149352"/>
                  </a:lnTo>
                  <a:lnTo>
                    <a:pt x="1080516" y="178308"/>
                  </a:lnTo>
                  <a:lnTo>
                    <a:pt x="1097280" y="195072"/>
                  </a:lnTo>
                  <a:lnTo>
                    <a:pt x="1114044" y="210312"/>
                  </a:lnTo>
                  <a:lnTo>
                    <a:pt x="1156716" y="263652"/>
                  </a:lnTo>
                  <a:lnTo>
                    <a:pt x="1179576" y="300228"/>
                  </a:lnTo>
                  <a:lnTo>
                    <a:pt x="1196340" y="338328"/>
                  </a:lnTo>
                  <a:lnTo>
                    <a:pt x="1211580" y="399288"/>
                  </a:lnTo>
                  <a:lnTo>
                    <a:pt x="1214628" y="441960"/>
                  </a:lnTo>
                  <a:lnTo>
                    <a:pt x="1214628" y="565099"/>
                  </a:lnTo>
                  <a:lnTo>
                    <a:pt x="1219200" y="553212"/>
                  </a:lnTo>
                  <a:lnTo>
                    <a:pt x="1226820" y="530352"/>
                  </a:lnTo>
                  <a:lnTo>
                    <a:pt x="1232916" y="509016"/>
                  </a:lnTo>
                  <a:lnTo>
                    <a:pt x="1239012" y="463296"/>
                  </a:lnTo>
                  <a:close/>
                </a:path>
                <a:path extrusionOk="0" h="882650" w="1239520">
                  <a:moveTo>
                    <a:pt x="1214628" y="565099"/>
                  </a:moveTo>
                  <a:lnTo>
                    <a:pt x="1214628" y="441960"/>
                  </a:lnTo>
                  <a:lnTo>
                    <a:pt x="1211580" y="483108"/>
                  </a:lnTo>
                  <a:lnTo>
                    <a:pt x="1207008" y="504444"/>
                  </a:lnTo>
                  <a:lnTo>
                    <a:pt x="1187196" y="563880"/>
                  </a:lnTo>
                  <a:lnTo>
                    <a:pt x="1156716" y="620268"/>
                  </a:lnTo>
                  <a:lnTo>
                    <a:pt x="1129284" y="655320"/>
                  </a:lnTo>
                  <a:lnTo>
                    <a:pt x="1097280" y="688848"/>
                  </a:lnTo>
                  <a:lnTo>
                    <a:pt x="1060704" y="719328"/>
                  </a:lnTo>
                  <a:lnTo>
                    <a:pt x="1021080" y="748284"/>
                  </a:lnTo>
                  <a:lnTo>
                    <a:pt x="976884" y="774192"/>
                  </a:lnTo>
                  <a:lnTo>
                    <a:pt x="954024" y="784860"/>
                  </a:lnTo>
                  <a:lnTo>
                    <a:pt x="929640" y="797052"/>
                  </a:lnTo>
                  <a:lnTo>
                    <a:pt x="851916" y="824484"/>
                  </a:lnTo>
                  <a:lnTo>
                    <a:pt x="797052" y="838200"/>
                  </a:lnTo>
                  <a:lnTo>
                    <a:pt x="740664" y="848868"/>
                  </a:lnTo>
                  <a:lnTo>
                    <a:pt x="710184" y="851916"/>
                  </a:lnTo>
                  <a:lnTo>
                    <a:pt x="681228" y="854964"/>
                  </a:lnTo>
                  <a:lnTo>
                    <a:pt x="650748" y="856488"/>
                  </a:lnTo>
                  <a:lnTo>
                    <a:pt x="618744" y="858012"/>
                  </a:lnTo>
                  <a:lnTo>
                    <a:pt x="557784" y="854964"/>
                  </a:lnTo>
                  <a:lnTo>
                    <a:pt x="528828" y="851916"/>
                  </a:lnTo>
                  <a:lnTo>
                    <a:pt x="498348" y="848868"/>
                  </a:lnTo>
                  <a:lnTo>
                    <a:pt x="469392" y="844296"/>
                  </a:lnTo>
                  <a:lnTo>
                    <a:pt x="441960" y="838200"/>
                  </a:lnTo>
                  <a:lnTo>
                    <a:pt x="413004" y="832104"/>
                  </a:lnTo>
                  <a:lnTo>
                    <a:pt x="359664" y="815340"/>
                  </a:lnTo>
                  <a:lnTo>
                    <a:pt x="284988" y="784860"/>
                  </a:lnTo>
                  <a:lnTo>
                    <a:pt x="239268" y="760476"/>
                  </a:lnTo>
                  <a:lnTo>
                    <a:pt x="217932" y="748284"/>
                  </a:lnTo>
                  <a:lnTo>
                    <a:pt x="196596" y="734568"/>
                  </a:lnTo>
                  <a:lnTo>
                    <a:pt x="178308" y="719328"/>
                  </a:lnTo>
                  <a:lnTo>
                    <a:pt x="158496" y="704088"/>
                  </a:lnTo>
                  <a:lnTo>
                    <a:pt x="141732" y="688848"/>
                  </a:lnTo>
                  <a:lnTo>
                    <a:pt x="124968" y="672084"/>
                  </a:lnTo>
                  <a:lnTo>
                    <a:pt x="109728" y="655320"/>
                  </a:lnTo>
                  <a:lnTo>
                    <a:pt x="96012" y="637032"/>
                  </a:lnTo>
                  <a:lnTo>
                    <a:pt x="82296" y="620268"/>
                  </a:lnTo>
                  <a:lnTo>
                    <a:pt x="70104" y="601980"/>
                  </a:lnTo>
                  <a:lnTo>
                    <a:pt x="60960" y="582168"/>
                  </a:lnTo>
                  <a:lnTo>
                    <a:pt x="50292" y="563880"/>
                  </a:lnTo>
                  <a:lnTo>
                    <a:pt x="42672" y="544068"/>
                  </a:lnTo>
                  <a:lnTo>
                    <a:pt x="36576" y="524256"/>
                  </a:lnTo>
                  <a:lnTo>
                    <a:pt x="32004" y="502920"/>
                  </a:lnTo>
                  <a:lnTo>
                    <a:pt x="27432" y="483108"/>
                  </a:lnTo>
                  <a:lnTo>
                    <a:pt x="24384" y="440436"/>
                  </a:lnTo>
                  <a:lnTo>
                    <a:pt x="24384" y="566013"/>
                  </a:lnTo>
                  <a:lnTo>
                    <a:pt x="27432" y="574548"/>
                  </a:lnTo>
                  <a:lnTo>
                    <a:pt x="38100" y="594360"/>
                  </a:lnTo>
                  <a:lnTo>
                    <a:pt x="48768" y="615696"/>
                  </a:lnTo>
                  <a:lnTo>
                    <a:pt x="62484" y="633984"/>
                  </a:lnTo>
                  <a:lnTo>
                    <a:pt x="76200" y="653796"/>
                  </a:lnTo>
                  <a:lnTo>
                    <a:pt x="106680" y="690372"/>
                  </a:lnTo>
                  <a:lnTo>
                    <a:pt x="143256" y="723900"/>
                  </a:lnTo>
                  <a:lnTo>
                    <a:pt x="182880" y="754380"/>
                  </a:lnTo>
                  <a:lnTo>
                    <a:pt x="227076" y="783336"/>
                  </a:lnTo>
                  <a:lnTo>
                    <a:pt x="274320" y="807720"/>
                  </a:lnTo>
                  <a:lnTo>
                    <a:pt x="326136" y="830580"/>
                  </a:lnTo>
                  <a:lnTo>
                    <a:pt x="379476" y="848868"/>
                  </a:lnTo>
                  <a:lnTo>
                    <a:pt x="435864" y="862584"/>
                  </a:lnTo>
                  <a:lnTo>
                    <a:pt x="495300" y="873252"/>
                  </a:lnTo>
                  <a:lnTo>
                    <a:pt x="556260" y="880872"/>
                  </a:lnTo>
                  <a:lnTo>
                    <a:pt x="588264" y="882396"/>
                  </a:lnTo>
                  <a:lnTo>
                    <a:pt x="650748" y="882396"/>
                  </a:lnTo>
                  <a:lnTo>
                    <a:pt x="713232" y="877824"/>
                  </a:lnTo>
                  <a:lnTo>
                    <a:pt x="774192" y="868680"/>
                  </a:lnTo>
                  <a:lnTo>
                    <a:pt x="832104" y="856488"/>
                  </a:lnTo>
                  <a:lnTo>
                    <a:pt x="914400" y="830580"/>
                  </a:lnTo>
                  <a:lnTo>
                    <a:pt x="989076" y="795528"/>
                  </a:lnTo>
                  <a:lnTo>
                    <a:pt x="1034796" y="769620"/>
                  </a:lnTo>
                  <a:lnTo>
                    <a:pt x="1077468" y="739140"/>
                  </a:lnTo>
                  <a:lnTo>
                    <a:pt x="1115568" y="707136"/>
                  </a:lnTo>
                  <a:lnTo>
                    <a:pt x="1149096" y="672084"/>
                  </a:lnTo>
                  <a:lnTo>
                    <a:pt x="1178052" y="633984"/>
                  </a:lnTo>
                  <a:lnTo>
                    <a:pt x="1200912" y="594360"/>
                  </a:lnTo>
                  <a:lnTo>
                    <a:pt x="1211580" y="573024"/>
                  </a:lnTo>
                  <a:lnTo>
                    <a:pt x="1214628" y="565099"/>
                  </a:lnTo>
                  <a:close/>
                </a:path>
              </a:pathLst>
            </a:custGeom>
            <a:solidFill>
              <a:srgbClr val="375D8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4" name="Google Shape;254;p9"/>
          <p:cNvSpPr/>
          <p:nvPr/>
        </p:nvSpPr>
        <p:spPr>
          <a:xfrm>
            <a:off x="6481304" y="2325034"/>
            <a:ext cx="1461503" cy="1104196"/>
          </a:xfrm>
          <a:custGeom>
            <a:rect b="b" l="l" r="r" t="t"/>
            <a:pathLst>
              <a:path extrusionOk="0" h="1216660" w="1610359">
                <a:moveTo>
                  <a:pt x="690092" y="1216164"/>
                </a:moveTo>
                <a:lnTo>
                  <a:pt x="292620" y="1068336"/>
                </a:lnTo>
                <a:lnTo>
                  <a:pt x="290779" y="1066495"/>
                </a:lnTo>
                <a:lnTo>
                  <a:pt x="290779" y="1073200"/>
                </a:lnTo>
                <a:lnTo>
                  <a:pt x="290182" y="1074775"/>
                </a:lnTo>
                <a:lnTo>
                  <a:pt x="289826" y="1074153"/>
                </a:lnTo>
                <a:lnTo>
                  <a:pt x="290779" y="1073200"/>
                </a:lnTo>
                <a:lnTo>
                  <a:pt x="290779" y="1066495"/>
                </a:lnTo>
                <a:lnTo>
                  <a:pt x="9144" y="783336"/>
                </a:lnTo>
                <a:lnTo>
                  <a:pt x="0" y="792480"/>
                </a:lnTo>
                <a:lnTo>
                  <a:pt x="278930" y="1072908"/>
                </a:lnTo>
                <a:lnTo>
                  <a:pt x="41173" y="1216164"/>
                </a:lnTo>
                <a:lnTo>
                  <a:pt x="64973" y="1216164"/>
                </a:lnTo>
                <a:lnTo>
                  <a:pt x="289306" y="1080998"/>
                </a:lnTo>
                <a:lnTo>
                  <a:pt x="652741" y="1216164"/>
                </a:lnTo>
                <a:lnTo>
                  <a:pt x="690092" y="1216164"/>
                </a:lnTo>
                <a:close/>
              </a:path>
              <a:path extrusionOk="0" h="1216660" w="1610359">
                <a:moveTo>
                  <a:pt x="1610309" y="1216164"/>
                </a:moveTo>
                <a:lnTo>
                  <a:pt x="366166" y="426427"/>
                </a:lnTo>
                <a:lnTo>
                  <a:pt x="224028" y="0"/>
                </a:lnTo>
                <a:lnTo>
                  <a:pt x="211836" y="4572"/>
                </a:lnTo>
                <a:lnTo>
                  <a:pt x="352983" y="426542"/>
                </a:lnTo>
                <a:lnTo>
                  <a:pt x="3048" y="496824"/>
                </a:lnTo>
                <a:lnTo>
                  <a:pt x="6096" y="509016"/>
                </a:lnTo>
                <a:lnTo>
                  <a:pt x="361061" y="437730"/>
                </a:lnTo>
                <a:lnTo>
                  <a:pt x="1587411" y="1216164"/>
                </a:lnTo>
                <a:lnTo>
                  <a:pt x="1610309" y="1216164"/>
                </a:lnTo>
                <a:close/>
              </a:path>
            </a:pathLst>
          </a:custGeom>
          <a:solidFill>
            <a:srgbClr val="497E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4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9"/>
          <p:cNvSpPr txBox="1"/>
          <p:nvPr/>
        </p:nvSpPr>
        <p:spPr>
          <a:xfrm>
            <a:off x="3833550" y="2342553"/>
            <a:ext cx="471415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 1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9"/>
          <p:cNvSpPr txBox="1"/>
          <p:nvPr/>
        </p:nvSpPr>
        <p:spPr>
          <a:xfrm>
            <a:off x="6815569" y="2212540"/>
            <a:ext cx="471415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 1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9"/>
          <p:cNvSpPr txBox="1"/>
          <p:nvPr/>
        </p:nvSpPr>
        <p:spPr>
          <a:xfrm>
            <a:off x="6815569" y="3056246"/>
            <a:ext cx="518672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 2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8" name="Google Shape;258;p9"/>
          <p:cNvGrpSpPr/>
          <p:nvPr/>
        </p:nvGrpSpPr>
        <p:grpSpPr>
          <a:xfrm>
            <a:off x="5188081" y="2315353"/>
            <a:ext cx="1167476" cy="2616989"/>
            <a:chOff x="4346308" y="2551176"/>
            <a:chExt cx="1286386" cy="2883534"/>
          </a:xfrm>
        </p:grpSpPr>
        <p:sp>
          <p:nvSpPr>
            <p:cNvPr id="259" name="Google Shape;259;p9"/>
            <p:cNvSpPr/>
            <p:nvPr/>
          </p:nvSpPr>
          <p:spPr>
            <a:xfrm>
              <a:off x="4346308" y="2799600"/>
              <a:ext cx="1143000" cy="890269"/>
            </a:xfrm>
            <a:custGeom>
              <a:rect b="b" l="l" r="r" t="t"/>
              <a:pathLst>
                <a:path extrusionOk="0" h="890270" w="1143000">
                  <a:moveTo>
                    <a:pt x="1143000" y="838200"/>
                  </a:moveTo>
                  <a:lnTo>
                    <a:pt x="1057656" y="787908"/>
                  </a:lnTo>
                  <a:lnTo>
                    <a:pt x="1054608" y="786384"/>
                  </a:lnTo>
                  <a:lnTo>
                    <a:pt x="1051560" y="786384"/>
                  </a:lnTo>
                  <a:lnTo>
                    <a:pt x="1048512" y="789432"/>
                  </a:lnTo>
                  <a:lnTo>
                    <a:pt x="1046988" y="792480"/>
                  </a:lnTo>
                  <a:lnTo>
                    <a:pt x="1048512" y="797052"/>
                  </a:lnTo>
                  <a:lnTo>
                    <a:pt x="1051560" y="798576"/>
                  </a:lnTo>
                  <a:lnTo>
                    <a:pt x="1109319" y="832065"/>
                  </a:lnTo>
                  <a:lnTo>
                    <a:pt x="0" y="830580"/>
                  </a:lnTo>
                  <a:lnTo>
                    <a:pt x="0" y="842772"/>
                  </a:lnTo>
                  <a:lnTo>
                    <a:pt x="1106792" y="844257"/>
                  </a:lnTo>
                  <a:lnTo>
                    <a:pt x="1127760" y="844283"/>
                  </a:lnTo>
                  <a:lnTo>
                    <a:pt x="1130808" y="844296"/>
                  </a:lnTo>
                  <a:lnTo>
                    <a:pt x="1106792" y="844257"/>
                  </a:lnTo>
                  <a:lnTo>
                    <a:pt x="1051560" y="876300"/>
                  </a:lnTo>
                  <a:lnTo>
                    <a:pt x="1048512" y="877824"/>
                  </a:lnTo>
                  <a:lnTo>
                    <a:pt x="1046988" y="882396"/>
                  </a:lnTo>
                  <a:lnTo>
                    <a:pt x="1050036" y="888492"/>
                  </a:lnTo>
                  <a:lnTo>
                    <a:pt x="1054608" y="890016"/>
                  </a:lnTo>
                  <a:lnTo>
                    <a:pt x="1057656" y="886968"/>
                  </a:lnTo>
                  <a:lnTo>
                    <a:pt x="1130808" y="845159"/>
                  </a:lnTo>
                  <a:lnTo>
                    <a:pt x="1143000" y="838200"/>
                  </a:lnTo>
                  <a:close/>
                </a:path>
                <a:path extrusionOk="0" h="890270" w="1143000">
                  <a:moveTo>
                    <a:pt x="1143000" y="51816"/>
                  </a:moveTo>
                  <a:lnTo>
                    <a:pt x="1057656" y="1524"/>
                  </a:lnTo>
                  <a:lnTo>
                    <a:pt x="1054608" y="0"/>
                  </a:lnTo>
                  <a:lnTo>
                    <a:pt x="1051560" y="1524"/>
                  </a:lnTo>
                  <a:lnTo>
                    <a:pt x="1048512" y="4572"/>
                  </a:lnTo>
                  <a:lnTo>
                    <a:pt x="1046988" y="7620"/>
                  </a:lnTo>
                  <a:lnTo>
                    <a:pt x="1048512" y="10668"/>
                  </a:lnTo>
                  <a:lnTo>
                    <a:pt x="1051560" y="12192"/>
                  </a:lnTo>
                  <a:lnTo>
                    <a:pt x="1107389" y="45681"/>
                  </a:lnTo>
                  <a:lnTo>
                    <a:pt x="0" y="44196"/>
                  </a:lnTo>
                  <a:lnTo>
                    <a:pt x="0" y="56388"/>
                  </a:lnTo>
                  <a:lnTo>
                    <a:pt x="1109408" y="57873"/>
                  </a:lnTo>
                  <a:lnTo>
                    <a:pt x="1127747" y="57899"/>
                  </a:lnTo>
                  <a:lnTo>
                    <a:pt x="1109408" y="57873"/>
                  </a:lnTo>
                  <a:lnTo>
                    <a:pt x="1051560" y="91440"/>
                  </a:lnTo>
                  <a:lnTo>
                    <a:pt x="1048512" y="92964"/>
                  </a:lnTo>
                  <a:lnTo>
                    <a:pt x="1046988" y="96012"/>
                  </a:lnTo>
                  <a:lnTo>
                    <a:pt x="1050036" y="102108"/>
                  </a:lnTo>
                  <a:lnTo>
                    <a:pt x="1054608" y="103632"/>
                  </a:lnTo>
                  <a:lnTo>
                    <a:pt x="1057656" y="102108"/>
                  </a:lnTo>
                  <a:lnTo>
                    <a:pt x="1127760" y="60794"/>
                  </a:lnTo>
                  <a:lnTo>
                    <a:pt x="1130808" y="58991"/>
                  </a:lnTo>
                  <a:lnTo>
                    <a:pt x="1143000" y="51816"/>
                  </a:lnTo>
                  <a:close/>
                </a:path>
              </a:pathLst>
            </a:custGeom>
            <a:solidFill>
              <a:srgbClr val="497EB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4481817" y="2551176"/>
              <a:ext cx="802005" cy="1226820"/>
            </a:xfrm>
            <a:custGeom>
              <a:rect b="b" l="l" r="r" t="t"/>
              <a:pathLst>
                <a:path extrusionOk="0" h="1226820" w="802004">
                  <a:moveTo>
                    <a:pt x="801883" y="1226820"/>
                  </a:moveTo>
                  <a:lnTo>
                    <a:pt x="798705" y="1152144"/>
                  </a:lnTo>
                  <a:lnTo>
                    <a:pt x="794133" y="1083564"/>
                  </a:lnTo>
                  <a:lnTo>
                    <a:pt x="775845" y="883920"/>
                  </a:lnTo>
                  <a:lnTo>
                    <a:pt x="766701" y="819912"/>
                  </a:lnTo>
                  <a:lnTo>
                    <a:pt x="759081" y="758952"/>
                  </a:lnTo>
                  <a:lnTo>
                    <a:pt x="748413" y="697992"/>
                  </a:lnTo>
                  <a:lnTo>
                    <a:pt x="739269" y="640080"/>
                  </a:lnTo>
                  <a:lnTo>
                    <a:pt x="728601" y="583692"/>
                  </a:lnTo>
                  <a:lnTo>
                    <a:pt x="704217" y="478536"/>
                  </a:lnTo>
                  <a:lnTo>
                    <a:pt x="696597" y="452628"/>
                  </a:lnTo>
                  <a:lnTo>
                    <a:pt x="684405" y="403860"/>
                  </a:lnTo>
                  <a:lnTo>
                    <a:pt x="669165" y="358140"/>
                  </a:lnTo>
                  <a:lnTo>
                    <a:pt x="663069" y="335280"/>
                  </a:lnTo>
                  <a:lnTo>
                    <a:pt x="640209" y="271272"/>
                  </a:lnTo>
                  <a:lnTo>
                    <a:pt x="632589" y="252984"/>
                  </a:lnTo>
                  <a:lnTo>
                    <a:pt x="623445" y="233172"/>
                  </a:lnTo>
                  <a:lnTo>
                    <a:pt x="608205" y="196596"/>
                  </a:lnTo>
                  <a:lnTo>
                    <a:pt x="589917" y="163068"/>
                  </a:lnTo>
                  <a:lnTo>
                    <a:pt x="582297" y="147828"/>
                  </a:lnTo>
                  <a:lnTo>
                    <a:pt x="573153" y="132588"/>
                  </a:lnTo>
                  <a:lnTo>
                    <a:pt x="545721" y="91440"/>
                  </a:lnTo>
                  <a:lnTo>
                    <a:pt x="507621" y="48768"/>
                  </a:lnTo>
                  <a:lnTo>
                    <a:pt x="477141" y="24384"/>
                  </a:lnTo>
                  <a:lnTo>
                    <a:pt x="432945" y="4572"/>
                  </a:lnTo>
                  <a:lnTo>
                    <a:pt x="399417" y="0"/>
                  </a:lnTo>
                  <a:lnTo>
                    <a:pt x="378081" y="3048"/>
                  </a:lnTo>
                  <a:lnTo>
                    <a:pt x="365889" y="4572"/>
                  </a:lnTo>
                  <a:lnTo>
                    <a:pt x="333885" y="18288"/>
                  </a:lnTo>
                  <a:lnTo>
                    <a:pt x="323217" y="24384"/>
                  </a:lnTo>
                  <a:lnTo>
                    <a:pt x="314073" y="32004"/>
                  </a:lnTo>
                  <a:lnTo>
                    <a:pt x="303405" y="39624"/>
                  </a:lnTo>
                  <a:lnTo>
                    <a:pt x="292737" y="48768"/>
                  </a:lnTo>
                  <a:lnTo>
                    <a:pt x="283593" y="57912"/>
                  </a:lnTo>
                  <a:lnTo>
                    <a:pt x="274449" y="68580"/>
                  </a:lnTo>
                  <a:lnTo>
                    <a:pt x="265305" y="80772"/>
                  </a:lnTo>
                  <a:lnTo>
                    <a:pt x="254637" y="92964"/>
                  </a:lnTo>
                  <a:lnTo>
                    <a:pt x="245493" y="105156"/>
                  </a:lnTo>
                  <a:lnTo>
                    <a:pt x="227205" y="132588"/>
                  </a:lnTo>
                  <a:lnTo>
                    <a:pt x="219585" y="147828"/>
                  </a:lnTo>
                  <a:lnTo>
                    <a:pt x="210441" y="163068"/>
                  </a:lnTo>
                  <a:lnTo>
                    <a:pt x="201297" y="179832"/>
                  </a:lnTo>
                  <a:lnTo>
                    <a:pt x="193677" y="196596"/>
                  </a:lnTo>
                  <a:lnTo>
                    <a:pt x="184533" y="214884"/>
                  </a:lnTo>
                  <a:lnTo>
                    <a:pt x="154053" y="292608"/>
                  </a:lnTo>
                  <a:lnTo>
                    <a:pt x="138813" y="335280"/>
                  </a:lnTo>
                  <a:lnTo>
                    <a:pt x="123573" y="381000"/>
                  </a:lnTo>
                  <a:lnTo>
                    <a:pt x="117477" y="403860"/>
                  </a:lnTo>
                  <a:lnTo>
                    <a:pt x="109857" y="428244"/>
                  </a:lnTo>
                  <a:lnTo>
                    <a:pt x="85473" y="530352"/>
                  </a:lnTo>
                  <a:lnTo>
                    <a:pt x="73281" y="585216"/>
                  </a:lnTo>
                  <a:lnTo>
                    <a:pt x="62613" y="640080"/>
                  </a:lnTo>
                  <a:lnTo>
                    <a:pt x="51945" y="699516"/>
                  </a:lnTo>
                  <a:lnTo>
                    <a:pt x="33657" y="821436"/>
                  </a:lnTo>
                  <a:lnTo>
                    <a:pt x="18417" y="949452"/>
                  </a:lnTo>
                  <a:lnTo>
                    <a:pt x="12321" y="1016508"/>
                  </a:lnTo>
                  <a:lnTo>
                    <a:pt x="3177" y="1153668"/>
                  </a:lnTo>
                  <a:lnTo>
                    <a:pt x="0" y="1226820"/>
                  </a:lnTo>
                  <a:lnTo>
                    <a:pt x="24480" y="1226820"/>
                  </a:lnTo>
                  <a:lnTo>
                    <a:pt x="24513" y="1225296"/>
                  </a:lnTo>
                  <a:lnTo>
                    <a:pt x="29085" y="1155192"/>
                  </a:lnTo>
                  <a:lnTo>
                    <a:pt x="32133" y="1085088"/>
                  </a:lnTo>
                  <a:lnTo>
                    <a:pt x="44325" y="952500"/>
                  </a:lnTo>
                  <a:lnTo>
                    <a:pt x="67185" y="762000"/>
                  </a:lnTo>
                  <a:lnTo>
                    <a:pt x="77853" y="702564"/>
                  </a:lnTo>
                  <a:lnTo>
                    <a:pt x="86997" y="644652"/>
                  </a:lnTo>
                  <a:lnTo>
                    <a:pt x="97665" y="589788"/>
                  </a:lnTo>
                  <a:lnTo>
                    <a:pt x="128145" y="458724"/>
                  </a:lnTo>
                  <a:lnTo>
                    <a:pt x="135765" y="434340"/>
                  </a:lnTo>
                  <a:lnTo>
                    <a:pt x="147957" y="388620"/>
                  </a:lnTo>
                  <a:lnTo>
                    <a:pt x="163197" y="342900"/>
                  </a:lnTo>
                  <a:lnTo>
                    <a:pt x="169293" y="321564"/>
                  </a:lnTo>
                  <a:lnTo>
                    <a:pt x="176913" y="301752"/>
                  </a:lnTo>
                  <a:lnTo>
                    <a:pt x="184533" y="280416"/>
                  </a:lnTo>
                  <a:lnTo>
                    <a:pt x="192153" y="262128"/>
                  </a:lnTo>
                  <a:lnTo>
                    <a:pt x="208917" y="225552"/>
                  </a:lnTo>
                  <a:lnTo>
                    <a:pt x="216537" y="207264"/>
                  </a:lnTo>
                  <a:lnTo>
                    <a:pt x="224157" y="190500"/>
                  </a:lnTo>
                  <a:lnTo>
                    <a:pt x="233301" y="175260"/>
                  </a:lnTo>
                  <a:lnTo>
                    <a:pt x="240921" y="160020"/>
                  </a:lnTo>
                  <a:lnTo>
                    <a:pt x="250065" y="146304"/>
                  </a:lnTo>
                  <a:lnTo>
                    <a:pt x="257685" y="132588"/>
                  </a:lnTo>
                  <a:lnTo>
                    <a:pt x="266829" y="118872"/>
                  </a:lnTo>
                  <a:lnTo>
                    <a:pt x="275973" y="106680"/>
                  </a:lnTo>
                  <a:lnTo>
                    <a:pt x="285117" y="96012"/>
                  </a:lnTo>
                  <a:lnTo>
                    <a:pt x="292737" y="85344"/>
                  </a:lnTo>
                  <a:lnTo>
                    <a:pt x="311025" y="67056"/>
                  </a:lnTo>
                  <a:lnTo>
                    <a:pt x="329313" y="51816"/>
                  </a:lnTo>
                  <a:lnTo>
                    <a:pt x="338457" y="45720"/>
                  </a:lnTo>
                  <a:lnTo>
                    <a:pt x="347601" y="41148"/>
                  </a:lnTo>
                  <a:lnTo>
                    <a:pt x="356745" y="35052"/>
                  </a:lnTo>
                  <a:lnTo>
                    <a:pt x="365889" y="32004"/>
                  </a:lnTo>
                  <a:lnTo>
                    <a:pt x="373509" y="28956"/>
                  </a:lnTo>
                  <a:lnTo>
                    <a:pt x="391797" y="25908"/>
                  </a:lnTo>
                  <a:lnTo>
                    <a:pt x="410085" y="25908"/>
                  </a:lnTo>
                  <a:lnTo>
                    <a:pt x="428373" y="28956"/>
                  </a:lnTo>
                  <a:lnTo>
                    <a:pt x="437517" y="32004"/>
                  </a:lnTo>
                  <a:lnTo>
                    <a:pt x="445137" y="36576"/>
                  </a:lnTo>
                  <a:lnTo>
                    <a:pt x="463425" y="45720"/>
                  </a:lnTo>
                  <a:lnTo>
                    <a:pt x="472569" y="51816"/>
                  </a:lnTo>
                  <a:lnTo>
                    <a:pt x="490857" y="67056"/>
                  </a:lnTo>
                  <a:lnTo>
                    <a:pt x="500001" y="76200"/>
                  </a:lnTo>
                  <a:lnTo>
                    <a:pt x="507621" y="85344"/>
                  </a:lnTo>
                  <a:lnTo>
                    <a:pt x="516765" y="96012"/>
                  </a:lnTo>
                  <a:lnTo>
                    <a:pt x="525909" y="108204"/>
                  </a:lnTo>
                  <a:lnTo>
                    <a:pt x="535053" y="118872"/>
                  </a:lnTo>
                  <a:lnTo>
                    <a:pt x="542673" y="132588"/>
                  </a:lnTo>
                  <a:lnTo>
                    <a:pt x="551817" y="146304"/>
                  </a:lnTo>
                  <a:lnTo>
                    <a:pt x="559437" y="160020"/>
                  </a:lnTo>
                  <a:lnTo>
                    <a:pt x="568581" y="175260"/>
                  </a:lnTo>
                  <a:lnTo>
                    <a:pt x="576201" y="192024"/>
                  </a:lnTo>
                  <a:lnTo>
                    <a:pt x="585345" y="207264"/>
                  </a:lnTo>
                  <a:lnTo>
                    <a:pt x="608205" y="262128"/>
                  </a:lnTo>
                  <a:lnTo>
                    <a:pt x="631065" y="321564"/>
                  </a:lnTo>
                  <a:lnTo>
                    <a:pt x="638685" y="342900"/>
                  </a:lnTo>
                  <a:lnTo>
                    <a:pt x="646305" y="365760"/>
                  </a:lnTo>
                  <a:lnTo>
                    <a:pt x="652401" y="388620"/>
                  </a:lnTo>
                  <a:lnTo>
                    <a:pt x="660021" y="411480"/>
                  </a:lnTo>
                  <a:lnTo>
                    <a:pt x="666117" y="434340"/>
                  </a:lnTo>
                  <a:lnTo>
                    <a:pt x="672213" y="458724"/>
                  </a:lnTo>
                  <a:lnTo>
                    <a:pt x="679833" y="484632"/>
                  </a:lnTo>
                  <a:lnTo>
                    <a:pt x="692025" y="536448"/>
                  </a:lnTo>
                  <a:lnTo>
                    <a:pt x="702693" y="589788"/>
                  </a:lnTo>
                  <a:lnTo>
                    <a:pt x="724029" y="702564"/>
                  </a:lnTo>
                  <a:lnTo>
                    <a:pt x="742317" y="824484"/>
                  </a:lnTo>
                  <a:lnTo>
                    <a:pt x="757557" y="952500"/>
                  </a:lnTo>
                  <a:lnTo>
                    <a:pt x="763653" y="1018032"/>
                  </a:lnTo>
                  <a:lnTo>
                    <a:pt x="772797" y="1153668"/>
                  </a:lnTo>
                  <a:lnTo>
                    <a:pt x="775912" y="1226820"/>
                  </a:lnTo>
                  <a:lnTo>
                    <a:pt x="801883" y="1226820"/>
                  </a:lnTo>
                  <a:close/>
                </a:path>
              </a:pathLst>
            </a:custGeom>
            <a:solidFill>
              <a:srgbClr val="375D8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4417939" y="5013960"/>
              <a:ext cx="1214755" cy="104139"/>
            </a:xfrm>
            <a:custGeom>
              <a:rect b="b" l="l" r="r" t="t"/>
              <a:pathLst>
                <a:path extrusionOk="0" h="104139" w="1214754">
                  <a:moveTo>
                    <a:pt x="1190191" y="52578"/>
                  </a:moveTo>
                  <a:lnTo>
                    <a:pt x="1178314" y="45689"/>
                  </a:lnTo>
                  <a:lnTo>
                    <a:pt x="0" y="44196"/>
                  </a:lnTo>
                  <a:lnTo>
                    <a:pt x="0" y="56388"/>
                  </a:lnTo>
                  <a:lnTo>
                    <a:pt x="1181041" y="57884"/>
                  </a:lnTo>
                  <a:lnTo>
                    <a:pt x="1190191" y="52578"/>
                  </a:lnTo>
                  <a:close/>
                </a:path>
                <a:path extrusionOk="0" h="104139" w="1214754">
                  <a:moveTo>
                    <a:pt x="1214628" y="51816"/>
                  </a:moveTo>
                  <a:lnTo>
                    <a:pt x="1129284" y="1524"/>
                  </a:lnTo>
                  <a:lnTo>
                    <a:pt x="1126236" y="0"/>
                  </a:lnTo>
                  <a:lnTo>
                    <a:pt x="1121664" y="1524"/>
                  </a:lnTo>
                  <a:lnTo>
                    <a:pt x="1118616" y="7620"/>
                  </a:lnTo>
                  <a:lnTo>
                    <a:pt x="1120140" y="10668"/>
                  </a:lnTo>
                  <a:lnTo>
                    <a:pt x="1123188" y="13716"/>
                  </a:lnTo>
                  <a:lnTo>
                    <a:pt x="1178314" y="45689"/>
                  </a:lnTo>
                  <a:lnTo>
                    <a:pt x="1202436" y="45720"/>
                  </a:lnTo>
                  <a:lnTo>
                    <a:pt x="1202436" y="59000"/>
                  </a:lnTo>
                  <a:lnTo>
                    <a:pt x="1214628" y="51816"/>
                  </a:lnTo>
                  <a:close/>
                </a:path>
                <a:path extrusionOk="0" h="104139" w="1214754">
                  <a:moveTo>
                    <a:pt x="1199388" y="60796"/>
                  </a:moveTo>
                  <a:lnTo>
                    <a:pt x="1199388" y="57912"/>
                  </a:lnTo>
                  <a:lnTo>
                    <a:pt x="1181041" y="57884"/>
                  </a:lnTo>
                  <a:lnTo>
                    <a:pt x="1123188" y="91440"/>
                  </a:lnTo>
                  <a:lnTo>
                    <a:pt x="1120140" y="92964"/>
                  </a:lnTo>
                  <a:lnTo>
                    <a:pt x="1118616" y="96012"/>
                  </a:lnTo>
                  <a:lnTo>
                    <a:pt x="1121664" y="102108"/>
                  </a:lnTo>
                  <a:lnTo>
                    <a:pt x="1126236" y="103632"/>
                  </a:lnTo>
                  <a:lnTo>
                    <a:pt x="1129284" y="102108"/>
                  </a:lnTo>
                  <a:lnTo>
                    <a:pt x="1199388" y="60796"/>
                  </a:lnTo>
                  <a:close/>
                </a:path>
                <a:path extrusionOk="0" h="104139" w="1214754">
                  <a:moveTo>
                    <a:pt x="1202436" y="57912"/>
                  </a:moveTo>
                  <a:lnTo>
                    <a:pt x="1202436" y="45720"/>
                  </a:lnTo>
                  <a:lnTo>
                    <a:pt x="1178314" y="45689"/>
                  </a:lnTo>
                  <a:lnTo>
                    <a:pt x="1190191" y="52578"/>
                  </a:lnTo>
                  <a:lnTo>
                    <a:pt x="1199388" y="47244"/>
                  </a:lnTo>
                  <a:lnTo>
                    <a:pt x="1199388" y="57908"/>
                  </a:lnTo>
                  <a:lnTo>
                    <a:pt x="1202436" y="57912"/>
                  </a:lnTo>
                  <a:close/>
                </a:path>
                <a:path extrusionOk="0" h="104139" w="1214754">
                  <a:moveTo>
                    <a:pt x="1199381" y="57908"/>
                  </a:moveTo>
                  <a:lnTo>
                    <a:pt x="1190191" y="52578"/>
                  </a:lnTo>
                  <a:lnTo>
                    <a:pt x="1181041" y="57884"/>
                  </a:lnTo>
                  <a:lnTo>
                    <a:pt x="1199381" y="57908"/>
                  </a:lnTo>
                  <a:close/>
                </a:path>
                <a:path extrusionOk="0" h="104139" w="1214754">
                  <a:moveTo>
                    <a:pt x="1199388" y="57908"/>
                  </a:moveTo>
                  <a:lnTo>
                    <a:pt x="1199388" y="47244"/>
                  </a:lnTo>
                  <a:lnTo>
                    <a:pt x="1190191" y="52578"/>
                  </a:lnTo>
                  <a:lnTo>
                    <a:pt x="1199388" y="57908"/>
                  </a:lnTo>
                  <a:close/>
                </a:path>
                <a:path extrusionOk="0" h="104139" w="1214754">
                  <a:moveTo>
                    <a:pt x="1202436" y="59000"/>
                  </a:moveTo>
                  <a:lnTo>
                    <a:pt x="1202436" y="57912"/>
                  </a:lnTo>
                  <a:lnTo>
                    <a:pt x="1199381" y="57908"/>
                  </a:lnTo>
                  <a:lnTo>
                    <a:pt x="1199388" y="60796"/>
                  </a:lnTo>
                  <a:lnTo>
                    <a:pt x="1202436" y="59000"/>
                  </a:lnTo>
                  <a:close/>
                </a:path>
              </a:pathLst>
            </a:custGeom>
            <a:solidFill>
              <a:srgbClr val="497EB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4475851" y="3777996"/>
              <a:ext cx="812800" cy="1656714"/>
            </a:xfrm>
            <a:custGeom>
              <a:rect b="b" l="l" r="r" t="t"/>
              <a:pathLst>
                <a:path extrusionOk="0" h="1656714" w="812800">
                  <a:moveTo>
                    <a:pt x="13716" y="202691"/>
                  </a:moveTo>
                  <a:lnTo>
                    <a:pt x="10668" y="202691"/>
                  </a:lnTo>
                  <a:lnTo>
                    <a:pt x="6096" y="204215"/>
                  </a:lnTo>
                  <a:lnTo>
                    <a:pt x="1524" y="208787"/>
                  </a:lnTo>
                  <a:lnTo>
                    <a:pt x="0" y="211835"/>
                  </a:lnTo>
                  <a:lnTo>
                    <a:pt x="0" y="214883"/>
                  </a:lnTo>
                  <a:lnTo>
                    <a:pt x="1524" y="289559"/>
                  </a:lnTo>
                  <a:lnTo>
                    <a:pt x="1524" y="214883"/>
                  </a:lnTo>
                  <a:lnTo>
                    <a:pt x="13716" y="202691"/>
                  </a:lnTo>
                  <a:close/>
                </a:path>
                <a:path extrusionOk="0" h="1656714" w="812800">
                  <a:moveTo>
                    <a:pt x="30446" y="0"/>
                  </a:moveTo>
                  <a:lnTo>
                    <a:pt x="5966" y="0"/>
                  </a:lnTo>
                  <a:lnTo>
                    <a:pt x="3048" y="68579"/>
                  </a:lnTo>
                  <a:lnTo>
                    <a:pt x="1524" y="141731"/>
                  </a:lnTo>
                  <a:lnTo>
                    <a:pt x="1524" y="208787"/>
                  </a:lnTo>
                  <a:lnTo>
                    <a:pt x="6096" y="204215"/>
                  </a:lnTo>
                  <a:lnTo>
                    <a:pt x="10668" y="202691"/>
                  </a:lnTo>
                  <a:lnTo>
                    <a:pt x="13716" y="202691"/>
                  </a:lnTo>
                  <a:lnTo>
                    <a:pt x="13716" y="227075"/>
                  </a:lnTo>
                  <a:lnTo>
                    <a:pt x="25908" y="214883"/>
                  </a:lnTo>
                  <a:lnTo>
                    <a:pt x="30446" y="0"/>
                  </a:lnTo>
                  <a:close/>
                </a:path>
                <a:path extrusionOk="0" h="1656714" w="812800">
                  <a:moveTo>
                    <a:pt x="786384" y="723518"/>
                  </a:moveTo>
                  <a:lnTo>
                    <a:pt x="786384" y="288035"/>
                  </a:lnTo>
                  <a:lnTo>
                    <a:pt x="784860" y="361187"/>
                  </a:lnTo>
                  <a:lnTo>
                    <a:pt x="778764" y="502919"/>
                  </a:lnTo>
                  <a:lnTo>
                    <a:pt x="769620" y="638555"/>
                  </a:lnTo>
                  <a:lnTo>
                    <a:pt x="763524" y="705611"/>
                  </a:lnTo>
                  <a:lnTo>
                    <a:pt x="748284" y="833627"/>
                  </a:lnTo>
                  <a:lnTo>
                    <a:pt x="729996" y="954023"/>
                  </a:lnTo>
                  <a:lnTo>
                    <a:pt x="719328" y="1011935"/>
                  </a:lnTo>
                  <a:lnTo>
                    <a:pt x="697992" y="1121663"/>
                  </a:lnTo>
                  <a:lnTo>
                    <a:pt x="685800" y="1173479"/>
                  </a:lnTo>
                  <a:lnTo>
                    <a:pt x="678180" y="1197863"/>
                  </a:lnTo>
                  <a:lnTo>
                    <a:pt x="665988" y="1246631"/>
                  </a:lnTo>
                  <a:lnTo>
                    <a:pt x="658368" y="1269491"/>
                  </a:lnTo>
                  <a:lnTo>
                    <a:pt x="652272" y="1292351"/>
                  </a:lnTo>
                  <a:lnTo>
                    <a:pt x="629412" y="1356359"/>
                  </a:lnTo>
                  <a:lnTo>
                    <a:pt x="621792" y="1376171"/>
                  </a:lnTo>
                  <a:lnTo>
                    <a:pt x="614172" y="1394459"/>
                  </a:lnTo>
                  <a:lnTo>
                    <a:pt x="606552" y="1414271"/>
                  </a:lnTo>
                  <a:lnTo>
                    <a:pt x="598932" y="1432559"/>
                  </a:lnTo>
                  <a:lnTo>
                    <a:pt x="591312" y="1449323"/>
                  </a:lnTo>
                  <a:lnTo>
                    <a:pt x="582168" y="1466087"/>
                  </a:lnTo>
                  <a:lnTo>
                    <a:pt x="574548" y="1481327"/>
                  </a:lnTo>
                  <a:lnTo>
                    <a:pt x="565404" y="1496567"/>
                  </a:lnTo>
                  <a:lnTo>
                    <a:pt x="557784" y="1511807"/>
                  </a:lnTo>
                  <a:lnTo>
                    <a:pt x="548640" y="1525523"/>
                  </a:lnTo>
                  <a:lnTo>
                    <a:pt x="539496" y="1537715"/>
                  </a:lnTo>
                  <a:lnTo>
                    <a:pt x="531876" y="1549907"/>
                  </a:lnTo>
                  <a:lnTo>
                    <a:pt x="513588" y="1571243"/>
                  </a:lnTo>
                  <a:lnTo>
                    <a:pt x="495300" y="1589531"/>
                  </a:lnTo>
                  <a:lnTo>
                    <a:pt x="486156" y="1597151"/>
                  </a:lnTo>
                  <a:lnTo>
                    <a:pt x="478536" y="1604771"/>
                  </a:lnTo>
                  <a:lnTo>
                    <a:pt x="460248" y="1616963"/>
                  </a:lnTo>
                  <a:lnTo>
                    <a:pt x="451104" y="1621535"/>
                  </a:lnTo>
                  <a:lnTo>
                    <a:pt x="432816" y="1627631"/>
                  </a:lnTo>
                  <a:lnTo>
                    <a:pt x="414528" y="1630679"/>
                  </a:lnTo>
                  <a:lnTo>
                    <a:pt x="397764" y="1630679"/>
                  </a:lnTo>
                  <a:lnTo>
                    <a:pt x="342900" y="1610867"/>
                  </a:lnTo>
                  <a:lnTo>
                    <a:pt x="298704" y="1571243"/>
                  </a:lnTo>
                  <a:lnTo>
                    <a:pt x="281940" y="1549907"/>
                  </a:lnTo>
                  <a:lnTo>
                    <a:pt x="272796" y="1537715"/>
                  </a:lnTo>
                  <a:lnTo>
                    <a:pt x="263652" y="1523999"/>
                  </a:lnTo>
                  <a:lnTo>
                    <a:pt x="256032" y="1510283"/>
                  </a:lnTo>
                  <a:lnTo>
                    <a:pt x="246888" y="1496567"/>
                  </a:lnTo>
                  <a:lnTo>
                    <a:pt x="239268" y="1481327"/>
                  </a:lnTo>
                  <a:lnTo>
                    <a:pt x="230124" y="1466087"/>
                  </a:lnTo>
                  <a:lnTo>
                    <a:pt x="222504" y="1449323"/>
                  </a:lnTo>
                  <a:lnTo>
                    <a:pt x="214884" y="1431035"/>
                  </a:lnTo>
                  <a:lnTo>
                    <a:pt x="205740" y="1414271"/>
                  </a:lnTo>
                  <a:lnTo>
                    <a:pt x="198120" y="1394459"/>
                  </a:lnTo>
                  <a:lnTo>
                    <a:pt x="190500" y="1376171"/>
                  </a:lnTo>
                  <a:lnTo>
                    <a:pt x="182880" y="1354835"/>
                  </a:lnTo>
                  <a:lnTo>
                    <a:pt x="175260" y="1335023"/>
                  </a:lnTo>
                  <a:lnTo>
                    <a:pt x="169164" y="1313687"/>
                  </a:lnTo>
                  <a:lnTo>
                    <a:pt x="161544" y="1290827"/>
                  </a:lnTo>
                  <a:lnTo>
                    <a:pt x="153924" y="1269491"/>
                  </a:lnTo>
                  <a:lnTo>
                    <a:pt x="147828" y="1245107"/>
                  </a:lnTo>
                  <a:lnTo>
                    <a:pt x="134112" y="1197863"/>
                  </a:lnTo>
                  <a:lnTo>
                    <a:pt x="115824" y="1121663"/>
                  </a:lnTo>
                  <a:lnTo>
                    <a:pt x="103632" y="1066799"/>
                  </a:lnTo>
                  <a:lnTo>
                    <a:pt x="92964" y="1011935"/>
                  </a:lnTo>
                  <a:lnTo>
                    <a:pt x="82296" y="954023"/>
                  </a:lnTo>
                  <a:lnTo>
                    <a:pt x="73152" y="894587"/>
                  </a:lnTo>
                  <a:lnTo>
                    <a:pt x="65532" y="832103"/>
                  </a:lnTo>
                  <a:lnTo>
                    <a:pt x="56388" y="769619"/>
                  </a:lnTo>
                  <a:lnTo>
                    <a:pt x="38100" y="571499"/>
                  </a:lnTo>
                  <a:lnTo>
                    <a:pt x="33528" y="502919"/>
                  </a:lnTo>
                  <a:lnTo>
                    <a:pt x="27432" y="361187"/>
                  </a:lnTo>
                  <a:lnTo>
                    <a:pt x="25908" y="288035"/>
                  </a:lnTo>
                  <a:lnTo>
                    <a:pt x="25908" y="222503"/>
                  </a:lnTo>
                  <a:lnTo>
                    <a:pt x="21336" y="227075"/>
                  </a:lnTo>
                  <a:lnTo>
                    <a:pt x="13716" y="227075"/>
                  </a:lnTo>
                  <a:lnTo>
                    <a:pt x="13716" y="202691"/>
                  </a:lnTo>
                  <a:lnTo>
                    <a:pt x="1524" y="214883"/>
                  </a:lnTo>
                  <a:lnTo>
                    <a:pt x="1524" y="289559"/>
                  </a:lnTo>
                  <a:lnTo>
                    <a:pt x="3048" y="361187"/>
                  </a:lnTo>
                  <a:lnTo>
                    <a:pt x="9144" y="504443"/>
                  </a:lnTo>
                  <a:lnTo>
                    <a:pt x="18288" y="641603"/>
                  </a:lnTo>
                  <a:lnTo>
                    <a:pt x="24384" y="707135"/>
                  </a:lnTo>
                  <a:lnTo>
                    <a:pt x="39624" y="836675"/>
                  </a:lnTo>
                  <a:lnTo>
                    <a:pt x="57912" y="958595"/>
                  </a:lnTo>
                  <a:lnTo>
                    <a:pt x="79248" y="1072895"/>
                  </a:lnTo>
                  <a:lnTo>
                    <a:pt x="103632" y="1179575"/>
                  </a:lnTo>
                  <a:lnTo>
                    <a:pt x="115824" y="1228343"/>
                  </a:lnTo>
                  <a:lnTo>
                    <a:pt x="123444" y="1252727"/>
                  </a:lnTo>
                  <a:lnTo>
                    <a:pt x="129540" y="1277111"/>
                  </a:lnTo>
                  <a:lnTo>
                    <a:pt x="137160" y="1299971"/>
                  </a:lnTo>
                  <a:lnTo>
                    <a:pt x="144780" y="1321307"/>
                  </a:lnTo>
                  <a:lnTo>
                    <a:pt x="152400" y="1344167"/>
                  </a:lnTo>
                  <a:lnTo>
                    <a:pt x="160020" y="1363979"/>
                  </a:lnTo>
                  <a:lnTo>
                    <a:pt x="167640" y="1385315"/>
                  </a:lnTo>
                  <a:lnTo>
                    <a:pt x="175260" y="1405127"/>
                  </a:lnTo>
                  <a:lnTo>
                    <a:pt x="182880" y="1423415"/>
                  </a:lnTo>
                  <a:lnTo>
                    <a:pt x="192024" y="1441703"/>
                  </a:lnTo>
                  <a:lnTo>
                    <a:pt x="199644" y="1459991"/>
                  </a:lnTo>
                  <a:lnTo>
                    <a:pt x="208788" y="1476755"/>
                  </a:lnTo>
                  <a:lnTo>
                    <a:pt x="216408" y="1493519"/>
                  </a:lnTo>
                  <a:lnTo>
                    <a:pt x="243840" y="1539239"/>
                  </a:lnTo>
                  <a:lnTo>
                    <a:pt x="252984" y="1551431"/>
                  </a:lnTo>
                  <a:lnTo>
                    <a:pt x="262128" y="1565147"/>
                  </a:lnTo>
                  <a:lnTo>
                    <a:pt x="271272" y="1577339"/>
                  </a:lnTo>
                  <a:lnTo>
                    <a:pt x="289560" y="1598675"/>
                  </a:lnTo>
                  <a:lnTo>
                    <a:pt x="300228" y="1607819"/>
                  </a:lnTo>
                  <a:lnTo>
                    <a:pt x="309372" y="1616963"/>
                  </a:lnTo>
                  <a:lnTo>
                    <a:pt x="352044" y="1644395"/>
                  </a:lnTo>
                  <a:lnTo>
                    <a:pt x="396240" y="1656587"/>
                  </a:lnTo>
                  <a:lnTo>
                    <a:pt x="419100" y="1656587"/>
                  </a:lnTo>
                  <a:lnTo>
                    <a:pt x="429768" y="1655063"/>
                  </a:lnTo>
                  <a:lnTo>
                    <a:pt x="440436" y="1652015"/>
                  </a:lnTo>
                  <a:lnTo>
                    <a:pt x="451104" y="1647443"/>
                  </a:lnTo>
                  <a:lnTo>
                    <a:pt x="461772" y="1644395"/>
                  </a:lnTo>
                  <a:lnTo>
                    <a:pt x="504444" y="1616963"/>
                  </a:lnTo>
                  <a:lnTo>
                    <a:pt x="533400" y="1588007"/>
                  </a:lnTo>
                  <a:lnTo>
                    <a:pt x="579120" y="1523999"/>
                  </a:lnTo>
                  <a:lnTo>
                    <a:pt x="605028" y="1476755"/>
                  </a:lnTo>
                  <a:lnTo>
                    <a:pt x="614172" y="1459991"/>
                  </a:lnTo>
                  <a:lnTo>
                    <a:pt x="629412" y="1423415"/>
                  </a:lnTo>
                  <a:lnTo>
                    <a:pt x="638556" y="1405127"/>
                  </a:lnTo>
                  <a:lnTo>
                    <a:pt x="646176" y="1385315"/>
                  </a:lnTo>
                  <a:lnTo>
                    <a:pt x="669036" y="1321307"/>
                  </a:lnTo>
                  <a:lnTo>
                    <a:pt x="675132" y="1298447"/>
                  </a:lnTo>
                  <a:lnTo>
                    <a:pt x="690372" y="1252727"/>
                  </a:lnTo>
                  <a:lnTo>
                    <a:pt x="702564" y="1203959"/>
                  </a:lnTo>
                  <a:lnTo>
                    <a:pt x="710184" y="1178051"/>
                  </a:lnTo>
                  <a:lnTo>
                    <a:pt x="734568" y="1072895"/>
                  </a:lnTo>
                  <a:lnTo>
                    <a:pt x="755904" y="958595"/>
                  </a:lnTo>
                  <a:lnTo>
                    <a:pt x="765048" y="897635"/>
                  </a:lnTo>
                  <a:lnTo>
                    <a:pt x="772668" y="836675"/>
                  </a:lnTo>
                  <a:lnTo>
                    <a:pt x="781812" y="772667"/>
                  </a:lnTo>
                  <a:lnTo>
                    <a:pt x="786384" y="723518"/>
                  </a:lnTo>
                  <a:close/>
                </a:path>
                <a:path extrusionOk="0" h="1656714" w="812800">
                  <a:moveTo>
                    <a:pt x="25908" y="222503"/>
                  </a:moveTo>
                  <a:lnTo>
                    <a:pt x="25908" y="214883"/>
                  </a:lnTo>
                  <a:lnTo>
                    <a:pt x="13716" y="227075"/>
                  </a:lnTo>
                  <a:lnTo>
                    <a:pt x="21336" y="227075"/>
                  </a:lnTo>
                  <a:lnTo>
                    <a:pt x="25908" y="222503"/>
                  </a:lnTo>
                  <a:close/>
                </a:path>
                <a:path extrusionOk="0" h="1656714" w="812800">
                  <a:moveTo>
                    <a:pt x="812292" y="288035"/>
                  </a:moveTo>
                  <a:lnTo>
                    <a:pt x="812292" y="140207"/>
                  </a:lnTo>
                  <a:lnTo>
                    <a:pt x="810768" y="68579"/>
                  </a:lnTo>
                  <a:lnTo>
                    <a:pt x="807849" y="0"/>
                  </a:lnTo>
                  <a:lnTo>
                    <a:pt x="781878" y="0"/>
                  </a:lnTo>
                  <a:lnTo>
                    <a:pt x="784860" y="68579"/>
                  </a:lnTo>
                  <a:lnTo>
                    <a:pt x="786384" y="141731"/>
                  </a:lnTo>
                  <a:lnTo>
                    <a:pt x="786384" y="723518"/>
                  </a:lnTo>
                  <a:lnTo>
                    <a:pt x="800100" y="573023"/>
                  </a:lnTo>
                  <a:lnTo>
                    <a:pt x="804672" y="502919"/>
                  </a:lnTo>
                  <a:lnTo>
                    <a:pt x="810768" y="361187"/>
                  </a:lnTo>
                  <a:lnTo>
                    <a:pt x="812292" y="288035"/>
                  </a:lnTo>
                  <a:close/>
                </a:path>
              </a:pathLst>
            </a:custGeom>
            <a:solidFill>
              <a:srgbClr val="375D8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9"/>
          <p:cNvSpPr txBox="1"/>
          <p:nvPr/>
        </p:nvSpPr>
        <p:spPr>
          <a:xfrm>
            <a:off x="3108793" y="3732595"/>
            <a:ext cx="204587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Tx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4" name="Google Shape;264;p9"/>
          <p:cNvGrpSpPr/>
          <p:nvPr/>
        </p:nvGrpSpPr>
        <p:grpSpPr>
          <a:xfrm>
            <a:off x="7575360" y="3547718"/>
            <a:ext cx="1126095" cy="801061"/>
            <a:chOff x="6976735" y="3909060"/>
            <a:chExt cx="1240790" cy="882650"/>
          </a:xfrm>
        </p:grpSpPr>
        <p:sp>
          <p:nvSpPr>
            <p:cNvPr id="265" name="Google Shape;265;p9"/>
            <p:cNvSpPr/>
            <p:nvPr/>
          </p:nvSpPr>
          <p:spPr>
            <a:xfrm>
              <a:off x="6990451" y="3921252"/>
              <a:ext cx="1213485" cy="858519"/>
            </a:xfrm>
            <a:custGeom>
              <a:rect b="b" l="l" r="r" t="t"/>
              <a:pathLst>
                <a:path extrusionOk="0" h="858520" w="1213484">
                  <a:moveTo>
                    <a:pt x="1213104" y="428244"/>
                  </a:moveTo>
                  <a:lnTo>
                    <a:pt x="1210627" y="389308"/>
                  </a:lnTo>
                  <a:lnTo>
                    <a:pt x="1203341" y="351343"/>
                  </a:lnTo>
                  <a:lnTo>
                    <a:pt x="1191457" y="314501"/>
                  </a:lnTo>
                  <a:lnTo>
                    <a:pt x="1175190" y="278933"/>
                  </a:lnTo>
                  <a:lnTo>
                    <a:pt x="1154751" y="244793"/>
                  </a:lnTo>
                  <a:lnTo>
                    <a:pt x="1130356" y="212231"/>
                  </a:lnTo>
                  <a:lnTo>
                    <a:pt x="1102216" y="181400"/>
                  </a:lnTo>
                  <a:lnTo>
                    <a:pt x="1070546" y="152452"/>
                  </a:lnTo>
                  <a:lnTo>
                    <a:pt x="1035558" y="125539"/>
                  </a:lnTo>
                  <a:lnTo>
                    <a:pt x="997465" y="100813"/>
                  </a:lnTo>
                  <a:lnTo>
                    <a:pt x="956481" y="78427"/>
                  </a:lnTo>
                  <a:lnTo>
                    <a:pt x="912819" y="58532"/>
                  </a:lnTo>
                  <a:lnTo>
                    <a:pt x="866692" y="41281"/>
                  </a:lnTo>
                  <a:lnTo>
                    <a:pt x="818314" y="26825"/>
                  </a:lnTo>
                  <a:lnTo>
                    <a:pt x="767898" y="15317"/>
                  </a:lnTo>
                  <a:lnTo>
                    <a:pt x="715657" y="6909"/>
                  </a:lnTo>
                  <a:lnTo>
                    <a:pt x="661803" y="1752"/>
                  </a:lnTo>
                  <a:lnTo>
                    <a:pt x="606552" y="0"/>
                  </a:lnTo>
                  <a:lnTo>
                    <a:pt x="551300" y="1752"/>
                  </a:lnTo>
                  <a:lnTo>
                    <a:pt x="497446" y="6909"/>
                  </a:lnTo>
                  <a:lnTo>
                    <a:pt x="445205" y="15317"/>
                  </a:lnTo>
                  <a:lnTo>
                    <a:pt x="394789" y="26825"/>
                  </a:lnTo>
                  <a:lnTo>
                    <a:pt x="346411" y="41281"/>
                  </a:lnTo>
                  <a:lnTo>
                    <a:pt x="300284" y="58532"/>
                  </a:lnTo>
                  <a:lnTo>
                    <a:pt x="256622" y="78427"/>
                  </a:lnTo>
                  <a:lnTo>
                    <a:pt x="215638" y="100813"/>
                  </a:lnTo>
                  <a:lnTo>
                    <a:pt x="177546" y="125539"/>
                  </a:lnTo>
                  <a:lnTo>
                    <a:pt x="142557" y="152452"/>
                  </a:lnTo>
                  <a:lnTo>
                    <a:pt x="110887" y="181400"/>
                  </a:lnTo>
                  <a:lnTo>
                    <a:pt x="82747" y="212231"/>
                  </a:lnTo>
                  <a:lnTo>
                    <a:pt x="58352" y="244793"/>
                  </a:lnTo>
                  <a:lnTo>
                    <a:pt x="37913" y="278933"/>
                  </a:lnTo>
                  <a:lnTo>
                    <a:pt x="21646" y="314501"/>
                  </a:lnTo>
                  <a:lnTo>
                    <a:pt x="9762" y="351343"/>
                  </a:lnTo>
                  <a:lnTo>
                    <a:pt x="2476" y="389308"/>
                  </a:lnTo>
                  <a:lnTo>
                    <a:pt x="0" y="428244"/>
                  </a:lnTo>
                  <a:lnTo>
                    <a:pt x="2476" y="467419"/>
                  </a:lnTo>
                  <a:lnTo>
                    <a:pt x="9762" y="505597"/>
                  </a:lnTo>
                  <a:lnTo>
                    <a:pt x="21646" y="542628"/>
                  </a:lnTo>
                  <a:lnTo>
                    <a:pt x="37913" y="578361"/>
                  </a:lnTo>
                  <a:lnTo>
                    <a:pt x="58352" y="612644"/>
                  </a:lnTo>
                  <a:lnTo>
                    <a:pt x="82747" y="645329"/>
                  </a:lnTo>
                  <a:lnTo>
                    <a:pt x="110887" y="676264"/>
                  </a:lnTo>
                  <a:lnTo>
                    <a:pt x="142557" y="705298"/>
                  </a:lnTo>
                  <a:lnTo>
                    <a:pt x="177546" y="732282"/>
                  </a:lnTo>
                  <a:lnTo>
                    <a:pt x="215638" y="757064"/>
                  </a:lnTo>
                  <a:lnTo>
                    <a:pt x="256622" y="779494"/>
                  </a:lnTo>
                  <a:lnTo>
                    <a:pt x="300284" y="799422"/>
                  </a:lnTo>
                  <a:lnTo>
                    <a:pt x="346411" y="816697"/>
                  </a:lnTo>
                  <a:lnTo>
                    <a:pt x="394789" y="831169"/>
                  </a:lnTo>
                  <a:lnTo>
                    <a:pt x="445205" y="842687"/>
                  </a:lnTo>
                  <a:lnTo>
                    <a:pt x="497446" y="851100"/>
                  </a:lnTo>
                  <a:lnTo>
                    <a:pt x="551300" y="856259"/>
                  </a:lnTo>
                  <a:lnTo>
                    <a:pt x="606552" y="858012"/>
                  </a:lnTo>
                  <a:lnTo>
                    <a:pt x="661803" y="856259"/>
                  </a:lnTo>
                  <a:lnTo>
                    <a:pt x="715657" y="851100"/>
                  </a:lnTo>
                  <a:lnTo>
                    <a:pt x="767898" y="842687"/>
                  </a:lnTo>
                  <a:lnTo>
                    <a:pt x="818314" y="831169"/>
                  </a:lnTo>
                  <a:lnTo>
                    <a:pt x="866692" y="816697"/>
                  </a:lnTo>
                  <a:lnTo>
                    <a:pt x="912819" y="799422"/>
                  </a:lnTo>
                  <a:lnTo>
                    <a:pt x="956481" y="779494"/>
                  </a:lnTo>
                  <a:lnTo>
                    <a:pt x="997465" y="757064"/>
                  </a:lnTo>
                  <a:lnTo>
                    <a:pt x="1035558" y="732282"/>
                  </a:lnTo>
                  <a:lnTo>
                    <a:pt x="1070546" y="705298"/>
                  </a:lnTo>
                  <a:lnTo>
                    <a:pt x="1102216" y="676264"/>
                  </a:lnTo>
                  <a:lnTo>
                    <a:pt x="1130356" y="645329"/>
                  </a:lnTo>
                  <a:lnTo>
                    <a:pt x="1154751" y="612644"/>
                  </a:lnTo>
                  <a:lnTo>
                    <a:pt x="1175190" y="578361"/>
                  </a:lnTo>
                  <a:lnTo>
                    <a:pt x="1191457" y="542628"/>
                  </a:lnTo>
                  <a:lnTo>
                    <a:pt x="1203341" y="505597"/>
                  </a:lnTo>
                  <a:lnTo>
                    <a:pt x="1210627" y="467419"/>
                  </a:lnTo>
                  <a:lnTo>
                    <a:pt x="1213104" y="428244"/>
                  </a:lnTo>
                  <a:close/>
                </a:path>
              </a:pathLst>
            </a:custGeom>
            <a:solidFill>
              <a:srgbClr val="4F80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6976735" y="3909060"/>
              <a:ext cx="1240790" cy="882650"/>
            </a:xfrm>
            <a:custGeom>
              <a:rect b="b" l="l" r="r" t="t"/>
              <a:pathLst>
                <a:path extrusionOk="0" h="882650" w="1240790">
                  <a:moveTo>
                    <a:pt x="1240536" y="440436"/>
                  </a:moveTo>
                  <a:lnTo>
                    <a:pt x="1237488" y="394716"/>
                  </a:lnTo>
                  <a:lnTo>
                    <a:pt x="1226820" y="350520"/>
                  </a:lnTo>
                  <a:lnTo>
                    <a:pt x="1211580" y="307848"/>
                  </a:lnTo>
                  <a:lnTo>
                    <a:pt x="1178052" y="248412"/>
                  </a:lnTo>
                  <a:lnTo>
                    <a:pt x="1149096" y="210312"/>
                  </a:lnTo>
                  <a:lnTo>
                    <a:pt x="1115568" y="175260"/>
                  </a:lnTo>
                  <a:lnTo>
                    <a:pt x="1077468" y="143256"/>
                  </a:lnTo>
                  <a:lnTo>
                    <a:pt x="1034796" y="112776"/>
                  </a:lnTo>
                  <a:lnTo>
                    <a:pt x="940308" y="62484"/>
                  </a:lnTo>
                  <a:lnTo>
                    <a:pt x="859536" y="33528"/>
                  </a:lnTo>
                  <a:lnTo>
                    <a:pt x="774192" y="13716"/>
                  </a:lnTo>
                  <a:lnTo>
                    <a:pt x="743712" y="9144"/>
                  </a:lnTo>
                  <a:lnTo>
                    <a:pt x="714756" y="4572"/>
                  </a:lnTo>
                  <a:lnTo>
                    <a:pt x="682752" y="1524"/>
                  </a:lnTo>
                  <a:lnTo>
                    <a:pt x="652272" y="0"/>
                  </a:lnTo>
                  <a:lnTo>
                    <a:pt x="588264" y="0"/>
                  </a:lnTo>
                  <a:lnTo>
                    <a:pt x="525780" y="4572"/>
                  </a:lnTo>
                  <a:lnTo>
                    <a:pt x="466344" y="13716"/>
                  </a:lnTo>
                  <a:lnTo>
                    <a:pt x="408432" y="25908"/>
                  </a:lnTo>
                  <a:lnTo>
                    <a:pt x="353568" y="42672"/>
                  </a:lnTo>
                  <a:lnTo>
                    <a:pt x="326136" y="51816"/>
                  </a:lnTo>
                  <a:lnTo>
                    <a:pt x="227076" y="99060"/>
                  </a:lnTo>
                  <a:lnTo>
                    <a:pt x="182880" y="128016"/>
                  </a:lnTo>
                  <a:lnTo>
                    <a:pt x="143256" y="158496"/>
                  </a:lnTo>
                  <a:lnTo>
                    <a:pt x="108204" y="193548"/>
                  </a:lnTo>
                  <a:lnTo>
                    <a:pt x="91440" y="210312"/>
                  </a:lnTo>
                  <a:lnTo>
                    <a:pt x="62484" y="248412"/>
                  </a:lnTo>
                  <a:lnTo>
                    <a:pt x="38100" y="288036"/>
                  </a:lnTo>
                  <a:lnTo>
                    <a:pt x="19812" y="330708"/>
                  </a:lnTo>
                  <a:lnTo>
                    <a:pt x="7620" y="373380"/>
                  </a:lnTo>
                  <a:lnTo>
                    <a:pt x="0" y="441960"/>
                  </a:lnTo>
                  <a:lnTo>
                    <a:pt x="1524" y="464820"/>
                  </a:lnTo>
                  <a:lnTo>
                    <a:pt x="7620" y="509016"/>
                  </a:lnTo>
                  <a:lnTo>
                    <a:pt x="13716" y="531876"/>
                  </a:lnTo>
                  <a:lnTo>
                    <a:pt x="19812" y="553212"/>
                  </a:lnTo>
                  <a:lnTo>
                    <a:pt x="25908" y="567436"/>
                  </a:lnTo>
                  <a:lnTo>
                    <a:pt x="25908" y="419100"/>
                  </a:lnTo>
                  <a:lnTo>
                    <a:pt x="28956" y="399288"/>
                  </a:lnTo>
                  <a:lnTo>
                    <a:pt x="44196" y="338328"/>
                  </a:lnTo>
                  <a:lnTo>
                    <a:pt x="60960" y="298704"/>
                  </a:lnTo>
                  <a:lnTo>
                    <a:pt x="96012" y="243840"/>
                  </a:lnTo>
                  <a:lnTo>
                    <a:pt x="126492" y="210312"/>
                  </a:lnTo>
                  <a:lnTo>
                    <a:pt x="160020" y="178308"/>
                  </a:lnTo>
                  <a:lnTo>
                    <a:pt x="198120" y="147828"/>
                  </a:lnTo>
                  <a:lnTo>
                    <a:pt x="240792" y="121920"/>
                  </a:lnTo>
                  <a:lnTo>
                    <a:pt x="263652" y="108204"/>
                  </a:lnTo>
                  <a:lnTo>
                    <a:pt x="335280" y="76200"/>
                  </a:lnTo>
                  <a:lnTo>
                    <a:pt x="388620" y="57912"/>
                  </a:lnTo>
                  <a:lnTo>
                    <a:pt x="443484" y="44196"/>
                  </a:lnTo>
                  <a:lnTo>
                    <a:pt x="470916" y="38100"/>
                  </a:lnTo>
                  <a:lnTo>
                    <a:pt x="499872" y="33528"/>
                  </a:lnTo>
                  <a:lnTo>
                    <a:pt x="528828" y="30480"/>
                  </a:lnTo>
                  <a:lnTo>
                    <a:pt x="559308" y="27432"/>
                  </a:lnTo>
                  <a:lnTo>
                    <a:pt x="588264" y="25984"/>
                  </a:lnTo>
                  <a:lnTo>
                    <a:pt x="652272" y="25984"/>
                  </a:lnTo>
                  <a:lnTo>
                    <a:pt x="711708" y="30480"/>
                  </a:lnTo>
                  <a:lnTo>
                    <a:pt x="769620" y="38100"/>
                  </a:lnTo>
                  <a:lnTo>
                    <a:pt x="826008" y="50292"/>
                  </a:lnTo>
                  <a:lnTo>
                    <a:pt x="905256" y="76200"/>
                  </a:lnTo>
                  <a:lnTo>
                    <a:pt x="954024" y="97536"/>
                  </a:lnTo>
                  <a:lnTo>
                    <a:pt x="999744" y="121920"/>
                  </a:lnTo>
                  <a:lnTo>
                    <a:pt x="1022604" y="134112"/>
                  </a:lnTo>
                  <a:lnTo>
                    <a:pt x="1042416" y="149352"/>
                  </a:lnTo>
                  <a:lnTo>
                    <a:pt x="1062228" y="163068"/>
                  </a:lnTo>
                  <a:lnTo>
                    <a:pt x="1098804" y="193548"/>
                  </a:lnTo>
                  <a:lnTo>
                    <a:pt x="1130808" y="227076"/>
                  </a:lnTo>
                  <a:lnTo>
                    <a:pt x="1156716" y="262128"/>
                  </a:lnTo>
                  <a:lnTo>
                    <a:pt x="1179576" y="300228"/>
                  </a:lnTo>
                  <a:lnTo>
                    <a:pt x="1196340" y="338328"/>
                  </a:lnTo>
                  <a:lnTo>
                    <a:pt x="1208532" y="379476"/>
                  </a:lnTo>
                  <a:lnTo>
                    <a:pt x="1214628" y="420624"/>
                  </a:lnTo>
                  <a:lnTo>
                    <a:pt x="1214628" y="565912"/>
                  </a:lnTo>
                  <a:lnTo>
                    <a:pt x="1220724" y="551688"/>
                  </a:lnTo>
                  <a:lnTo>
                    <a:pt x="1232916" y="509016"/>
                  </a:lnTo>
                  <a:lnTo>
                    <a:pt x="1237488" y="486156"/>
                  </a:lnTo>
                  <a:lnTo>
                    <a:pt x="1240536" y="440436"/>
                  </a:lnTo>
                  <a:close/>
                </a:path>
                <a:path extrusionOk="0" h="882650" w="1240790">
                  <a:moveTo>
                    <a:pt x="1214628" y="565912"/>
                  </a:moveTo>
                  <a:lnTo>
                    <a:pt x="1214628" y="463296"/>
                  </a:lnTo>
                  <a:lnTo>
                    <a:pt x="1211580" y="483108"/>
                  </a:lnTo>
                  <a:lnTo>
                    <a:pt x="1208532" y="504444"/>
                  </a:lnTo>
                  <a:lnTo>
                    <a:pt x="1196340" y="544068"/>
                  </a:lnTo>
                  <a:lnTo>
                    <a:pt x="1179576" y="583692"/>
                  </a:lnTo>
                  <a:lnTo>
                    <a:pt x="1144524" y="638556"/>
                  </a:lnTo>
                  <a:lnTo>
                    <a:pt x="1114044" y="672084"/>
                  </a:lnTo>
                  <a:lnTo>
                    <a:pt x="1080516" y="704088"/>
                  </a:lnTo>
                  <a:lnTo>
                    <a:pt x="1042416" y="734568"/>
                  </a:lnTo>
                  <a:lnTo>
                    <a:pt x="999744" y="760476"/>
                  </a:lnTo>
                  <a:lnTo>
                    <a:pt x="976884" y="774192"/>
                  </a:lnTo>
                  <a:lnTo>
                    <a:pt x="905256" y="806196"/>
                  </a:lnTo>
                  <a:lnTo>
                    <a:pt x="853440" y="824484"/>
                  </a:lnTo>
                  <a:lnTo>
                    <a:pt x="798576" y="838200"/>
                  </a:lnTo>
                  <a:lnTo>
                    <a:pt x="740664" y="848868"/>
                  </a:lnTo>
                  <a:lnTo>
                    <a:pt x="681228" y="854964"/>
                  </a:lnTo>
                  <a:lnTo>
                    <a:pt x="652272" y="856411"/>
                  </a:lnTo>
                  <a:lnTo>
                    <a:pt x="588264" y="856411"/>
                  </a:lnTo>
                  <a:lnTo>
                    <a:pt x="528828" y="851916"/>
                  </a:lnTo>
                  <a:lnTo>
                    <a:pt x="470916" y="844296"/>
                  </a:lnTo>
                  <a:lnTo>
                    <a:pt x="414528" y="832104"/>
                  </a:lnTo>
                  <a:lnTo>
                    <a:pt x="335280" y="806196"/>
                  </a:lnTo>
                  <a:lnTo>
                    <a:pt x="286512" y="784860"/>
                  </a:lnTo>
                  <a:lnTo>
                    <a:pt x="240792" y="760476"/>
                  </a:lnTo>
                  <a:lnTo>
                    <a:pt x="217932" y="748284"/>
                  </a:lnTo>
                  <a:lnTo>
                    <a:pt x="198120" y="733044"/>
                  </a:lnTo>
                  <a:lnTo>
                    <a:pt x="178308" y="719328"/>
                  </a:lnTo>
                  <a:lnTo>
                    <a:pt x="141732" y="688848"/>
                  </a:lnTo>
                  <a:lnTo>
                    <a:pt x="111252" y="655320"/>
                  </a:lnTo>
                  <a:lnTo>
                    <a:pt x="83820" y="620268"/>
                  </a:lnTo>
                  <a:lnTo>
                    <a:pt x="60960" y="582168"/>
                  </a:lnTo>
                  <a:lnTo>
                    <a:pt x="44196" y="544068"/>
                  </a:lnTo>
                  <a:lnTo>
                    <a:pt x="32004" y="502920"/>
                  </a:lnTo>
                  <a:lnTo>
                    <a:pt x="25908" y="461772"/>
                  </a:lnTo>
                  <a:lnTo>
                    <a:pt x="25908" y="567436"/>
                  </a:lnTo>
                  <a:lnTo>
                    <a:pt x="50292" y="614172"/>
                  </a:lnTo>
                  <a:lnTo>
                    <a:pt x="76200" y="653796"/>
                  </a:lnTo>
                  <a:lnTo>
                    <a:pt x="108204" y="690372"/>
                  </a:lnTo>
                  <a:lnTo>
                    <a:pt x="143256" y="723900"/>
                  </a:lnTo>
                  <a:lnTo>
                    <a:pt x="205740" y="769620"/>
                  </a:lnTo>
                  <a:lnTo>
                    <a:pt x="251460" y="795528"/>
                  </a:lnTo>
                  <a:lnTo>
                    <a:pt x="300228" y="819912"/>
                  </a:lnTo>
                  <a:lnTo>
                    <a:pt x="381000" y="848868"/>
                  </a:lnTo>
                  <a:lnTo>
                    <a:pt x="466344" y="868680"/>
                  </a:lnTo>
                  <a:lnTo>
                    <a:pt x="527304" y="877824"/>
                  </a:lnTo>
                  <a:lnTo>
                    <a:pt x="588264" y="882396"/>
                  </a:lnTo>
                  <a:lnTo>
                    <a:pt x="652272" y="882396"/>
                  </a:lnTo>
                  <a:lnTo>
                    <a:pt x="714756" y="877824"/>
                  </a:lnTo>
                  <a:lnTo>
                    <a:pt x="774192" y="868680"/>
                  </a:lnTo>
                  <a:lnTo>
                    <a:pt x="832104" y="856488"/>
                  </a:lnTo>
                  <a:lnTo>
                    <a:pt x="888492" y="839724"/>
                  </a:lnTo>
                  <a:lnTo>
                    <a:pt x="940308" y="819912"/>
                  </a:lnTo>
                  <a:lnTo>
                    <a:pt x="990600" y="795528"/>
                  </a:lnTo>
                  <a:lnTo>
                    <a:pt x="1036320" y="769620"/>
                  </a:lnTo>
                  <a:lnTo>
                    <a:pt x="1097280" y="723900"/>
                  </a:lnTo>
                  <a:lnTo>
                    <a:pt x="1133856" y="688848"/>
                  </a:lnTo>
                  <a:lnTo>
                    <a:pt x="1164336" y="652272"/>
                  </a:lnTo>
                  <a:lnTo>
                    <a:pt x="1202436" y="594360"/>
                  </a:lnTo>
                  <a:lnTo>
                    <a:pt x="1214628" y="565912"/>
                  </a:lnTo>
                  <a:close/>
                </a:path>
              </a:pathLst>
            </a:custGeom>
            <a:solidFill>
              <a:srgbClr val="375D8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p9"/>
          <p:cNvSpPr txBox="1"/>
          <p:nvPr/>
        </p:nvSpPr>
        <p:spPr>
          <a:xfrm>
            <a:off x="8024420" y="3797602"/>
            <a:ext cx="225334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Rx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9"/>
          <p:cNvSpPr/>
          <p:nvPr/>
        </p:nvSpPr>
        <p:spPr>
          <a:xfrm>
            <a:off x="3208828" y="3428781"/>
            <a:ext cx="1982481" cy="1365261"/>
          </a:xfrm>
          <a:custGeom>
            <a:rect b="b" l="l" r="r" t="t"/>
            <a:pathLst>
              <a:path extrusionOk="0" h="1504314" w="2184400">
                <a:moveTo>
                  <a:pt x="163474" y="0"/>
                </a:moveTo>
                <a:lnTo>
                  <a:pt x="136728" y="0"/>
                </a:lnTo>
                <a:lnTo>
                  <a:pt x="0" y="67056"/>
                </a:lnTo>
                <a:lnTo>
                  <a:pt x="4572" y="77724"/>
                </a:lnTo>
                <a:lnTo>
                  <a:pt x="163474" y="0"/>
                </a:lnTo>
                <a:close/>
              </a:path>
              <a:path extrusionOk="0" h="1504314" w="2184400">
                <a:moveTo>
                  <a:pt x="1226781" y="0"/>
                </a:moveTo>
                <a:lnTo>
                  <a:pt x="1176337" y="0"/>
                </a:lnTo>
                <a:lnTo>
                  <a:pt x="429768" y="192024"/>
                </a:lnTo>
                <a:lnTo>
                  <a:pt x="432816" y="204216"/>
                </a:lnTo>
                <a:lnTo>
                  <a:pt x="1226781" y="0"/>
                </a:lnTo>
                <a:close/>
              </a:path>
              <a:path extrusionOk="0" h="1504314" w="2184400">
                <a:moveTo>
                  <a:pt x="1972056" y="67043"/>
                </a:moveTo>
                <a:lnTo>
                  <a:pt x="1904517" y="0"/>
                </a:lnTo>
                <a:lnTo>
                  <a:pt x="1886165" y="0"/>
                </a:lnTo>
                <a:lnTo>
                  <a:pt x="1962912" y="76187"/>
                </a:lnTo>
                <a:lnTo>
                  <a:pt x="1972056" y="67043"/>
                </a:lnTo>
                <a:close/>
              </a:path>
              <a:path extrusionOk="0" h="1504314" w="2184400">
                <a:moveTo>
                  <a:pt x="2183892" y="1007351"/>
                </a:moveTo>
                <a:lnTo>
                  <a:pt x="2179320" y="995159"/>
                </a:lnTo>
                <a:lnTo>
                  <a:pt x="1825269" y="1136777"/>
                </a:lnTo>
                <a:lnTo>
                  <a:pt x="432816" y="797039"/>
                </a:lnTo>
                <a:lnTo>
                  <a:pt x="429768" y="810755"/>
                </a:lnTo>
                <a:lnTo>
                  <a:pt x="1819490" y="1149832"/>
                </a:lnTo>
                <a:lnTo>
                  <a:pt x="2033016" y="1504175"/>
                </a:lnTo>
                <a:lnTo>
                  <a:pt x="2043684" y="1498079"/>
                </a:lnTo>
                <a:lnTo>
                  <a:pt x="1832648" y="1146365"/>
                </a:lnTo>
                <a:lnTo>
                  <a:pt x="2183892" y="1007351"/>
                </a:lnTo>
                <a:close/>
              </a:path>
            </a:pathLst>
          </a:custGeom>
          <a:solidFill>
            <a:srgbClr val="497E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4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9"/>
          <p:cNvSpPr/>
          <p:nvPr/>
        </p:nvSpPr>
        <p:spPr>
          <a:xfrm>
            <a:off x="6417681" y="3428781"/>
            <a:ext cx="1723721" cy="1301867"/>
          </a:xfrm>
          <a:custGeom>
            <a:rect b="b" l="l" r="r" t="t"/>
            <a:pathLst>
              <a:path extrusionOk="0" h="1434464" w="1899284">
                <a:moveTo>
                  <a:pt x="135077" y="0"/>
                </a:moveTo>
                <a:lnTo>
                  <a:pt x="111277" y="0"/>
                </a:lnTo>
                <a:lnTo>
                  <a:pt x="0" y="67043"/>
                </a:lnTo>
                <a:lnTo>
                  <a:pt x="6096" y="77711"/>
                </a:lnTo>
                <a:lnTo>
                  <a:pt x="135077" y="0"/>
                </a:lnTo>
                <a:close/>
              </a:path>
              <a:path extrusionOk="0" h="1434464" w="1899284">
                <a:moveTo>
                  <a:pt x="1469136" y="880859"/>
                </a:moveTo>
                <a:lnTo>
                  <a:pt x="1464564" y="868667"/>
                </a:lnTo>
                <a:lnTo>
                  <a:pt x="432257" y="1207706"/>
                </a:lnTo>
                <a:lnTo>
                  <a:pt x="76200" y="1066787"/>
                </a:lnTo>
                <a:lnTo>
                  <a:pt x="71628" y="1077455"/>
                </a:lnTo>
                <a:lnTo>
                  <a:pt x="419493" y="1216609"/>
                </a:lnTo>
                <a:lnTo>
                  <a:pt x="141732" y="1424927"/>
                </a:lnTo>
                <a:lnTo>
                  <a:pt x="149352" y="1434071"/>
                </a:lnTo>
                <a:lnTo>
                  <a:pt x="435864" y="1220711"/>
                </a:lnTo>
                <a:lnTo>
                  <a:pt x="435279" y="1219911"/>
                </a:lnTo>
                <a:lnTo>
                  <a:pt x="1469136" y="880859"/>
                </a:lnTo>
                <a:close/>
              </a:path>
              <a:path extrusionOk="0" h="1434464" w="1899284">
                <a:moveTo>
                  <a:pt x="1469136" y="263652"/>
                </a:moveTo>
                <a:lnTo>
                  <a:pt x="760196" y="0"/>
                </a:lnTo>
                <a:lnTo>
                  <a:pt x="722845" y="0"/>
                </a:lnTo>
                <a:lnTo>
                  <a:pt x="1464564" y="275844"/>
                </a:lnTo>
                <a:lnTo>
                  <a:pt x="1469136" y="263652"/>
                </a:lnTo>
                <a:close/>
              </a:path>
              <a:path extrusionOk="0" h="1434464" w="1899284">
                <a:moveTo>
                  <a:pt x="1898904" y="138684"/>
                </a:moveTo>
                <a:lnTo>
                  <a:pt x="1680413" y="0"/>
                </a:lnTo>
                <a:lnTo>
                  <a:pt x="1657515" y="0"/>
                </a:lnTo>
                <a:lnTo>
                  <a:pt x="1892808" y="149352"/>
                </a:lnTo>
                <a:lnTo>
                  <a:pt x="1898904" y="138684"/>
                </a:lnTo>
                <a:close/>
              </a:path>
            </a:pathLst>
          </a:custGeom>
          <a:solidFill>
            <a:srgbClr val="497E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4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9"/>
          <p:cNvSpPr txBox="1"/>
          <p:nvPr/>
        </p:nvSpPr>
        <p:spPr>
          <a:xfrm>
            <a:off x="3897174" y="3574918"/>
            <a:ext cx="471415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 2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9"/>
          <p:cNvSpPr txBox="1"/>
          <p:nvPr/>
        </p:nvSpPr>
        <p:spPr>
          <a:xfrm>
            <a:off x="3897174" y="4547255"/>
            <a:ext cx="471415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 3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9"/>
          <p:cNvSpPr txBox="1"/>
          <p:nvPr/>
        </p:nvSpPr>
        <p:spPr>
          <a:xfrm>
            <a:off x="6815569" y="4870906"/>
            <a:ext cx="471415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 3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9"/>
          <p:cNvSpPr txBox="1"/>
          <p:nvPr/>
        </p:nvSpPr>
        <p:spPr>
          <a:xfrm>
            <a:off x="2201001" y="5007484"/>
            <a:ext cx="7650992" cy="910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0" marR="81262" rtl="0" algn="r">
              <a:lnSpc>
                <a:spcPct val="1157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1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lang="en-US" sz="2314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≈</a:t>
            </a:r>
            <a:r>
              <a:rPr lang="en-US" sz="231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3log</a:t>
            </a:r>
            <a:r>
              <a:rPr baseline="-25000" lang="en-US" sz="204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3086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(</a:t>
            </a:r>
            <a:r>
              <a:rPr i="1" lang="en-US" sz="231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SNR</a:t>
            </a:r>
            <a:r>
              <a:rPr lang="en-US" sz="3086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endParaRPr sz="3086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23053" marR="0" rtl="0" algn="l">
              <a:lnSpc>
                <a:spcPct val="1154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 3 Achievable rate gain with 3 × 3 MIMO system</a:t>
            </a:r>
            <a:endParaRPr sz="290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9"/>
          <p:cNvSpPr txBox="1"/>
          <p:nvPr/>
        </p:nvSpPr>
        <p:spPr>
          <a:xfrm>
            <a:off x="7464255" y="4482249"/>
            <a:ext cx="294491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P/S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9"/>
          <p:cNvSpPr txBox="1"/>
          <p:nvPr/>
        </p:nvSpPr>
        <p:spPr>
          <a:xfrm>
            <a:off x="3323177" y="4490548"/>
            <a:ext cx="306017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S/P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9"/>
          <p:cNvSpPr txBox="1"/>
          <p:nvPr/>
        </p:nvSpPr>
        <p:spPr>
          <a:xfrm>
            <a:off x="5520963" y="3473950"/>
            <a:ext cx="304288" cy="263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spAutoFit/>
          </a:bodyPr>
          <a:lstStyle/>
          <a:p>
            <a:pPr indent="0" lvl="0" marL="1152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r=3</a:t>
            </a:r>
            <a:endParaRPr sz="16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2016-08-02T05:09:28Z</dcterms:created>
  <dc:creator>ELCOT</dc:creator>
</cp:coreProperties>
</file>