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32892" autoAdjust="0"/>
  </p:normalViewPr>
  <p:slideViewPr>
    <p:cSldViewPr snapToGrid="0">
      <p:cViewPr varScale="1">
        <p:scale>
          <a:sx n="32" d="100"/>
          <a:sy n="32" d="100"/>
        </p:scale>
        <p:origin x="173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umar singh" userId="0de41758e24cb89e" providerId="LiveId" clId="{9E63E106-2950-4908-840C-ADC7122B0500}"/>
    <pc:docChg chg="modSld">
      <pc:chgData name="aman kumar singh" userId="0de41758e24cb89e" providerId="LiveId" clId="{9E63E106-2950-4908-840C-ADC7122B0500}" dt="2024-12-31T10:20:07.123" v="11" actId="20577"/>
      <pc:docMkLst>
        <pc:docMk/>
      </pc:docMkLst>
      <pc:sldChg chg="modSp mod modNotesTx">
        <pc:chgData name="aman kumar singh" userId="0de41758e24cb89e" providerId="LiveId" clId="{9E63E106-2950-4908-840C-ADC7122B0500}" dt="2024-12-31T10:20:07.123" v="11" actId="20577"/>
        <pc:sldMkLst>
          <pc:docMk/>
          <pc:sldMk cId="1573183864" sldId="256"/>
        </pc:sldMkLst>
        <pc:spChg chg="mod">
          <ac:chgData name="aman kumar singh" userId="0de41758e24cb89e" providerId="LiveId" clId="{9E63E106-2950-4908-840C-ADC7122B0500}" dt="2024-12-31T10:14:09.077" v="2" actId="20577"/>
          <ac:spMkLst>
            <pc:docMk/>
            <pc:sldMk cId="1573183864" sldId="256"/>
            <ac:spMk id="2" creationId="{1FE6157B-DA61-889B-E3C7-F586B116E3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748B3-C45D-4287-AED4-D604319B98F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CAD77-8D43-4D58-AC17-AE1DD7F6F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04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/*CSS File (styles.</a:t>
            </a:r>
            <a:r>
              <a:rPr lang="en-IN" b="1"/>
              <a:t>css)*/</a:t>
            </a:r>
            <a:endParaRPr lang="en-I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r>
              <a:rPr lang="en-IN" dirty="0"/>
              <a:t>body {</a:t>
            </a:r>
          </a:p>
          <a:p>
            <a:r>
              <a:rPr lang="en-IN" dirty="0"/>
              <a:t>    background-</a:t>
            </a:r>
            <a:r>
              <a:rPr lang="en-IN" dirty="0" err="1"/>
              <a:t>color</a:t>
            </a:r>
            <a:r>
              <a:rPr lang="en-IN" dirty="0"/>
              <a:t>: #f4f7fc;</a:t>
            </a:r>
          </a:p>
          <a:p>
            <a:r>
              <a:rPr lang="en-IN" dirty="0"/>
              <a:t>    font-family: Arial, sans-serif;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.container {</a:t>
            </a:r>
          </a:p>
          <a:p>
            <a:r>
              <a:rPr lang="en-IN" dirty="0"/>
              <a:t>    max-width: 500px;</a:t>
            </a:r>
          </a:p>
          <a:p>
            <a:r>
              <a:rPr lang="en-IN" dirty="0"/>
              <a:t>    margin-top: 50px;</a:t>
            </a:r>
          </a:p>
          <a:p>
            <a:r>
              <a:rPr lang="en-IN" dirty="0"/>
              <a:t>    background-</a:t>
            </a:r>
            <a:r>
              <a:rPr lang="en-IN" dirty="0" err="1"/>
              <a:t>color</a:t>
            </a:r>
            <a:r>
              <a:rPr lang="en-IN" dirty="0"/>
              <a:t>: #fff;</a:t>
            </a:r>
          </a:p>
          <a:p>
            <a:r>
              <a:rPr lang="en-IN" dirty="0"/>
              <a:t>    padding: 30px;</a:t>
            </a:r>
          </a:p>
          <a:p>
            <a:r>
              <a:rPr lang="en-IN" dirty="0"/>
              <a:t>    border-radius: 8px;</a:t>
            </a:r>
          </a:p>
          <a:p>
            <a:r>
              <a:rPr lang="en-IN" dirty="0"/>
              <a:t>    box-shadow: 0 4px 6px </a:t>
            </a:r>
            <a:r>
              <a:rPr lang="en-IN" dirty="0" err="1"/>
              <a:t>rgba</a:t>
            </a:r>
            <a:r>
              <a:rPr lang="en-IN" dirty="0"/>
              <a:t>(0, 0, 0, 0.1);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h1, h2 {</a:t>
            </a:r>
          </a:p>
          <a:p>
            <a:r>
              <a:rPr lang="en-IN" dirty="0"/>
              <a:t>    </a:t>
            </a:r>
            <a:r>
              <a:rPr lang="en-IN" dirty="0" err="1"/>
              <a:t>color</a:t>
            </a:r>
            <a:r>
              <a:rPr lang="en-IN" dirty="0"/>
              <a:t>: #333;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.form-control {</a:t>
            </a:r>
          </a:p>
          <a:p>
            <a:r>
              <a:rPr lang="en-IN" dirty="0"/>
              <a:t>    border-radius: 5px;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.error-message {</a:t>
            </a:r>
          </a:p>
          <a:p>
            <a:r>
              <a:rPr lang="en-IN" dirty="0"/>
              <a:t>    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  <a:p>
            <a:r>
              <a:rPr lang="en-IN" dirty="0"/>
              <a:t>    font-size: 0.875em;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.</a:t>
            </a:r>
            <a:r>
              <a:rPr lang="en-IN" dirty="0" err="1"/>
              <a:t>btn</a:t>
            </a:r>
            <a:r>
              <a:rPr lang="en-IN" dirty="0"/>
              <a:t> {</a:t>
            </a:r>
          </a:p>
          <a:p>
            <a:r>
              <a:rPr lang="en-IN" dirty="0"/>
              <a:t>    border-radius: 5px;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.mt-3 {</a:t>
            </a:r>
          </a:p>
          <a:p>
            <a:r>
              <a:rPr lang="en-IN" dirty="0"/>
              <a:t>    margin-top: 15px;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.text-</a:t>
            </a:r>
            <a:r>
              <a:rPr lang="en-IN" dirty="0" err="1"/>
              <a:t>center</a:t>
            </a:r>
            <a:r>
              <a:rPr lang="en-IN" dirty="0"/>
              <a:t> {</a:t>
            </a:r>
          </a:p>
          <a:p>
            <a:r>
              <a:rPr lang="en-IN" dirty="0"/>
              <a:t>  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CAD77-8D43-4D58-AC17-AE1DD7F6FBE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4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F131-4B49-F049-B098-B1D8043E4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536D5-1DE7-81D6-6F11-D8C21446B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39E5-0731-89AF-F192-5BF1B512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154F-ACCB-4DB7-A2E5-E447E775784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E0958-DD8A-009D-739A-2AB87DE5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AF4CB-5919-588A-E893-102457F7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6142-706B-437E-BA1D-B469211A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37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3807-9B89-F9D3-60C6-53368B3A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493E7-6921-1491-7BEA-0982F66E9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34733-4B33-FC42-7242-E98D8A68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154F-ACCB-4DB7-A2E5-E447E775784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237E9-5BC8-5963-B382-5CB1D08A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7375E-EDF2-E973-7A5D-DEBA4523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6142-706B-437E-BA1D-B469211A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1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FB015-41E9-2BE1-BE7C-B13EBD53A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F27D8-9054-EA00-B7FB-5B3A7D79F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EE5F7-4CC6-05A5-B079-A306548C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154F-ACCB-4DB7-A2E5-E447E775784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F05D-7815-C067-8A62-A0F89459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A01F4-F19B-4955-559F-FC337941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6142-706B-437E-BA1D-B469211A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9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3EAD-0A3F-A1EE-8DD0-BCE0B9C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4E04-3D65-CE71-45AE-EFC39AEF7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E67D-7310-64F9-C3BE-EAC0FF9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154F-ACCB-4DB7-A2E5-E447E775784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EABC-4AD5-98A2-B8B9-83FCA7B7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D70F4-091D-6414-E134-2011D533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6142-706B-437E-BA1D-B469211A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7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C5F5-6F19-8E3A-2783-91F09163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51D1C-67BF-9C0C-C9CA-C436F4B1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65167-A807-30F5-C05B-3103BC6E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154F-ACCB-4DB7-A2E5-E447E775784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B61E-E0DB-E27E-2BDC-7598A6B8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A15E-5191-8653-87C4-DD8AF7CA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6142-706B-437E-BA1D-B469211A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3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F7C3-A040-6E4D-7CD7-58308550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9ACC-CB10-B4F4-77AB-5C8CBF307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7634B-ED32-C355-61D4-24E0F91FF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3E69-8DFB-53A7-3F8D-1118A785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154F-ACCB-4DB7-A2E5-E447E775784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D264F-53E7-28A6-D0D9-4E01F739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B0907-A337-F1F8-370C-16A7B99E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6142-706B-437E-BA1D-B469211A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5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F338-0615-48DC-78B3-4A049094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3ADBC-929B-E1AB-2421-21EB6EC39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1AB54-BAF3-E0B6-689D-CF0EF19B3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8806C-4E5C-D9FF-A35E-F5EEF25B0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708BE-97E9-9E2F-C6CC-85627DE13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08564-B2F8-33E7-9DD2-20D0FB0D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154F-ACCB-4DB7-A2E5-E447E775784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FA46D-8F11-54EE-BE1F-5B77D952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8AD8A-2E32-5E30-04E7-D831F217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6142-706B-437E-BA1D-B469211A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10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9517-B9A4-CFC5-04D6-F5A1ED4A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7BEFE-C0E6-2F48-2209-101781D3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154F-ACCB-4DB7-A2E5-E447E775784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3792C-96C1-B491-1122-5F83D3E4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04E2A-7E15-2A70-5CE4-B4D7047F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6142-706B-437E-BA1D-B469211A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3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DD07E-CED1-EF05-A135-C9427B65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154F-ACCB-4DB7-A2E5-E447E775784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71A6F-BAE5-4AD2-1F9F-6CB7699E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42607-2916-AB8F-9DC7-3A803476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6142-706B-437E-BA1D-B469211A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3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EC40-6760-6BE8-FC54-6E42FCF8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02F1-AA61-A195-B28F-F8C3BA92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4AF07-BDF8-4999-7A8B-AA185452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AC4D6-2E12-1F63-E4F3-1BAB37C2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154F-ACCB-4DB7-A2E5-E447E775784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93DF6-E41E-FD98-8190-F15154B3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23DCE-53E0-030A-5D88-A399C29A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6142-706B-437E-BA1D-B469211A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26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5A5-0B2C-AA0F-73A7-FF8282A9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CAD87-B268-F462-FC0E-F60A25BC2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9E91-8EFF-30CD-CD90-53BB0E9B6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B6E53-8D8D-AFFB-4A95-07DE39B8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154F-ACCB-4DB7-A2E5-E447E775784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BE1CA-8AB7-5080-0C4F-529E5223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1F4AB-3C61-ACC0-F071-5C9DF311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6142-706B-437E-BA1D-B469211A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7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3E830-4590-D855-234A-260C3870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32DF5-40A7-A35D-C84B-BBC7748B2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0996-8599-D5BD-DAA5-82D75DB21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A4154F-ACCB-4DB7-A2E5-E447E775784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02FC8-23F8-57C9-E38A-FF89F25B3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B39F-C5BF-2671-1E91-599CE6395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86142-706B-437E-BA1D-B469211A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8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157B-DA61-889B-E3C7-F586B116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css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FB6CC-3CA1-E258-C3BA-4E9AC87D9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18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133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kumar singh</dc:creator>
  <cp:lastModifiedBy>aman kumar singh</cp:lastModifiedBy>
  <cp:revision>1</cp:revision>
  <dcterms:created xsi:type="dcterms:W3CDTF">2024-12-31T10:13:44Z</dcterms:created>
  <dcterms:modified xsi:type="dcterms:W3CDTF">2024-12-31T10:20:13Z</dcterms:modified>
</cp:coreProperties>
</file>