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73731" autoAdjust="0"/>
  </p:normalViewPr>
  <p:slideViewPr>
    <p:cSldViewPr snapToGrid="0">
      <p:cViewPr>
        <p:scale>
          <a:sx n="75" d="100"/>
          <a:sy n="75" d="100"/>
        </p:scale>
        <p:origin x="-115" y="-178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 singh" userId="0de41758e24cb89e" providerId="LiveId" clId="{F049813E-A1F7-4FEB-BD7F-EC5AB66FD714}"/>
    <pc:docChg chg="custSel modSld">
      <pc:chgData name="aman kumar singh" userId="0de41758e24cb89e" providerId="LiveId" clId="{F049813E-A1F7-4FEB-BD7F-EC5AB66FD714}" dt="2024-12-31T10:21:45.804" v="65" actId="20577"/>
      <pc:docMkLst>
        <pc:docMk/>
      </pc:docMkLst>
      <pc:sldChg chg="modSp mod modNotesTx">
        <pc:chgData name="aman kumar singh" userId="0de41758e24cb89e" providerId="LiveId" clId="{F049813E-A1F7-4FEB-BD7F-EC5AB66FD714}" dt="2024-12-31T10:21:45.804" v="65" actId="20577"/>
        <pc:sldMkLst>
          <pc:docMk/>
          <pc:sldMk cId="4184295848" sldId="256"/>
        </pc:sldMkLst>
        <pc:spChg chg="mod">
          <ac:chgData name="aman kumar singh" userId="0de41758e24cb89e" providerId="LiveId" clId="{F049813E-A1F7-4FEB-BD7F-EC5AB66FD714}" dt="2024-12-31T10:12:18.919" v="62" actId="20577"/>
          <ac:spMkLst>
            <pc:docMk/>
            <pc:sldMk cId="4184295848" sldId="256"/>
            <ac:spMk id="3" creationId="{0ECA501A-1D14-FD90-22DC-99CD910557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131A-86BF-4867-94BB-C1822F92B4D6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E0AD-62EE-4FB7-AA28-EA3756F3D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4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&lt;!(</a:t>
            </a:r>
            <a:r>
              <a:rPr lang="en-US" b="1" dirty="0"/>
              <a:t>1)HTML Files (index.html, registration.html, login.html, profile.</a:t>
            </a:r>
            <a:r>
              <a:rPr lang="en-US" b="1"/>
              <a:t>html)&gt;</a:t>
            </a:r>
            <a:endParaRPr lang="en-US" b="1" dirty="0"/>
          </a:p>
          <a:p>
            <a:r>
              <a:rPr lang="en-US" b="1" dirty="0"/>
              <a:t>index.html (or main page, if applicable)</a:t>
            </a:r>
          </a:p>
          <a:p>
            <a:r>
              <a:rPr lang="en-US" dirty="0"/>
              <a:t>This page can serve as an entry point or redirect to the registration/login pages.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&lt;title&gt;Welcome to Paperless World&lt;/title&gt;</a:t>
            </a:r>
          </a:p>
          <a:p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&lt;div class="container"&gt;</a:t>
            </a:r>
          </a:p>
          <a:p>
            <a:r>
              <a:rPr lang="en-US" dirty="0"/>
              <a:t>        &lt;h1 class="text-center"&gt;Welcome to Paperless World&lt;/h1&gt;</a:t>
            </a:r>
          </a:p>
          <a:p>
            <a:r>
              <a:rPr lang="en-US" dirty="0"/>
              <a:t>        &lt;div class="text-center"&gt;</a:t>
            </a:r>
          </a:p>
          <a:p>
            <a:r>
              <a:rPr lang="en-US" dirty="0"/>
              <a:t>            &lt;a </a:t>
            </a:r>
            <a:r>
              <a:rPr lang="en-US" dirty="0" err="1"/>
              <a:t>href</a:t>
            </a:r>
            <a:r>
              <a:rPr lang="en-US" dirty="0"/>
              <a:t>="registration.html"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-primary"&gt;Create an Account&lt;/a&gt;</a:t>
            </a:r>
          </a:p>
          <a:p>
            <a:r>
              <a:rPr lang="en-US" dirty="0"/>
              <a:t>            &lt;a </a:t>
            </a:r>
            <a:r>
              <a:rPr lang="en-US" dirty="0" err="1"/>
              <a:t>href</a:t>
            </a:r>
            <a:r>
              <a:rPr lang="en-US" dirty="0"/>
              <a:t>="login.html"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-secondary"&gt;Login&lt;/a&gt;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/validation.js"&gt;&lt;/script&gt;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IN" b="1" dirty="0"/>
              <a:t>(2)registration.html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Copy code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&lt;title&gt;User Registration | Paperless World&lt;/title&gt;</a:t>
            </a:r>
          </a:p>
          <a:p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  &lt;div class="container"&gt;</a:t>
            </a:r>
          </a:p>
          <a:p>
            <a:r>
              <a:rPr lang="en-US" dirty="0"/>
              <a:t>        &lt;h2 class="text-center mb-4"&gt;Create an Account&lt;/h2&gt;</a:t>
            </a:r>
          </a:p>
          <a:p>
            <a:r>
              <a:rPr lang="en-US" dirty="0"/>
              <a:t>        &lt;form id="</a:t>
            </a:r>
            <a:r>
              <a:rPr lang="en-US" dirty="0" err="1"/>
              <a:t>registrationForm</a:t>
            </a:r>
            <a:r>
              <a:rPr lang="en-US" dirty="0"/>
              <a:t>" </a:t>
            </a: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validateRegistrationForm</a:t>
            </a:r>
            <a:r>
              <a:rPr lang="en-US" dirty="0"/>
              <a:t>()"&gt;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for="username" class="form-label"&gt;Username&lt;/label&gt;</a:t>
            </a:r>
          </a:p>
          <a:p>
            <a:r>
              <a:rPr lang="en-US" dirty="0"/>
              <a:t>                &lt;input type="text" class="form-control" id="username" name="username" required&gt;</a:t>
            </a:r>
          </a:p>
          <a:p>
            <a:r>
              <a:rPr lang="en-US" dirty="0"/>
              <a:t>                &lt;div id="</a:t>
            </a:r>
            <a:r>
              <a:rPr lang="en-US" dirty="0" err="1"/>
              <a:t>usernameError</a:t>
            </a:r>
            <a:r>
              <a:rPr lang="en-US" dirty="0"/>
              <a:t>" class="error-message"&gt;&lt;/div&gt;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for="email" class="form-label"&gt;Email&lt;/label&gt;</a:t>
            </a:r>
          </a:p>
          <a:p>
            <a:r>
              <a:rPr lang="en-US" dirty="0"/>
              <a:t>                &lt;input type="email" class="form-control" id="email" name="email" required&gt;</a:t>
            </a:r>
          </a:p>
          <a:p>
            <a:r>
              <a:rPr lang="en-US" dirty="0"/>
              <a:t>                &lt;div id="</a:t>
            </a:r>
            <a:r>
              <a:rPr lang="en-US" dirty="0" err="1"/>
              <a:t>emailError</a:t>
            </a:r>
            <a:r>
              <a:rPr lang="en-US" dirty="0"/>
              <a:t>" class="error-message"&gt;&lt;/div&gt;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for="password" class="form-label"&gt;Password&lt;/label&gt;</a:t>
            </a:r>
          </a:p>
          <a:p>
            <a:r>
              <a:rPr lang="en-US" dirty="0"/>
              <a:t>                &lt;input type="password" class="form-control" id="password" name="password" required&gt;</a:t>
            </a:r>
          </a:p>
          <a:p>
            <a:r>
              <a:rPr lang="en-US" dirty="0"/>
              <a:t>                &lt;div id="</a:t>
            </a:r>
            <a:r>
              <a:rPr lang="en-US" dirty="0" err="1"/>
              <a:t>passwordError</a:t>
            </a:r>
            <a:r>
              <a:rPr lang="en-US" dirty="0"/>
              <a:t>" class="error-message"&gt;&lt;/div&gt;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</a:t>
            </a:r>
            <a:r>
              <a:rPr lang="en-US" dirty="0" err="1"/>
              <a:t>confirmPassword</a:t>
            </a:r>
            <a:r>
              <a:rPr lang="en-US" dirty="0"/>
              <a:t>" class="form-label"&gt;Confirm Password&lt;/label&gt;</a:t>
            </a:r>
          </a:p>
          <a:p>
            <a:r>
              <a:rPr lang="en-US" dirty="0"/>
              <a:t>                &lt;input type="password" class="form-control" id="</a:t>
            </a:r>
            <a:r>
              <a:rPr lang="en-US" dirty="0" err="1"/>
              <a:t>confirmPassword</a:t>
            </a:r>
            <a:r>
              <a:rPr lang="en-US" dirty="0"/>
              <a:t>" name="</a:t>
            </a:r>
            <a:r>
              <a:rPr lang="en-US" dirty="0" err="1"/>
              <a:t>confirmPassword</a:t>
            </a:r>
            <a:r>
              <a:rPr lang="en-US" dirty="0"/>
              <a:t>" required&gt;</a:t>
            </a:r>
          </a:p>
          <a:p>
            <a:r>
              <a:rPr lang="en-US" dirty="0"/>
              <a:t>                &lt;div id="</a:t>
            </a:r>
            <a:r>
              <a:rPr lang="en-US" dirty="0" err="1"/>
              <a:t>confirmPasswordError</a:t>
            </a:r>
            <a:r>
              <a:rPr lang="en-US" dirty="0"/>
              <a:t>" class="error-message"&gt;&lt;/div&gt;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w-100"&gt;Register&lt;/button&gt;</a:t>
            </a:r>
          </a:p>
          <a:p>
            <a:r>
              <a:rPr lang="en-US" dirty="0"/>
              <a:t>        &lt;/form&gt;</a:t>
            </a:r>
          </a:p>
          <a:p>
            <a:r>
              <a:rPr lang="en-US" dirty="0"/>
              <a:t>        &lt;p class="mt-3 text-center"&gt;Already have an account? &lt;a </a:t>
            </a:r>
            <a:r>
              <a:rPr lang="en-US" dirty="0" err="1"/>
              <a:t>href</a:t>
            </a:r>
            <a:r>
              <a:rPr lang="en-US" dirty="0"/>
              <a:t>="login.html"&gt;Login&lt;/a&gt;&lt;/p&gt;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/validation.js"&gt;&lt;/script&gt;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IN" b="1" dirty="0"/>
              <a:t>(3)login.html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&lt;title&gt;User Login | Paperless World&lt;/title&gt;</a:t>
            </a:r>
          </a:p>
          <a:p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  &lt;div class="container"&gt;</a:t>
            </a:r>
          </a:p>
          <a:p>
            <a:r>
              <a:rPr lang="en-US" dirty="0"/>
              <a:t>        &lt;h2 class="text-center mb-4"&gt;Login&lt;/h2&gt;</a:t>
            </a:r>
          </a:p>
          <a:p>
            <a:r>
              <a:rPr lang="en-US" dirty="0"/>
              <a:t>        &lt;form id="</a:t>
            </a:r>
            <a:r>
              <a:rPr lang="en-US" dirty="0" err="1"/>
              <a:t>loginForm</a:t>
            </a:r>
            <a:r>
              <a:rPr lang="en-US" dirty="0"/>
              <a:t>"&gt;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for="email" class="form-label"&gt;Email&lt;/label&gt;</a:t>
            </a:r>
          </a:p>
          <a:p>
            <a:r>
              <a:rPr lang="en-US" dirty="0"/>
              <a:t>                &lt;input type="email" class="form-control" id="email" required&gt;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for="password" class="form-label"&gt;Password&lt;/label&gt;</a:t>
            </a:r>
          </a:p>
          <a:p>
            <a:r>
              <a:rPr lang="en-US" dirty="0"/>
              <a:t>                &lt;input type="password" class="form-control" id="password" required&gt;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w-100"&gt;Login&lt;/button&gt;</a:t>
            </a:r>
          </a:p>
          <a:p>
            <a:r>
              <a:rPr lang="en-US" dirty="0"/>
              <a:t>        &lt;/form&gt;</a:t>
            </a:r>
          </a:p>
          <a:p>
            <a:r>
              <a:rPr lang="en-US" dirty="0"/>
              <a:t>        &lt;p class="mt-3 text-center"&gt;Don't have an account? &lt;a </a:t>
            </a:r>
            <a:r>
              <a:rPr lang="en-US" dirty="0" err="1"/>
              <a:t>href</a:t>
            </a:r>
            <a:r>
              <a:rPr lang="en-US" dirty="0"/>
              <a:t>="registration.html"&gt;Register&lt;/a&gt;&lt;/p&gt;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/validation.js"&gt;&lt;/script&gt;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IN" b="1" dirty="0"/>
              <a:t>(4)profile.html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&lt;title&gt;User Profile | Paperless World&lt;/title&gt;</a:t>
            </a:r>
          </a:p>
          <a:p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  &lt;div class="container"&gt;</a:t>
            </a:r>
          </a:p>
          <a:p>
            <a:r>
              <a:rPr lang="en-US" dirty="0"/>
              <a:t>        &lt;h2 class="text-center mb-4"&gt;Profile Information&lt;/h2&gt;</a:t>
            </a:r>
          </a:p>
          <a:p>
            <a:r>
              <a:rPr lang="en-US" dirty="0"/>
              <a:t>        &lt;form id="</a:t>
            </a:r>
            <a:r>
              <a:rPr lang="en-US" dirty="0" err="1"/>
              <a:t>profileForm</a:t>
            </a:r>
            <a:r>
              <a:rPr lang="en-US" dirty="0"/>
              <a:t>"&gt;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for="username" class="form-label"&gt;Username&lt;/label&gt;</a:t>
            </a:r>
          </a:p>
          <a:p>
            <a:r>
              <a:rPr lang="en-US" dirty="0"/>
              <a:t>                &lt;input type="text" class="form-control" id="username" value="</a:t>
            </a:r>
            <a:r>
              <a:rPr lang="en-US" dirty="0" err="1"/>
              <a:t>JohnDoe</a:t>
            </a:r>
            <a:r>
              <a:rPr lang="en-US" dirty="0"/>
              <a:t>" required&gt;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for="email" class="form-label"&gt;Email&lt;/label&gt;</a:t>
            </a:r>
          </a:p>
          <a:p>
            <a:r>
              <a:rPr lang="en-US" dirty="0"/>
              <a:t>                &lt;input type="email" class="form-control" id="email" value="johndoe@example.com" required&gt;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&lt;div class="mb-3"&gt;</a:t>
            </a:r>
          </a:p>
          <a:p>
            <a:r>
              <a:rPr lang="en-US" dirty="0"/>
              <a:t>                &lt;label for="password" class="form-label"&gt;Password&lt;/label&gt;</a:t>
            </a:r>
          </a:p>
          <a:p>
            <a:r>
              <a:rPr lang="en-US" dirty="0"/>
              <a:t>                &lt;input type="password" class="form-control" id="password" value="password123" required&gt;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w-100"&gt;Save Changes&lt;/button&gt;</a:t>
            </a:r>
          </a:p>
          <a:p>
            <a:r>
              <a:rPr lang="en-US" dirty="0"/>
              <a:t>        &lt;/form&gt;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/validation.js"&gt;&lt;/script&gt;</a:t>
            </a:r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DE0AD-62EE-4FB7-AA28-EA3756F3D9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2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2509-A682-B033-943B-70C6D1C5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2E2B2-894E-9013-B065-33A189E3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9D1F-1514-9D95-5FAE-1E16614D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82B6-06D9-6864-F6D5-7A3C168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F79F-580E-97E8-9A91-7F465112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9D84-E647-4107-C3F0-C46CEE3B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3603-B6F0-15FB-C4D7-4BCFCED2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A937-B812-5720-E1BC-155FC50B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CFB1-69E4-BF00-50CD-A400F2C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C228-8BE9-5274-A680-A3EA535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AA819-A43A-29BD-4AA1-6FD183DED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3EBB8-D316-DB73-9598-259BA833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6672-B3AF-54CC-9B83-2FB8066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3C63-3BB3-67E7-3B5A-0879DB7E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34A1-4756-2551-9D71-3A32C70D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5FF8-FEC2-17DD-BCE1-D87B25FF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1CD6-9850-D2E7-1329-11026D9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FFF9-4DDC-8B1A-624D-6CBE95CC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9147-F272-B120-844C-9CFFCC0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90DA-15E0-C1A4-8AD3-601D8562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2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5E62-7BFB-63EE-A65A-21A901D0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1D72-49AD-2623-0820-400965A8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59FB-11AB-37A2-41A4-295A1948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336F-5770-3E62-9827-A1C9FF1D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EBEB-0C03-C808-CFDA-2C05AE3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C59-4D54-5E92-BA70-78A7FCE1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86B6-EBB7-1ADF-ED68-0B38AB876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26BDD-2F3B-8078-BFE6-3BB2CA04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E23F-0896-D8B6-7D59-BEB0DF0C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63A8-8A2A-7064-1A1B-C47C7427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FD95E-5A2F-A631-DD35-139E8320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A8C1-A56F-AE5D-FE56-B80A8CD6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70DF-D4AB-2522-5F15-CDCE93CB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2395-07F7-08D8-1F23-0810CAB16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5FC98-5FAC-1355-358E-4DC40E08C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7E7BA-00AA-144F-CE50-607C2B078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3FCF7-AE0E-9866-D6F5-06B60C2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EBC10-3298-EF81-AAC8-57A84831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F6773-577A-BD1D-8262-4CFDDCB8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A4F2-A1BF-58A2-ACDE-686CD49F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B13D3-6351-108F-1F99-19CD229B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EA32-B857-BC1B-A23B-801A0921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B8914-4F6E-4411-B78E-A8A60530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A3AB1-F3C1-FDCD-8C81-AA27BC0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B63B5-32E6-6678-B598-8297C64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F40B-468D-4670-1686-F3DFA7C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E81F-AD36-AE48-3542-1CD79C12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3F25-476E-67F7-06E8-3411888A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9C317-EC27-5754-A149-C77DC0BF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DAEDA-6D57-FC53-EE1D-1E4B11F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4D36C-5E67-392B-2C78-5EDAD19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6E56-485E-15CA-556E-722E645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EAB7-A749-23EC-451C-00DCC577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FE38E-4CDD-B418-03EF-84224F958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6431-9BF7-1B74-AE01-A874AB508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7B9A-405D-8FF8-F2EB-70790153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1A151-B4A5-8672-6850-E46AA86C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2467-1944-1DE5-98BD-DAE1D3D1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BD9E6-92C0-92F1-C15A-4AE7F8CB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7A65-FDFF-A9C4-D5DE-D18B3FF2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9C88-0F4A-1DE4-7F2B-4E0F4163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478BF-6AC5-4595-9672-BDD169FAC24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D87B-2CB7-1CAE-3FD2-4A79A2C2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FFF9-5F23-8F6C-35B6-B4F06A2AE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4E0B3-E484-41AF-AB04-728F6668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B0A-F283-5C95-1F17-1ECF96B8A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83256" cy="2387600"/>
          </a:xfrm>
        </p:spPr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A501A-1D14-FD90-22DC-99CD91055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paperless-world── index.html ── registration.html ── login.html ── profile.html</a:t>
            </a:r>
          </a:p>
        </p:txBody>
      </p:sp>
    </p:spTree>
    <p:extLst>
      <p:ext uri="{BB962C8B-B14F-4D97-AF65-F5344CB8AC3E}">
        <p14:creationId xmlns:p14="http://schemas.microsoft.com/office/powerpoint/2010/main" val="41842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1207</Words>
  <Application>Microsoft Office PowerPoint</Application>
  <PresentationFormat>Widescreen</PresentationFormat>
  <Paragraphs>146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 singh</dc:creator>
  <cp:lastModifiedBy>aman kumar singh</cp:lastModifiedBy>
  <cp:revision>1</cp:revision>
  <dcterms:created xsi:type="dcterms:W3CDTF">2024-12-31T09:57:42Z</dcterms:created>
  <dcterms:modified xsi:type="dcterms:W3CDTF">2024-12-31T10:21:53Z</dcterms:modified>
</cp:coreProperties>
</file>