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22517" autoAdjust="0"/>
  </p:normalViewPr>
  <p:slideViewPr>
    <p:cSldViewPr snapToGrid="0">
      <p:cViewPr varScale="1">
        <p:scale>
          <a:sx n="22" d="100"/>
          <a:sy n="22" d="100"/>
        </p:scale>
        <p:origin x="2117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kumar singh" userId="0de41758e24cb89e" providerId="LiveId" clId="{595E8D56-20C5-4D65-864F-400E667AD1EB}"/>
    <pc:docChg chg="modSld">
      <pc:chgData name="aman kumar singh" userId="0de41758e24cb89e" providerId="LiveId" clId="{595E8D56-20C5-4D65-864F-400E667AD1EB}" dt="2024-12-31T10:17:52.995" v="17" actId="20577"/>
      <pc:docMkLst>
        <pc:docMk/>
      </pc:docMkLst>
      <pc:sldChg chg="modSp mod modNotesTx">
        <pc:chgData name="aman kumar singh" userId="0de41758e24cb89e" providerId="LiveId" clId="{595E8D56-20C5-4D65-864F-400E667AD1EB}" dt="2024-12-31T10:17:52.995" v="17" actId="20577"/>
        <pc:sldMkLst>
          <pc:docMk/>
          <pc:sldMk cId="3840656267" sldId="256"/>
        </pc:sldMkLst>
        <pc:spChg chg="mod">
          <ac:chgData name="aman kumar singh" userId="0de41758e24cb89e" providerId="LiveId" clId="{595E8D56-20C5-4D65-864F-400E667AD1EB}" dt="2024-12-31T10:16:51.606" v="11" actId="20577"/>
          <ac:spMkLst>
            <pc:docMk/>
            <pc:sldMk cId="3840656267" sldId="256"/>
            <ac:spMk id="2" creationId="{99C26864-1432-2DF8-3D88-923BE658769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1FBC8-1E0B-4932-836A-14396D245F64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242A1-C91B-4862-AC26-40A0171B9D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295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//JavaScript </a:t>
            </a:r>
            <a:r>
              <a:rPr lang="en-IN" dirty="0"/>
              <a:t>File (validation.js)</a:t>
            </a:r>
          </a:p>
          <a:p>
            <a:endParaRPr lang="en-IN" dirty="0"/>
          </a:p>
          <a:p>
            <a:r>
              <a:rPr lang="en-IN" dirty="0"/>
              <a:t>function </a:t>
            </a:r>
            <a:r>
              <a:rPr lang="en-IN" dirty="0" err="1"/>
              <a:t>validateRegistrationForm</a:t>
            </a:r>
            <a:r>
              <a:rPr lang="en-IN" dirty="0"/>
              <a:t>() {</a:t>
            </a:r>
          </a:p>
          <a:p>
            <a:r>
              <a:rPr lang="en-IN" dirty="0"/>
              <a:t>    let valid = true;</a:t>
            </a:r>
          </a:p>
          <a:p>
            <a:endParaRPr lang="en-IN" dirty="0"/>
          </a:p>
          <a:p>
            <a:r>
              <a:rPr lang="en-IN" dirty="0"/>
              <a:t>    // Clear previous errors</a:t>
            </a:r>
          </a:p>
          <a:p>
            <a:r>
              <a:rPr lang="en-IN" dirty="0"/>
              <a:t>    </a:t>
            </a:r>
            <a:r>
              <a:rPr lang="en-IN" dirty="0" err="1"/>
              <a:t>document.getElementById</a:t>
            </a:r>
            <a:r>
              <a:rPr lang="en-IN" dirty="0"/>
              <a:t>('</a:t>
            </a:r>
            <a:r>
              <a:rPr lang="en-IN" dirty="0" err="1"/>
              <a:t>usernameError</a:t>
            </a:r>
            <a:r>
              <a:rPr lang="en-IN" dirty="0"/>
              <a:t>').</a:t>
            </a:r>
            <a:r>
              <a:rPr lang="en-IN" dirty="0" err="1"/>
              <a:t>textContent</a:t>
            </a:r>
            <a:r>
              <a:rPr lang="en-IN" dirty="0"/>
              <a:t> = '';</a:t>
            </a:r>
          </a:p>
          <a:p>
            <a:r>
              <a:rPr lang="en-IN" dirty="0"/>
              <a:t>    </a:t>
            </a:r>
            <a:r>
              <a:rPr lang="en-IN" dirty="0" err="1"/>
              <a:t>document.getElementById</a:t>
            </a:r>
            <a:r>
              <a:rPr lang="en-IN" dirty="0"/>
              <a:t>('</a:t>
            </a:r>
            <a:r>
              <a:rPr lang="en-IN" dirty="0" err="1"/>
              <a:t>emailError</a:t>
            </a:r>
            <a:r>
              <a:rPr lang="en-IN" dirty="0"/>
              <a:t>').</a:t>
            </a:r>
            <a:r>
              <a:rPr lang="en-IN" dirty="0" err="1"/>
              <a:t>textContent</a:t>
            </a:r>
            <a:r>
              <a:rPr lang="en-IN" dirty="0"/>
              <a:t> = '';</a:t>
            </a:r>
          </a:p>
          <a:p>
            <a:r>
              <a:rPr lang="en-IN" dirty="0"/>
              <a:t>    </a:t>
            </a:r>
            <a:r>
              <a:rPr lang="en-IN" dirty="0" err="1"/>
              <a:t>document.getElementById</a:t>
            </a:r>
            <a:r>
              <a:rPr lang="en-IN" dirty="0"/>
              <a:t>('</a:t>
            </a:r>
            <a:r>
              <a:rPr lang="en-IN" dirty="0" err="1"/>
              <a:t>passwordError</a:t>
            </a:r>
            <a:r>
              <a:rPr lang="en-IN" dirty="0"/>
              <a:t>').</a:t>
            </a:r>
            <a:r>
              <a:rPr lang="en-IN" dirty="0" err="1"/>
              <a:t>textContent</a:t>
            </a:r>
            <a:r>
              <a:rPr lang="en-IN" dirty="0"/>
              <a:t> = '';</a:t>
            </a:r>
          </a:p>
          <a:p>
            <a:r>
              <a:rPr lang="en-IN" dirty="0"/>
              <a:t>    </a:t>
            </a:r>
            <a:r>
              <a:rPr lang="en-IN" dirty="0" err="1"/>
              <a:t>document.getElementById</a:t>
            </a:r>
            <a:r>
              <a:rPr lang="en-IN" dirty="0"/>
              <a:t>('</a:t>
            </a:r>
            <a:r>
              <a:rPr lang="en-IN" dirty="0" err="1"/>
              <a:t>confirmPasswordError</a:t>
            </a:r>
            <a:r>
              <a:rPr lang="en-IN" dirty="0"/>
              <a:t>').</a:t>
            </a:r>
            <a:r>
              <a:rPr lang="en-IN" dirty="0" err="1"/>
              <a:t>textContent</a:t>
            </a:r>
            <a:r>
              <a:rPr lang="en-IN" dirty="0"/>
              <a:t> = '';</a:t>
            </a:r>
          </a:p>
          <a:p>
            <a:endParaRPr lang="en-IN" dirty="0"/>
          </a:p>
          <a:p>
            <a:r>
              <a:rPr lang="en-IN" dirty="0"/>
              <a:t>    // Username validation</a:t>
            </a:r>
          </a:p>
          <a:p>
            <a:r>
              <a:rPr lang="en-IN" dirty="0"/>
              <a:t>    </a:t>
            </a:r>
            <a:r>
              <a:rPr lang="en-IN" dirty="0" err="1"/>
              <a:t>const</a:t>
            </a:r>
            <a:r>
              <a:rPr lang="en-IN" dirty="0"/>
              <a:t> username = </a:t>
            </a:r>
            <a:r>
              <a:rPr lang="en-IN" dirty="0" err="1"/>
              <a:t>document.getElementById</a:t>
            </a:r>
            <a:r>
              <a:rPr lang="en-IN" dirty="0"/>
              <a:t>('username').value;</a:t>
            </a:r>
          </a:p>
          <a:p>
            <a:r>
              <a:rPr lang="en-IN" dirty="0"/>
              <a:t>    if (</a:t>
            </a:r>
            <a:r>
              <a:rPr lang="en-IN" dirty="0" err="1"/>
              <a:t>username.length</a:t>
            </a:r>
            <a:r>
              <a:rPr lang="en-IN" dirty="0"/>
              <a:t> &lt; 3) {</a:t>
            </a:r>
          </a:p>
          <a:p>
            <a:r>
              <a:rPr lang="en-IN" dirty="0"/>
              <a:t>        </a:t>
            </a:r>
            <a:r>
              <a:rPr lang="en-IN" dirty="0" err="1"/>
              <a:t>document.getElementById</a:t>
            </a:r>
            <a:r>
              <a:rPr lang="en-IN" dirty="0"/>
              <a:t>('</a:t>
            </a:r>
            <a:r>
              <a:rPr lang="en-IN" dirty="0" err="1"/>
              <a:t>usernameError</a:t>
            </a:r>
            <a:r>
              <a:rPr lang="en-IN" dirty="0"/>
              <a:t>').</a:t>
            </a:r>
            <a:r>
              <a:rPr lang="en-IN" dirty="0" err="1"/>
              <a:t>textContent</a:t>
            </a:r>
            <a:r>
              <a:rPr lang="en-IN" dirty="0"/>
              <a:t> = 'Username must be at least 3 characters.';</a:t>
            </a:r>
          </a:p>
          <a:p>
            <a:r>
              <a:rPr lang="en-IN" dirty="0"/>
              <a:t>        valid = false;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// Email validation</a:t>
            </a:r>
          </a:p>
          <a:p>
            <a:r>
              <a:rPr lang="en-IN" dirty="0"/>
              <a:t>    </a:t>
            </a:r>
            <a:r>
              <a:rPr lang="en-IN" dirty="0" err="1"/>
              <a:t>const</a:t>
            </a:r>
            <a:r>
              <a:rPr lang="en-IN" dirty="0"/>
              <a:t> email = </a:t>
            </a:r>
            <a:r>
              <a:rPr lang="en-IN" dirty="0" err="1"/>
              <a:t>document.getElementById</a:t>
            </a:r>
            <a:r>
              <a:rPr lang="en-IN" dirty="0"/>
              <a:t>('email').value;</a:t>
            </a:r>
          </a:p>
          <a:p>
            <a:r>
              <a:rPr lang="en-IN" dirty="0"/>
              <a:t>   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emailPattern</a:t>
            </a:r>
            <a:r>
              <a:rPr lang="en-IN" dirty="0"/>
              <a:t> = /^[a-zA-Z0-9._-]+@[a-zA-Z0-9.-]+\.[a-</a:t>
            </a:r>
            <a:r>
              <a:rPr lang="en-IN" dirty="0" err="1"/>
              <a:t>zA</a:t>
            </a:r>
            <a:r>
              <a:rPr lang="en-IN" dirty="0"/>
              <a:t>-Z]{2,6}$/;</a:t>
            </a:r>
          </a:p>
          <a:p>
            <a:r>
              <a:rPr lang="en-IN" dirty="0"/>
              <a:t>    if (!</a:t>
            </a:r>
            <a:r>
              <a:rPr lang="en-IN" dirty="0" err="1"/>
              <a:t>emailPattern.test</a:t>
            </a:r>
            <a:r>
              <a:rPr lang="en-IN" dirty="0"/>
              <a:t>(email)) {</a:t>
            </a:r>
          </a:p>
          <a:p>
            <a:r>
              <a:rPr lang="en-IN" dirty="0"/>
              <a:t>        </a:t>
            </a:r>
            <a:r>
              <a:rPr lang="en-IN" dirty="0" err="1"/>
              <a:t>document.getElementById</a:t>
            </a:r>
            <a:r>
              <a:rPr lang="en-IN" dirty="0"/>
              <a:t>('</a:t>
            </a:r>
            <a:r>
              <a:rPr lang="en-IN" dirty="0" err="1"/>
              <a:t>emailError</a:t>
            </a:r>
            <a:r>
              <a:rPr lang="en-IN" dirty="0"/>
              <a:t>').</a:t>
            </a:r>
            <a:r>
              <a:rPr lang="en-IN" dirty="0" err="1"/>
              <a:t>textContent</a:t>
            </a:r>
            <a:r>
              <a:rPr lang="en-IN" dirty="0"/>
              <a:t> = 'Please enter a valid email address.';</a:t>
            </a:r>
          </a:p>
          <a:p>
            <a:r>
              <a:rPr lang="en-IN" dirty="0"/>
              <a:t>        valid = false;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// Password validation</a:t>
            </a:r>
          </a:p>
          <a:p>
            <a:r>
              <a:rPr lang="en-IN" dirty="0"/>
              <a:t>    </a:t>
            </a:r>
            <a:r>
              <a:rPr lang="en-IN" dirty="0" err="1"/>
              <a:t>const</a:t>
            </a:r>
            <a:r>
              <a:rPr lang="en-IN" dirty="0"/>
              <a:t> password = </a:t>
            </a:r>
            <a:r>
              <a:rPr lang="en-IN" dirty="0" err="1"/>
              <a:t>document.getElementById</a:t>
            </a:r>
            <a:r>
              <a:rPr lang="en-IN" dirty="0"/>
              <a:t>('password').value;</a:t>
            </a:r>
          </a:p>
          <a:p>
            <a:r>
              <a:rPr lang="en-IN" dirty="0"/>
              <a:t>    if (</a:t>
            </a:r>
            <a:r>
              <a:rPr lang="en-IN" dirty="0" err="1"/>
              <a:t>password.length</a:t>
            </a:r>
            <a:r>
              <a:rPr lang="en-IN" dirty="0"/>
              <a:t> &lt; 6) {</a:t>
            </a:r>
          </a:p>
          <a:p>
            <a:r>
              <a:rPr lang="en-IN" dirty="0"/>
              <a:t>        </a:t>
            </a:r>
            <a:r>
              <a:rPr lang="en-IN" dirty="0" err="1"/>
              <a:t>document.getElementById</a:t>
            </a:r>
            <a:r>
              <a:rPr lang="en-IN" dirty="0"/>
              <a:t>('</a:t>
            </a:r>
            <a:r>
              <a:rPr lang="en-IN" dirty="0" err="1"/>
              <a:t>passwordError</a:t>
            </a:r>
            <a:r>
              <a:rPr lang="en-IN" dirty="0"/>
              <a:t>').</a:t>
            </a:r>
            <a:r>
              <a:rPr lang="en-IN" dirty="0" err="1"/>
              <a:t>textContent</a:t>
            </a:r>
            <a:r>
              <a:rPr lang="en-IN" dirty="0"/>
              <a:t> = 'Password must be at least 6 characters.';</a:t>
            </a:r>
          </a:p>
          <a:p>
            <a:r>
              <a:rPr lang="en-IN" dirty="0"/>
              <a:t>        valid = false;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// Confirm password validation</a:t>
            </a:r>
          </a:p>
          <a:p>
            <a:r>
              <a:rPr lang="en-IN" dirty="0"/>
              <a:t>   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confirmPassword</a:t>
            </a:r>
            <a:r>
              <a:rPr lang="en-IN" dirty="0"/>
              <a:t> = </a:t>
            </a:r>
            <a:r>
              <a:rPr lang="en-IN" dirty="0" err="1"/>
              <a:t>document.getElementById</a:t>
            </a:r>
            <a:r>
              <a:rPr lang="en-IN" dirty="0"/>
              <a:t>('</a:t>
            </a:r>
            <a:r>
              <a:rPr lang="en-IN" dirty="0" err="1"/>
              <a:t>confirmPassword</a:t>
            </a:r>
            <a:r>
              <a:rPr lang="en-IN" dirty="0"/>
              <a:t>').value;</a:t>
            </a:r>
          </a:p>
          <a:p>
            <a:r>
              <a:rPr lang="en-IN" dirty="0"/>
              <a:t>    if (password !== </a:t>
            </a:r>
            <a:r>
              <a:rPr lang="en-IN" dirty="0" err="1"/>
              <a:t>confirmPassword</a:t>
            </a:r>
            <a:r>
              <a:rPr lang="en-IN" dirty="0"/>
              <a:t>) {</a:t>
            </a:r>
          </a:p>
          <a:p>
            <a:r>
              <a:rPr lang="en-IN" dirty="0"/>
              <a:t>        </a:t>
            </a:r>
            <a:r>
              <a:rPr lang="en-IN" dirty="0" err="1"/>
              <a:t>document.getElementById</a:t>
            </a:r>
            <a:r>
              <a:rPr lang="en-IN" dirty="0"/>
              <a:t>('</a:t>
            </a:r>
            <a:r>
              <a:rPr lang="en-IN" dirty="0" err="1"/>
              <a:t>confirmPasswordError</a:t>
            </a:r>
            <a:r>
              <a:rPr lang="en-IN" dirty="0"/>
              <a:t>').</a:t>
            </a:r>
            <a:r>
              <a:rPr lang="en-IN" dirty="0" err="1"/>
              <a:t>textContent</a:t>
            </a:r>
            <a:r>
              <a:rPr lang="en-IN" dirty="0"/>
              <a:t> = 'Passwords do not match.';</a:t>
            </a:r>
          </a:p>
          <a:p>
            <a:r>
              <a:rPr lang="en-IN" dirty="0"/>
              <a:t>        valid = false;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return valid;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 err="1"/>
              <a:t>document.getElementById</a:t>
            </a:r>
            <a:r>
              <a:rPr lang="en-IN" dirty="0"/>
              <a:t>('</a:t>
            </a:r>
            <a:r>
              <a:rPr lang="en-IN" dirty="0" err="1"/>
              <a:t>loginForm</a:t>
            </a:r>
            <a:r>
              <a:rPr lang="en-IN" dirty="0"/>
              <a:t>').</a:t>
            </a:r>
            <a:r>
              <a:rPr lang="en-IN" dirty="0" err="1"/>
              <a:t>addEventListener</a:t>
            </a:r>
            <a:r>
              <a:rPr lang="en-IN" dirty="0"/>
              <a:t>('submit', function(event) {</a:t>
            </a:r>
          </a:p>
          <a:p>
            <a:r>
              <a:rPr lang="en-IN" dirty="0"/>
              <a:t>    </a:t>
            </a:r>
            <a:r>
              <a:rPr lang="en-IN" dirty="0" err="1"/>
              <a:t>event.preventDefault</a:t>
            </a:r>
            <a:r>
              <a:rPr lang="en-IN" dirty="0"/>
              <a:t>();</a:t>
            </a:r>
          </a:p>
          <a:p>
            <a:r>
              <a:rPr lang="en-IN" dirty="0"/>
              <a:t>    alert('Login successful!');</a:t>
            </a:r>
          </a:p>
          <a:p>
            <a:r>
              <a:rPr lang="en-IN" dirty="0"/>
              <a:t>});</a:t>
            </a:r>
          </a:p>
          <a:p>
            <a:endParaRPr lang="en-IN" dirty="0"/>
          </a:p>
          <a:p>
            <a:r>
              <a:rPr lang="en-IN" dirty="0" err="1"/>
              <a:t>document.getElementById</a:t>
            </a:r>
            <a:r>
              <a:rPr lang="en-IN" dirty="0"/>
              <a:t>('</a:t>
            </a:r>
            <a:r>
              <a:rPr lang="en-IN" dirty="0" err="1"/>
              <a:t>profileForm</a:t>
            </a:r>
            <a:r>
              <a:rPr lang="en-IN" dirty="0"/>
              <a:t>').</a:t>
            </a:r>
            <a:r>
              <a:rPr lang="en-IN" dirty="0" err="1"/>
              <a:t>addEventListener</a:t>
            </a:r>
            <a:r>
              <a:rPr lang="en-IN" dirty="0"/>
              <a:t>('submit', function(event) {</a:t>
            </a:r>
          </a:p>
          <a:p>
            <a:r>
              <a:rPr lang="en-IN" dirty="0"/>
              <a:t>    </a:t>
            </a:r>
            <a:r>
              <a:rPr lang="en-IN" dirty="0" err="1"/>
              <a:t>event.preventDefault</a:t>
            </a:r>
            <a:r>
              <a:rPr lang="en-IN" dirty="0"/>
              <a:t>();</a:t>
            </a:r>
          </a:p>
          <a:p>
            <a:r>
              <a:rPr lang="en-IN" dirty="0"/>
              <a:t>    alert('Profile updated successfully!');</a:t>
            </a:r>
          </a:p>
          <a:p>
            <a:r>
              <a:rPr lang="en-IN" dirty="0"/>
              <a:t>});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242A1-C91B-4862-AC26-40A0171B9DC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84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7D400-C442-8BA6-9EF6-A50077FEB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194E3-9355-5E4D-B0E4-35D85B26A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02292-62B7-BDBD-EF79-C810AF72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CA51-2440-421E-8BC1-A57A5D815C66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48B44-5541-C960-6699-0DC81D38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F0830-C8C8-8562-677A-794D1A81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0C14-2C9C-4218-B702-68DEFC167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44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C321-4367-72F5-88AF-D88F11D1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70252-1FAD-85D5-5B93-947CA668D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2BDBE-77D0-BF89-CD09-D4AE75B10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CA51-2440-421E-8BC1-A57A5D815C66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0168F-01CD-A91F-8DAC-6CB89826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C206D-9C66-1607-C7EE-11ACB8E2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0C14-2C9C-4218-B702-68DEFC167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54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9F5AEB-66E2-5754-B2BF-B84AC7D53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6B2CB-5898-FCDF-D51E-9EED35178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B53A0-3B26-FA1A-DBEE-788A6B774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CA51-2440-421E-8BC1-A57A5D815C66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9AC50-1522-6F1E-7730-0CB6CBE7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5C841-718E-429F-2811-7F0A16488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0C14-2C9C-4218-B702-68DEFC167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1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18C4-15A2-6F04-287F-2C42D1FAC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0EDB7-2EAC-CD82-697A-1285518E8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3FDF8-2C29-ACF0-317E-C57643FF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CA51-2440-421E-8BC1-A57A5D815C66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53E90-355D-E3A8-1FC3-44B090F5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BD6F5-D6CA-C065-DFBD-CDDA5A92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0C14-2C9C-4218-B702-68DEFC167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30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028F-48C7-7D8B-9F87-5C74F9BBB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FE036-AC8F-7578-160F-7F4169B16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8EF4B-0D17-FE0F-3D8E-EC734877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CA51-2440-421E-8BC1-A57A5D815C66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26A95-FD22-6BC8-3CC8-9F27C79A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7000C-5581-403C-2E5C-61C1B01C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0C14-2C9C-4218-B702-68DEFC167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23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8BF9-5428-8305-AB22-4ACDC8BE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C38FF-556E-7ABA-65C1-BE1E91ABA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CE969-9648-6DFF-CF1C-994870F6C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C9E7C-12D4-1B59-DE50-6A8F5A3FD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CA51-2440-421E-8BC1-A57A5D815C66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3766F-C508-8747-3368-BEBCBCB5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60AF6-E331-6049-443B-E6C4805A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0C14-2C9C-4218-B702-68DEFC167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5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D8E29-58B7-4958-5A2F-D2E773CB9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2F6DF-013B-7FC2-A2CA-0E1646EE0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90495-C86C-3274-6AB1-CA5D0A269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E8E811-E998-E0B6-E5A7-37CACD2E7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DDA7D-6FDC-79F8-5AFE-35282CBEA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4EE49F-650B-5389-EAB6-4AC9CCC1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CA51-2440-421E-8BC1-A57A5D815C66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BB574D-7BED-9F36-457B-C42DC4E9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160885-DAA2-63BE-EDCC-5B8796C3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0C14-2C9C-4218-B702-68DEFC167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64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4B98-A5F2-69A1-A660-FADA7325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6C9A41-1A1B-13D4-5F45-D7CA4283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CA51-2440-421E-8BC1-A57A5D815C66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C2D47-C75D-C5B4-8377-022A3D77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969D4-C23D-4D82-215A-66E3B57A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0C14-2C9C-4218-B702-68DEFC167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50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3D2EC-C2E2-4BE8-D668-4F9E8603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CA51-2440-421E-8BC1-A57A5D815C66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9CE7B9-E86C-2325-90EC-A914502D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6DBFB-DC14-815D-905C-387E8ADB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0C14-2C9C-4218-B702-68DEFC167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29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BECB-7BF1-807D-3D9E-E2972CB2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6B3CD-6F12-737F-DF1D-C8294172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3579A-3DF6-21F3-F0EB-C45C9484A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3DA6D-69FC-FF81-0675-EF0C3ED61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CA51-2440-421E-8BC1-A57A5D815C66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3D4FF-4FD0-8A34-3A34-82B56BD0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2B914-90CF-AB37-4AB8-BE71B4FA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0C14-2C9C-4218-B702-68DEFC167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9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D590-E196-B239-D214-C566BED5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7092A8-7FDC-A728-E6BC-8AD3B6A91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17269-AF9F-B540-3A66-8CEB9F629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28840-9162-CF23-CF69-ACFD269A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CA51-2440-421E-8BC1-A57A5D815C66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0F402-853F-ACBB-E59D-4DCBC538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EBB63-5581-65AC-2904-60D02D32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0C14-2C9C-4218-B702-68DEFC167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11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2BAE8C-C5D4-DE48-B0A4-6D5B8D8E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8F40F-3D10-A99F-477E-99B77C817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37BA8-7F94-FAF6-00DF-A55D072F1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8BCA51-2440-421E-8BC1-A57A5D815C66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C5374-3916-5F1C-20EF-081E10C65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1AAFE-DAE5-2944-B0A7-3E81560D4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AA0C14-2C9C-4218-B702-68DEFC167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15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6864-1432-2DF8-3D88-923BE6587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javascript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4D379-98DB-0A68-DBE0-727B4371CB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656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333</Words>
  <Application>Microsoft Office PowerPoint</Application>
  <PresentationFormat>Widescreen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javascript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kumar singh</dc:creator>
  <cp:lastModifiedBy>aman kumar singh</cp:lastModifiedBy>
  <cp:revision>1</cp:revision>
  <dcterms:created xsi:type="dcterms:W3CDTF">2024-12-31T10:16:28Z</dcterms:created>
  <dcterms:modified xsi:type="dcterms:W3CDTF">2024-12-31T10:17:53Z</dcterms:modified>
</cp:coreProperties>
</file>