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41068-8D8E-4AC9-9FF8-AAD71370293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8DDA768-E02C-42A8-8329-3CD6283E487C}">
      <dgm:prSet/>
      <dgm:spPr/>
      <dgm:t>
        <a:bodyPr/>
        <a:lstStyle/>
        <a:p>
          <a:pPr>
            <a:defRPr cap="all"/>
          </a:pPr>
          <a:r>
            <a:rPr lang="en-IN" dirty="0"/>
            <a:t>I was self motivated to learn android development and to make some simple and interesting projects.</a:t>
          </a:r>
          <a:endParaRPr lang="en-US" dirty="0"/>
        </a:p>
      </dgm:t>
    </dgm:pt>
    <dgm:pt modelId="{628A856B-471B-4D92-B1B6-F91338C06EB8}" type="parTrans" cxnId="{BB55D763-8AE3-4D9D-98E9-6C62A7DCCE50}">
      <dgm:prSet/>
      <dgm:spPr/>
      <dgm:t>
        <a:bodyPr/>
        <a:lstStyle/>
        <a:p>
          <a:endParaRPr lang="en-US"/>
        </a:p>
      </dgm:t>
    </dgm:pt>
    <dgm:pt modelId="{B9120E3C-AA51-4022-88BE-0EB54D7698FD}" type="sibTrans" cxnId="{BB55D763-8AE3-4D9D-98E9-6C62A7DCCE50}">
      <dgm:prSet/>
      <dgm:spPr/>
      <dgm:t>
        <a:bodyPr/>
        <a:lstStyle/>
        <a:p>
          <a:endParaRPr lang="en-US"/>
        </a:p>
      </dgm:t>
    </dgm:pt>
    <dgm:pt modelId="{63B6148D-90B7-4D70-85C6-58BA33BDCC98}">
      <dgm:prSet/>
      <dgm:spPr/>
      <dgm:t>
        <a:bodyPr/>
        <a:lstStyle/>
        <a:p>
          <a:pPr>
            <a:defRPr cap="all"/>
          </a:pPr>
          <a:r>
            <a:rPr lang="en-IN" dirty="0"/>
            <a:t>I have chosen this project so that I can learn many things from the single project such UI design,Backened services,Kotlin language ,Picasso and many more things.</a:t>
          </a:r>
          <a:endParaRPr lang="en-US" dirty="0"/>
        </a:p>
      </dgm:t>
    </dgm:pt>
    <dgm:pt modelId="{40CD5ED5-196E-4AFF-B3D1-7B526A4D3C9D}" type="parTrans" cxnId="{27C543FC-3011-407B-B1BE-3D9D83D268F2}">
      <dgm:prSet/>
      <dgm:spPr/>
      <dgm:t>
        <a:bodyPr/>
        <a:lstStyle/>
        <a:p>
          <a:endParaRPr lang="en-US"/>
        </a:p>
      </dgm:t>
    </dgm:pt>
    <dgm:pt modelId="{41739A7A-1DE9-4966-BA0C-BE1510DD1050}" type="sibTrans" cxnId="{27C543FC-3011-407B-B1BE-3D9D83D268F2}">
      <dgm:prSet/>
      <dgm:spPr/>
      <dgm:t>
        <a:bodyPr/>
        <a:lstStyle/>
        <a:p>
          <a:endParaRPr lang="en-US"/>
        </a:p>
      </dgm:t>
    </dgm:pt>
    <dgm:pt modelId="{E0105735-3798-4404-9282-B183C6AB9317}" type="pres">
      <dgm:prSet presAssocID="{58041068-8D8E-4AC9-9FF8-AAD71370293E}" presName="root" presStyleCnt="0">
        <dgm:presLayoutVars>
          <dgm:dir/>
          <dgm:resizeHandles val="exact"/>
        </dgm:presLayoutVars>
      </dgm:prSet>
      <dgm:spPr/>
    </dgm:pt>
    <dgm:pt modelId="{603D3207-E5E5-4B68-B7E7-6EE23D964034}" type="pres">
      <dgm:prSet presAssocID="{A8DDA768-E02C-42A8-8329-3CD6283E487C}" presName="compNode" presStyleCnt="0"/>
      <dgm:spPr/>
    </dgm:pt>
    <dgm:pt modelId="{13E6DF9A-A01C-44A5-9587-4E8DCFBF8283}" type="pres">
      <dgm:prSet presAssocID="{A8DDA768-E02C-42A8-8329-3CD6283E487C}" presName="iconBgRect" presStyleLbl="bgShp" presStyleIdx="0" presStyleCnt="2"/>
      <dgm:spPr/>
    </dgm:pt>
    <dgm:pt modelId="{36F3AA65-E9B5-4004-A1AA-C13988B96013}" type="pres">
      <dgm:prSet presAssocID="{A8DDA768-E02C-42A8-8329-3CD6283E48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041CAEC5-099D-4B63-8163-6F6B9D760C0B}" type="pres">
      <dgm:prSet presAssocID="{A8DDA768-E02C-42A8-8329-3CD6283E487C}" presName="spaceRect" presStyleCnt="0"/>
      <dgm:spPr/>
    </dgm:pt>
    <dgm:pt modelId="{954422B4-A162-4809-B52E-91961842C39D}" type="pres">
      <dgm:prSet presAssocID="{A8DDA768-E02C-42A8-8329-3CD6283E487C}" presName="textRect" presStyleLbl="revTx" presStyleIdx="0" presStyleCnt="2">
        <dgm:presLayoutVars>
          <dgm:chMax val="1"/>
          <dgm:chPref val="1"/>
        </dgm:presLayoutVars>
      </dgm:prSet>
      <dgm:spPr/>
    </dgm:pt>
    <dgm:pt modelId="{1FE4B7B9-11C8-4D29-967E-B524E6616AC8}" type="pres">
      <dgm:prSet presAssocID="{B9120E3C-AA51-4022-88BE-0EB54D7698FD}" presName="sibTrans" presStyleCnt="0"/>
      <dgm:spPr/>
    </dgm:pt>
    <dgm:pt modelId="{3D82EADF-2D10-447C-9E73-A8939781474B}" type="pres">
      <dgm:prSet presAssocID="{63B6148D-90B7-4D70-85C6-58BA33BDCC98}" presName="compNode" presStyleCnt="0"/>
      <dgm:spPr/>
    </dgm:pt>
    <dgm:pt modelId="{F620A1F7-3CE0-4C2D-9F6C-7D2A35E08B72}" type="pres">
      <dgm:prSet presAssocID="{63B6148D-90B7-4D70-85C6-58BA33BDCC98}" presName="iconBgRect" presStyleLbl="bgShp" presStyleIdx="1" presStyleCnt="2"/>
      <dgm:spPr/>
    </dgm:pt>
    <dgm:pt modelId="{82E51F16-E80F-439E-BD11-2084C36911DF}" type="pres">
      <dgm:prSet presAssocID="{63B6148D-90B7-4D70-85C6-58BA33BDCC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504E3D38-EB2B-4F2F-8A3B-2D38990BDC1D}" type="pres">
      <dgm:prSet presAssocID="{63B6148D-90B7-4D70-85C6-58BA33BDCC98}" presName="spaceRect" presStyleCnt="0"/>
      <dgm:spPr/>
    </dgm:pt>
    <dgm:pt modelId="{EFDE6A88-AF9B-43E6-B765-2CF77A237BB4}" type="pres">
      <dgm:prSet presAssocID="{63B6148D-90B7-4D70-85C6-58BA33BDCC9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55D763-8AE3-4D9D-98E9-6C62A7DCCE50}" srcId="{58041068-8D8E-4AC9-9FF8-AAD71370293E}" destId="{A8DDA768-E02C-42A8-8329-3CD6283E487C}" srcOrd="0" destOrd="0" parTransId="{628A856B-471B-4D92-B1B6-F91338C06EB8}" sibTransId="{B9120E3C-AA51-4022-88BE-0EB54D7698FD}"/>
    <dgm:cxn modelId="{8F05AA47-007E-48A3-82B7-BD6A270F3D27}" type="presOf" srcId="{A8DDA768-E02C-42A8-8329-3CD6283E487C}" destId="{954422B4-A162-4809-B52E-91961842C39D}" srcOrd="0" destOrd="0" presId="urn:microsoft.com/office/officeart/2018/5/layout/IconCircleLabelList"/>
    <dgm:cxn modelId="{78CEA2B0-F1ED-478D-A1B1-062F8B942392}" type="presOf" srcId="{58041068-8D8E-4AC9-9FF8-AAD71370293E}" destId="{E0105735-3798-4404-9282-B183C6AB9317}" srcOrd="0" destOrd="0" presId="urn:microsoft.com/office/officeart/2018/5/layout/IconCircleLabelList"/>
    <dgm:cxn modelId="{3F1544B8-9969-49D3-AF67-8262B6B08EA0}" type="presOf" srcId="{63B6148D-90B7-4D70-85C6-58BA33BDCC98}" destId="{EFDE6A88-AF9B-43E6-B765-2CF77A237BB4}" srcOrd="0" destOrd="0" presId="urn:microsoft.com/office/officeart/2018/5/layout/IconCircleLabelList"/>
    <dgm:cxn modelId="{27C543FC-3011-407B-B1BE-3D9D83D268F2}" srcId="{58041068-8D8E-4AC9-9FF8-AAD71370293E}" destId="{63B6148D-90B7-4D70-85C6-58BA33BDCC98}" srcOrd="1" destOrd="0" parTransId="{40CD5ED5-196E-4AFF-B3D1-7B526A4D3C9D}" sibTransId="{41739A7A-1DE9-4966-BA0C-BE1510DD1050}"/>
    <dgm:cxn modelId="{9EEA4B0D-7212-4EAC-A7FC-E570F134CAA5}" type="presParOf" srcId="{E0105735-3798-4404-9282-B183C6AB9317}" destId="{603D3207-E5E5-4B68-B7E7-6EE23D964034}" srcOrd="0" destOrd="0" presId="urn:microsoft.com/office/officeart/2018/5/layout/IconCircleLabelList"/>
    <dgm:cxn modelId="{941E5C11-106C-41C5-A3BA-579F31691AD4}" type="presParOf" srcId="{603D3207-E5E5-4B68-B7E7-6EE23D964034}" destId="{13E6DF9A-A01C-44A5-9587-4E8DCFBF8283}" srcOrd="0" destOrd="0" presId="urn:microsoft.com/office/officeart/2018/5/layout/IconCircleLabelList"/>
    <dgm:cxn modelId="{DC05F8B4-765C-44BA-9278-F0E8FBE1287F}" type="presParOf" srcId="{603D3207-E5E5-4B68-B7E7-6EE23D964034}" destId="{36F3AA65-E9B5-4004-A1AA-C13988B96013}" srcOrd="1" destOrd="0" presId="urn:microsoft.com/office/officeart/2018/5/layout/IconCircleLabelList"/>
    <dgm:cxn modelId="{FA7AE19D-9E62-4176-94FD-1B16C07AB119}" type="presParOf" srcId="{603D3207-E5E5-4B68-B7E7-6EE23D964034}" destId="{041CAEC5-099D-4B63-8163-6F6B9D760C0B}" srcOrd="2" destOrd="0" presId="urn:microsoft.com/office/officeart/2018/5/layout/IconCircleLabelList"/>
    <dgm:cxn modelId="{F6662C7A-8CC2-406D-9D64-36E9A035A429}" type="presParOf" srcId="{603D3207-E5E5-4B68-B7E7-6EE23D964034}" destId="{954422B4-A162-4809-B52E-91961842C39D}" srcOrd="3" destOrd="0" presId="urn:microsoft.com/office/officeart/2018/5/layout/IconCircleLabelList"/>
    <dgm:cxn modelId="{FA9FF3A3-0BD2-421A-8ED6-BED7EF5CB5C9}" type="presParOf" srcId="{E0105735-3798-4404-9282-B183C6AB9317}" destId="{1FE4B7B9-11C8-4D29-967E-B524E6616AC8}" srcOrd="1" destOrd="0" presId="urn:microsoft.com/office/officeart/2018/5/layout/IconCircleLabelList"/>
    <dgm:cxn modelId="{C05F2055-75BC-4FF1-A721-F486FF85300A}" type="presParOf" srcId="{E0105735-3798-4404-9282-B183C6AB9317}" destId="{3D82EADF-2D10-447C-9E73-A8939781474B}" srcOrd="2" destOrd="0" presId="urn:microsoft.com/office/officeart/2018/5/layout/IconCircleLabelList"/>
    <dgm:cxn modelId="{59C11F18-D356-4ACE-A787-1F0B7563EF88}" type="presParOf" srcId="{3D82EADF-2D10-447C-9E73-A8939781474B}" destId="{F620A1F7-3CE0-4C2D-9F6C-7D2A35E08B72}" srcOrd="0" destOrd="0" presId="urn:microsoft.com/office/officeart/2018/5/layout/IconCircleLabelList"/>
    <dgm:cxn modelId="{AFF3D560-24AC-49F5-91D2-299F13E7F0D9}" type="presParOf" srcId="{3D82EADF-2D10-447C-9E73-A8939781474B}" destId="{82E51F16-E80F-439E-BD11-2084C36911DF}" srcOrd="1" destOrd="0" presId="urn:microsoft.com/office/officeart/2018/5/layout/IconCircleLabelList"/>
    <dgm:cxn modelId="{3EAFAA97-7CAF-4905-A6C9-C2C825EBFB92}" type="presParOf" srcId="{3D82EADF-2D10-447C-9E73-A8939781474B}" destId="{504E3D38-EB2B-4F2F-8A3B-2D38990BDC1D}" srcOrd="2" destOrd="0" presId="urn:microsoft.com/office/officeart/2018/5/layout/IconCircleLabelList"/>
    <dgm:cxn modelId="{35772306-F723-40E5-AF68-4010480751FF}" type="presParOf" srcId="{3D82EADF-2D10-447C-9E73-A8939781474B}" destId="{EFDE6A88-AF9B-43E6-B765-2CF77A237BB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B70942-5A89-469E-AA38-60545D72CE9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5DC1850-D8C3-4D17-8F05-16DC60C0E1F9}">
      <dgm:prSet/>
      <dgm:spPr/>
      <dgm:t>
        <a:bodyPr/>
        <a:lstStyle/>
        <a:p>
          <a:r>
            <a:rPr lang="en-IN" dirty="0"/>
            <a:t>My app consists of mainly 4 screens i.e.,</a:t>
          </a:r>
          <a:endParaRPr lang="en-US" dirty="0"/>
        </a:p>
      </dgm:t>
    </dgm:pt>
    <dgm:pt modelId="{41A6E9BE-43AF-4C61-B4A9-DEDE2867DA65}" type="parTrans" cxnId="{67A2FFBE-6529-4ECE-9E2F-6F6525B2B4CD}">
      <dgm:prSet/>
      <dgm:spPr/>
      <dgm:t>
        <a:bodyPr/>
        <a:lstStyle/>
        <a:p>
          <a:endParaRPr lang="en-US"/>
        </a:p>
      </dgm:t>
    </dgm:pt>
    <dgm:pt modelId="{DBF739F6-0262-4C2F-81A5-32F946F6D2F6}" type="sibTrans" cxnId="{67A2FFBE-6529-4ECE-9E2F-6F6525B2B4CD}">
      <dgm:prSet/>
      <dgm:spPr/>
      <dgm:t>
        <a:bodyPr/>
        <a:lstStyle/>
        <a:p>
          <a:endParaRPr lang="en-US"/>
        </a:p>
      </dgm:t>
    </dgm:pt>
    <dgm:pt modelId="{C4C5D431-DD3D-4E51-A964-D667A45F8399}">
      <dgm:prSet/>
      <dgm:spPr/>
      <dgm:t>
        <a:bodyPr/>
        <a:lstStyle/>
        <a:p>
          <a:r>
            <a:rPr lang="en-IN" dirty="0"/>
            <a:t>1. Splash screen.</a:t>
          </a:r>
          <a:endParaRPr lang="en-US" dirty="0"/>
        </a:p>
      </dgm:t>
    </dgm:pt>
    <dgm:pt modelId="{553A7224-B8D3-44D6-8C35-7D5530CEFD63}" type="parTrans" cxnId="{2C39056F-EB00-4DED-8C84-0E24653A7ADB}">
      <dgm:prSet/>
      <dgm:spPr/>
      <dgm:t>
        <a:bodyPr/>
        <a:lstStyle/>
        <a:p>
          <a:endParaRPr lang="en-US"/>
        </a:p>
      </dgm:t>
    </dgm:pt>
    <dgm:pt modelId="{1CD43EE8-8B06-4FD7-81E7-48E93468782C}" type="sibTrans" cxnId="{2C39056F-EB00-4DED-8C84-0E24653A7ADB}">
      <dgm:prSet/>
      <dgm:spPr/>
      <dgm:t>
        <a:bodyPr/>
        <a:lstStyle/>
        <a:p>
          <a:endParaRPr lang="en-US"/>
        </a:p>
      </dgm:t>
    </dgm:pt>
    <dgm:pt modelId="{404EF35A-3AC4-4E91-B3CD-D1B9AF4F38F1}">
      <dgm:prSet/>
      <dgm:spPr/>
      <dgm:t>
        <a:bodyPr/>
        <a:lstStyle/>
        <a:p>
          <a:r>
            <a:rPr lang="en-IN" dirty="0"/>
            <a:t>2. Authentication screen.</a:t>
          </a:r>
          <a:endParaRPr lang="en-US" dirty="0"/>
        </a:p>
      </dgm:t>
    </dgm:pt>
    <dgm:pt modelId="{26F42F87-9AB0-44E7-A321-4B0A0AA5E5DD}" type="parTrans" cxnId="{29DD0C81-5970-4815-9F1C-7EF5D6DB5BA1}">
      <dgm:prSet/>
      <dgm:spPr/>
      <dgm:t>
        <a:bodyPr/>
        <a:lstStyle/>
        <a:p>
          <a:endParaRPr lang="en-US"/>
        </a:p>
      </dgm:t>
    </dgm:pt>
    <dgm:pt modelId="{F2317D7F-CC66-47C9-B843-773AE16BB749}" type="sibTrans" cxnId="{29DD0C81-5970-4815-9F1C-7EF5D6DB5BA1}">
      <dgm:prSet/>
      <dgm:spPr/>
      <dgm:t>
        <a:bodyPr/>
        <a:lstStyle/>
        <a:p>
          <a:endParaRPr lang="en-US"/>
        </a:p>
      </dgm:t>
    </dgm:pt>
    <dgm:pt modelId="{8AAABEF7-77BE-4A74-A7CA-1E44EA65D030}">
      <dgm:prSet/>
      <dgm:spPr/>
      <dgm:t>
        <a:bodyPr/>
        <a:lstStyle/>
        <a:p>
          <a:r>
            <a:rPr lang="en-IN" dirty="0"/>
            <a:t>3.Feed screen.</a:t>
          </a:r>
          <a:endParaRPr lang="en-US" dirty="0"/>
        </a:p>
      </dgm:t>
    </dgm:pt>
    <dgm:pt modelId="{B4FB15EB-EF87-4EDD-94BF-1C17378FDC96}" type="parTrans" cxnId="{84023E69-AD90-42B9-AF49-705C39671DE5}">
      <dgm:prSet/>
      <dgm:spPr/>
      <dgm:t>
        <a:bodyPr/>
        <a:lstStyle/>
        <a:p>
          <a:endParaRPr lang="en-US"/>
        </a:p>
      </dgm:t>
    </dgm:pt>
    <dgm:pt modelId="{77751039-2529-4710-B265-474653B9955F}" type="sibTrans" cxnId="{84023E69-AD90-42B9-AF49-705C39671DE5}">
      <dgm:prSet/>
      <dgm:spPr/>
      <dgm:t>
        <a:bodyPr/>
        <a:lstStyle/>
        <a:p>
          <a:endParaRPr lang="en-US"/>
        </a:p>
      </dgm:t>
    </dgm:pt>
    <dgm:pt modelId="{A43A0696-8163-4641-9531-2152FB649839}">
      <dgm:prSet/>
      <dgm:spPr/>
      <dgm:t>
        <a:bodyPr/>
        <a:lstStyle/>
        <a:p>
          <a:r>
            <a:rPr lang="en-IN" dirty="0"/>
            <a:t>4.Upload screen.</a:t>
          </a:r>
          <a:endParaRPr lang="en-US" dirty="0"/>
        </a:p>
      </dgm:t>
    </dgm:pt>
    <dgm:pt modelId="{AE2BEB4C-7F0A-49AB-A2B5-120173F291AA}" type="parTrans" cxnId="{224F4145-B2C9-4532-BB9F-0276542823AF}">
      <dgm:prSet/>
      <dgm:spPr/>
      <dgm:t>
        <a:bodyPr/>
        <a:lstStyle/>
        <a:p>
          <a:endParaRPr lang="en-US"/>
        </a:p>
      </dgm:t>
    </dgm:pt>
    <dgm:pt modelId="{5B3B4D29-6DDE-4736-8C94-D1CAD21607E5}" type="sibTrans" cxnId="{224F4145-B2C9-4532-BB9F-0276542823AF}">
      <dgm:prSet/>
      <dgm:spPr/>
      <dgm:t>
        <a:bodyPr/>
        <a:lstStyle/>
        <a:p>
          <a:endParaRPr lang="en-US"/>
        </a:p>
      </dgm:t>
    </dgm:pt>
    <dgm:pt modelId="{10DB963C-81BD-4134-AA96-EFC8B4FA59EF}">
      <dgm:prSet/>
      <dgm:spPr/>
      <dgm:t>
        <a:bodyPr/>
        <a:lstStyle/>
        <a:p>
          <a:r>
            <a:rPr lang="en-IN" dirty="0"/>
            <a:t>*it also contains a menu bar at the right corner of the feed screen which  serves the purpose of adding posts.</a:t>
          </a:r>
          <a:endParaRPr lang="en-US" dirty="0"/>
        </a:p>
      </dgm:t>
    </dgm:pt>
    <dgm:pt modelId="{78E580A5-38D7-4459-BB9C-10F5E1069B1E}" type="parTrans" cxnId="{08B11401-B016-4599-9BE0-6262CE1778E4}">
      <dgm:prSet/>
      <dgm:spPr/>
      <dgm:t>
        <a:bodyPr/>
        <a:lstStyle/>
        <a:p>
          <a:endParaRPr lang="en-US"/>
        </a:p>
      </dgm:t>
    </dgm:pt>
    <dgm:pt modelId="{9D27534D-DA17-4B7F-9D1C-97C123CD834F}" type="sibTrans" cxnId="{08B11401-B016-4599-9BE0-6262CE1778E4}">
      <dgm:prSet/>
      <dgm:spPr/>
      <dgm:t>
        <a:bodyPr/>
        <a:lstStyle/>
        <a:p>
          <a:endParaRPr lang="en-US"/>
        </a:p>
      </dgm:t>
    </dgm:pt>
    <dgm:pt modelId="{47C74907-A09B-41B4-8947-5B76ADC0B9B8}" type="pres">
      <dgm:prSet presAssocID="{4EB70942-5A89-469E-AA38-60545D72CE9C}" presName="root" presStyleCnt="0">
        <dgm:presLayoutVars>
          <dgm:dir/>
          <dgm:resizeHandles val="exact"/>
        </dgm:presLayoutVars>
      </dgm:prSet>
      <dgm:spPr/>
    </dgm:pt>
    <dgm:pt modelId="{462E3DE3-7657-4462-947B-E0F7D3FBBB3E}" type="pres">
      <dgm:prSet presAssocID="{4EB70942-5A89-469E-AA38-60545D72CE9C}" presName="container" presStyleCnt="0">
        <dgm:presLayoutVars>
          <dgm:dir/>
          <dgm:resizeHandles val="exact"/>
        </dgm:presLayoutVars>
      </dgm:prSet>
      <dgm:spPr/>
    </dgm:pt>
    <dgm:pt modelId="{6E1D950D-A3DC-40DE-A83F-473316519657}" type="pres">
      <dgm:prSet presAssocID="{C5DC1850-D8C3-4D17-8F05-16DC60C0E1F9}" presName="compNode" presStyleCnt="0"/>
      <dgm:spPr/>
    </dgm:pt>
    <dgm:pt modelId="{987FAA1C-2371-42E8-B31E-DC822F97B396}" type="pres">
      <dgm:prSet presAssocID="{C5DC1850-D8C3-4D17-8F05-16DC60C0E1F9}" presName="iconBgRect" presStyleLbl="bgShp" presStyleIdx="0" presStyleCnt="6"/>
      <dgm:spPr/>
    </dgm:pt>
    <dgm:pt modelId="{45FA0C57-C1B4-4531-9F1B-F0ECE9134493}" type="pres">
      <dgm:prSet presAssocID="{C5DC1850-D8C3-4D17-8F05-16DC60C0E1F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FE0F49D-2869-44CC-BFB4-489E6FB91973}" type="pres">
      <dgm:prSet presAssocID="{C5DC1850-D8C3-4D17-8F05-16DC60C0E1F9}" presName="spaceRect" presStyleCnt="0"/>
      <dgm:spPr/>
    </dgm:pt>
    <dgm:pt modelId="{CE6C564D-963B-41FC-A947-76ECA7C4BE55}" type="pres">
      <dgm:prSet presAssocID="{C5DC1850-D8C3-4D17-8F05-16DC60C0E1F9}" presName="textRect" presStyleLbl="revTx" presStyleIdx="0" presStyleCnt="6">
        <dgm:presLayoutVars>
          <dgm:chMax val="1"/>
          <dgm:chPref val="1"/>
        </dgm:presLayoutVars>
      </dgm:prSet>
      <dgm:spPr/>
    </dgm:pt>
    <dgm:pt modelId="{1BFA552D-778D-4EA7-B8D7-8C49D1C1BB09}" type="pres">
      <dgm:prSet presAssocID="{DBF739F6-0262-4C2F-81A5-32F946F6D2F6}" presName="sibTrans" presStyleLbl="sibTrans2D1" presStyleIdx="0" presStyleCnt="0"/>
      <dgm:spPr/>
    </dgm:pt>
    <dgm:pt modelId="{C9927893-81FE-4F8D-A794-5948EAE236BA}" type="pres">
      <dgm:prSet presAssocID="{C4C5D431-DD3D-4E51-A964-D667A45F8399}" presName="compNode" presStyleCnt="0"/>
      <dgm:spPr/>
    </dgm:pt>
    <dgm:pt modelId="{6C09E844-6A47-42F4-BE31-687913D6C4C1}" type="pres">
      <dgm:prSet presAssocID="{C4C5D431-DD3D-4E51-A964-D667A45F8399}" presName="iconBgRect" presStyleLbl="bgShp" presStyleIdx="1" presStyleCnt="6"/>
      <dgm:spPr/>
    </dgm:pt>
    <dgm:pt modelId="{3AAAB14F-CAA1-425B-B049-1B2B3C7B2B95}" type="pres">
      <dgm:prSet presAssocID="{C4C5D431-DD3D-4E51-A964-D667A45F839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9FD92962-2F17-4754-BDCA-4C75F5BD592C}" type="pres">
      <dgm:prSet presAssocID="{C4C5D431-DD3D-4E51-A964-D667A45F8399}" presName="spaceRect" presStyleCnt="0"/>
      <dgm:spPr/>
    </dgm:pt>
    <dgm:pt modelId="{F7CAA502-6B75-4F22-BB84-193853AD7716}" type="pres">
      <dgm:prSet presAssocID="{C4C5D431-DD3D-4E51-A964-D667A45F8399}" presName="textRect" presStyleLbl="revTx" presStyleIdx="1" presStyleCnt="6">
        <dgm:presLayoutVars>
          <dgm:chMax val="1"/>
          <dgm:chPref val="1"/>
        </dgm:presLayoutVars>
      </dgm:prSet>
      <dgm:spPr/>
    </dgm:pt>
    <dgm:pt modelId="{839866EC-FED1-4FDD-9D76-46F0457C70F8}" type="pres">
      <dgm:prSet presAssocID="{1CD43EE8-8B06-4FD7-81E7-48E93468782C}" presName="sibTrans" presStyleLbl="sibTrans2D1" presStyleIdx="0" presStyleCnt="0"/>
      <dgm:spPr/>
    </dgm:pt>
    <dgm:pt modelId="{E4ABF065-9D9F-4ED3-96B0-86DC0262001F}" type="pres">
      <dgm:prSet presAssocID="{404EF35A-3AC4-4E91-B3CD-D1B9AF4F38F1}" presName="compNode" presStyleCnt="0"/>
      <dgm:spPr/>
    </dgm:pt>
    <dgm:pt modelId="{96648758-F6AA-4CE3-A3D9-3F7B644B796B}" type="pres">
      <dgm:prSet presAssocID="{404EF35A-3AC4-4E91-B3CD-D1B9AF4F38F1}" presName="iconBgRect" presStyleLbl="bgShp" presStyleIdx="2" presStyleCnt="6"/>
      <dgm:spPr/>
    </dgm:pt>
    <dgm:pt modelId="{D0418264-0166-49D6-AF52-465AA8C38E3A}" type="pres">
      <dgm:prSet presAssocID="{404EF35A-3AC4-4E91-B3CD-D1B9AF4F38F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A0E8FF0-F9EA-40CB-8E3E-9B04A2A6D155}" type="pres">
      <dgm:prSet presAssocID="{404EF35A-3AC4-4E91-B3CD-D1B9AF4F38F1}" presName="spaceRect" presStyleCnt="0"/>
      <dgm:spPr/>
    </dgm:pt>
    <dgm:pt modelId="{80BAF4AC-0AAC-44D3-A539-EDAA354416DD}" type="pres">
      <dgm:prSet presAssocID="{404EF35A-3AC4-4E91-B3CD-D1B9AF4F38F1}" presName="textRect" presStyleLbl="revTx" presStyleIdx="2" presStyleCnt="6">
        <dgm:presLayoutVars>
          <dgm:chMax val="1"/>
          <dgm:chPref val="1"/>
        </dgm:presLayoutVars>
      </dgm:prSet>
      <dgm:spPr/>
    </dgm:pt>
    <dgm:pt modelId="{F71AB0D9-17FE-4540-A9FD-9C3936E8BFD4}" type="pres">
      <dgm:prSet presAssocID="{F2317D7F-CC66-47C9-B843-773AE16BB749}" presName="sibTrans" presStyleLbl="sibTrans2D1" presStyleIdx="0" presStyleCnt="0"/>
      <dgm:spPr/>
    </dgm:pt>
    <dgm:pt modelId="{C59CACB4-3BF4-4CA4-8116-17CC917E950A}" type="pres">
      <dgm:prSet presAssocID="{8AAABEF7-77BE-4A74-A7CA-1E44EA65D030}" presName="compNode" presStyleCnt="0"/>
      <dgm:spPr/>
    </dgm:pt>
    <dgm:pt modelId="{BD6B2CB4-6CC7-4C00-9C23-EBF3FA7E31D6}" type="pres">
      <dgm:prSet presAssocID="{8AAABEF7-77BE-4A74-A7CA-1E44EA65D030}" presName="iconBgRect" presStyleLbl="bgShp" presStyleIdx="3" presStyleCnt="6"/>
      <dgm:spPr/>
    </dgm:pt>
    <dgm:pt modelId="{2734E9E4-FAEA-41D5-B97A-C6505231BE6C}" type="pres">
      <dgm:prSet presAssocID="{8AAABEF7-77BE-4A74-A7CA-1E44EA65D03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728D4446-31BB-4B71-8A22-C1216808BF57}" type="pres">
      <dgm:prSet presAssocID="{8AAABEF7-77BE-4A74-A7CA-1E44EA65D030}" presName="spaceRect" presStyleCnt="0"/>
      <dgm:spPr/>
    </dgm:pt>
    <dgm:pt modelId="{1F09AA1F-76C3-4D03-B94D-A6A237A5D959}" type="pres">
      <dgm:prSet presAssocID="{8AAABEF7-77BE-4A74-A7CA-1E44EA65D030}" presName="textRect" presStyleLbl="revTx" presStyleIdx="3" presStyleCnt="6">
        <dgm:presLayoutVars>
          <dgm:chMax val="1"/>
          <dgm:chPref val="1"/>
        </dgm:presLayoutVars>
      </dgm:prSet>
      <dgm:spPr/>
    </dgm:pt>
    <dgm:pt modelId="{EB0954C0-706F-4667-88DF-8F1E962DE5BB}" type="pres">
      <dgm:prSet presAssocID="{77751039-2529-4710-B265-474653B9955F}" presName="sibTrans" presStyleLbl="sibTrans2D1" presStyleIdx="0" presStyleCnt="0"/>
      <dgm:spPr/>
    </dgm:pt>
    <dgm:pt modelId="{CC19A3B8-1703-4C00-87CD-4A0AF88B6FB3}" type="pres">
      <dgm:prSet presAssocID="{A43A0696-8163-4641-9531-2152FB649839}" presName="compNode" presStyleCnt="0"/>
      <dgm:spPr/>
    </dgm:pt>
    <dgm:pt modelId="{4588F3CE-277E-4B60-8B84-0A532230EAD8}" type="pres">
      <dgm:prSet presAssocID="{A43A0696-8163-4641-9531-2152FB649839}" presName="iconBgRect" presStyleLbl="bgShp" presStyleIdx="4" presStyleCnt="6"/>
      <dgm:spPr/>
    </dgm:pt>
    <dgm:pt modelId="{2CBA9CA4-D146-49A7-9718-E488E01A01AD}" type="pres">
      <dgm:prSet presAssocID="{A43A0696-8163-4641-9531-2152FB64983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"/>
        </a:ext>
      </dgm:extLst>
    </dgm:pt>
    <dgm:pt modelId="{244446F2-C2B9-423B-B95D-DE01FDE07DD5}" type="pres">
      <dgm:prSet presAssocID="{A43A0696-8163-4641-9531-2152FB649839}" presName="spaceRect" presStyleCnt="0"/>
      <dgm:spPr/>
    </dgm:pt>
    <dgm:pt modelId="{C5D8AC33-63DF-4533-9AAB-4434F00F1620}" type="pres">
      <dgm:prSet presAssocID="{A43A0696-8163-4641-9531-2152FB649839}" presName="textRect" presStyleLbl="revTx" presStyleIdx="4" presStyleCnt="6">
        <dgm:presLayoutVars>
          <dgm:chMax val="1"/>
          <dgm:chPref val="1"/>
        </dgm:presLayoutVars>
      </dgm:prSet>
      <dgm:spPr/>
    </dgm:pt>
    <dgm:pt modelId="{A01ACCC8-8928-4D5E-A42D-610E8FC6DA68}" type="pres">
      <dgm:prSet presAssocID="{5B3B4D29-6DDE-4736-8C94-D1CAD21607E5}" presName="sibTrans" presStyleLbl="sibTrans2D1" presStyleIdx="0" presStyleCnt="0"/>
      <dgm:spPr/>
    </dgm:pt>
    <dgm:pt modelId="{3366929A-2CF7-4C4F-82AC-D3FC0E0A4C51}" type="pres">
      <dgm:prSet presAssocID="{10DB963C-81BD-4134-AA96-EFC8B4FA59EF}" presName="compNode" presStyleCnt="0"/>
      <dgm:spPr/>
    </dgm:pt>
    <dgm:pt modelId="{96746846-3B1F-4BFA-86FD-D60C0DA21115}" type="pres">
      <dgm:prSet presAssocID="{10DB963C-81BD-4134-AA96-EFC8B4FA59EF}" presName="iconBgRect" presStyleLbl="bgShp" presStyleIdx="5" presStyleCnt="6"/>
      <dgm:spPr/>
    </dgm:pt>
    <dgm:pt modelId="{659866BD-839F-49F6-891E-C776055C2DB6}" type="pres">
      <dgm:prSet presAssocID="{10DB963C-81BD-4134-AA96-EFC8B4FA59E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on"/>
        </a:ext>
      </dgm:extLst>
    </dgm:pt>
    <dgm:pt modelId="{4902008F-6384-4E63-BA51-AD2E74F0C125}" type="pres">
      <dgm:prSet presAssocID="{10DB963C-81BD-4134-AA96-EFC8B4FA59EF}" presName="spaceRect" presStyleCnt="0"/>
      <dgm:spPr/>
    </dgm:pt>
    <dgm:pt modelId="{20292E70-35C0-4DB7-8ABD-918781CCB113}" type="pres">
      <dgm:prSet presAssocID="{10DB963C-81BD-4134-AA96-EFC8B4FA59E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8B11401-B016-4599-9BE0-6262CE1778E4}" srcId="{4EB70942-5A89-469E-AA38-60545D72CE9C}" destId="{10DB963C-81BD-4134-AA96-EFC8B4FA59EF}" srcOrd="5" destOrd="0" parTransId="{78E580A5-38D7-4459-BB9C-10F5E1069B1E}" sibTransId="{9D27534D-DA17-4B7F-9D1C-97C123CD834F}"/>
    <dgm:cxn modelId="{FA643F25-6FA4-4A01-B9ED-85246E35E446}" type="presOf" srcId="{404EF35A-3AC4-4E91-B3CD-D1B9AF4F38F1}" destId="{80BAF4AC-0AAC-44D3-A539-EDAA354416DD}" srcOrd="0" destOrd="0" presId="urn:microsoft.com/office/officeart/2018/2/layout/IconCircleList"/>
    <dgm:cxn modelId="{CE985727-9F9B-4D5C-9DB2-ABA9A1B0E6B3}" type="presOf" srcId="{4EB70942-5A89-469E-AA38-60545D72CE9C}" destId="{47C74907-A09B-41B4-8947-5B76ADC0B9B8}" srcOrd="0" destOrd="0" presId="urn:microsoft.com/office/officeart/2018/2/layout/IconCircleList"/>
    <dgm:cxn modelId="{BC6CCF5C-9A30-4905-98A8-520CEC58DC1B}" type="presOf" srcId="{5B3B4D29-6DDE-4736-8C94-D1CAD21607E5}" destId="{A01ACCC8-8928-4D5E-A42D-610E8FC6DA68}" srcOrd="0" destOrd="0" presId="urn:microsoft.com/office/officeart/2018/2/layout/IconCircleList"/>
    <dgm:cxn modelId="{224F4145-B2C9-4532-BB9F-0276542823AF}" srcId="{4EB70942-5A89-469E-AA38-60545D72CE9C}" destId="{A43A0696-8163-4641-9531-2152FB649839}" srcOrd="4" destOrd="0" parTransId="{AE2BEB4C-7F0A-49AB-A2B5-120173F291AA}" sibTransId="{5B3B4D29-6DDE-4736-8C94-D1CAD21607E5}"/>
    <dgm:cxn modelId="{84023E69-AD90-42B9-AF49-705C39671DE5}" srcId="{4EB70942-5A89-469E-AA38-60545D72CE9C}" destId="{8AAABEF7-77BE-4A74-A7CA-1E44EA65D030}" srcOrd="3" destOrd="0" parTransId="{B4FB15EB-EF87-4EDD-94BF-1C17378FDC96}" sibTransId="{77751039-2529-4710-B265-474653B9955F}"/>
    <dgm:cxn modelId="{2C39056F-EB00-4DED-8C84-0E24653A7ADB}" srcId="{4EB70942-5A89-469E-AA38-60545D72CE9C}" destId="{C4C5D431-DD3D-4E51-A964-D667A45F8399}" srcOrd="1" destOrd="0" parTransId="{553A7224-B8D3-44D6-8C35-7D5530CEFD63}" sibTransId="{1CD43EE8-8B06-4FD7-81E7-48E93468782C}"/>
    <dgm:cxn modelId="{0E5D567A-09EA-44EB-91D9-305F36788E71}" type="presOf" srcId="{C5DC1850-D8C3-4D17-8F05-16DC60C0E1F9}" destId="{CE6C564D-963B-41FC-A947-76ECA7C4BE55}" srcOrd="0" destOrd="0" presId="urn:microsoft.com/office/officeart/2018/2/layout/IconCircleList"/>
    <dgm:cxn modelId="{BFF1585A-0745-4B4B-87AC-020A9241B9B4}" type="presOf" srcId="{DBF739F6-0262-4C2F-81A5-32F946F6D2F6}" destId="{1BFA552D-778D-4EA7-B8D7-8C49D1C1BB09}" srcOrd="0" destOrd="0" presId="urn:microsoft.com/office/officeart/2018/2/layout/IconCircleList"/>
    <dgm:cxn modelId="{29DD0C81-5970-4815-9F1C-7EF5D6DB5BA1}" srcId="{4EB70942-5A89-469E-AA38-60545D72CE9C}" destId="{404EF35A-3AC4-4E91-B3CD-D1B9AF4F38F1}" srcOrd="2" destOrd="0" parTransId="{26F42F87-9AB0-44E7-A321-4B0A0AA5E5DD}" sibTransId="{F2317D7F-CC66-47C9-B843-773AE16BB749}"/>
    <dgm:cxn modelId="{6F3EE981-2BE1-40F0-89F6-8C76AD6187FF}" type="presOf" srcId="{C4C5D431-DD3D-4E51-A964-D667A45F8399}" destId="{F7CAA502-6B75-4F22-BB84-193853AD7716}" srcOrd="0" destOrd="0" presId="urn:microsoft.com/office/officeart/2018/2/layout/IconCircleList"/>
    <dgm:cxn modelId="{F980E19B-16D8-4898-AB1A-8AD76A923653}" type="presOf" srcId="{77751039-2529-4710-B265-474653B9955F}" destId="{EB0954C0-706F-4667-88DF-8F1E962DE5BB}" srcOrd="0" destOrd="0" presId="urn:microsoft.com/office/officeart/2018/2/layout/IconCircleList"/>
    <dgm:cxn modelId="{82746B9D-A6B3-4198-B8C9-7D76FA664274}" type="presOf" srcId="{F2317D7F-CC66-47C9-B843-773AE16BB749}" destId="{F71AB0D9-17FE-4540-A9FD-9C3936E8BFD4}" srcOrd="0" destOrd="0" presId="urn:microsoft.com/office/officeart/2018/2/layout/IconCircleList"/>
    <dgm:cxn modelId="{F06186BD-5410-4E68-A44D-033076C435B2}" type="presOf" srcId="{A43A0696-8163-4641-9531-2152FB649839}" destId="{C5D8AC33-63DF-4533-9AAB-4434F00F1620}" srcOrd="0" destOrd="0" presId="urn:microsoft.com/office/officeart/2018/2/layout/IconCircleList"/>
    <dgm:cxn modelId="{67A2FFBE-6529-4ECE-9E2F-6F6525B2B4CD}" srcId="{4EB70942-5A89-469E-AA38-60545D72CE9C}" destId="{C5DC1850-D8C3-4D17-8F05-16DC60C0E1F9}" srcOrd="0" destOrd="0" parTransId="{41A6E9BE-43AF-4C61-B4A9-DEDE2867DA65}" sibTransId="{DBF739F6-0262-4C2F-81A5-32F946F6D2F6}"/>
    <dgm:cxn modelId="{1ECF7DE2-5911-4013-8A3F-35EC736206C0}" type="presOf" srcId="{1CD43EE8-8B06-4FD7-81E7-48E93468782C}" destId="{839866EC-FED1-4FDD-9D76-46F0457C70F8}" srcOrd="0" destOrd="0" presId="urn:microsoft.com/office/officeart/2018/2/layout/IconCircleList"/>
    <dgm:cxn modelId="{B25607E4-343B-45B1-810F-14DA5E5D272F}" type="presOf" srcId="{10DB963C-81BD-4134-AA96-EFC8B4FA59EF}" destId="{20292E70-35C0-4DB7-8ABD-918781CCB113}" srcOrd="0" destOrd="0" presId="urn:microsoft.com/office/officeart/2018/2/layout/IconCircleList"/>
    <dgm:cxn modelId="{6CD3C5FF-B888-4689-AA14-0A82C0D893EF}" type="presOf" srcId="{8AAABEF7-77BE-4A74-A7CA-1E44EA65D030}" destId="{1F09AA1F-76C3-4D03-B94D-A6A237A5D959}" srcOrd="0" destOrd="0" presId="urn:microsoft.com/office/officeart/2018/2/layout/IconCircleList"/>
    <dgm:cxn modelId="{FCC7C8CA-58D5-4BFC-A24B-F47157410B4D}" type="presParOf" srcId="{47C74907-A09B-41B4-8947-5B76ADC0B9B8}" destId="{462E3DE3-7657-4462-947B-E0F7D3FBBB3E}" srcOrd="0" destOrd="0" presId="urn:microsoft.com/office/officeart/2018/2/layout/IconCircleList"/>
    <dgm:cxn modelId="{8FDDAD1C-32A1-42E2-82F6-2ABF0B0F3EB5}" type="presParOf" srcId="{462E3DE3-7657-4462-947B-E0F7D3FBBB3E}" destId="{6E1D950D-A3DC-40DE-A83F-473316519657}" srcOrd="0" destOrd="0" presId="urn:microsoft.com/office/officeart/2018/2/layout/IconCircleList"/>
    <dgm:cxn modelId="{EB0F54C2-A882-4C1C-AE84-571DA152E8FF}" type="presParOf" srcId="{6E1D950D-A3DC-40DE-A83F-473316519657}" destId="{987FAA1C-2371-42E8-B31E-DC822F97B396}" srcOrd="0" destOrd="0" presId="urn:microsoft.com/office/officeart/2018/2/layout/IconCircleList"/>
    <dgm:cxn modelId="{3DB11972-BB21-4889-9EAC-6B6BE95948B5}" type="presParOf" srcId="{6E1D950D-A3DC-40DE-A83F-473316519657}" destId="{45FA0C57-C1B4-4531-9F1B-F0ECE9134493}" srcOrd="1" destOrd="0" presId="urn:microsoft.com/office/officeart/2018/2/layout/IconCircleList"/>
    <dgm:cxn modelId="{F7C03063-45E6-4305-BF2E-ABBBFF90C074}" type="presParOf" srcId="{6E1D950D-A3DC-40DE-A83F-473316519657}" destId="{1FE0F49D-2869-44CC-BFB4-489E6FB91973}" srcOrd="2" destOrd="0" presId="urn:microsoft.com/office/officeart/2018/2/layout/IconCircleList"/>
    <dgm:cxn modelId="{D513DFEF-9A51-4F03-95A1-12662E16533A}" type="presParOf" srcId="{6E1D950D-A3DC-40DE-A83F-473316519657}" destId="{CE6C564D-963B-41FC-A947-76ECA7C4BE55}" srcOrd="3" destOrd="0" presId="urn:microsoft.com/office/officeart/2018/2/layout/IconCircleList"/>
    <dgm:cxn modelId="{08389F06-8645-4E35-A724-9AB73E31DEB4}" type="presParOf" srcId="{462E3DE3-7657-4462-947B-E0F7D3FBBB3E}" destId="{1BFA552D-778D-4EA7-B8D7-8C49D1C1BB09}" srcOrd="1" destOrd="0" presId="urn:microsoft.com/office/officeart/2018/2/layout/IconCircleList"/>
    <dgm:cxn modelId="{3CD8DE32-FA00-4CDE-B4CA-5D7E48C7BF7B}" type="presParOf" srcId="{462E3DE3-7657-4462-947B-E0F7D3FBBB3E}" destId="{C9927893-81FE-4F8D-A794-5948EAE236BA}" srcOrd="2" destOrd="0" presId="urn:microsoft.com/office/officeart/2018/2/layout/IconCircleList"/>
    <dgm:cxn modelId="{77F54452-3039-4C13-8A07-55DCE4C58621}" type="presParOf" srcId="{C9927893-81FE-4F8D-A794-5948EAE236BA}" destId="{6C09E844-6A47-42F4-BE31-687913D6C4C1}" srcOrd="0" destOrd="0" presId="urn:microsoft.com/office/officeart/2018/2/layout/IconCircleList"/>
    <dgm:cxn modelId="{E773420C-4806-4396-AF73-BD1E10CFB410}" type="presParOf" srcId="{C9927893-81FE-4F8D-A794-5948EAE236BA}" destId="{3AAAB14F-CAA1-425B-B049-1B2B3C7B2B95}" srcOrd="1" destOrd="0" presId="urn:microsoft.com/office/officeart/2018/2/layout/IconCircleList"/>
    <dgm:cxn modelId="{4269C865-C79A-4A87-A156-24BEBE593EAB}" type="presParOf" srcId="{C9927893-81FE-4F8D-A794-5948EAE236BA}" destId="{9FD92962-2F17-4754-BDCA-4C75F5BD592C}" srcOrd="2" destOrd="0" presId="urn:microsoft.com/office/officeart/2018/2/layout/IconCircleList"/>
    <dgm:cxn modelId="{62BAC33C-15E6-46B2-9149-1FDEF85856EE}" type="presParOf" srcId="{C9927893-81FE-4F8D-A794-5948EAE236BA}" destId="{F7CAA502-6B75-4F22-BB84-193853AD7716}" srcOrd="3" destOrd="0" presId="urn:microsoft.com/office/officeart/2018/2/layout/IconCircleList"/>
    <dgm:cxn modelId="{1A5BB141-656D-4145-8538-83B04B9532BF}" type="presParOf" srcId="{462E3DE3-7657-4462-947B-E0F7D3FBBB3E}" destId="{839866EC-FED1-4FDD-9D76-46F0457C70F8}" srcOrd="3" destOrd="0" presId="urn:microsoft.com/office/officeart/2018/2/layout/IconCircleList"/>
    <dgm:cxn modelId="{41138BAA-F7BD-4CDC-8892-065D406A8BE6}" type="presParOf" srcId="{462E3DE3-7657-4462-947B-E0F7D3FBBB3E}" destId="{E4ABF065-9D9F-4ED3-96B0-86DC0262001F}" srcOrd="4" destOrd="0" presId="urn:microsoft.com/office/officeart/2018/2/layout/IconCircleList"/>
    <dgm:cxn modelId="{55644023-11CD-46B0-9502-E41D8CC17BB5}" type="presParOf" srcId="{E4ABF065-9D9F-4ED3-96B0-86DC0262001F}" destId="{96648758-F6AA-4CE3-A3D9-3F7B644B796B}" srcOrd="0" destOrd="0" presId="urn:microsoft.com/office/officeart/2018/2/layout/IconCircleList"/>
    <dgm:cxn modelId="{D0BD9AA6-9673-4465-8E8B-4F07B5EBC186}" type="presParOf" srcId="{E4ABF065-9D9F-4ED3-96B0-86DC0262001F}" destId="{D0418264-0166-49D6-AF52-465AA8C38E3A}" srcOrd="1" destOrd="0" presId="urn:microsoft.com/office/officeart/2018/2/layout/IconCircleList"/>
    <dgm:cxn modelId="{CBC21519-6C72-46F9-A3EC-B97A3EF1F2E3}" type="presParOf" srcId="{E4ABF065-9D9F-4ED3-96B0-86DC0262001F}" destId="{FA0E8FF0-F9EA-40CB-8E3E-9B04A2A6D155}" srcOrd="2" destOrd="0" presId="urn:microsoft.com/office/officeart/2018/2/layout/IconCircleList"/>
    <dgm:cxn modelId="{675EFDC4-CC4E-4393-B3A0-7C861C5A3D42}" type="presParOf" srcId="{E4ABF065-9D9F-4ED3-96B0-86DC0262001F}" destId="{80BAF4AC-0AAC-44D3-A539-EDAA354416DD}" srcOrd="3" destOrd="0" presId="urn:microsoft.com/office/officeart/2018/2/layout/IconCircleList"/>
    <dgm:cxn modelId="{87E75803-1B50-4BA3-8A75-661D3B95CE0D}" type="presParOf" srcId="{462E3DE3-7657-4462-947B-E0F7D3FBBB3E}" destId="{F71AB0D9-17FE-4540-A9FD-9C3936E8BFD4}" srcOrd="5" destOrd="0" presId="urn:microsoft.com/office/officeart/2018/2/layout/IconCircleList"/>
    <dgm:cxn modelId="{7AFD2590-7F62-42B9-86BF-84BB80992F78}" type="presParOf" srcId="{462E3DE3-7657-4462-947B-E0F7D3FBBB3E}" destId="{C59CACB4-3BF4-4CA4-8116-17CC917E950A}" srcOrd="6" destOrd="0" presId="urn:microsoft.com/office/officeart/2018/2/layout/IconCircleList"/>
    <dgm:cxn modelId="{2B4DF345-5792-43C1-85B2-AF7ACC84C2AA}" type="presParOf" srcId="{C59CACB4-3BF4-4CA4-8116-17CC917E950A}" destId="{BD6B2CB4-6CC7-4C00-9C23-EBF3FA7E31D6}" srcOrd="0" destOrd="0" presId="urn:microsoft.com/office/officeart/2018/2/layout/IconCircleList"/>
    <dgm:cxn modelId="{217C15BF-D44A-4F80-B81B-ED321D44B4D3}" type="presParOf" srcId="{C59CACB4-3BF4-4CA4-8116-17CC917E950A}" destId="{2734E9E4-FAEA-41D5-B97A-C6505231BE6C}" srcOrd="1" destOrd="0" presId="urn:microsoft.com/office/officeart/2018/2/layout/IconCircleList"/>
    <dgm:cxn modelId="{5AD27172-1756-4F64-9D8D-6D23DFFDB3D9}" type="presParOf" srcId="{C59CACB4-3BF4-4CA4-8116-17CC917E950A}" destId="{728D4446-31BB-4B71-8A22-C1216808BF57}" srcOrd="2" destOrd="0" presId="urn:microsoft.com/office/officeart/2018/2/layout/IconCircleList"/>
    <dgm:cxn modelId="{AE378EDE-5617-4A38-8C9E-6DF655E307EA}" type="presParOf" srcId="{C59CACB4-3BF4-4CA4-8116-17CC917E950A}" destId="{1F09AA1F-76C3-4D03-B94D-A6A237A5D959}" srcOrd="3" destOrd="0" presId="urn:microsoft.com/office/officeart/2018/2/layout/IconCircleList"/>
    <dgm:cxn modelId="{6FD11337-B2E4-44CF-8BCB-835ABAC25C41}" type="presParOf" srcId="{462E3DE3-7657-4462-947B-E0F7D3FBBB3E}" destId="{EB0954C0-706F-4667-88DF-8F1E962DE5BB}" srcOrd="7" destOrd="0" presId="urn:microsoft.com/office/officeart/2018/2/layout/IconCircleList"/>
    <dgm:cxn modelId="{AA06944C-ADA9-45F7-8F0A-8C0D2B9EB7AA}" type="presParOf" srcId="{462E3DE3-7657-4462-947B-E0F7D3FBBB3E}" destId="{CC19A3B8-1703-4C00-87CD-4A0AF88B6FB3}" srcOrd="8" destOrd="0" presId="urn:microsoft.com/office/officeart/2018/2/layout/IconCircleList"/>
    <dgm:cxn modelId="{C21815A1-5C83-47C7-8C3A-67E39BD22A9F}" type="presParOf" srcId="{CC19A3B8-1703-4C00-87CD-4A0AF88B6FB3}" destId="{4588F3CE-277E-4B60-8B84-0A532230EAD8}" srcOrd="0" destOrd="0" presId="urn:microsoft.com/office/officeart/2018/2/layout/IconCircleList"/>
    <dgm:cxn modelId="{D926F54E-CDAC-45A4-AFDC-5451FE9C5198}" type="presParOf" srcId="{CC19A3B8-1703-4C00-87CD-4A0AF88B6FB3}" destId="{2CBA9CA4-D146-49A7-9718-E488E01A01AD}" srcOrd="1" destOrd="0" presId="urn:microsoft.com/office/officeart/2018/2/layout/IconCircleList"/>
    <dgm:cxn modelId="{8BE006C5-8761-4E36-9A73-6F175087BBCD}" type="presParOf" srcId="{CC19A3B8-1703-4C00-87CD-4A0AF88B6FB3}" destId="{244446F2-C2B9-423B-B95D-DE01FDE07DD5}" srcOrd="2" destOrd="0" presId="urn:microsoft.com/office/officeart/2018/2/layout/IconCircleList"/>
    <dgm:cxn modelId="{9B5AB796-2A95-4E12-801F-550EDDDA2B52}" type="presParOf" srcId="{CC19A3B8-1703-4C00-87CD-4A0AF88B6FB3}" destId="{C5D8AC33-63DF-4533-9AAB-4434F00F1620}" srcOrd="3" destOrd="0" presId="urn:microsoft.com/office/officeart/2018/2/layout/IconCircleList"/>
    <dgm:cxn modelId="{54C3CA4C-B1F8-4D2E-8B89-89C8E06B5CA3}" type="presParOf" srcId="{462E3DE3-7657-4462-947B-E0F7D3FBBB3E}" destId="{A01ACCC8-8928-4D5E-A42D-610E8FC6DA68}" srcOrd="9" destOrd="0" presId="urn:microsoft.com/office/officeart/2018/2/layout/IconCircleList"/>
    <dgm:cxn modelId="{01CE0FEF-CF7F-45E3-B6F5-37F54EF8AC09}" type="presParOf" srcId="{462E3DE3-7657-4462-947B-E0F7D3FBBB3E}" destId="{3366929A-2CF7-4C4F-82AC-D3FC0E0A4C51}" srcOrd="10" destOrd="0" presId="urn:microsoft.com/office/officeart/2018/2/layout/IconCircleList"/>
    <dgm:cxn modelId="{5BD1FB57-1C50-477C-8FB5-5602525664AA}" type="presParOf" srcId="{3366929A-2CF7-4C4F-82AC-D3FC0E0A4C51}" destId="{96746846-3B1F-4BFA-86FD-D60C0DA21115}" srcOrd="0" destOrd="0" presId="urn:microsoft.com/office/officeart/2018/2/layout/IconCircleList"/>
    <dgm:cxn modelId="{A22443FF-F8BB-4C42-9447-DE1E408B357B}" type="presParOf" srcId="{3366929A-2CF7-4C4F-82AC-D3FC0E0A4C51}" destId="{659866BD-839F-49F6-891E-C776055C2DB6}" srcOrd="1" destOrd="0" presId="urn:microsoft.com/office/officeart/2018/2/layout/IconCircleList"/>
    <dgm:cxn modelId="{8DF94BDB-EAD7-43DC-AE12-1EB2B65ADF19}" type="presParOf" srcId="{3366929A-2CF7-4C4F-82AC-D3FC0E0A4C51}" destId="{4902008F-6384-4E63-BA51-AD2E74F0C125}" srcOrd="2" destOrd="0" presId="urn:microsoft.com/office/officeart/2018/2/layout/IconCircleList"/>
    <dgm:cxn modelId="{78565F97-232C-430C-A462-915ACB94BDC3}" type="presParOf" srcId="{3366929A-2CF7-4C4F-82AC-D3FC0E0A4C51}" destId="{20292E70-35C0-4DB7-8ABD-918781CCB11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552C27-3C18-42C2-BEFC-446D20FD64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7C09B69-12A3-4293-9469-10B4EEAC7CA8}">
      <dgm:prSet/>
      <dgm:spPr/>
      <dgm:t>
        <a:bodyPr/>
        <a:lstStyle/>
        <a:p>
          <a:r>
            <a:rPr lang="en-IN" dirty="0"/>
            <a:t>cURLPUX : A social media application through which  we can share our best moments describing them in brief using curlpux handle.</a:t>
          </a:r>
          <a:endParaRPr lang="en-US" dirty="0"/>
        </a:p>
      </dgm:t>
    </dgm:pt>
    <dgm:pt modelId="{85E9C95B-0D77-4C22-AC2B-861E7178177F}" type="parTrans" cxnId="{40FB6F2F-176C-4DA2-A64F-5810A77260C4}">
      <dgm:prSet/>
      <dgm:spPr/>
      <dgm:t>
        <a:bodyPr/>
        <a:lstStyle/>
        <a:p>
          <a:endParaRPr lang="en-US"/>
        </a:p>
      </dgm:t>
    </dgm:pt>
    <dgm:pt modelId="{D35477BE-DCB7-4D33-A1C3-4E74D390FBA6}" type="sibTrans" cxnId="{40FB6F2F-176C-4DA2-A64F-5810A77260C4}">
      <dgm:prSet/>
      <dgm:spPr/>
      <dgm:t>
        <a:bodyPr/>
        <a:lstStyle/>
        <a:p>
          <a:endParaRPr lang="en-US"/>
        </a:p>
      </dgm:t>
    </dgm:pt>
    <dgm:pt modelId="{88579BAC-035D-4B1C-ACCD-8EB4E3343DB9}">
      <dgm:prSet/>
      <dgm:spPr/>
      <dgm:t>
        <a:bodyPr/>
        <a:lstStyle/>
        <a:p>
          <a:r>
            <a:rPr lang="en-IN" dirty="0"/>
            <a:t>As I am just a beginner in Android development ,there are many new features remaining which the application  needs.</a:t>
          </a:r>
          <a:endParaRPr lang="en-US" dirty="0"/>
        </a:p>
      </dgm:t>
    </dgm:pt>
    <dgm:pt modelId="{B419969E-AA4B-41F5-9046-F1F4BA29DEB6}" type="parTrans" cxnId="{ADCB20CA-9934-47A4-BA73-27C962B10068}">
      <dgm:prSet/>
      <dgm:spPr/>
      <dgm:t>
        <a:bodyPr/>
        <a:lstStyle/>
        <a:p>
          <a:endParaRPr lang="en-US"/>
        </a:p>
      </dgm:t>
    </dgm:pt>
    <dgm:pt modelId="{30474A0E-9905-490B-8599-8539335CF7FF}" type="sibTrans" cxnId="{ADCB20CA-9934-47A4-BA73-27C962B10068}">
      <dgm:prSet/>
      <dgm:spPr/>
      <dgm:t>
        <a:bodyPr/>
        <a:lstStyle/>
        <a:p>
          <a:endParaRPr lang="en-US"/>
        </a:p>
      </dgm:t>
    </dgm:pt>
    <dgm:pt modelId="{3512C924-40FF-49A8-8A95-D5DB53BA08C6}">
      <dgm:prSet/>
      <dgm:spPr/>
      <dgm:t>
        <a:bodyPr/>
        <a:lstStyle/>
        <a:p>
          <a:r>
            <a:rPr lang="en-IN" dirty="0"/>
            <a:t>I will keep updating this application as I move ahead in learning Android Development using kotlin.</a:t>
          </a:r>
          <a:endParaRPr lang="en-US" dirty="0"/>
        </a:p>
      </dgm:t>
    </dgm:pt>
    <dgm:pt modelId="{3726DAED-E36C-4060-B937-072922DB4D75}" type="parTrans" cxnId="{852286B1-5949-40A3-B018-DBE4DF7C75D0}">
      <dgm:prSet/>
      <dgm:spPr/>
      <dgm:t>
        <a:bodyPr/>
        <a:lstStyle/>
        <a:p>
          <a:endParaRPr lang="en-US"/>
        </a:p>
      </dgm:t>
    </dgm:pt>
    <dgm:pt modelId="{09A04334-2BDF-49EA-8839-5360ADC9E123}" type="sibTrans" cxnId="{852286B1-5949-40A3-B018-DBE4DF7C75D0}">
      <dgm:prSet/>
      <dgm:spPr/>
      <dgm:t>
        <a:bodyPr/>
        <a:lstStyle/>
        <a:p>
          <a:endParaRPr lang="en-US"/>
        </a:p>
      </dgm:t>
    </dgm:pt>
    <dgm:pt modelId="{B6223C49-1899-4CAD-A3E9-E338F5B76D1F}" type="pres">
      <dgm:prSet presAssocID="{DA552C27-3C18-42C2-BEFC-446D20FD64BC}" presName="root" presStyleCnt="0">
        <dgm:presLayoutVars>
          <dgm:dir/>
          <dgm:resizeHandles val="exact"/>
        </dgm:presLayoutVars>
      </dgm:prSet>
      <dgm:spPr/>
    </dgm:pt>
    <dgm:pt modelId="{F848274B-5AB2-45B4-B888-49894D3BC2B4}" type="pres">
      <dgm:prSet presAssocID="{77C09B69-12A3-4293-9469-10B4EEAC7CA8}" presName="compNode" presStyleCnt="0"/>
      <dgm:spPr/>
    </dgm:pt>
    <dgm:pt modelId="{06A999D0-7F41-4ADD-8AF7-9272F8DC346A}" type="pres">
      <dgm:prSet presAssocID="{77C09B69-12A3-4293-9469-10B4EEAC7CA8}" presName="bgRect" presStyleLbl="bgShp" presStyleIdx="0" presStyleCnt="3"/>
      <dgm:spPr/>
    </dgm:pt>
    <dgm:pt modelId="{8BA0E2BA-FE2C-4B11-B545-4046D1173538}" type="pres">
      <dgm:prSet presAssocID="{77C09B69-12A3-4293-9469-10B4EEAC7C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7E9FE203-A25B-4CF5-A672-94020DBD8546}" type="pres">
      <dgm:prSet presAssocID="{77C09B69-12A3-4293-9469-10B4EEAC7CA8}" presName="spaceRect" presStyleCnt="0"/>
      <dgm:spPr/>
    </dgm:pt>
    <dgm:pt modelId="{DF01A59F-238B-408F-B12D-FEB3A1A9C022}" type="pres">
      <dgm:prSet presAssocID="{77C09B69-12A3-4293-9469-10B4EEAC7CA8}" presName="parTx" presStyleLbl="revTx" presStyleIdx="0" presStyleCnt="3">
        <dgm:presLayoutVars>
          <dgm:chMax val="0"/>
          <dgm:chPref val="0"/>
        </dgm:presLayoutVars>
      </dgm:prSet>
      <dgm:spPr/>
    </dgm:pt>
    <dgm:pt modelId="{FE03AAF2-9DE0-43C9-AB06-01DFCAFB8F2C}" type="pres">
      <dgm:prSet presAssocID="{D35477BE-DCB7-4D33-A1C3-4E74D390FBA6}" presName="sibTrans" presStyleCnt="0"/>
      <dgm:spPr/>
    </dgm:pt>
    <dgm:pt modelId="{5B0CB89C-9238-4CA8-814F-728688951FC2}" type="pres">
      <dgm:prSet presAssocID="{88579BAC-035D-4B1C-ACCD-8EB4E3343DB9}" presName="compNode" presStyleCnt="0"/>
      <dgm:spPr/>
    </dgm:pt>
    <dgm:pt modelId="{C5B3126F-87E9-4EB4-9CA7-6A89D4880436}" type="pres">
      <dgm:prSet presAssocID="{88579BAC-035D-4B1C-ACCD-8EB4E3343DB9}" presName="bgRect" presStyleLbl="bgShp" presStyleIdx="1" presStyleCnt="3"/>
      <dgm:spPr/>
    </dgm:pt>
    <dgm:pt modelId="{DBE420E3-9760-4FD9-892E-1F5974CA15A1}" type="pres">
      <dgm:prSet presAssocID="{88579BAC-035D-4B1C-ACCD-8EB4E3343D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4E1B152C-A7DA-4D7B-B985-68A4EAA96C66}" type="pres">
      <dgm:prSet presAssocID="{88579BAC-035D-4B1C-ACCD-8EB4E3343DB9}" presName="spaceRect" presStyleCnt="0"/>
      <dgm:spPr/>
    </dgm:pt>
    <dgm:pt modelId="{A97494DD-3041-49AB-B566-C329D1260795}" type="pres">
      <dgm:prSet presAssocID="{88579BAC-035D-4B1C-ACCD-8EB4E3343DB9}" presName="parTx" presStyleLbl="revTx" presStyleIdx="1" presStyleCnt="3">
        <dgm:presLayoutVars>
          <dgm:chMax val="0"/>
          <dgm:chPref val="0"/>
        </dgm:presLayoutVars>
      </dgm:prSet>
      <dgm:spPr/>
    </dgm:pt>
    <dgm:pt modelId="{F1623FFB-09EE-4482-9C55-ECE6949E0A7F}" type="pres">
      <dgm:prSet presAssocID="{30474A0E-9905-490B-8599-8539335CF7FF}" presName="sibTrans" presStyleCnt="0"/>
      <dgm:spPr/>
    </dgm:pt>
    <dgm:pt modelId="{021753DD-8AF2-471D-B59D-B25F02DAA673}" type="pres">
      <dgm:prSet presAssocID="{3512C924-40FF-49A8-8A95-D5DB53BA08C6}" presName="compNode" presStyleCnt="0"/>
      <dgm:spPr/>
    </dgm:pt>
    <dgm:pt modelId="{D3950C09-48E6-4AC9-B30B-652D9A5F419D}" type="pres">
      <dgm:prSet presAssocID="{3512C924-40FF-49A8-8A95-D5DB53BA08C6}" presName="bgRect" presStyleLbl="bgShp" presStyleIdx="2" presStyleCnt="3"/>
      <dgm:spPr/>
    </dgm:pt>
    <dgm:pt modelId="{4E5FA0AA-424E-4BB9-BBCA-177A5E56AD56}" type="pres">
      <dgm:prSet presAssocID="{3512C924-40FF-49A8-8A95-D5DB53BA08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orities"/>
        </a:ext>
      </dgm:extLst>
    </dgm:pt>
    <dgm:pt modelId="{01C6A2BB-D97F-4245-A48A-4EBF0CE04A79}" type="pres">
      <dgm:prSet presAssocID="{3512C924-40FF-49A8-8A95-D5DB53BA08C6}" presName="spaceRect" presStyleCnt="0"/>
      <dgm:spPr/>
    </dgm:pt>
    <dgm:pt modelId="{081E1C9A-C575-4827-BF9E-272EEBED2404}" type="pres">
      <dgm:prSet presAssocID="{3512C924-40FF-49A8-8A95-D5DB53BA08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FB6F2F-176C-4DA2-A64F-5810A77260C4}" srcId="{DA552C27-3C18-42C2-BEFC-446D20FD64BC}" destId="{77C09B69-12A3-4293-9469-10B4EEAC7CA8}" srcOrd="0" destOrd="0" parTransId="{85E9C95B-0D77-4C22-AC2B-861E7178177F}" sibTransId="{D35477BE-DCB7-4D33-A1C3-4E74D390FBA6}"/>
    <dgm:cxn modelId="{34C1F0A0-C7C1-4871-A40C-C27C6A622737}" type="presOf" srcId="{3512C924-40FF-49A8-8A95-D5DB53BA08C6}" destId="{081E1C9A-C575-4827-BF9E-272EEBED2404}" srcOrd="0" destOrd="0" presId="urn:microsoft.com/office/officeart/2018/2/layout/IconVerticalSolidList"/>
    <dgm:cxn modelId="{852286B1-5949-40A3-B018-DBE4DF7C75D0}" srcId="{DA552C27-3C18-42C2-BEFC-446D20FD64BC}" destId="{3512C924-40FF-49A8-8A95-D5DB53BA08C6}" srcOrd="2" destOrd="0" parTransId="{3726DAED-E36C-4060-B937-072922DB4D75}" sibTransId="{09A04334-2BDF-49EA-8839-5360ADC9E123}"/>
    <dgm:cxn modelId="{ADCB20CA-9934-47A4-BA73-27C962B10068}" srcId="{DA552C27-3C18-42C2-BEFC-446D20FD64BC}" destId="{88579BAC-035D-4B1C-ACCD-8EB4E3343DB9}" srcOrd="1" destOrd="0" parTransId="{B419969E-AA4B-41F5-9046-F1F4BA29DEB6}" sibTransId="{30474A0E-9905-490B-8599-8539335CF7FF}"/>
    <dgm:cxn modelId="{7CD586CD-37D7-49EF-AA95-D33B71363969}" type="presOf" srcId="{88579BAC-035D-4B1C-ACCD-8EB4E3343DB9}" destId="{A97494DD-3041-49AB-B566-C329D1260795}" srcOrd="0" destOrd="0" presId="urn:microsoft.com/office/officeart/2018/2/layout/IconVerticalSolidList"/>
    <dgm:cxn modelId="{A79C57CE-079D-4468-8302-7D3525197EA0}" type="presOf" srcId="{77C09B69-12A3-4293-9469-10B4EEAC7CA8}" destId="{DF01A59F-238B-408F-B12D-FEB3A1A9C022}" srcOrd="0" destOrd="0" presId="urn:microsoft.com/office/officeart/2018/2/layout/IconVerticalSolidList"/>
    <dgm:cxn modelId="{17F0D6D9-39B4-4CD4-97E4-7F05CFABEED4}" type="presOf" srcId="{DA552C27-3C18-42C2-BEFC-446D20FD64BC}" destId="{B6223C49-1899-4CAD-A3E9-E338F5B76D1F}" srcOrd="0" destOrd="0" presId="urn:microsoft.com/office/officeart/2018/2/layout/IconVerticalSolidList"/>
    <dgm:cxn modelId="{8AD79FCE-3B76-43B9-88F0-7EAD57D94208}" type="presParOf" srcId="{B6223C49-1899-4CAD-A3E9-E338F5B76D1F}" destId="{F848274B-5AB2-45B4-B888-49894D3BC2B4}" srcOrd="0" destOrd="0" presId="urn:microsoft.com/office/officeart/2018/2/layout/IconVerticalSolidList"/>
    <dgm:cxn modelId="{BE0E56ED-CC22-431A-BFF0-72508265D62B}" type="presParOf" srcId="{F848274B-5AB2-45B4-B888-49894D3BC2B4}" destId="{06A999D0-7F41-4ADD-8AF7-9272F8DC346A}" srcOrd="0" destOrd="0" presId="urn:microsoft.com/office/officeart/2018/2/layout/IconVerticalSolidList"/>
    <dgm:cxn modelId="{034FDC87-16D1-41A2-82A5-DF061A7CCF78}" type="presParOf" srcId="{F848274B-5AB2-45B4-B888-49894D3BC2B4}" destId="{8BA0E2BA-FE2C-4B11-B545-4046D1173538}" srcOrd="1" destOrd="0" presId="urn:microsoft.com/office/officeart/2018/2/layout/IconVerticalSolidList"/>
    <dgm:cxn modelId="{605C5D84-8D5D-4C14-B9EC-B5160C1FDEFF}" type="presParOf" srcId="{F848274B-5AB2-45B4-B888-49894D3BC2B4}" destId="{7E9FE203-A25B-4CF5-A672-94020DBD8546}" srcOrd="2" destOrd="0" presId="urn:microsoft.com/office/officeart/2018/2/layout/IconVerticalSolidList"/>
    <dgm:cxn modelId="{2C16A8E5-6C38-43DA-A10E-687F8525796D}" type="presParOf" srcId="{F848274B-5AB2-45B4-B888-49894D3BC2B4}" destId="{DF01A59F-238B-408F-B12D-FEB3A1A9C022}" srcOrd="3" destOrd="0" presId="urn:microsoft.com/office/officeart/2018/2/layout/IconVerticalSolidList"/>
    <dgm:cxn modelId="{B3E90F70-D759-4B47-AC28-5EE32B8DAA3C}" type="presParOf" srcId="{B6223C49-1899-4CAD-A3E9-E338F5B76D1F}" destId="{FE03AAF2-9DE0-43C9-AB06-01DFCAFB8F2C}" srcOrd="1" destOrd="0" presId="urn:microsoft.com/office/officeart/2018/2/layout/IconVerticalSolidList"/>
    <dgm:cxn modelId="{4472E4AB-477B-4D82-8BF6-BDF0100F44D2}" type="presParOf" srcId="{B6223C49-1899-4CAD-A3E9-E338F5B76D1F}" destId="{5B0CB89C-9238-4CA8-814F-728688951FC2}" srcOrd="2" destOrd="0" presId="urn:microsoft.com/office/officeart/2018/2/layout/IconVerticalSolidList"/>
    <dgm:cxn modelId="{A35D8056-71E5-4C77-9260-4BC9715C25FF}" type="presParOf" srcId="{5B0CB89C-9238-4CA8-814F-728688951FC2}" destId="{C5B3126F-87E9-4EB4-9CA7-6A89D4880436}" srcOrd="0" destOrd="0" presId="urn:microsoft.com/office/officeart/2018/2/layout/IconVerticalSolidList"/>
    <dgm:cxn modelId="{F113D264-1F18-4F04-81DE-9A2DB33EDDA5}" type="presParOf" srcId="{5B0CB89C-9238-4CA8-814F-728688951FC2}" destId="{DBE420E3-9760-4FD9-892E-1F5974CA15A1}" srcOrd="1" destOrd="0" presId="urn:microsoft.com/office/officeart/2018/2/layout/IconVerticalSolidList"/>
    <dgm:cxn modelId="{34DE58C9-CD56-4F4F-BF8A-33EBD9E43599}" type="presParOf" srcId="{5B0CB89C-9238-4CA8-814F-728688951FC2}" destId="{4E1B152C-A7DA-4D7B-B985-68A4EAA96C66}" srcOrd="2" destOrd="0" presId="urn:microsoft.com/office/officeart/2018/2/layout/IconVerticalSolidList"/>
    <dgm:cxn modelId="{F46A3FC3-539B-46C9-94A6-1C5E7E019C4D}" type="presParOf" srcId="{5B0CB89C-9238-4CA8-814F-728688951FC2}" destId="{A97494DD-3041-49AB-B566-C329D1260795}" srcOrd="3" destOrd="0" presId="urn:microsoft.com/office/officeart/2018/2/layout/IconVerticalSolidList"/>
    <dgm:cxn modelId="{FE49584D-CAAA-4FB3-92D1-5D1C341990D4}" type="presParOf" srcId="{B6223C49-1899-4CAD-A3E9-E338F5B76D1F}" destId="{F1623FFB-09EE-4482-9C55-ECE6949E0A7F}" srcOrd="3" destOrd="0" presId="urn:microsoft.com/office/officeart/2018/2/layout/IconVerticalSolidList"/>
    <dgm:cxn modelId="{82AC5ED5-2ADA-4F7A-A705-8C1C04E06FBB}" type="presParOf" srcId="{B6223C49-1899-4CAD-A3E9-E338F5B76D1F}" destId="{021753DD-8AF2-471D-B59D-B25F02DAA673}" srcOrd="4" destOrd="0" presId="urn:microsoft.com/office/officeart/2018/2/layout/IconVerticalSolidList"/>
    <dgm:cxn modelId="{A50774BE-26FE-4CB3-A38B-07996AEEFD4C}" type="presParOf" srcId="{021753DD-8AF2-471D-B59D-B25F02DAA673}" destId="{D3950C09-48E6-4AC9-B30B-652D9A5F419D}" srcOrd="0" destOrd="0" presId="urn:microsoft.com/office/officeart/2018/2/layout/IconVerticalSolidList"/>
    <dgm:cxn modelId="{F68D44E5-63F7-4387-B18F-3DB3E48D518F}" type="presParOf" srcId="{021753DD-8AF2-471D-B59D-B25F02DAA673}" destId="{4E5FA0AA-424E-4BB9-BBCA-177A5E56AD56}" srcOrd="1" destOrd="0" presId="urn:microsoft.com/office/officeart/2018/2/layout/IconVerticalSolidList"/>
    <dgm:cxn modelId="{33BA8386-B065-4801-B510-28C3CE1E8C7E}" type="presParOf" srcId="{021753DD-8AF2-471D-B59D-B25F02DAA673}" destId="{01C6A2BB-D97F-4245-A48A-4EBF0CE04A79}" srcOrd="2" destOrd="0" presId="urn:microsoft.com/office/officeart/2018/2/layout/IconVerticalSolidList"/>
    <dgm:cxn modelId="{CBFE5C97-73FD-40DB-B363-DBDF75D1662B}" type="presParOf" srcId="{021753DD-8AF2-471D-B59D-B25F02DAA673}" destId="{081E1C9A-C575-4827-BF9E-272EEBED24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6DF9A-A01C-44A5-9587-4E8DCFBF8283}">
      <dsp:nvSpPr>
        <dsp:cNvPr id="0" name=""/>
        <dsp:cNvSpPr/>
      </dsp:nvSpPr>
      <dsp:spPr>
        <a:xfrm>
          <a:off x="585671" y="1000199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3AA65-E9B5-4004-A1AA-C13988B96013}">
      <dsp:nvSpPr>
        <dsp:cNvPr id="0" name=""/>
        <dsp:cNvSpPr/>
      </dsp:nvSpPr>
      <dsp:spPr>
        <a:xfrm>
          <a:off x="973234" y="138776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422B4-A162-4809-B52E-91961842C39D}">
      <dsp:nvSpPr>
        <dsp:cNvPr id="0" name=""/>
        <dsp:cNvSpPr/>
      </dsp:nvSpPr>
      <dsp:spPr>
        <a:xfrm>
          <a:off x="4328" y="338520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I was self motivated to learn android development and to make some simple and interesting projects.</a:t>
          </a:r>
          <a:endParaRPr lang="en-US" sz="1100" kern="1200" dirty="0"/>
        </a:p>
      </dsp:txBody>
      <dsp:txXfrm>
        <a:off x="4328" y="3385200"/>
        <a:ext cx="2981250" cy="720000"/>
      </dsp:txXfrm>
    </dsp:sp>
    <dsp:sp modelId="{F620A1F7-3CE0-4C2D-9F6C-7D2A35E08B72}">
      <dsp:nvSpPr>
        <dsp:cNvPr id="0" name=""/>
        <dsp:cNvSpPr/>
      </dsp:nvSpPr>
      <dsp:spPr>
        <a:xfrm>
          <a:off x="4088640" y="1000199"/>
          <a:ext cx="1818562" cy="181856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51F16-E80F-439E-BD11-2084C36911DF}">
      <dsp:nvSpPr>
        <dsp:cNvPr id="0" name=""/>
        <dsp:cNvSpPr/>
      </dsp:nvSpPr>
      <dsp:spPr>
        <a:xfrm>
          <a:off x="4476203" y="138776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E6A88-AF9B-43E6-B765-2CF77A237BB4}">
      <dsp:nvSpPr>
        <dsp:cNvPr id="0" name=""/>
        <dsp:cNvSpPr/>
      </dsp:nvSpPr>
      <dsp:spPr>
        <a:xfrm>
          <a:off x="3507296" y="338520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I have chosen this project so that I can learn many things from the single project such UI design,Backened services,Kotlin language ,Picasso and many more things.</a:t>
          </a:r>
          <a:endParaRPr lang="en-US" sz="1100" kern="1200" dirty="0"/>
        </a:p>
      </dsp:txBody>
      <dsp:txXfrm>
        <a:off x="3507296" y="338520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FAA1C-2371-42E8-B31E-DC822F97B396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A0C57-C1B4-4531-9F1B-F0ECE9134493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C564D-963B-41FC-A947-76ECA7C4BE55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My app consists of mainly 4 screens i.e.,</a:t>
          </a:r>
          <a:endParaRPr lang="en-US" sz="1400" kern="1200" dirty="0"/>
        </a:p>
      </dsp:txBody>
      <dsp:txXfrm>
        <a:off x="1172126" y="908559"/>
        <a:ext cx="2114937" cy="897246"/>
      </dsp:txXfrm>
    </dsp:sp>
    <dsp:sp modelId="{6C09E844-6A47-42F4-BE31-687913D6C4C1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AB14F-CAA1-425B-B049-1B2B3C7B2B95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AA502-6B75-4F22-BB84-193853AD7716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1. Splash screen.</a:t>
          </a:r>
          <a:endParaRPr lang="en-US" sz="1400" kern="1200" dirty="0"/>
        </a:p>
      </dsp:txBody>
      <dsp:txXfrm>
        <a:off x="4745088" y="908559"/>
        <a:ext cx="2114937" cy="897246"/>
      </dsp:txXfrm>
    </dsp:sp>
    <dsp:sp modelId="{96648758-F6AA-4CE3-A3D9-3F7B644B796B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18264-0166-49D6-AF52-465AA8C38E3A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AF4AC-0AAC-44D3-A539-EDAA354416DD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2. Authentication screen.</a:t>
          </a:r>
          <a:endParaRPr lang="en-US" sz="1400" kern="1200" dirty="0"/>
        </a:p>
      </dsp:txBody>
      <dsp:txXfrm>
        <a:off x="8318049" y="908559"/>
        <a:ext cx="2114937" cy="897246"/>
      </dsp:txXfrm>
    </dsp:sp>
    <dsp:sp modelId="{BD6B2CB4-6CC7-4C00-9C23-EBF3FA7E31D6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4E9E4-FAEA-41D5-B97A-C6505231BE6C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9AA1F-76C3-4D03-B94D-A6A237A5D959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3.Feed screen.</a:t>
          </a:r>
          <a:endParaRPr lang="en-US" sz="1400" kern="1200" dirty="0"/>
        </a:p>
      </dsp:txBody>
      <dsp:txXfrm>
        <a:off x="1172126" y="2545532"/>
        <a:ext cx="2114937" cy="897246"/>
      </dsp:txXfrm>
    </dsp:sp>
    <dsp:sp modelId="{4588F3CE-277E-4B60-8B84-0A532230EAD8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A9CA4-D146-49A7-9718-E488E01A01AD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8AC33-63DF-4533-9AAB-4434F00F1620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4.Upload screen.</a:t>
          </a:r>
          <a:endParaRPr lang="en-US" sz="1400" kern="1200" dirty="0"/>
        </a:p>
      </dsp:txBody>
      <dsp:txXfrm>
        <a:off x="4745088" y="2545532"/>
        <a:ext cx="2114937" cy="897246"/>
      </dsp:txXfrm>
    </dsp:sp>
    <dsp:sp modelId="{96746846-3B1F-4BFA-86FD-D60C0DA21115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866BD-839F-49F6-891E-C776055C2DB6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92E70-35C0-4DB7-8ABD-918781CCB113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*it also contains a menu bar at the right corner of the feed screen which  serves the purpose of adding posts.</a:t>
          </a:r>
          <a:endParaRPr lang="en-US" sz="1400" kern="1200" dirty="0"/>
        </a:p>
      </dsp:txBody>
      <dsp:txXfrm>
        <a:off x="8318049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999D0-7F41-4ADD-8AF7-9272F8DC346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0E2BA-FE2C-4B11-B545-4046D117353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1A59F-238B-408F-B12D-FEB3A1A9C02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cURLPUX : A social media application through which  we can share our best moments describing them in brief using curlpux handle.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C5B3126F-87E9-4EB4-9CA7-6A89D488043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420E3-9760-4FD9-892E-1F5974CA15A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494DD-3041-49AB-B566-C329D126079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As I am just a beginner in Android development ,there are many new features remaining which the application  needs.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D3950C09-48E6-4AC9-B30B-652D9A5F419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FA0AA-424E-4BB9-BBCA-177A5E56AD5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E1C9A-C575-4827-BF9E-272EEBED240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 will keep updating this application as I move ahead in learning Android Development using kotlin.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E05C-D24E-49B7-93FB-AE937FA9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1C3FC-0971-431B-8CDC-74AD9EA4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58A3F-477E-4EAD-9367-9B9C1E9F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E776-712D-4F2E-B880-0EB46565DAC4}" type="datetimeFigureOut">
              <a:rPr lang="en-IN" smtClean="0"/>
              <a:t>14-10-2019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AFAB-9C66-4229-8AC9-173A6E83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BA746-79B9-4F16-8076-35E6924E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304A-692A-4519-81BD-A943EA42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88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5FD7-D2D5-4C50-BBF2-229BE08F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8831B-D7B6-4E86-8779-1A36C8D98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0381-6AFA-4C75-A95C-C3A58308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E776-712D-4F2E-B880-0EB46565DAC4}" type="datetimeFigureOut">
              <a:rPr lang="en-IN" smtClean="0"/>
              <a:t>14-10-2019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8B32-CA9C-4830-A3C7-B095D6BC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565F-DC57-48B9-98B9-B6922E50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304A-692A-4519-81BD-A943EA42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77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CD53F-65A9-40CD-BB82-EC0E020AF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DC61A-C4F0-4B7C-8622-4592B60B3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83D7-6FA2-4C4C-BA71-2E2DED00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E776-712D-4F2E-B880-0EB46565DAC4}" type="datetimeFigureOut">
              <a:rPr lang="en-IN" smtClean="0"/>
              <a:t>14-10-2019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4B34-E02B-48D1-96C9-8410FEE7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F540C-20BD-46E7-8C75-32E1F6BF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304A-692A-4519-81BD-A943EA42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8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9FC5-A37C-4A59-B00E-84809A63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9A3F-6A4B-42A0-8048-300E8F1B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DC2E8-E2CC-420F-8B3A-7A05664F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E776-712D-4F2E-B880-0EB46565DAC4}" type="datetimeFigureOut">
              <a:rPr lang="en-IN" smtClean="0"/>
              <a:t>14-10-2019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53C37-AEE6-4940-8589-547C46B9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FE65-E7ED-4A5F-BCAE-1A6FA7B2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304A-692A-4519-81BD-A943EA42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89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47CB-514C-4F0B-ACB6-050CCE37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40AC0-52B7-46C9-B3AC-2ADB89BAD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A7D93-4C9E-4050-BA86-A7CF942B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E776-712D-4F2E-B880-0EB46565DAC4}" type="datetimeFigureOut">
              <a:rPr lang="en-IN" smtClean="0"/>
              <a:t>14-10-2019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6CDF8-865C-4CD9-9064-D2F1AE9B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4A0F9-05C2-4270-92D8-9F54BFDE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304A-692A-4519-81BD-A943EA42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25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5A84-C4D4-4035-BFD0-6269D65E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639A-C834-489B-B737-323A616F9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0A0D8-1E28-43A7-9A30-6DAFF1FE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7275B-7592-44A4-B585-250A35BF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E776-712D-4F2E-B880-0EB46565DAC4}" type="datetimeFigureOut">
              <a:rPr lang="en-IN" smtClean="0"/>
              <a:t>14-10-2019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F8AE3-467F-4276-A43C-A9F3B810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03B8-24D2-41B1-A8A1-E2B3502A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304A-692A-4519-81BD-A943EA42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86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2D19-B29B-4A70-87D4-8984A73F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EF76-A353-49AC-B365-D4D47CAB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63574-207F-4108-95DE-22350CA4C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C025B-D88B-4B57-8F9C-802EBAB27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00207-E28C-4342-8C9B-6CE01D092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8FF9E-75DE-4478-BB46-6599DBA2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E776-712D-4F2E-B880-0EB46565DAC4}" type="datetimeFigureOut">
              <a:rPr lang="en-IN" smtClean="0"/>
              <a:t>14-10-2019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9818B-941A-4F8F-985B-70C63E58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BC12A-815C-4FFA-98FD-9CD190D5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304A-692A-4519-81BD-A943EA42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77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6E6E-AB28-4114-BB90-4AB45143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780FF-8814-47DB-9C90-A5E4A7C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E776-712D-4F2E-B880-0EB46565DAC4}" type="datetimeFigureOut">
              <a:rPr lang="en-IN" smtClean="0"/>
              <a:t>14-10-2019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3B9C4-F44F-437A-841A-B40DE57D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17E02-EEF8-43BF-848E-8C7F36F3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304A-692A-4519-81BD-A943EA42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11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0DB72-C418-4FD1-9EA0-AF9EC865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E776-712D-4F2E-B880-0EB46565DAC4}" type="datetimeFigureOut">
              <a:rPr lang="en-IN" smtClean="0"/>
              <a:t>14-10-2019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F9CE4-0801-416C-921E-97F24C53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60579-C45E-4E2F-A26B-46096B91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304A-692A-4519-81BD-A943EA42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53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191E-4D81-4C4E-A0AB-B7527396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4274-0B85-4AED-88B2-217F6AEEF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6D2F1-1764-420B-936B-A086B2525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512F9-FF81-4179-84EF-8D269C42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E776-712D-4F2E-B880-0EB46565DAC4}" type="datetimeFigureOut">
              <a:rPr lang="en-IN" smtClean="0"/>
              <a:t>14-10-2019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5200-B381-4715-A014-B6C8FF85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8F630-775F-41DF-8B21-483DBA84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304A-692A-4519-81BD-A943EA42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8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A256-F6DC-4FBB-ABF9-A30C4CF1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9065E-169B-446E-BFB6-BAA75E559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31D60-F848-4395-9585-670F17FC4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D4398-9E63-476E-B454-0D2E482B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E776-712D-4F2E-B880-0EB46565DAC4}" type="datetimeFigureOut">
              <a:rPr lang="en-IN" smtClean="0"/>
              <a:t>14-10-2019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97BED-4ACE-46DA-AA02-31E6BEAA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ED559-B8E5-4E7F-822B-335D103A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304A-692A-4519-81BD-A943EA42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21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77F90-3734-489C-8706-7EC4E1AC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1A1D6-3106-4E43-A789-0C2909E2A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5AC02-6090-46D7-A1DC-652DF1B57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E776-712D-4F2E-B880-0EB46565DAC4}" type="datetimeFigureOut">
              <a:rPr lang="en-IN" smtClean="0"/>
              <a:t>14-10-2019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00B5-9486-4BFD-8CBC-6E2E34B0D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1C8F-D643-4440-91EC-3FAD4744C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3304A-692A-4519-81BD-A943EA4201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74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lliJ_IDEA" TargetMode="External"/><Relationship Id="rId3" Type="http://schemas.openxmlformats.org/officeDocument/2006/relationships/hyperlink" Target="https://en.wikipedia.org/wiki/Integrated_development_environment" TargetMode="External"/><Relationship Id="rId7" Type="http://schemas.openxmlformats.org/officeDocument/2006/relationships/hyperlink" Target="https://en.wikipedia.org/wiki/JetBrains" TargetMode="External"/><Relationship Id="rId12" Type="http://schemas.openxmlformats.org/officeDocument/2006/relationships/hyperlink" Target="https://en.wikipedia.org/wiki/Linux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perating_system" TargetMode="External"/><Relationship Id="rId11" Type="http://schemas.openxmlformats.org/officeDocument/2006/relationships/hyperlink" Target="https://en.wikipedia.org/wiki/MacOS" TargetMode="External"/><Relationship Id="rId5" Type="http://schemas.openxmlformats.org/officeDocument/2006/relationships/hyperlink" Target="https://en.wikipedia.org/wiki/Android_(operating_system)" TargetMode="External"/><Relationship Id="rId10" Type="http://schemas.openxmlformats.org/officeDocument/2006/relationships/hyperlink" Target="https://en.wikipedia.org/wiki/Windows" TargetMode="External"/><Relationship Id="rId4" Type="http://schemas.openxmlformats.org/officeDocument/2006/relationships/hyperlink" Target="https://en.wikipedia.org/wiki/Google" TargetMode="External"/><Relationship Id="rId9" Type="http://schemas.openxmlformats.org/officeDocument/2006/relationships/hyperlink" Target="https://en.wikipedia.org/wiki/Android_software_developme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bile_app_developmen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oogle" TargetMode="External"/><Relationship Id="rId5" Type="http://schemas.openxmlformats.org/officeDocument/2006/relationships/hyperlink" Target="https://en.wikipedia.org/wiki/JetBrains" TargetMode="External"/><Relationship Id="rId4" Type="http://schemas.openxmlformats.org/officeDocument/2006/relationships/hyperlink" Target="https://en.wikipedia.org/wiki/Android_Studi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en.wikipedia.org/wiki/Googl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_application" TargetMode="External"/><Relationship Id="rId5" Type="http://schemas.openxmlformats.org/officeDocument/2006/relationships/hyperlink" Target="https://en.wikipedia.org/wiki/Mobile_phone_application" TargetMode="Externa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DEA46-C78D-4388-BEDF-95708ECC8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" r="2128"/>
          <a:stretch/>
        </p:blipFill>
        <p:spPr>
          <a:xfrm>
            <a:off x="419382" y="674322"/>
            <a:ext cx="4047843" cy="414118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B477AAF-F3C7-4BF8-8551-B5F5D5827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6607" y="4490719"/>
            <a:ext cx="6972018" cy="236728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accent4"/>
                </a:solidFill>
              </a:rPr>
              <a:t>-sharing moments</a:t>
            </a:r>
            <a:br>
              <a:rPr lang="en-IN" dirty="0">
                <a:solidFill>
                  <a:schemeClr val="accent4"/>
                </a:solidFill>
              </a:rPr>
            </a:br>
            <a:br>
              <a:rPr lang="en-IN" dirty="0">
                <a:solidFill>
                  <a:schemeClr val="accent4"/>
                </a:solidFill>
              </a:rPr>
            </a:br>
            <a:r>
              <a:rPr lang="en-IN" sz="4000" dirty="0">
                <a:solidFill>
                  <a:schemeClr val="bg1">
                    <a:lumMod val="95000"/>
                  </a:schemeClr>
                </a:solidFill>
                <a:latin typeface="Bradley Hand ITC" panose="03070402050302030203" pitchFamily="66" charset="0"/>
              </a:rPr>
              <a:t>~by Aman Kansal</a:t>
            </a:r>
            <a:br>
              <a:rPr lang="en-IN" sz="4000" dirty="0">
                <a:solidFill>
                  <a:schemeClr val="bg1">
                    <a:lumMod val="95000"/>
                  </a:schemeClr>
                </a:solidFill>
                <a:latin typeface="Bradley Hand ITC" panose="03070402050302030203" pitchFamily="66" charset="0"/>
              </a:rPr>
            </a:br>
            <a:r>
              <a:rPr lang="en-IN" sz="4000" dirty="0">
                <a:solidFill>
                  <a:schemeClr val="bg1">
                    <a:lumMod val="95000"/>
                  </a:schemeClr>
                </a:solidFill>
                <a:latin typeface="Bradley Hand ITC" panose="03070402050302030203" pitchFamily="66" charset="0"/>
              </a:rPr>
              <a:t>       1802913023</a:t>
            </a:r>
            <a:endParaRPr lang="en-IN" dirty="0">
              <a:solidFill>
                <a:schemeClr val="bg1">
                  <a:lumMod val="95000"/>
                </a:schemeClr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195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A41FC-99BA-4AE3-83FD-0A29E9373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5" y="1233170"/>
            <a:ext cx="2598420" cy="4617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99FB6-7DF3-4BD0-AEF7-3F0DF787C8EA}"/>
              </a:ext>
            </a:extLst>
          </p:cNvPr>
          <p:cNvSpPr txBox="1"/>
          <p:nvPr/>
        </p:nvSpPr>
        <p:spPr>
          <a:xfrm>
            <a:off x="809626" y="429894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1.Splash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C086A-B361-4C08-9714-2E8643359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228725"/>
            <a:ext cx="3038475" cy="4622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1AAFD-0694-4EAF-87A8-E5EE3C216A9B}"/>
              </a:ext>
            </a:extLst>
          </p:cNvPr>
          <p:cNvSpPr txBox="1"/>
          <p:nvPr/>
        </p:nvSpPr>
        <p:spPr>
          <a:xfrm>
            <a:off x="4457700" y="504826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Authentication screen.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8D36B9-69F5-439B-B119-282355BDB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4" y="1143001"/>
            <a:ext cx="3286126" cy="47078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6185C4-91B4-4927-91C9-6A2405CC7A0C}"/>
              </a:ext>
            </a:extLst>
          </p:cNvPr>
          <p:cNvSpPr txBox="1"/>
          <p:nvPr/>
        </p:nvSpPr>
        <p:spPr>
          <a:xfrm>
            <a:off x="8496300" y="504826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Feed screen.</a:t>
            </a:r>
          </a:p>
        </p:txBody>
      </p:sp>
    </p:spTree>
    <p:extLst>
      <p:ext uri="{BB962C8B-B14F-4D97-AF65-F5344CB8AC3E}">
        <p14:creationId xmlns:p14="http://schemas.microsoft.com/office/powerpoint/2010/main" val="174856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812B7-AB7F-4E47-960A-49680ECC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1" y="1534160"/>
            <a:ext cx="3429000" cy="5293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FFEDB-2467-451C-A9A8-6F7EBF535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40" y="1635760"/>
            <a:ext cx="3429000" cy="519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58A410-65A1-463B-8DB2-E3F5CA65F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820" y="1635760"/>
            <a:ext cx="3429000" cy="5191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F50780-69E1-4235-B425-25B287D146AA}"/>
              </a:ext>
            </a:extLst>
          </p:cNvPr>
          <p:cNvSpPr txBox="1"/>
          <p:nvPr/>
        </p:nvSpPr>
        <p:spPr>
          <a:xfrm>
            <a:off x="924560" y="924559"/>
            <a:ext cx="265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*Menu bar to add post.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BB2B8-0A7F-477E-9CD4-3469E4BA5530}"/>
              </a:ext>
            </a:extLst>
          </p:cNvPr>
          <p:cNvSpPr txBox="1"/>
          <p:nvPr/>
        </p:nvSpPr>
        <p:spPr>
          <a:xfrm>
            <a:off x="4810125" y="92821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4.Upload screen.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5364E-B7B1-4078-86F2-F4E41C3B1239}"/>
              </a:ext>
            </a:extLst>
          </p:cNvPr>
          <p:cNvSpPr txBox="1"/>
          <p:nvPr/>
        </p:nvSpPr>
        <p:spPr>
          <a:xfrm>
            <a:off x="8763001" y="457201"/>
            <a:ext cx="230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##Asking permission to access mobile internal storage.</a:t>
            </a:r>
          </a:p>
        </p:txBody>
      </p:sp>
    </p:spTree>
    <p:extLst>
      <p:ext uri="{BB962C8B-B14F-4D97-AF65-F5344CB8AC3E}">
        <p14:creationId xmlns:p14="http://schemas.microsoft.com/office/powerpoint/2010/main" val="69932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48D4F4-E390-4DC0-B110-337A9F4AA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595312"/>
            <a:ext cx="3429000" cy="566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BCB294-7889-477D-B443-379E34607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457199"/>
            <a:ext cx="3429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4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DC20-2318-4DE0-ADDC-4C23DAE2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Conclusion: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743F342-FE15-49C0-A527-83441A5EA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48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99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EC48-3834-4467-946E-F952A89C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00" y="2603047"/>
            <a:ext cx="3653475" cy="825953"/>
          </a:xfrm>
        </p:spPr>
        <p:txBody>
          <a:bodyPr anchor="t">
            <a:normAutofit/>
          </a:bodyPr>
          <a:lstStyle/>
          <a:p>
            <a:pPr algn="ctr"/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F891F-8058-48A5-8B33-8DCCCFA47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6" y="643467"/>
            <a:ext cx="5278140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36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5AEDB-E9DA-421D-9837-F725A20E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468" y="1855079"/>
            <a:ext cx="4645250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5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5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500" u="sng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600" u="sng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Description</a:t>
            </a:r>
            <a:r>
              <a:rPr lang="en-US" sz="36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36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An android based application through which we can share our posts with captions and user’s curlpux handle displayed above it.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1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86335-CBF6-4613-9BA4-F0F735259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732954"/>
            <a:ext cx="4047843" cy="20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1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79AC-C22D-4ABE-BFE8-D65FC9EE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D583-8AE4-44E0-94F7-8ABA4211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800" dirty="0"/>
              <a:t>*I have used android studio for this project.</a:t>
            </a:r>
          </a:p>
          <a:p>
            <a:pPr marL="0" indent="0">
              <a:buNone/>
            </a:pPr>
            <a:r>
              <a:rPr lang="en-IN" sz="1800" dirty="0"/>
              <a:t>*The code is written in kotlin language.</a:t>
            </a:r>
          </a:p>
          <a:p>
            <a:pPr marL="0" indent="0">
              <a:buNone/>
            </a:pPr>
            <a:r>
              <a:rPr lang="en-IN" sz="1800" dirty="0"/>
              <a:t>*And I have used the FIREBASE as the backened service for       authentication , real-time database and storage for my application on the server side.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D42A7-6C3D-405F-A932-D7AED2CC3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82" y="1049178"/>
            <a:ext cx="3996386" cy="136691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0C0A819-EA34-4C8A-B3E2-0F0711892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82" y="4126254"/>
            <a:ext cx="3996386" cy="19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89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ECE582-F1E6-4923-958B-BC6F68A8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 for this project: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AF09FC-5A09-4F7E-936F-A49B5E0B4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44160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89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39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689B2-16F7-4EF8-AE26-0A26ECE4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br>
              <a:rPr lang="en-IN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11353-910B-4DD4-97ED-C11EA9242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8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DE6A-32AB-4318-9984-4A950904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917725"/>
            <a:ext cx="3871495" cy="4852362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Android Studio</a:t>
            </a:r>
            <a:r>
              <a:rPr lang="en-US" sz="2000" dirty="0">
                <a:solidFill>
                  <a:srgbClr val="FFFFFF"/>
                </a:solidFill>
              </a:rPr>
              <a:t> is the official</a:t>
            </a:r>
            <a:r>
              <a:rPr lang="en-US" sz="2000" baseline="30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  <a:hlinkClick r:id="rId3" tooltip="Integrated development environ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integrated development environment</a:t>
            </a:r>
            <a:r>
              <a:rPr lang="en-US" sz="2000" dirty="0">
                <a:solidFill>
                  <a:srgbClr val="FFFFFF"/>
                </a:solidFill>
              </a:rPr>
              <a:t> (IDE) for </a:t>
            </a:r>
            <a:r>
              <a:rPr lang="en-US" sz="2000" dirty="0">
                <a:solidFill>
                  <a:srgbClr val="FFFFFF"/>
                </a:solidFill>
                <a:hlinkClick r:id="rId4" tooltip="Goog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en-US" sz="2000" dirty="0">
                <a:solidFill>
                  <a:srgbClr val="FFFFFF"/>
                </a:solidFill>
              </a:rPr>
              <a:t>'s </a:t>
            </a:r>
            <a:r>
              <a:rPr lang="en-US" sz="2000" dirty="0">
                <a:solidFill>
                  <a:srgbClr val="FFFFFF"/>
                </a:solidFill>
                <a:hlinkClick r:id="rId5" tooltip="Android (operating system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</a:t>
            </a:r>
            <a:r>
              <a:rPr lang="en-US" sz="2000" dirty="0">
                <a:solidFill>
                  <a:srgbClr val="FFFFFF"/>
                </a:solidFill>
              </a:rPr>
              <a:t> </a:t>
            </a:r>
            <a:r>
              <a:rPr lang="en-US" sz="2000" dirty="0">
                <a:solidFill>
                  <a:srgbClr val="FFFFFF"/>
                </a:solidFill>
                <a:hlinkClick r:id="rId6" tooltip="Operating syst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operating system</a:t>
            </a:r>
            <a:r>
              <a:rPr lang="en-US" sz="2000" dirty="0">
                <a:solidFill>
                  <a:srgbClr val="FFFFFF"/>
                </a:solidFill>
              </a:rPr>
              <a:t>, built on </a:t>
            </a:r>
            <a:r>
              <a:rPr lang="en-US" sz="2000" dirty="0">
                <a:solidFill>
                  <a:srgbClr val="FFFFFF"/>
                </a:solidFill>
                <a:hlinkClick r:id="rId7" tooltip="JetBrai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JetBrains</a:t>
            </a:r>
            <a:r>
              <a:rPr lang="en-US" sz="2000" dirty="0">
                <a:solidFill>
                  <a:srgbClr val="FFFFFF"/>
                </a:solidFill>
              </a:rPr>
              <a:t>' </a:t>
            </a:r>
            <a:r>
              <a:rPr lang="en-US" sz="2000" dirty="0">
                <a:solidFill>
                  <a:srgbClr val="FFFFFF"/>
                </a:solidFill>
                <a:hlinkClick r:id="rId8" tooltip="IntelliJ IDE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IntelliJ IDEA</a:t>
            </a:r>
            <a:r>
              <a:rPr lang="en-US" sz="2000" dirty="0">
                <a:solidFill>
                  <a:srgbClr val="FFFFFF"/>
                </a:solidFill>
              </a:rPr>
              <a:t> software and designed specifically for </a:t>
            </a:r>
            <a:r>
              <a:rPr lang="en-US" sz="2000" dirty="0">
                <a:solidFill>
                  <a:srgbClr val="FFFFFF"/>
                </a:solidFill>
                <a:hlinkClick r:id="rId9" tooltip="Android software develop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development</a:t>
            </a:r>
            <a:r>
              <a:rPr lang="en-US" sz="2000" dirty="0">
                <a:solidFill>
                  <a:srgbClr val="FFFFFF"/>
                </a:solidFill>
              </a:rPr>
              <a:t>. It is available for download on </a:t>
            </a:r>
            <a:r>
              <a:rPr lang="en-US" sz="2000" dirty="0">
                <a:solidFill>
                  <a:srgbClr val="FFFFFF"/>
                </a:solidFill>
                <a:hlinkClick r:id="rId10" tooltip="Window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r>
              <a:rPr lang="en-US" sz="2000" dirty="0">
                <a:solidFill>
                  <a:srgbClr val="FFFFFF"/>
                </a:solidFill>
              </a:rPr>
              <a:t>, M</a:t>
            </a:r>
            <a:r>
              <a:rPr lang="en-US" sz="2000" dirty="0">
                <a:solidFill>
                  <a:srgbClr val="FFFFFF"/>
                </a:solidFill>
                <a:hlinkClick r:id="rId11" tooltip="Mac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acOS</a:t>
            </a:r>
            <a:r>
              <a:rPr lang="en-US" sz="2000" dirty="0">
                <a:solidFill>
                  <a:srgbClr val="FFFFFF"/>
                </a:solidFill>
              </a:rPr>
              <a:t> and </a:t>
            </a:r>
            <a:r>
              <a:rPr lang="en-US" sz="2000" dirty="0">
                <a:solidFill>
                  <a:srgbClr val="FFFFFF"/>
                </a:solidFill>
                <a:hlinkClick r:id="rId12" tooltip="Linu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en-US" sz="2000" dirty="0">
                <a:solidFill>
                  <a:srgbClr val="FFFFFF"/>
                </a:solidFill>
              </a:rPr>
              <a:t> based operating systems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6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FB89E-2E97-4CD5-84A7-59FB891C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Kotlin: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99BB9-744D-429A-87E1-0358246B9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1E08-7D4C-4027-A444-B7F3B3827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Kotlin is officially supported by Google for </a:t>
            </a:r>
            <a:r>
              <a:rPr lang="en-US" sz="2000" dirty="0">
                <a:hlinkClick r:id="rId3" tooltip="Mobile app develop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mobile development</a:t>
            </a:r>
            <a:r>
              <a:rPr lang="en-US" sz="2000" dirty="0"/>
              <a:t> on Android.</a:t>
            </a:r>
            <a:r>
              <a:rPr lang="en-US" sz="2000" baseline="30000" dirty="0"/>
              <a:t> </a:t>
            </a:r>
            <a:r>
              <a:rPr lang="en-US" sz="2000" dirty="0"/>
              <a:t>Since the release of </a:t>
            </a:r>
            <a:r>
              <a:rPr lang="en-US" sz="2000" dirty="0">
                <a:hlinkClick r:id="rId4" tooltip="Android Studi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Studio</a:t>
            </a:r>
            <a:r>
              <a:rPr lang="en-US" sz="2000" dirty="0"/>
              <a:t> 3.0 in October 2017, Kotlin is included as an alternative to the standard Java compiler. The Android Kotlin compiler lets the user choose between targeting Java 6 or Java 8 compatible bytecode.</a:t>
            </a:r>
          </a:p>
          <a:p>
            <a:r>
              <a:rPr lang="en-US" sz="2000" dirty="0"/>
              <a:t>Kotlin has been Google’s preferred language for Android app development since May 7</a:t>
            </a:r>
            <a:r>
              <a:rPr lang="en-US" sz="2000" baseline="30000" dirty="0"/>
              <a:t>th</a:t>
            </a:r>
            <a:r>
              <a:rPr lang="en-US" sz="2000" dirty="0"/>
              <a:t>  2019.</a:t>
            </a:r>
          </a:p>
          <a:p>
            <a:r>
              <a:rPr lang="en-US" sz="2000" dirty="0"/>
              <a:t>Kotlin is sponsored by </a:t>
            </a:r>
            <a:r>
              <a:rPr lang="en-US" sz="2000" dirty="0">
                <a:hlinkClick r:id="rId5" tooltip="JetBrai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JetBrains</a:t>
            </a:r>
            <a:r>
              <a:rPr lang="en-US" sz="2000" dirty="0"/>
              <a:t> and </a:t>
            </a:r>
            <a:r>
              <a:rPr lang="en-US" sz="2000" dirty="0">
                <a:hlinkClick r:id="rId6" tooltip="Goog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en-US" sz="2000" dirty="0"/>
              <a:t> through the Kotlin Foundation.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8272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FE1EAB-6B73-492A-B073-FBEB13EC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rgbClr val="000000"/>
                </a:solidFill>
              </a:rPr>
              <a:t>Firebase: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1995179A-C505-479B-B23A-F3ADDA026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C2B3-EE4B-4E3F-9BDF-73A890046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900" b="1" dirty="0">
                <a:solidFill>
                  <a:srgbClr val="000000"/>
                </a:solidFill>
              </a:rPr>
              <a:t>Firebase</a:t>
            </a:r>
            <a:r>
              <a:rPr lang="en-US" sz="1900" dirty="0">
                <a:solidFill>
                  <a:srgbClr val="000000"/>
                </a:solidFill>
              </a:rPr>
              <a:t> is a </a:t>
            </a:r>
            <a:r>
              <a:rPr lang="en-US" sz="1900" dirty="0">
                <a:solidFill>
                  <a:srgbClr val="000000"/>
                </a:solidFill>
                <a:hlinkClick r:id="rId5" tooltip="Mobile phone applic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mobile</a:t>
            </a:r>
            <a:r>
              <a:rPr lang="en-US" sz="1900" dirty="0">
                <a:solidFill>
                  <a:srgbClr val="000000"/>
                </a:solidFill>
              </a:rPr>
              <a:t> and </a:t>
            </a:r>
            <a:r>
              <a:rPr lang="en-US" sz="1900" dirty="0">
                <a:solidFill>
                  <a:srgbClr val="000000"/>
                </a:solidFill>
                <a:hlinkClick r:id="rId6" tooltip="Web applic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application</a:t>
            </a:r>
            <a:r>
              <a:rPr lang="en-US" sz="1900" dirty="0">
                <a:solidFill>
                  <a:srgbClr val="000000"/>
                </a:solidFill>
              </a:rPr>
              <a:t> development platform developed by Firebase, Inc. in 2011, then acquired by </a:t>
            </a:r>
            <a:r>
              <a:rPr lang="en-US" sz="1900" dirty="0">
                <a:solidFill>
                  <a:srgbClr val="000000"/>
                </a:solidFill>
                <a:hlinkClick r:id="rId7" tooltip="Goog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en-US" sz="1900" dirty="0">
                <a:solidFill>
                  <a:srgbClr val="000000"/>
                </a:solidFill>
              </a:rPr>
              <a:t> in 2014. As of October 2018, the Firebase platform has 18 products,</a:t>
            </a:r>
            <a:r>
              <a:rPr lang="en-US" sz="1900" baseline="30000" dirty="0">
                <a:solidFill>
                  <a:srgbClr val="000000"/>
                </a:solidFill>
              </a:rPr>
              <a:t> </a:t>
            </a:r>
            <a:r>
              <a:rPr lang="en-US" sz="1900" dirty="0">
                <a:solidFill>
                  <a:srgbClr val="000000"/>
                </a:solidFill>
              </a:rPr>
              <a:t>which are used by 1.5 million apps.</a:t>
            </a:r>
          </a:p>
          <a:p>
            <a:r>
              <a:rPr lang="en-US" sz="1900" dirty="0">
                <a:solidFill>
                  <a:srgbClr val="000000"/>
                </a:solidFill>
              </a:rPr>
              <a:t>Firebase is a Backend-as-a-Service (BaaS) app development platform that provides hosted backend services such as a realtime database, cloud storage, authentication, crash reporting, machine learning, remote configuration, and hosting for your static files.</a:t>
            </a:r>
            <a:endParaRPr lang="en-IN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0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B467-1D32-4DFB-A2C6-6FBA0678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Picasso: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92BB-41E1-4EE9-941F-B2E2E90D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A powerful image downloading and caching library for Android</a:t>
            </a:r>
          </a:p>
          <a:p>
            <a:r>
              <a:rPr lang="en-US" sz="1800" dirty="0"/>
              <a:t>Images add much-needed context and visual flair to Android applications. Picasso allows for hassle-free image loading in your application—often in one line of code!</a:t>
            </a:r>
          </a:p>
          <a:p>
            <a:endParaRPr lang="en-IN" sz="1800" dirty="0"/>
          </a:p>
        </p:txBody>
      </p:sp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78427-65B6-4EEF-937D-99F44ED2B1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2" r="1" b="4149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778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351A-47C2-4356-9BF6-A7D25527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Design: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D994C76-1199-41DA-8DA3-9E2EA8175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8641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6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275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Bradley Hand ITC</vt:lpstr>
      <vt:lpstr>Calibri</vt:lpstr>
      <vt:lpstr>Calibri Light</vt:lpstr>
      <vt:lpstr>Office Theme</vt:lpstr>
      <vt:lpstr>   -sharing moments  ~by Aman Kansal        1802913023</vt:lpstr>
      <vt:lpstr>   Description:  An android based application through which we can share our posts with captions and user’s curlpux handle displayed above it.    </vt:lpstr>
      <vt:lpstr>Software used:</vt:lpstr>
      <vt:lpstr>Motivation for this project:</vt:lpstr>
      <vt:lpstr> Android Studio:</vt:lpstr>
      <vt:lpstr>Kotlin:</vt:lpstr>
      <vt:lpstr>Firebase:</vt:lpstr>
      <vt:lpstr>Picasso:</vt:lpstr>
      <vt:lpstr>Application Design:</vt:lpstr>
      <vt:lpstr>PowerPoint Presentation</vt:lpstr>
      <vt:lpstr>PowerPoint Presentation</vt:lpstr>
      <vt:lpstr>PowerPoint Presentation</vt:lpstr>
      <vt:lpstr> Conclusion: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-sharing moments.</dc:title>
  <dc:creator>Aman Kansal</dc:creator>
  <cp:lastModifiedBy>Aman Kansal</cp:lastModifiedBy>
  <cp:revision>6</cp:revision>
  <dcterms:created xsi:type="dcterms:W3CDTF">2019-10-12T20:05:14Z</dcterms:created>
  <dcterms:modified xsi:type="dcterms:W3CDTF">2019-10-14T05:36:22Z</dcterms:modified>
</cp:coreProperties>
</file>