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5" r:id="rId3"/>
    <p:sldId id="326" r:id="rId4"/>
    <p:sldId id="320" r:id="rId5"/>
    <p:sldId id="327" r:id="rId6"/>
    <p:sldId id="323" r:id="rId7"/>
    <p:sldId id="321" r:id="rId8"/>
    <p:sldId id="32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8A3-73C0-4DEE-A037-3F661988C373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60C4-EC2A-4554-87A4-8F03B133C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8A3-73C0-4DEE-A037-3F661988C373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60C4-EC2A-4554-87A4-8F03B133C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8A3-73C0-4DEE-A037-3F661988C373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60C4-EC2A-4554-87A4-8F03B133C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8A3-73C0-4DEE-A037-3F661988C373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60C4-EC2A-4554-87A4-8F03B133C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8A3-73C0-4DEE-A037-3F661988C373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60C4-EC2A-4554-87A4-8F03B133C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8A3-73C0-4DEE-A037-3F661988C373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60C4-EC2A-4554-87A4-8F03B133C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8A3-73C0-4DEE-A037-3F661988C373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60C4-EC2A-4554-87A4-8F03B133C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8A3-73C0-4DEE-A037-3F661988C373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60C4-EC2A-4554-87A4-8F03B133C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8A3-73C0-4DEE-A037-3F661988C373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60C4-EC2A-4554-87A4-8F03B133C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8A3-73C0-4DEE-A037-3F661988C373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60C4-EC2A-4554-87A4-8F03B133C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8A3-73C0-4DEE-A037-3F661988C373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A60C4-EC2A-4554-87A4-8F03B133C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5D8A3-73C0-4DEE-A037-3F661988C373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A60C4-EC2A-4554-87A4-8F03B133C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Shell and a Shell script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The activities of shell are not restricted to command interpretation alone.</a:t>
            </a:r>
          </a:p>
          <a:p>
            <a:pPr lvl="0"/>
            <a:r>
              <a:rPr lang="en-US" dirty="0" smtClean="0"/>
              <a:t>The shell has a whole set of commands that can be put together as a language.</a:t>
            </a:r>
          </a:p>
          <a:p>
            <a:pPr lvl="0"/>
            <a:r>
              <a:rPr lang="en-US" dirty="0" smtClean="0"/>
              <a:t>A Shell program runs in an interpretive mode. It is not compiled into a separate executable file as a C program .</a:t>
            </a:r>
          </a:p>
          <a:p>
            <a:pPr lvl="0"/>
            <a:r>
              <a:rPr lang="en-US" dirty="0" smtClean="0"/>
              <a:t>Each statement is loaded into the memory when it is to be executed.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Shell and a Shell script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Shell scripts consequently runs slowly than those written in high level language.</a:t>
            </a:r>
          </a:p>
          <a:p>
            <a:pPr lvl="0"/>
            <a:r>
              <a:rPr lang="en-US" dirty="0" smtClean="0"/>
              <a:t>Using shell is important especially in system administrative tasks.</a:t>
            </a:r>
          </a:p>
          <a:p>
            <a:pPr lvl="0"/>
            <a:r>
              <a:rPr lang="en-US" dirty="0" smtClean="0"/>
              <a:t>Concluding statement -</a:t>
            </a:r>
          </a:p>
          <a:p>
            <a:r>
              <a:rPr lang="en-US" dirty="0" smtClean="0"/>
              <a:t>In Unix , the shell is a program that interprets commands and acts as an intermediary between the user and the operating system.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variables are created once they are assigned a value. A variable can contain a number, a character or a string of characters. Variable name is case sensitive and can consist of a combination of letters and the underscore "_". Value assignment is done using the "=" sign. Note that no space permitted on either side of = sign when initializing variables.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https://replit.com/languages/bash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6458" t="5051" r="36748" b="20870"/>
          <a:stretch>
            <a:fillRect/>
          </a:stretch>
        </p:blipFill>
        <p:spPr bwMode="auto">
          <a:xfrm>
            <a:off x="1066800" y="1549400"/>
            <a:ext cx="7162800" cy="525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https://replit.com/languages/bash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57200" y="1295400"/>
            <a:ext cx="8458200" cy="1452911"/>
          </a:xfrm>
          <a:prstGeom prst="rect">
            <a:avLst/>
          </a:prstGeom>
          <a:solidFill>
            <a:srgbClr val="F5F2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MyFirstLetters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A67F5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ABC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itchFamily="49" charset="0"/>
                <a:cs typeface="Arial" pitchFamily="34" charset="0"/>
              </a:rPr>
              <a:t>echo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itchFamily="49" charset="0"/>
                <a:cs typeface="Arial" pitchFamily="34" charset="0"/>
              </a:rPr>
              <a:t>"The first 10 letters in the alphabet are: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EE9900"/>
                </a:solidFill>
                <a:effectLst/>
                <a:latin typeface="Consolas" pitchFamily="49" charset="0"/>
                <a:cs typeface="Arial" pitchFamily="34" charset="0"/>
              </a:rPr>
              <a:t>${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EE9900"/>
                </a:solidFill>
                <a:effectLst/>
                <a:latin typeface="Consolas" pitchFamily="49" charset="0"/>
                <a:cs typeface="Arial" pitchFamily="34" charset="0"/>
              </a:rPr>
              <a:t>MyFirstLetters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EE9900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itchFamily="49" charset="0"/>
                <a:cs typeface="Arial" pitchFamily="34" charset="0"/>
              </a:rPr>
              <a:t>DEFGHIJ"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777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Encapsulating the variable name with "" will preserve any white space values</a:t>
            </a:r>
          </a:p>
          <a:p>
            <a:endParaRPr lang="en-US" sz="3200" dirty="0" smtClean="0"/>
          </a:p>
          <a:p>
            <a:r>
              <a:rPr lang="en-US" sz="3200" dirty="0" smtClean="0"/>
              <a:t>greeting='Hello world!' </a:t>
            </a:r>
          </a:p>
          <a:p>
            <a:r>
              <a:rPr lang="en-US" sz="3200" dirty="0" smtClean="0"/>
              <a:t>echo $greeting" now with spaces: $greeting"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https://replit.com/languages/bash</a:t>
            </a:r>
          </a:p>
          <a:p>
            <a:endParaRPr lang="en-US" dirty="0" smtClean="0"/>
          </a:p>
          <a:p>
            <a:r>
              <a:rPr lang="en-US" dirty="0" smtClean="0"/>
              <a:t>#!/bin/bash</a:t>
            </a:r>
          </a:p>
          <a:p>
            <a:r>
              <a:rPr lang="en-US" dirty="0" smtClean="0"/>
              <a:t># Add two numeric value</a:t>
            </a:r>
          </a:p>
          <a:p>
            <a:r>
              <a:rPr lang="en-US" dirty="0" smtClean="0"/>
              <a:t>sum=(25+35)</a:t>
            </a:r>
          </a:p>
          <a:p>
            <a:r>
              <a:rPr lang="en-US" dirty="0" smtClean="0"/>
              <a:t>#Print the result</a:t>
            </a:r>
          </a:p>
          <a:p>
            <a:r>
              <a:rPr lang="en-US" dirty="0" smtClean="0"/>
              <a:t>echo $sum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709" t="18520" r="44321" b="14135"/>
          <a:stretch>
            <a:fillRect/>
          </a:stretch>
        </p:blipFill>
        <p:spPr bwMode="auto">
          <a:xfrm>
            <a:off x="2133600" y="352926"/>
            <a:ext cx="4876800" cy="513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0656" t="23571" r="44866" b="29103"/>
          <a:stretch>
            <a:fillRect/>
          </a:stretch>
        </p:blipFill>
        <p:spPr bwMode="auto">
          <a:xfrm>
            <a:off x="1447800" y="609600"/>
            <a:ext cx="7587916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8837</TotalTime>
  <Words>264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Shell and a Shell script </vt:lpstr>
      <vt:lpstr>Shell and a Shell script </vt:lpstr>
      <vt:lpstr>Variables</vt:lpstr>
      <vt:lpstr>https://replit.com/languages/bash </vt:lpstr>
      <vt:lpstr>https://replit.com/languages/bash 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Nirali 2</dc:creator>
  <cp:lastModifiedBy>Nirali 2</cp:lastModifiedBy>
  <cp:revision>90</cp:revision>
  <dcterms:created xsi:type="dcterms:W3CDTF">2022-08-25T08:38:36Z</dcterms:created>
  <dcterms:modified xsi:type="dcterms:W3CDTF">2022-09-27T05:20:30Z</dcterms:modified>
</cp:coreProperties>
</file>