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200" y="-15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HTML</a:t>
            </a:r>
            <a:endParaRPr lang="en-US" sz="7200"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&lt;!DOCTYPE html&gt; </a:t>
            </a:r>
            <a:endParaRPr lang="en-US" dirty="0" smtClean="0"/>
          </a:p>
          <a:p>
            <a:r>
              <a:rPr lang="en-US" dirty="0" smtClean="0"/>
              <a:t>&lt;</a:t>
            </a:r>
            <a:r>
              <a:rPr lang="en-US" dirty="0" smtClean="0"/>
              <a:t>html&gt; </a:t>
            </a:r>
            <a:endParaRPr lang="en-US" dirty="0" smtClean="0"/>
          </a:p>
          <a:p>
            <a:r>
              <a:rPr lang="en-US" dirty="0" smtClean="0"/>
              <a:t>&lt;</a:t>
            </a:r>
            <a:r>
              <a:rPr lang="en-US" dirty="0" smtClean="0"/>
              <a:t>head&gt; &lt;title&gt;HTML </a:t>
            </a:r>
            <a:r>
              <a:rPr lang="en-US" dirty="0" err="1" smtClean="0"/>
              <a:t>img</a:t>
            </a:r>
            <a:r>
              <a:rPr lang="en-US" dirty="0" smtClean="0"/>
              <a:t> Tag&lt;/title&gt; &lt;/head&gt; &lt;body</a:t>
            </a:r>
            <a:r>
              <a:rPr lang="en-US" dirty="0" smtClean="0"/>
              <a:t>&gt;</a:t>
            </a:r>
          </a:p>
          <a:p>
            <a:r>
              <a:rPr lang="en-US" dirty="0" smtClean="0"/>
              <a:t> </a:t>
            </a:r>
            <a:r>
              <a:rPr lang="en-US" dirty="0" smtClean="0"/>
              <a:t>&lt;</a:t>
            </a:r>
            <a:r>
              <a:rPr lang="en-US" dirty="0" err="1" smtClean="0"/>
              <a:t>img</a:t>
            </a:r>
            <a:r>
              <a:rPr lang="en-US" dirty="0" smtClean="0"/>
              <a:t> </a:t>
            </a:r>
            <a:r>
              <a:rPr lang="en-US" dirty="0" err="1" smtClean="0"/>
              <a:t>src</a:t>
            </a:r>
            <a:r>
              <a:rPr lang="en-US" dirty="0" smtClean="0"/>
              <a:t>="D:\Amity_AIIT\syllabus\web_technology\lect_4\googlelogo.png" alt</a:t>
            </a:r>
            <a:r>
              <a:rPr lang="en-US" dirty="0" smtClean="0"/>
              <a:t>=“search anything" </a:t>
            </a:r>
            <a:r>
              <a:rPr lang="en-US" dirty="0" smtClean="0"/>
              <a:t>width="200" height="80"&gt; </a:t>
            </a:r>
            <a:endParaRPr lang="en-US" dirty="0" smtClean="0"/>
          </a:p>
          <a:p>
            <a:r>
              <a:rPr lang="en-US" dirty="0" smtClean="0"/>
              <a:t>&lt;/</a:t>
            </a:r>
            <a:r>
              <a:rPr lang="en-US" dirty="0" smtClean="0"/>
              <a:t>body&gt; </a:t>
            </a:r>
            <a:endParaRPr lang="en-US" dirty="0" smtClean="0"/>
          </a:p>
          <a:p>
            <a:r>
              <a:rPr lang="en-US" dirty="0" smtClean="0"/>
              <a:t>&lt;/</a:t>
            </a:r>
            <a:r>
              <a:rPr lang="en-US" dirty="0" smtClean="0"/>
              <a:t>html&gt;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 an image as a link in HTML</a:t>
            </a:r>
            <a:r>
              <a:rPr lang="en-US" dirty="0" smtClean="0"/>
              <a:t>?</a:t>
            </a:r>
            <a:endParaRPr lang="en-US" dirty="0"/>
          </a:p>
        </p:txBody>
      </p:sp>
      <p:sp>
        <p:nvSpPr>
          <p:cNvPr id="3" name="Content Placeholder 2"/>
          <p:cNvSpPr>
            <a:spLocks noGrp="1"/>
          </p:cNvSpPr>
          <p:nvPr>
            <p:ph idx="1"/>
          </p:nvPr>
        </p:nvSpPr>
        <p:spPr/>
        <p:txBody>
          <a:bodyPr/>
          <a:lstStyle/>
          <a:p>
            <a:r>
              <a:rPr lang="en-US" dirty="0" smtClean="0"/>
              <a:t>To use image as a link in HTML, use the &lt;</a:t>
            </a:r>
            <a:r>
              <a:rPr lang="en-US" dirty="0" err="1" smtClean="0"/>
              <a:t>img</a:t>
            </a:r>
            <a:r>
              <a:rPr lang="en-US" dirty="0" smtClean="0"/>
              <a:t>&gt; tag as well as the &lt;a&gt; tag with the </a:t>
            </a:r>
            <a:r>
              <a:rPr lang="en-US" dirty="0" err="1" smtClean="0"/>
              <a:t>href</a:t>
            </a:r>
            <a:r>
              <a:rPr lang="en-US" dirty="0" smtClean="0"/>
              <a:t> attribute. The &lt;</a:t>
            </a:r>
            <a:r>
              <a:rPr lang="en-US" dirty="0" err="1" smtClean="0"/>
              <a:t>img</a:t>
            </a:r>
            <a:r>
              <a:rPr lang="en-US" dirty="0" smtClean="0"/>
              <a:t>&gt; tag is for using an image in a web page and the &lt;a&gt; tag is for adding a link. Under the image tag </a:t>
            </a:r>
            <a:r>
              <a:rPr lang="en-US" dirty="0" err="1" smtClean="0"/>
              <a:t>src</a:t>
            </a:r>
            <a:r>
              <a:rPr lang="en-US" dirty="0" smtClean="0"/>
              <a:t> attribute, add the URL of the image. With that, also add the height and width.</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&lt;!DOCTYPE html&gt; &lt;html&gt;    </a:t>
            </a:r>
            <a:endParaRPr lang="en-US" dirty="0" smtClean="0"/>
          </a:p>
          <a:p>
            <a:r>
              <a:rPr lang="en-US" dirty="0" smtClean="0"/>
              <a:t>&lt;</a:t>
            </a:r>
            <a:r>
              <a:rPr lang="en-US" dirty="0" smtClean="0"/>
              <a:t>head&gt;      </a:t>
            </a:r>
            <a:endParaRPr lang="en-US" dirty="0" smtClean="0"/>
          </a:p>
          <a:p>
            <a:r>
              <a:rPr lang="en-US" dirty="0" smtClean="0"/>
              <a:t> </a:t>
            </a:r>
            <a:r>
              <a:rPr lang="en-US" dirty="0" smtClean="0"/>
              <a:t>&lt;title&gt;HTML Image as link&lt;/title&gt;    &lt;/head&gt;    </a:t>
            </a:r>
            <a:endParaRPr lang="en-US" dirty="0" smtClean="0"/>
          </a:p>
          <a:p>
            <a:r>
              <a:rPr lang="en-US" dirty="0" smtClean="0"/>
              <a:t>&lt;</a:t>
            </a:r>
            <a:r>
              <a:rPr lang="en-US" dirty="0" smtClean="0"/>
              <a:t>body&gt;       The following image works as a link:&lt;</a:t>
            </a:r>
            <a:r>
              <a:rPr lang="en-US" dirty="0" err="1" smtClean="0"/>
              <a:t>br</a:t>
            </a:r>
            <a:r>
              <a:rPr lang="en-US" dirty="0" smtClean="0"/>
              <a:t>&gt;       </a:t>
            </a:r>
            <a:endParaRPr lang="en-US" dirty="0" smtClean="0"/>
          </a:p>
          <a:p>
            <a:r>
              <a:rPr lang="en-US" dirty="0" smtClean="0"/>
              <a:t>&lt;</a:t>
            </a:r>
            <a:r>
              <a:rPr lang="en-US" dirty="0" smtClean="0"/>
              <a:t>a </a:t>
            </a:r>
            <a:r>
              <a:rPr lang="en-US" dirty="0" err="1" smtClean="0"/>
              <a:t>href</a:t>
            </a:r>
            <a:r>
              <a:rPr lang="en-US" dirty="0" smtClean="0"/>
              <a:t>=" https://amizone.net/AdminAmizone/WebForms/admin/Default.aspx /"&gt;          &lt;</a:t>
            </a:r>
            <a:r>
              <a:rPr lang="en-US" dirty="0" err="1" smtClean="0"/>
              <a:t>img</a:t>
            </a:r>
            <a:r>
              <a:rPr lang="en-US" dirty="0" smtClean="0"/>
              <a:t> alt</a:t>
            </a:r>
            <a:r>
              <a:rPr lang="en-US" dirty="0" smtClean="0"/>
              <a:t>=“Search" </a:t>
            </a:r>
            <a:r>
              <a:rPr lang="en-US" dirty="0" err="1" smtClean="0"/>
              <a:t>src</a:t>
            </a:r>
            <a:r>
              <a:rPr lang="en-US" dirty="0" smtClean="0"/>
              <a:t>="</a:t>
            </a:r>
            <a:r>
              <a:rPr lang="en-US" dirty="0" smtClean="0"/>
              <a:t> D:\Amity_AIIT\syllabus\web_technology\lect_4\googlelogo.png </a:t>
            </a:r>
            <a:r>
              <a:rPr lang="en-US" dirty="0" smtClean="0"/>
              <a:t>" </a:t>
            </a:r>
            <a:r>
              <a:rPr lang="en-US" dirty="0" smtClean="0"/>
              <a:t>         width=150" height="70"&gt;       &lt;/a&gt;    </a:t>
            </a:r>
            <a:endParaRPr lang="en-US" dirty="0" smtClean="0"/>
          </a:p>
          <a:p>
            <a:r>
              <a:rPr lang="en-US" dirty="0" smtClean="0"/>
              <a:t>&lt;/</a:t>
            </a:r>
            <a:r>
              <a:rPr lang="en-US" dirty="0" smtClean="0"/>
              <a:t>body&gt; </a:t>
            </a:r>
            <a:endParaRPr lang="en-US" dirty="0" smtClean="0"/>
          </a:p>
          <a:p>
            <a:r>
              <a:rPr lang="en-US" dirty="0" smtClean="0"/>
              <a:t>&lt;/</a:t>
            </a:r>
            <a:r>
              <a:rPr lang="en-US" dirty="0" smtClean="0"/>
              <a:t>html&gt;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Horizontal Rules</a:t>
            </a:r>
            <a:endParaRPr lang="en-US" dirty="0"/>
          </a:p>
        </p:txBody>
      </p:sp>
      <p:sp>
        <p:nvSpPr>
          <p:cNvPr id="3" name="Content Placeholder 2"/>
          <p:cNvSpPr>
            <a:spLocks noGrp="1"/>
          </p:cNvSpPr>
          <p:nvPr>
            <p:ph idx="1"/>
          </p:nvPr>
        </p:nvSpPr>
        <p:spPr/>
        <p:txBody>
          <a:bodyPr/>
          <a:lstStyle/>
          <a:p>
            <a:r>
              <a:rPr lang="en-US" dirty="0" smtClean="0"/>
              <a:t>The &lt;hr&gt; tag defines a thematic break in an HTML page (e.g. a shift of topic).</a:t>
            </a:r>
          </a:p>
          <a:p>
            <a:r>
              <a:rPr lang="en-US" dirty="0" smtClean="0"/>
              <a:t>The &lt;hr&gt; element is most often displayed as a horizontal rule that is used to separate content (or define a change) in an HTML page.</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&lt;h1&gt;The Main Languages of the Web&lt;/h1&gt;</a:t>
            </a:r>
            <a:br>
              <a:rPr lang="en-US" dirty="0" smtClean="0"/>
            </a:br>
            <a:r>
              <a:rPr lang="en-US" dirty="0" smtClean="0"/>
              <a:t/>
            </a:r>
            <a:br>
              <a:rPr lang="en-US" dirty="0" smtClean="0"/>
            </a:br>
            <a:r>
              <a:rPr lang="en-US" dirty="0" smtClean="0"/>
              <a:t>&lt;p&gt;HTML is the standard markup language for creating Web pages. HTML describes the structure of a Web page, and consists of a series of elements. HTML elements tell the browser how to display the content.&lt;/p&gt;</a:t>
            </a:r>
            <a:br>
              <a:rPr lang="en-US" dirty="0" smtClean="0"/>
            </a:br>
            <a:r>
              <a:rPr lang="en-US" dirty="0" smtClean="0"/>
              <a:t/>
            </a:r>
            <a:br>
              <a:rPr lang="en-US" dirty="0" smtClean="0"/>
            </a:br>
            <a:r>
              <a:rPr lang="en-US" dirty="0" smtClean="0"/>
              <a:t>&lt;hr&gt;</a:t>
            </a:r>
            <a:br>
              <a:rPr lang="en-US" dirty="0" smtClean="0"/>
            </a:br>
            <a:r>
              <a:rPr lang="en-US" dirty="0" smtClean="0"/>
              <a:t/>
            </a:r>
            <a:br>
              <a:rPr lang="en-US" dirty="0" smtClean="0"/>
            </a:br>
            <a:r>
              <a:rPr lang="en-US" dirty="0" smtClean="0"/>
              <a:t>&lt;p&gt;CSS is a language that describes how HTML elements are to be displayed on screen, paper, or in other media. CSS saves a lot of work, because it can control the layout of multiple web pages all at once.&lt;/p&gt;</a:t>
            </a:r>
            <a:br>
              <a:rPr lang="en-US" dirty="0" smtClean="0"/>
            </a:br>
            <a:r>
              <a:rPr lang="en-US" dirty="0" smtClean="0"/>
              <a:t/>
            </a:r>
            <a:br>
              <a:rPr lang="en-US" dirty="0" smtClean="0"/>
            </a:br>
            <a:r>
              <a:rPr lang="en-US" dirty="0" smtClean="0"/>
              <a:t>&lt;hr&gt;</a:t>
            </a:r>
            <a:br>
              <a:rPr lang="en-US" dirty="0" smtClean="0"/>
            </a:br>
            <a:r>
              <a:rPr lang="en-US" dirty="0" smtClean="0"/>
              <a:t/>
            </a:r>
            <a:br>
              <a:rPr lang="en-US" dirty="0" smtClean="0"/>
            </a:br>
            <a:r>
              <a:rPr lang="en-US" dirty="0" smtClean="0"/>
              <a:t>&lt;p&gt;JavaScript is the programming language of HTML and the Web. JavaScript can change HTML content and attribute values. JavaScript can change CSS. JavaScript can hide and show HTML elements, and more.&lt;/p</a:t>
            </a:r>
            <a:r>
              <a:rPr lang="en-US" dirty="0" smtClean="0"/>
              <a:t>&gt;</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Creating Hyper Text Links, </a:t>
            </a:r>
            <a:endParaRPr lang="en-US" dirty="0" smtClean="0"/>
          </a:p>
          <a:p>
            <a:r>
              <a:rPr lang="en-US" dirty="0" smtClean="0"/>
              <a:t>Creating Link Lists,</a:t>
            </a:r>
          </a:p>
          <a:p>
            <a:r>
              <a:rPr lang="en-US" dirty="0" smtClean="0"/>
              <a:t> </a:t>
            </a:r>
            <a:r>
              <a:rPr lang="en-US" dirty="0" smtClean="0"/>
              <a:t>Inserting Inline Images, </a:t>
            </a:r>
            <a:endParaRPr lang="en-US" dirty="0" smtClean="0"/>
          </a:p>
          <a:p>
            <a:r>
              <a:rPr lang="en-US" dirty="0" smtClean="0"/>
              <a:t>Creating </a:t>
            </a:r>
            <a:r>
              <a:rPr lang="en-US" dirty="0" smtClean="0"/>
              <a:t>Image Links, </a:t>
            </a:r>
            <a:endParaRPr lang="en-US" dirty="0" smtClean="0"/>
          </a:p>
          <a:p>
            <a:r>
              <a:rPr lang="en-US" dirty="0" smtClean="0"/>
              <a:t>Horizontal </a:t>
            </a:r>
            <a:r>
              <a:rPr lang="en-US" dirty="0" smtClean="0"/>
              <a:t>Rules,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Hyper Text Links</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With HTML, easily add hyperlinks to any HTML page. Link team page, about page, or even a test by creating it a hyperlink. You can also create a hyperlink for an external website. To make a hyperlink in an HTML page, use the &lt;a&gt; and &lt;/a&gt; tags, which are the tags used to define the links.</a:t>
            </a:r>
          </a:p>
          <a:p>
            <a:pPr algn="just"/>
            <a:r>
              <a:rPr lang="en-US" dirty="0" smtClean="0"/>
              <a:t>The &lt;a&gt; tag indicates where the hyperlink starts and the &lt;/a&gt; tag indicates where it ends. Whatever text gets added inside these tags, will work as a hyperlink. Add the URL for the link in the &lt;a </a:t>
            </a:r>
            <a:r>
              <a:rPr lang="en-US" dirty="0" err="1" smtClean="0"/>
              <a:t>href</a:t>
            </a:r>
            <a:r>
              <a:rPr lang="en-US" dirty="0" smtClean="0"/>
              <a:t>=” ”&gt;. Just keep in mind that you should use the &lt;a&gt;…&lt;/a&gt; tags inside &lt;body&gt;…&lt;/body&gt; tags.</a:t>
            </a:r>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smtClean="0"/>
              <a:t>&lt;!DOCTYPE html</a:t>
            </a:r>
            <a:r>
              <a:rPr lang="en-US" dirty="0" smtClean="0"/>
              <a:t>&gt;</a:t>
            </a:r>
          </a:p>
          <a:p>
            <a:pPr algn="just"/>
            <a:r>
              <a:rPr lang="en-US" dirty="0" smtClean="0"/>
              <a:t> </a:t>
            </a:r>
            <a:r>
              <a:rPr lang="en-US" dirty="0" smtClean="0"/>
              <a:t>&lt;html&gt; </a:t>
            </a:r>
            <a:endParaRPr lang="en-US" dirty="0" smtClean="0"/>
          </a:p>
          <a:p>
            <a:pPr algn="just"/>
            <a:r>
              <a:rPr lang="en-US" dirty="0" smtClean="0"/>
              <a:t>&lt;</a:t>
            </a:r>
            <a:r>
              <a:rPr lang="en-US" dirty="0" smtClean="0"/>
              <a:t>head&gt; &lt;title&gt;HTML Hyperlinks&lt;/title&gt; &lt;/head&gt; </a:t>
            </a:r>
            <a:endParaRPr lang="en-US" dirty="0" smtClean="0"/>
          </a:p>
          <a:p>
            <a:pPr algn="just"/>
            <a:r>
              <a:rPr lang="en-US" dirty="0" smtClean="0"/>
              <a:t>&lt;</a:t>
            </a:r>
            <a:r>
              <a:rPr lang="en-US" dirty="0" smtClean="0"/>
              <a:t>body&gt; &lt;h1&gt;Company&lt;/h1&gt; &lt;p&gt; We are a </a:t>
            </a:r>
            <a:endParaRPr lang="en-US" dirty="0" smtClean="0"/>
          </a:p>
          <a:p>
            <a:pPr algn="just"/>
            <a:r>
              <a:rPr lang="en-US" dirty="0" smtClean="0"/>
              <a:t>&lt;</a:t>
            </a:r>
            <a:r>
              <a:rPr lang="en-US" dirty="0" smtClean="0"/>
              <a:t>a </a:t>
            </a:r>
            <a:r>
              <a:rPr lang="en-US" dirty="0" err="1" smtClean="0"/>
              <a:t>href</a:t>
            </a:r>
            <a:r>
              <a:rPr lang="en-US" dirty="0" smtClean="0"/>
              <a:t>=“abc.html”&gt;click here to see abc.html page&lt;/</a:t>
            </a:r>
            <a:r>
              <a:rPr lang="en-US" dirty="0" smtClean="0"/>
              <a:t>a&gt; </a:t>
            </a:r>
            <a:r>
              <a:rPr lang="en-US" dirty="0" smtClean="0"/>
              <a:t>amity university AIIT. </a:t>
            </a:r>
            <a:r>
              <a:rPr lang="en-US" dirty="0" smtClean="0"/>
              <a:t>&lt;/p&gt; </a:t>
            </a:r>
            <a:endParaRPr lang="en-US" dirty="0" smtClean="0"/>
          </a:p>
          <a:p>
            <a:pPr algn="just"/>
            <a:r>
              <a:rPr lang="en-US" dirty="0" smtClean="0"/>
              <a:t>&lt;/</a:t>
            </a:r>
            <a:r>
              <a:rPr lang="en-US" dirty="0" smtClean="0"/>
              <a:t>body</a:t>
            </a:r>
            <a:r>
              <a:rPr lang="en-US" dirty="0" smtClean="0"/>
              <a:t>&gt;</a:t>
            </a:r>
          </a:p>
          <a:p>
            <a:pPr algn="just"/>
            <a:r>
              <a:rPr lang="en-US" dirty="0" smtClean="0"/>
              <a:t> </a:t>
            </a:r>
            <a:r>
              <a:rPr lang="en-US" dirty="0" smtClean="0"/>
              <a:t>&lt;/html&gt;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Use target="_blank" to open the linked document in a new browser window or tab:</a:t>
            </a:r>
          </a:p>
          <a:p>
            <a:r>
              <a:rPr lang="en-US" dirty="0" smtClean="0"/>
              <a:t>&lt;a </a:t>
            </a:r>
            <a:r>
              <a:rPr lang="en-US" dirty="0" err="1" smtClean="0"/>
              <a:t>href</a:t>
            </a:r>
            <a:r>
              <a:rPr lang="en-US" dirty="0" smtClean="0"/>
              <a:t>=“abc.html/"</a:t>
            </a:r>
            <a:r>
              <a:rPr lang="en-US" dirty="0" smtClean="0"/>
              <a:t> target="_blank"&gt;Visit </a:t>
            </a:r>
            <a:r>
              <a:rPr lang="en-US" dirty="0" smtClean="0"/>
              <a:t>abc.html!&lt;/</a:t>
            </a:r>
            <a:r>
              <a:rPr lang="en-US" dirty="0" smtClean="0"/>
              <a:t>a&gt;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Absolute URLs vs. Relative </a:t>
            </a:r>
            <a:r>
              <a:rPr lang="en-US" dirty="0" smtClean="0"/>
              <a:t>URLs</a:t>
            </a:r>
            <a:endParaRPr lang="en-US" dirty="0"/>
          </a:p>
        </p:txBody>
      </p:sp>
      <p:sp>
        <p:nvSpPr>
          <p:cNvPr id="3" name="Content Placeholder 2"/>
          <p:cNvSpPr>
            <a:spLocks noGrp="1"/>
          </p:cNvSpPr>
          <p:nvPr>
            <p:ph idx="1"/>
          </p:nvPr>
        </p:nvSpPr>
        <p:spPr/>
        <p:txBody>
          <a:bodyPr/>
          <a:lstStyle/>
          <a:p>
            <a:r>
              <a:rPr lang="en-US" dirty="0" smtClean="0"/>
              <a:t>Both </a:t>
            </a:r>
            <a:r>
              <a:rPr lang="en-US" dirty="0" smtClean="0"/>
              <a:t>examples above are using an </a:t>
            </a:r>
            <a:r>
              <a:rPr lang="en-US" b="1" dirty="0" smtClean="0"/>
              <a:t>absolute URL</a:t>
            </a:r>
            <a:r>
              <a:rPr lang="en-US" dirty="0" smtClean="0"/>
              <a:t> (a full web address) in the </a:t>
            </a:r>
            <a:r>
              <a:rPr lang="en-US" dirty="0" err="1" smtClean="0"/>
              <a:t>href</a:t>
            </a:r>
            <a:r>
              <a:rPr lang="en-US" dirty="0" smtClean="0"/>
              <a:t> attribute.</a:t>
            </a:r>
          </a:p>
          <a:p>
            <a:r>
              <a:rPr lang="en-US" dirty="0" smtClean="0"/>
              <a:t>A local link (a link to a page within the same website) is specified with a </a:t>
            </a:r>
            <a:r>
              <a:rPr lang="en-US" b="1" dirty="0" smtClean="0"/>
              <a:t>relative URL</a:t>
            </a:r>
            <a:r>
              <a:rPr lang="en-US" dirty="0" smtClean="0"/>
              <a:t> (without the "https://www" part):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Hyperlink to lists</a:t>
            </a:r>
            <a:endParaRPr lang="en-US" dirty="0"/>
          </a:p>
        </p:txBody>
      </p:sp>
      <p:sp>
        <p:nvSpPr>
          <p:cNvPr id="3" name="Content Placeholder 2"/>
          <p:cNvSpPr>
            <a:spLocks noGrp="1"/>
          </p:cNvSpPr>
          <p:nvPr>
            <p:ph idx="1"/>
          </p:nvPr>
        </p:nvSpPr>
        <p:spPr/>
        <p:txBody>
          <a:bodyPr/>
          <a:lstStyle/>
          <a:p>
            <a:r>
              <a:rPr lang="it-IT" dirty="0" smtClean="0"/>
              <a:t>&lt;ul</a:t>
            </a:r>
            <a:r>
              <a:rPr lang="it-IT" dirty="0" smtClean="0"/>
              <a:t>&gt;</a:t>
            </a:r>
          </a:p>
          <a:p>
            <a:r>
              <a:rPr lang="it-IT" dirty="0" smtClean="0"/>
              <a:t> </a:t>
            </a:r>
            <a:r>
              <a:rPr lang="it-IT" dirty="0" smtClean="0"/>
              <a:t>&lt;li&gt;&lt;a href="#"&gt;Link 1&lt;/a&gt;&lt;/li</a:t>
            </a:r>
            <a:r>
              <a:rPr lang="it-IT" dirty="0" smtClean="0"/>
              <a:t>&gt;</a:t>
            </a:r>
          </a:p>
          <a:p>
            <a:r>
              <a:rPr lang="it-IT" dirty="0" smtClean="0"/>
              <a:t> </a:t>
            </a:r>
            <a:r>
              <a:rPr lang="it-IT" dirty="0" smtClean="0"/>
              <a:t>&lt;li&gt;&lt;a href="#"&gt;Link 2&lt;/a&gt;&lt;/li&gt; </a:t>
            </a:r>
            <a:endParaRPr lang="it-IT" dirty="0" smtClean="0"/>
          </a:p>
          <a:p>
            <a:r>
              <a:rPr lang="it-IT" dirty="0" smtClean="0"/>
              <a:t>&lt;/</a:t>
            </a:r>
            <a:r>
              <a:rPr lang="it-IT" dirty="0" smtClean="0"/>
              <a:t>ul&gt;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&lt;p id="top"&gt;This is the top of the file&lt;/p&gt; </a:t>
            </a:r>
            <a:endParaRPr lang="en-US" dirty="0" smtClean="0"/>
          </a:p>
          <a:p>
            <a:r>
              <a:rPr lang="en-US" dirty="0" smtClean="0"/>
              <a:t>&lt;</a:t>
            </a:r>
            <a:r>
              <a:rPr lang="en-US" dirty="0" err="1" smtClean="0"/>
              <a:t>ul</a:t>
            </a:r>
            <a:r>
              <a:rPr lang="en-US" dirty="0" smtClean="0"/>
              <a:t>&gt; </a:t>
            </a:r>
            <a:r>
              <a:rPr lang="en-US" dirty="0" err="1" smtClean="0"/>
              <a:t>Favourite</a:t>
            </a:r>
            <a:r>
              <a:rPr lang="en-US" dirty="0" smtClean="0"/>
              <a:t> sports &lt;</a:t>
            </a:r>
            <a:r>
              <a:rPr lang="en-US" dirty="0" err="1" smtClean="0"/>
              <a:t>li</a:t>
            </a:r>
            <a:r>
              <a:rPr lang="en-US" dirty="0" smtClean="0"/>
              <a:t>&gt;</a:t>
            </a:r>
          </a:p>
          <a:p>
            <a:r>
              <a:rPr lang="en-US" dirty="0" smtClean="0"/>
              <a:t>&lt;</a:t>
            </a:r>
            <a:r>
              <a:rPr lang="en-US" dirty="0" smtClean="0"/>
              <a:t>a </a:t>
            </a:r>
            <a:r>
              <a:rPr lang="en-US" dirty="0" err="1" smtClean="0"/>
              <a:t>href</a:t>
            </a:r>
            <a:r>
              <a:rPr lang="en-US" dirty="0" smtClean="0"/>
              <a:t>="http://en.wikipedia.org/wiki/Football"&gt;Football&lt;/a&gt;&lt;/li&gt; &lt;</a:t>
            </a:r>
            <a:r>
              <a:rPr lang="en-US" dirty="0" err="1" smtClean="0"/>
              <a:t>li</a:t>
            </a:r>
            <a:r>
              <a:rPr lang="en-US" dirty="0" smtClean="0"/>
              <a:t>&gt;</a:t>
            </a:r>
          </a:p>
          <a:p>
            <a:r>
              <a:rPr lang="en-US" dirty="0" smtClean="0"/>
              <a:t>&lt;</a:t>
            </a:r>
            <a:r>
              <a:rPr lang="en-US" dirty="0" smtClean="0"/>
              <a:t>a </a:t>
            </a:r>
            <a:r>
              <a:rPr lang="en-US" dirty="0" err="1" smtClean="0"/>
              <a:t>href</a:t>
            </a:r>
            <a:r>
              <a:rPr lang="en-US" dirty="0" smtClean="0"/>
              <a:t>="http://en.wikipedia.org/wiki/Tennis"&gt;Tennis&lt;/a&gt;&lt;/li</a:t>
            </a:r>
            <a:r>
              <a:rPr lang="en-US" dirty="0" smtClean="0"/>
              <a:t>&gt;</a:t>
            </a:r>
          </a:p>
          <a:p>
            <a:r>
              <a:rPr lang="en-US" dirty="0" smtClean="0"/>
              <a:t> </a:t>
            </a:r>
            <a:r>
              <a:rPr lang="en-US" dirty="0" smtClean="0"/>
              <a:t>&lt;</a:t>
            </a:r>
            <a:r>
              <a:rPr lang="en-US" dirty="0" err="1" smtClean="0"/>
              <a:t>li</a:t>
            </a:r>
            <a:r>
              <a:rPr lang="en-US" dirty="0" smtClean="0"/>
              <a:t>&gt;</a:t>
            </a:r>
          </a:p>
          <a:p>
            <a:r>
              <a:rPr lang="en-US" dirty="0" smtClean="0"/>
              <a:t>&lt;</a:t>
            </a:r>
            <a:r>
              <a:rPr lang="en-US" dirty="0" smtClean="0"/>
              <a:t>a </a:t>
            </a:r>
            <a:r>
              <a:rPr lang="en-US" dirty="0" err="1" smtClean="0"/>
              <a:t>href</a:t>
            </a:r>
            <a:r>
              <a:rPr lang="en-US" dirty="0" smtClean="0"/>
              <a:t>="http://en.wikipedia.org/wiki/Rugby_football"&gt;Rugby&lt;/a&gt;&lt;/li&gt; &lt;/</a:t>
            </a:r>
            <a:r>
              <a:rPr lang="en-US" dirty="0" err="1" smtClean="0"/>
              <a:t>ul</a:t>
            </a:r>
            <a:r>
              <a:rPr lang="en-US" dirty="0" smtClean="0"/>
              <a:t>&gt;</a:t>
            </a:r>
          </a:p>
          <a:p>
            <a:r>
              <a:rPr lang="en-US" dirty="0" smtClean="0"/>
              <a:t> </a:t>
            </a:r>
            <a:r>
              <a:rPr lang="en-US" dirty="0" smtClean="0"/>
              <a:t>&lt;p&gt;&lt;a </a:t>
            </a:r>
            <a:r>
              <a:rPr lang="en-US" dirty="0" err="1" smtClean="0"/>
              <a:t>href</a:t>
            </a:r>
            <a:r>
              <a:rPr lang="en-US" dirty="0" smtClean="0"/>
              <a:t>="#top"&gt;This link goes to the top&lt;/a&gt;&lt;/p&gt;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Insert an Image in HTML Page</a:t>
            </a:r>
            <a:r>
              <a:rPr lang="de-DE"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Images can be easily inserted at any section in an HTML page. To insert image in an HTML page, use the &lt;</a:t>
            </a:r>
            <a:r>
              <a:rPr lang="en-US" dirty="0" err="1" smtClean="0"/>
              <a:t>img</a:t>
            </a:r>
            <a:r>
              <a:rPr lang="en-US" dirty="0" smtClean="0"/>
              <a:t>&gt; tags. It is an empty tag, containing only attributes since the closing tag is not required.</a:t>
            </a:r>
          </a:p>
          <a:p>
            <a:r>
              <a:rPr lang="en-US" dirty="0" smtClean="0"/>
              <a:t>Just keep in mind that you should use the &lt;</a:t>
            </a:r>
            <a:r>
              <a:rPr lang="en-US" dirty="0" err="1" smtClean="0"/>
              <a:t>img</a:t>
            </a:r>
            <a:r>
              <a:rPr lang="en-US" dirty="0" smtClean="0"/>
              <a:t>&gt; tag inside &lt;body&gt;…&lt;/body&gt; tag. The </a:t>
            </a:r>
            <a:r>
              <a:rPr lang="en-US" dirty="0" err="1" smtClean="0"/>
              <a:t>src</a:t>
            </a:r>
            <a:r>
              <a:rPr lang="en-US" dirty="0" smtClean="0"/>
              <a:t> attribute is used to add the image source i.e. URL of the image. The alt attribute is for adding alternate text, width for adding width, and height for adding the height of the image.</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1C2AF575185D4A81C751D524ACB1E1" ma:contentTypeVersion="7" ma:contentTypeDescription="Create a new document." ma:contentTypeScope="" ma:versionID="27b85e5355d223b72df2967a84f395a6">
  <xsd:schema xmlns:xsd="http://www.w3.org/2001/XMLSchema" xmlns:xs="http://www.w3.org/2001/XMLSchema" xmlns:p="http://schemas.microsoft.com/office/2006/metadata/properties" xmlns:ns2="c8f793b9-9c74-40c0-8989-9ed7a78cec16" xmlns:ns3="ff5efc78-3231-4c68-a993-69bc9a16cc79" targetNamespace="http://schemas.microsoft.com/office/2006/metadata/properties" ma:root="true" ma:fieldsID="0de0ccf37f054ec1b9a29aeec8862a6e" ns2:_="" ns3:_="">
    <xsd:import namespace="c8f793b9-9c74-40c0-8989-9ed7a78cec16"/>
    <xsd:import namespace="ff5efc78-3231-4c68-a993-69bc9a16cc79"/>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f793b9-9c74-40c0-8989-9ed7a78cec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28e20009-01c2-4fc0-85f0-725d35187f18"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5efc78-3231-4c68-a993-69bc9a16cc79"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30c5610-8d6d-4011-ac04-3c54f213ae29}" ma:internalName="TaxCatchAll" ma:showField="CatchAllData" ma:web="ff5efc78-3231-4c68-a993-69bc9a16cc7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f5efc78-3231-4c68-a993-69bc9a16cc79" xsi:nil="true"/>
    <lcf76f155ced4ddcb4097134ff3c332f xmlns="c8f793b9-9c74-40c0-8989-9ed7a78cec1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A894C67-EC3D-4162-8684-38E52672C61E}"/>
</file>

<file path=customXml/itemProps2.xml><?xml version="1.0" encoding="utf-8"?>
<ds:datastoreItem xmlns:ds="http://schemas.openxmlformats.org/officeDocument/2006/customXml" ds:itemID="{8FE80CD0-4A51-42C6-976F-78F3439D46EF}"/>
</file>

<file path=customXml/itemProps3.xml><?xml version="1.0" encoding="utf-8"?>
<ds:datastoreItem xmlns:ds="http://schemas.openxmlformats.org/officeDocument/2006/customXml" ds:itemID="{C4DA8866-0D0B-46C0-A3FD-C6ED72923421}"/>
</file>

<file path=docProps/app.xml><?xml version="1.0" encoding="utf-8"?>
<Properties xmlns="http://schemas.openxmlformats.org/officeDocument/2006/extended-properties" xmlns:vt="http://schemas.openxmlformats.org/officeDocument/2006/docPropsVTypes">
  <TotalTime>116</TotalTime>
  <Words>667</Words>
  <Application>Microsoft Office PowerPoint</Application>
  <PresentationFormat>On-screen Show (4:3)</PresentationFormat>
  <Paragraphs>55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HTML</vt:lpstr>
      <vt:lpstr>Slide 2</vt:lpstr>
      <vt:lpstr>Creating Hyper Text Links </vt:lpstr>
      <vt:lpstr>Slide 4</vt:lpstr>
      <vt:lpstr>Slide 5</vt:lpstr>
      <vt:lpstr>Absolute URLs vs. Relative URLs</vt:lpstr>
      <vt:lpstr>Hyperlink to lists</vt:lpstr>
      <vt:lpstr>Slide 8</vt:lpstr>
      <vt:lpstr>Insert an Image in HTML Page?</vt:lpstr>
      <vt:lpstr>Slide 10</vt:lpstr>
      <vt:lpstr>use an image as a link in HTML?</vt:lpstr>
      <vt:lpstr>Slide 12</vt:lpstr>
      <vt:lpstr>Horizontal Rules</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pradip</dc:creator>
  <cp:lastModifiedBy>pradip</cp:lastModifiedBy>
  <cp:revision>10</cp:revision>
  <dcterms:created xsi:type="dcterms:W3CDTF">2006-08-16T00:00:00Z</dcterms:created>
  <dcterms:modified xsi:type="dcterms:W3CDTF">2022-09-12T10:36:37Z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0x010100751C2AF575185D4A81C751D524ACB1E1</vt:lpwstr>
  </property>
</Properties>
</file>