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10" autoAdjust="0"/>
  </p:normalViewPr>
  <p:slideViewPr>
    <p:cSldViewPr snapToGrid="0">
      <p:cViewPr>
        <p:scale>
          <a:sx n="100" d="100"/>
          <a:sy n="100" d="100"/>
        </p:scale>
        <p:origin x="22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40F640-80D8-4A72-83F6-94F4EDDC210E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92012C1-8FF6-4EDD-A3AF-DA791058CDC1}">
      <dgm:prSet/>
      <dgm:spPr/>
      <dgm:t>
        <a:bodyPr/>
        <a:lstStyle/>
        <a:p>
          <a:r>
            <a:rPr lang="en-US"/>
            <a:t>Higher Order Functions</a:t>
          </a:r>
        </a:p>
      </dgm:t>
    </dgm:pt>
    <dgm:pt modelId="{CEEA8ADB-6AC5-4441-AF25-FDF8D41084E6}" type="parTrans" cxnId="{26D9EE6D-E3E0-4CEA-A27D-C0F2DADDB926}">
      <dgm:prSet/>
      <dgm:spPr/>
      <dgm:t>
        <a:bodyPr/>
        <a:lstStyle/>
        <a:p>
          <a:endParaRPr lang="en-US"/>
        </a:p>
      </dgm:t>
    </dgm:pt>
    <dgm:pt modelId="{AF6E7F69-3F1B-4EA7-B30B-49190925CDF2}" type="sibTrans" cxnId="{26D9EE6D-E3E0-4CEA-A27D-C0F2DADDB926}">
      <dgm:prSet/>
      <dgm:spPr/>
      <dgm:t>
        <a:bodyPr/>
        <a:lstStyle/>
        <a:p>
          <a:endParaRPr lang="en-US"/>
        </a:p>
      </dgm:t>
    </dgm:pt>
    <dgm:pt modelId="{6B91F35C-B875-4B9F-A75F-8ADDA210FB05}">
      <dgm:prSet/>
      <dgm:spPr/>
      <dgm:t>
        <a:bodyPr/>
        <a:lstStyle/>
        <a:p>
          <a:r>
            <a:rPr lang="en-US"/>
            <a:t>Closures</a:t>
          </a:r>
        </a:p>
      </dgm:t>
    </dgm:pt>
    <dgm:pt modelId="{A71D4E8D-AB2D-40B8-9765-30435674FDF9}" type="parTrans" cxnId="{993E2F06-1FF2-45F1-9384-980B43414BAF}">
      <dgm:prSet/>
      <dgm:spPr/>
      <dgm:t>
        <a:bodyPr/>
        <a:lstStyle/>
        <a:p>
          <a:endParaRPr lang="en-US"/>
        </a:p>
      </dgm:t>
    </dgm:pt>
    <dgm:pt modelId="{F9C505D0-9A95-4EA3-837E-FB08A8B7FECC}" type="sibTrans" cxnId="{993E2F06-1FF2-45F1-9384-980B43414BAF}">
      <dgm:prSet/>
      <dgm:spPr/>
      <dgm:t>
        <a:bodyPr/>
        <a:lstStyle/>
        <a:p>
          <a:endParaRPr lang="en-US"/>
        </a:p>
      </dgm:t>
    </dgm:pt>
    <dgm:pt modelId="{BFE9FFE0-AC5A-4000-AD0B-BE5F5D835CD4}">
      <dgm:prSet/>
      <dgm:spPr/>
      <dgm:t>
        <a:bodyPr/>
        <a:lstStyle/>
        <a:p>
          <a:r>
            <a:rPr lang="en-US"/>
            <a:t>Currying and Partial Functions</a:t>
          </a:r>
        </a:p>
      </dgm:t>
    </dgm:pt>
    <dgm:pt modelId="{0622AF8E-5418-47CE-A58C-ECAE2751F2E3}" type="parTrans" cxnId="{DBF6C179-71AC-4F0B-BEE4-D3D37BA21E28}">
      <dgm:prSet/>
      <dgm:spPr/>
      <dgm:t>
        <a:bodyPr/>
        <a:lstStyle/>
        <a:p>
          <a:endParaRPr lang="en-US"/>
        </a:p>
      </dgm:t>
    </dgm:pt>
    <dgm:pt modelId="{AACE1CD2-69F1-445E-B4FC-421A25C3C652}" type="sibTrans" cxnId="{DBF6C179-71AC-4F0B-BEE4-D3D37BA21E28}">
      <dgm:prSet/>
      <dgm:spPr/>
      <dgm:t>
        <a:bodyPr/>
        <a:lstStyle/>
        <a:p>
          <a:endParaRPr lang="en-US"/>
        </a:p>
      </dgm:t>
    </dgm:pt>
    <dgm:pt modelId="{2758C05D-1F94-4D98-9AD1-A66F405BE301}">
      <dgm:prSet/>
      <dgm:spPr/>
      <dgm:t>
        <a:bodyPr/>
        <a:lstStyle/>
        <a:p>
          <a:r>
            <a:rPr lang="en-US"/>
            <a:t>Composition</a:t>
          </a:r>
        </a:p>
      </dgm:t>
    </dgm:pt>
    <dgm:pt modelId="{C3BD7919-B365-4760-818A-147FCC694278}" type="parTrans" cxnId="{07F00435-F66B-4E39-B91F-53D84EFCBBF3}">
      <dgm:prSet/>
      <dgm:spPr/>
      <dgm:t>
        <a:bodyPr/>
        <a:lstStyle/>
        <a:p>
          <a:endParaRPr lang="en-US"/>
        </a:p>
      </dgm:t>
    </dgm:pt>
    <dgm:pt modelId="{476BD376-F8F3-43EF-A3A0-A45902FB1801}" type="sibTrans" cxnId="{07F00435-F66B-4E39-B91F-53D84EFCBBF3}">
      <dgm:prSet/>
      <dgm:spPr/>
      <dgm:t>
        <a:bodyPr/>
        <a:lstStyle/>
        <a:p>
          <a:endParaRPr lang="en-US"/>
        </a:p>
      </dgm:t>
    </dgm:pt>
    <dgm:pt modelId="{0DB888FB-F9FC-4191-90A1-8C908CEC0CA2}">
      <dgm:prSet/>
      <dgm:spPr/>
      <dgm:t>
        <a:bodyPr/>
        <a:lstStyle/>
        <a:p>
          <a:r>
            <a:rPr lang="en-US"/>
            <a:t>Pipelines</a:t>
          </a:r>
        </a:p>
      </dgm:t>
    </dgm:pt>
    <dgm:pt modelId="{EAED9F26-172D-4E88-9F2F-6BD7DB33B8C1}" type="parTrans" cxnId="{2457A47A-0F68-49B7-A4DC-884D931C4D44}">
      <dgm:prSet/>
      <dgm:spPr/>
      <dgm:t>
        <a:bodyPr/>
        <a:lstStyle/>
        <a:p>
          <a:endParaRPr lang="en-US"/>
        </a:p>
      </dgm:t>
    </dgm:pt>
    <dgm:pt modelId="{7DB4EAD7-5B93-4231-9AF7-C8B2A567DA2D}" type="sibTrans" cxnId="{2457A47A-0F68-49B7-A4DC-884D931C4D44}">
      <dgm:prSet/>
      <dgm:spPr/>
      <dgm:t>
        <a:bodyPr/>
        <a:lstStyle/>
        <a:p>
          <a:endParaRPr lang="en-US"/>
        </a:p>
      </dgm:t>
    </dgm:pt>
    <dgm:pt modelId="{74698AAC-B812-4CB0-AF60-1C7854C24134}">
      <dgm:prSet/>
      <dgm:spPr/>
      <dgm:t>
        <a:bodyPr/>
        <a:lstStyle/>
        <a:p>
          <a:r>
            <a:rPr lang="en-US"/>
            <a:t>Monads</a:t>
          </a:r>
        </a:p>
      </dgm:t>
    </dgm:pt>
    <dgm:pt modelId="{93F3486E-7401-4A53-AA71-038D7E41C1E7}" type="parTrans" cxnId="{8F737A0A-7186-4698-909A-082DB683815E}">
      <dgm:prSet/>
      <dgm:spPr/>
      <dgm:t>
        <a:bodyPr/>
        <a:lstStyle/>
        <a:p>
          <a:endParaRPr lang="en-US"/>
        </a:p>
      </dgm:t>
    </dgm:pt>
    <dgm:pt modelId="{4F221CA5-E663-4B3A-95E8-E842919700FB}" type="sibTrans" cxnId="{8F737A0A-7186-4698-909A-082DB683815E}">
      <dgm:prSet/>
      <dgm:spPr/>
      <dgm:t>
        <a:bodyPr/>
        <a:lstStyle/>
        <a:p>
          <a:endParaRPr lang="en-US"/>
        </a:p>
      </dgm:t>
    </dgm:pt>
    <dgm:pt modelId="{961B74DB-63FF-476C-9604-3F6F5BBB61BF}">
      <dgm:prSet/>
      <dgm:spPr/>
      <dgm:t>
        <a:bodyPr/>
        <a:lstStyle/>
        <a:p>
          <a:r>
            <a:rPr lang="en-US"/>
            <a:t>Functors</a:t>
          </a:r>
        </a:p>
      </dgm:t>
    </dgm:pt>
    <dgm:pt modelId="{FFF2F3EE-510F-4B4D-8DA1-480604DF1D8D}" type="parTrans" cxnId="{D3B7DC08-8C5F-45B1-9AF8-648FC4E0C3A0}">
      <dgm:prSet/>
      <dgm:spPr/>
      <dgm:t>
        <a:bodyPr/>
        <a:lstStyle/>
        <a:p>
          <a:endParaRPr lang="en-US"/>
        </a:p>
      </dgm:t>
    </dgm:pt>
    <dgm:pt modelId="{A73113B8-2AD1-45F1-8898-0C29E6E325E2}" type="sibTrans" cxnId="{D3B7DC08-8C5F-45B1-9AF8-648FC4E0C3A0}">
      <dgm:prSet/>
      <dgm:spPr/>
      <dgm:t>
        <a:bodyPr/>
        <a:lstStyle/>
        <a:p>
          <a:endParaRPr lang="en-US"/>
        </a:p>
      </dgm:t>
    </dgm:pt>
    <dgm:pt modelId="{D06B236E-08F7-41EC-99AB-CD6668008F58}" type="pres">
      <dgm:prSet presAssocID="{4F40F640-80D8-4A72-83F6-94F4EDDC210E}" presName="Name0" presStyleCnt="0">
        <dgm:presLayoutVars>
          <dgm:dir/>
          <dgm:animLvl val="lvl"/>
          <dgm:resizeHandles val="exact"/>
        </dgm:presLayoutVars>
      </dgm:prSet>
      <dgm:spPr/>
    </dgm:pt>
    <dgm:pt modelId="{4BF67CF1-E1BD-4E00-87E3-D5479496B2FB}" type="pres">
      <dgm:prSet presAssocID="{992012C1-8FF6-4EDD-A3AF-DA791058CDC1}" presName="linNode" presStyleCnt="0"/>
      <dgm:spPr/>
    </dgm:pt>
    <dgm:pt modelId="{BEF732D3-D1CC-4FA8-B06E-C59E76008ED3}" type="pres">
      <dgm:prSet presAssocID="{992012C1-8FF6-4EDD-A3AF-DA791058CDC1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993A9DD0-72E5-4F93-85EB-F07641E9C9B8}" type="pres">
      <dgm:prSet presAssocID="{AF6E7F69-3F1B-4EA7-B30B-49190925CDF2}" presName="sp" presStyleCnt="0"/>
      <dgm:spPr/>
    </dgm:pt>
    <dgm:pt modelId="{378D4145-2125-4679-B7AA-7172EE903A7D}" type="pres">
      <dgm:prSet presAssocID="{6B91F35C-B875-4B9F-A75F-8ADDA210FB05}" presName="linNode" presStyleCnt="0"/>
      <dgm:spPr/>
    </dgm:pt>
    <dgm:pt modelId="{01A4C33C-880F-4657-AAEE-4999A33FBF5A}" type="pres">
      <dgm:prSet presAssocID="{6B91F35C-B875-4B9F-A75F-8ADDA210FB05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F6FDCE76-411E-4AC3-B419-ED9DE3B47974}" type="pres">
      <dgm:prSet presAssocID="{F9C505D0-9A95-4EA3-837E-FB08A8B7FECC}" presName="sp" presStyleCnt="0"/>
      <dgm:spPr/>
    </dgm:pt>
    <dgm:pt modelId="{1297F492-2630-476B-B47A-1CEFD439E4DB}" type="pres">
      <dgm:prSet presAssocID="{BFE9FFE0-AC5A-4000-AD0B-BE5F5D835CD4}" presName="linNode" presStyleCnt="0"/>
      <dgm:spPr/>
    </dgm:pt>
    <dgm:pt modelId="{8601AA51-BA59-4873-AF36-5245315BB23F}" type="pres">
      <dgm:prSet presAssocID="{BFE9FFE0-AC5A-4000-AD0B-BE5F5D835CD4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8E00D72B-8E87-46E6-B7CF-D1C1275A7E21}" type="pres">
      <dgm:prSet presAssocID="{AACE1CD2-69F1-445E-B4FC-421A25C3C652}" presName="sp" presStyleCnt="0"/>
      <dgm:spPr/>
    </dgm:pt>
    <dgm:pt modelId="{E2C5242E-13D3-42F2-A5FE-E47CD8C230FC}" type="pres">
      <dgm:prSet presAssocID="{2758C05D-1F94-4D98-9AD1-A66F405BE301}" presName="linNode" presStyleCnt="0"/>
      <dgm:spPr/>
    </dgm:pt>
    <dgm:pt modelId="{99BFFB09-AA30-4C59-96DC-20A5A188E54C}" type="pres">
      <dgm:prSet presAssocID="{2758C05D-1F94-4D98-9AD1-A66F405BE301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2CD234A3-A7FF-4402-9C0C-76747350809C}" type="pres">
      <dgm:prSet presAssocID="{476BD376-F8F3-43EF-A3A0-A45902FB1801}" presName="sp" presStyleCnt="0"/>
      <dgm:spPr/>
    </dgm:pt>
    <dgm:pt modelId="{AF2278FB-410A-4751-8B19-FBF541ED048D}" type="pres">
      <dgm:prSet presAssocID="{0DB888FB-F9FC-4191-90A1-8C908CEC0CA2}" presName="linNode" presStyleCnt="0"/>
      <dgm:spPr/>
    </dgm:pt>
    <dgm:pt modelId="{4E83F2F6-16C0-4351-9BF8-E5A39CE5104D}" type="pres">
      <dgm:prSet presAssocID="{0DB888FB-F9FC-4191-90A1-8C908CEC0CA2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DD41904E-8BCE-4AD1-A886-17B224892711}" type="pres">
      <dgm:prSet presAssocID="{7DB4EAD7-5B93-4231-9AF7-C8B2A567DA2D}" presName="sp" presStyleCnt="0"/>
      <dgm:spPr/>
    </dgm:pt>
    <dgm:pt modelId="{782718E4-BB70-41EB-BCD4-6D63B1EE0764}" type="pres">
      <dgm:prSet presAssocID="{74698AAC-B812-4CB0-AF60-1C7854C24134}" presName="linNode" presStyleCnt="0"/>
      <dgm:spPr/>
    </dgm:pt>
    <dgm:pt modelId="{CCA50482-7592-41D6-BC34-71CEBCD86C78}" type="pres">
      <dgm:prSet presAssocID="{74698AAC-B812-4CB0-AF60-1C7854C24134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D84304E0-897B-4A87-A731-6271754EE9A9}" type="pres">
      <dgm:prSet presAssocID="{4F221CA5-E663-4B3A-95E8-E842919700FB}" presName="sp" presStyleCnt="0"/>
      <dgm:spPr/>
    </dgm:pt>
    <dgm:pt modelId="{E5A86345-352C-4F9C-B05E-CBC41447C5D7}" type="pres">
      <dgm:prSet presAssocID="{961B74DB-63FF-476C-9604-3F6F5BBB61BF}" presName="linNode" presStyleCnt="0"/>
      <dgm:spPr/>
    </dgm:pt>
    <dgm:pt modelId="{4FF50DE6-1D34-4ED9-805D-20838F4848D5}" type="pres">
      <dgm:prSet presAssocID="{961B74DB-63FF-476C-9604-3F6F5BBB61BF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993E2F06-1FF2-45F1-9384-980B43414BAF}" srcId="{4F40F640-80D8-4A72-83F6-94F4EDDC210E}" destId="{6B91F35C-B875-4B9F-A75F-8ADDA210FB05}" srcOrd="1" destOrd="0" parTransId="{A71D4E8D-AB2D-40B8-9765-30435674FDF9}" sibTransId="{F9C505D0-9A95-4EA3-837E-FB08A8B7FECC}"/>
    <dgm:cxn modelId="{D3B7DC08-8C5F-45B1-9AF8-648FC4E0C3A0}" srcId="{4F40F640-80D8-4A72-83F6-94F4EDDC210E}" destId="{961B74DB-63FF-476C-9604-3F6F5BBB61BF}" srcOrd="6" destOrd="0" parTransId="{FFF2F3EE-510F-4B4D-8DA1-480604DF1D8D}" sibTransId="{A73113B8-2AD1-45F1-8898-0C29E6E325E2}"/>
    <dgm:cxn modelId="{8F737A0A-7186-4698-909A-082DB683815E}" srcId="{4F40F640-80D8-4A72-83F6-94F4EDDC210E}" destId="{74698AAC-B812-4CB0-AF60-1C7854C24134}" srcOrd="5" destOrd="0" parTransId="{93F3486E-7401-4A53-AA71-038D7E41C1E7}" sibTransId="{4F221CA5-E663-4B3A-95E8-E842919700FB}"/>
    <dgm:cxn modelId="{3F4D2B26-FC4C-4E93-9B9C-E5C733DB8B96}" type="presOf" srcId="{74698AAC-B812-4CB0-AF60-1C7854C24134}" destId="{CCA50482-7592-41D6-BC34-71CEBCD86C78}" srcOrd="0" destOrd="0" presId="urn:microsoft.com/office/officeart/2005/8/layout/vList5"/>
    <dgm:cxn modelId="{24288B2F-42D0-4CCA-922B-878B4B10C52E}" type="presOf" srcId="{992012C1-8FF6-4EDD-A3AF-DA791058CDC1}" destId="{BEF732D3-D1CC-4FA8-B06E-C59E76008ED3}" srcOrd="0" destOrd="0" presId="urn:microsoft.com/office/officeart/2005/8/layout/vList5"/>
    <dgm:cxn modelId="{07F00435-F66B-4E39-B91F-53D84EFCBBF3}" srcId="{4F40F640-80D8-4A72-83F6-94F4EDDC210E}" destId="{2758C05D-1F94-4D98-9AD1-A66F405BE301}" srcOrd="3" destOrd="0" parTransId="{C3BD7919-B365-4760-818A-147FCC694278}" sibTransId="{476BD376-F8F3-43EF-A3A0-A45902FB1801}"/>
    <dgm:cxn modelId="{7B1D5B63-A387-408A-AD49-B2E02687198A}" type="presOf" srcId="{BFE9FFE0-AC5A-4000-AD0B-BE5F5D835CD4}" destId="{8601AA51-BA59-4873-AF36-5245315BB23F}" srcOrd="0" destOrd="0" presId="urn:microsoft.com/office/officeart/2005/8/layout/vList5"/>
    <dgm:cxn modelId="{6DD0D748-87A7-4D5D-AEAA-8B5A7122B113}" type="presOf" srcId="{961B74DB-63FF-476C-9604-3F6F5BBB61BF}" destId="{4FF50DE6-1D34-4ED9-805D-20838F4848D5}" srcOrd="0" destOrd="0" presId="urn:microsoft.com/office/officeart/2005/8/layout/vList5"/>
    <dgm:cxn modelId="{26D9EE6D-E3E0-4CEA-A27D-C0F2DADDB926}" srcId="{4F40F640-80D8-4A72-83F6-94F4EDDC210E}" destId="{992012C1-8FF6-4EDD-A3AF-DA791058CDC1}" srcOrd="0" destOrd="0" parTransId="{CEEA8ADB-6AC5-4441-AF25-FDF8D41084E6}" sibTransId="{AF6E7F69-3F1B-4EA7-B30B-49190925CDF2}"/>
    <dgm:cxn modelId="{DBF6C179-71AC-4F0B-BEE4-D3D37BA21E28}" srcId="{4F40F640-80D8-4A72-83F6-94F4EDDC210E}" destId="{BFE9FFE0-AC5A-4000-AD0B-BE5F5D835CD4}" srcOrd="2" destOrd="0" parTransId="{0622AF8E-5418-47CE-A58C-ECAE2751F2E3}" sibTransId="{AACE1CD2-69F1-445E-B4FC-421A25C3C652}"/>
    <dgm:cxn modelId="{28FF937A-A3D4-4E8B-B84E-C089DE31F89D}" type="presOf" srcId="{6B91F35C-B875-4B9F-A75F-8ADDA210FB05}" destId="{01A4C33C-880F-4657-AAEE-4999A33FBF5A}" srcOrd="0" destOrd="0" presId="urn:microsoft.com/office/officeart/2005/8/layout/vList5"/>
    <dgm:cxn modelId="{2457A47A-0F68-49B7-A4DC-884D931C4D44}" srcId="{4F40F640-80D8-4A72-83F6-94F4EDDC210E}" destId="{0DB888FB-F9FC-4191-90A1-8C908CEC0CA2}" srcOrd="4" destOrd="0" parTransId="{EAED9F26-172D-4E88-9F2F-6BD7DB33B8C1}" sibTransId="{7DB4EAD7-5B93-4231-9AF7-C8B2A567DA2D}"/>
    <dgm:cxn modelId="{18807182-9233-4F1D-8303-A8BA138E8536}" type="presOf" srcId="{2758C05D-1F94-4D98-9AD1-A66F405BE301}" destId="{99BFFB09-AA30-4C59-96DC-20A5A188E54C}" srcOrd="0" destOrd="0" presId="urn:microsoft.com/office/officeart/2005/8/layout/vList5"/>
    <dgm:cxn modelId="{9FD13BCC-056C-4533-94AE-335E3C5CF592}" type="presOf" srcId="{4F40F640-80D8-4A72-83F6-94F4EDDC210E}" destId="{D06B236E-08F7-41EC-99AB-CD6668008F58}" srcOrd="0" destOrd="0" presId="urn:microsoft.com/office/officeart/2005/8/layout/vList5"/>
    <dgm:cxn modelId="{6995C9FC-9A64-4164-8B3F-92E0AD7A8C69}" type="presOf" srcId="{0DB888FB-F9FC-4191-90A1-8C908CEC0CA2}" destId="{4E83F2F6-16C0-4351-9BF8-E5A39CE5104D}" srcOrd="0" destOrd="0" presId="urn:microsoft.com/office/officeart/2005/8/layout/vList5"/>
    <dgm:cxn modelId="{9A22748C-8637-4551-9ABE-7317BF7C69CF}" type="presParOf" srcId="{D06B236E-08F7-41EC-99AB-CD6668008F58}" destId="{4BF67CF1-E1BD-4E00-87E3-D5479496B2FB}" srcOrd="0" destOrd="0" presId="urn:microsoft.com/office/officeart/2005/8/layout/vList5"/>
    <dgm:cxn modelId="{0D6FD0C7-6299-4ADC-9684-C72877F3E4AF}" type="presParOf" srcId="{4BF67CF1-E1BD-4E00-87E3-D5479496B2FB}" destId="{BEF732D3-D1CC-4FA8-B06E-C59E76008ED3}" srcOrd="0" destOrd="0" presId="urn:microsoft.com/office/officeart/2005/8/layout/vList5"/>
    <dgm:cxn modelId="{31DC6B80-3C4E-4452-AF56-AD195121A23E}" type="presParOf" srcId="{D06B236E-08F7-41EC-99AB-CD6668008F58}" destId="{993A9DD0-72E5-4F93-85EB-F07641E9C9B8}" srcOrd="1" destOrd="0" presId="urn:microsoft.com/office/officeart/2005/8/layout/vList5"/>
    <dgm:cxn modelId="{02849BB6-A41E-4FD8-A6FA-051C5734294B}" type="presParOf" srcId="{D06B236E-08F7-41EC-99AB-CD6668008F58}" destId="{378D4145-2125-4679-B7AA-7172EE903A7D}" srcOrd="2" destOrd="0" presId="urn:microsoft.com/office/officeart/2005/8/layout/vList5"/>
    <dgm:cxn modelId="{37620FD3-C764-4518-AEDE-033507A9B893}" type="presParOf" srcId="{378D4145-2125-4679-B7AA-7172EE903A7D}" destId="{01A4C33C-880F-4657-AAEE-4999A33FBF5A}" srcOrd="0" destOrd="0" presId="urn:microsoft.com/office/officeart/2005/8/layout/vList5"/>
    <dgm:cxn modelId="{F5285A02-99C3-4969-BAA7-097794D96FD9}" type="presParOf" srcId="{D06B236E-08F7-41EC-99AB-CD6668008F58}" destId="{F6FDCE76-411E-4AC3-B419-ED9DE3B47974}" srcOrd="3" destOrd="0" presId="urn:microsoft.com/office/officeart/2005/8/layout/vList5"/>
    <dgm:cxn modelId="{5647FC6A-242F-4549-BAE3-0C5DC5C425AD}" type="presParOf" srcId="{D06B236E-08F7-41EC-99AB-CD6668008F58}" destId="{1297F492-2630-476B-B47A-1CEFD439E4DB}" srcOrd="4" destOrd="0" presId="urn:microsoft.com/office/officeart/2005/8/layout/vList5"/>
    <dgm:cxn modelId="{FD51653E-7B01-4C36-A73A-336ED6AEB9CF}" type="presParOf" srcId="{1297F492-2630-476B-B47A-1CEFD439E4DB}" destId="{8601AA51-BA59-4873-AF36-5245315BB23F}" srcOrd="0" destOrd="0" presId="urn:microsoft.com/office/officeart/2005/8/layout/vList5"/>
    <dgm:cxn modelId="{6F9F4C32-B2A9-4232-B63C-337EBC574464}" type="presParOf" srcId="{D06B236E-08F7-41EC-99AB-CD6668008F58}" destId="{8E00D72B-8E87-46E6-B7CF-D1C1275A7E21}" srcOrd="5" destOrd="0" presId="urn:microsoft.com/office/officeart/2005/8/layout/vList5"/>
    <dgm:cxn modelId="{BBD2EF3F-D8D4-4C13-9389-E37691446E42}" type="presParOf" srcId="{D06B236E-08F7-41EC-99AB-CD6668008F58}" destId="{E2C5242E-13D3-42F2-A5FE-E47CD8C230FC}" srcOrd="6" destOrd="0" presId="urn:microsoft.com/office/officeart/2005/8/layout/vList5"/>
    <dgm:cxn modelId="{82EB062A-97AB-4597-A1A6-36107DC55C4A}" type="presParOf" srcId="{E2C5242E-13D3-42F2-A5FE-E47CD8C230FC}" destId="{99BFFB09-AA30-4C59-96DC-20A5A188E54C}" srcOrd="0" destOrd="0" presId="urn:microsoft.com/office/officeart/2005/8/layout/vList5"/>
    <dgm:cxn modelId="{4B614E24-2AC9-4B06-83B1-0462D076F849}" type="presParOf" srcId="{D06B236E-08F7-41EC-99AB-CD6668008F58}" destId="{2CD234A3-A7FF-4402-9C0C-76747350809C}" srcOrd="7" destOrd="0" presId="urn:microsoft.com/office/officeart/2005/8/layout/vList5"/>
    <dgm:cxn modelId="{F778AD3A-A97D-413C-A055-1FD18A996880}" type="presParOf" srcId="{D06B236E-08F7-41EC-99AB-CD6668008F58}" destId="{AF2278FB-410A-4751-8B19-FBF541ED048D}" srcOrd="8" destOrd="0" presId="urn:microsoft.com/office/officeart/2005/8/layout/vList5"/>
    <dgm:cxn modelId="{E6325B50-1FEE-4137-903E-40CC84C6AE98}" type="presParOf" srcId="{AF2278FB-410A-4751-8B19-FBF541ED048D}" destId="{4E83F2F6-16C0-4351-9BF8-E5A39CE5104D}" srcOrd="0" destOrd="0" presId="urn:microsoft.com/office/officeart/2005/8/layout/vList5"/>
    <dgm:cxn modelId="{6FC2D1C4-9F90-4B42-8D97-AE9E222401F1}" type="presParOf" srcId="{D06B236E-08F7-41EC-99AB-CD6668008F58}" destId="{DD41904E-8BCE-4AD1-A886-17B224892711}" srcOrd="9" destOrd="0" presId="urn:microsoft.com/office/officeart/2005/8/layout/vList5"/>
    <dgm:cxn modelId="{961B1BC2-1AC3-40FA-911C-5BCFFCFE3121}" type="presParOf" srcId="{D06B236E-08F7-41EC-99AB-CD6668008F58}" destId="{782718E4-BB70-41EB-BCD4-6D63B1EE0764}" srcOrd="10" destOrd="0" presId="urn:microsoft.com/office/officeart/2005/8/layout/vList5"/>
    <dgm:cxn modelId="{FCD570CF-0D7A-48E0-8DC4-915966BC4B9D}" type="presParOf" srcId="{782718E4-BB70-41EB-BCD4-6D63B1EE0764}" destId="{CCA50482-7592-41D6-BC34-71CEBCD86C78}" srcOrd="0" destOrd="0" presId="urn:microsoft.com/office/officeart/2005/8/layout/vList5"/>
    <dgm:cxn modelId="{87A47B70-A932-4257-A95C-12C4B35DDCDB}" type="presParOf" srcId="{D06B236E-08F7-41EC-99AB-CD6668008F58}" destId="{D84304E0-897B-4A87-A731-6271754EE9A9}" srcOrd="11" destOrd="0" presId="urn:microsoft.com/office/officeart/2005/8/layout/vList5"/>
    <dgm:cxn modelId="{14CA1A26-90B5-49B5-A361-BE69BDAD7296}" type="presParOf" srcId="{D06B236E-08F7-41EC-99AB-CD6668008F58}" destId="{E5A86345-352C-4F9C-B05E-CBC41447C5D7}" srcOrd="12" destOrd="0" presId="urn:microsoft.com/office/officeart/2005/8/layout/vList5"/>
    <dgm:cxn modelId="{D64D7461-7B95-42BF-B3E2-A405BEEEFA2E}" type="presParOf" srcId="{E5A86345-352C-4F9C-B05E-CBC41447C5D7}" destId="{4FF50DE6-1D34-4ED9-805D-20838F4848D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F732D3-D1CC-4FA8-B06E-C59E76008ED3}">
      <dsp:nvSpPr>
        <dsp:cNvPr id="0" name=""/>
        <dsp:cNvSpPr/>
      </dsp:nvSpPr>
      <dsp:spPr>
        <a:xfrm>
          <a:off x="3218687" y="323"/>
          <a:ext cx="3621024" cy="5185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Higher Order Functions</a:t>
          </a:r>
        </a:p>
      </dsp:txBody>
      <dsp:txXfrm>
        <a:off x="3244001" y="25637"/>
        <a:ext cx="3570396" cy="467924"/>
      </dsp:txXfrm>
    </dsp:sp>
    <dsp:sp modelId="{01A4C33C-880F-4657-AAEE-4999A33FBF5A}">
      <dsp:nvSpPr>
        <dsp:cNvPr id="0" name=""/>
        <dsp:cNvSpPr/>
      </dsp:nvSpPr>
      <dsp:spPr>
        <a:xfrm>
          <a:off x="3218687" y="544803"/>
          <a:ext cx="3621024" cy="518552"/>
        </a:xfrm>
        <a:prstGeom prst="roundRect">
          <a:avLst/>
        </a:prstGeom>
        <a:solidFill>
          <a:schemeClr val="accent5">
            <a:hueOff val="62628"/>
            <a:satOff val="6000"/>
            <a:lumOff val="1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Closures</a:t>
          </a:r>
        </a:p>
      </dsp:txBody>
      <dsp:txXfrm>
        <a:off x="3244001" y="570117"/>
        <a:ext cx="3570396" cy="467924"/>
      </dsp:txXfrm>
    </dsp:sp>
    <dsp:sp modelId="{8601AA51-BA59-4873-AF36-5245315BB23F}">
      <dsp:nvSpPr>
        <dsp:cNvPr id="0" name=""/>
        <dsp:cNvSpPr/>
      </dsp:nvSpPr>
      <dsp:spPr>
        <a:xfrm>
          <a:off x="3218687" y="1089283"/>
          <a:ext cx="3621024" cy="518552"/>
        </a:xfrm>
        <a:prstGeom prst="roundRect">
          <a:avLst/>
        </a:prstGeom>
        <a:solidFill>
          <a:schemeClr val="accent5">
            <a:hueOff val="125256"/>
            <a:satOff val="12000"/>
            <a:lumOff val="294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Currying and Partial Functions</a:t>
          </a:r>
        </a:p>
      </dsp:txBody>
      <dsp:txXfrm>
        <a:off x="3244001" y="1114597"/>
        <a:ext cx="3570396" cy="467924"/>
      </dsp:txXfrm>
    </dsp:sp>
    <dsp:sp modelId="{99BFFB09-AA30-4C59-96DC-20A5A188E54C}">
      <dsp:nvSpPr>
        <dsp:cNvPr id="0" name=""/>
        <dsp:cNvSpPr/>
      </dsp:nvSpPr>
      <dsp:spPr>
        <a:xfrm>
          <a:off x="3218687" y="1633763"/>
          <a:ext cx="3621024" cy="518552"/>
        </a:xfrm>
        <a:prstGeom prst="roundRect">
          <a:avLst/>
        </a:prstGeom>
        <a:solidFill>
          <a:schemeClr val="accent5">
            <a:hueOff val="187884"/>
            <a:satOff val="18001"/>
            <a:lumOff val="441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Composition</a:t>
          </a:r>
        </a:p>
      </dsp:txBody>
      <dsp:txXfrm>
        <a:off x="3244001" y="1659077"/>
        <a:ext cx="3570396" cy="467924"/>
      </dsp:txXfrm>
    </dsp:sp>
    <dsp:sp modelId="{4E83F2F6-16C0-4351-9BF8-E5A39CE5104D}">
      <dsp:nvSpPr>
        <dsp:cNvPr id="0" name=""/>
        <dsp:cNvSpPr/>
      </dsp:nvSpPr>
      <dsp:spPr>
        <a:xfrm>
          <a:off x="3218687" y="2178243"/>
          <a:ext cx="3621024" cy="518552"/>
        </a:xfrm>
        <a:prstGeom prst="roundRect">
          <a:avLst/>
        </a:prstGeom>
        <a:solidFill>
          <a:schemeClr val="accent5">
            <a:hueOff val="250511"/>
            <a:satOff val="24001"/>
            <a:lumOff val="588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Pipelines</a:t>
          </a:r>
        </a:p>
      </dsp:txBody>
      <dsp:txXfrm>
        <a:off x="3244001" y="2203557"/>
        <a:ext cx="3570396" cy="467924"/>
      </dsp:txXfrm>
    </dsp:sp>
    <dsp:sp modelId="{CCA50482-7592-41D6-BC34-71CEBCD86C78}">
      <dsp:nvSpPr>
        <dsp:cNvPr id="0" name=""/>
        <dsp:cNvSpPr/>
      </dsp:nvSpPr>
      <dsp:spPr>
        <a:xfrm>
          <a:off x="3218687" y="2722723"/>
          <a:ext cx="3621024" cy="518552"/>
        </a:xfrm>
        <a:prstGeom prst="roundRect">
          <a:avLst/>
        </a:prstGeom>
        <a:solidFill>
          <a:schemeClr val="accent5">
            <a:hueOff val="313139"/>
            <a:satOff val="30001"/>
            <a:lumOff val="735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Monads</a:t>
          </a:r>
        </a:p>
      </dsp:txBody>
      <dsp:txXfrm>
        <a:off x="3244001" y="2748037"/>
        <a:ext cx="3570396" cy="467924"/>
      </dsp:txXfrm>
    </dsp:sp>
    <dsp:sp modelId="{4FF50DE6-1D34-4ED9-805D-20838F4848D5}">
      <dsp:nvSpPr>
        <dsp:cNvPr id="0" name=""/>
        <dsp:cNvSpPr/>
      </dsp:nvSpPr>
      <dsp:spPr>
        <a:xfrm>
          <a:off x="3218687" y="3267204"/>
          <a:ext cx="3621024" cy="518552"/>
        </a:xfrm>
        <a:prstGeom prst="roundRect">
          <a:avLst/>
        </a:prstGeom>
        <a:solidFill>
          <a:schemeClr val="accent5">
            <a:hueOff val="375767"/>
            <a:satOff val="36001"/>
            <a:lumOff val="88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Functors</a:t>
          </a:r>
        </a:p>
      </dsp:txBody>
      <dsp:txXfrm>
        <a:off x="3244001" y="3292518"/>
        <a:ext cx="3570396" cy="467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2E2AB-93A4-450A-A4DB-BD52D9511A6E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F596C-E90F-4B4C-AC11-F1E208DF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7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https://es6console.com/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F596C-E90F-4B4C-AC11-F1E208DF9D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44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hoisting: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is function scoped. It is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availble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whole function even before being declared.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Declarations are Hoisted. So you can use a variable before it has been declared.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Initializations are NOT hoisted. If you are using var ALWAYS declare your variables at the top.</a:t>
            </a:r>
          </a:p>
          <a:p>
            <a:r>
              <a:rPr lang="en-US" dirty="0"/>
              <a:t>--------------------------------------------------------------------------------------------------------------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hoisting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“temporal dead zone”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ES6, let will hoist the variable to the top of the block (NOT at the top of function like ES5).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referencing the variable in the block before the variable declaration results in a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ReferenceError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 is blocked scoped. You cannot use it before it is declared.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“Temporal dead zone” is the zone from the start of the block until the variable is declared.</a:t>
            </a:r>
          </a:p>
          <a:p>
            <a:r>
              <a:rPr lang="en-US" dirty="0"/>
              <a:t>-----------------------------------------------------------------------------------------------------------------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 const for all your references; avoid using var.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must reassign references, use let instead of const.</a:t>
            </a:r>
          </a:p>
          <a:p>
            <a:r>
              <a:rPr lang="en-US" dirty="0"/>
              <a:t>----------------------------------------------------------------------------------------------</a:t>
            </a:r>
          </a:p>
          <a:p>
            <a:r>
              <a:rPr lang="en-US" dirty="0" err="1"/>
              <a:t>Object.freeze</a:t>
            </a:r>
            <a:endParaRPr lang="en-US" dirty="0"/>
          </a:p>
          <a:p>
            <a:r>
              <a:rPr lang="en-US" dirty="0"/>
              <a:t>---------------------------------------------------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F596C-E90F-4B4C-AC11-F1E208DF9D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08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F596C-E90F-4B4C-AC11-F1E208DF9D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99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63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0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0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8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28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1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2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D91A4E-B5A1-41BD-9E91-011F503E512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9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2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D91A4E-B5A1-41BD-9E91-011F503E512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02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angax.github.io/compat-table/es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12653-6116-47CA-853E-AA601296A1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Asynchronous Programming &amp; ES6 Features in NodeJS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90DE5-0E37-4891-84A9-DCEDDC2F2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Srikanth Machiraju</a:t>
            </a:r>
          </a:p>
          <a:p>
            <a:r>
              <a:rPr lang="en-US" dirty="0"/>
              <a:t>Senior consultant | Author | blogger</a:t>
            </a:r>
          </a:p>
        </p:txBody>
      </p:sp>
    </p:spTree>
    <p:extLst>
      <p:ext uri="{BB962C8B-B14F-4D97-AF65-F5344CB8AC3E}">
        <p14:creationId xmlns:p14="http://schemas.microsoft.com/office/powerpoint/2010/main" val="187394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D661-0C0D-4B7A-AA7E-41B26F97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Functional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B4D9-2176-45D5-9DB1-0BD26B168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Definition of a function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function must always take an argument.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function must always return a value.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function should act only on its receiving arguments (i.e., X) not the outside world.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 a given X, there will be only one 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Functions vs. Methods.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ECMA Script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Transpilers</a:t>
            </a:r>
          </a:p>
          <a:p>
            <a:pPr marL="0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3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0" name="Straight Connector 74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1" name="Rectangle 76">
            <a:extLst>
              <a:ext uri="{FF2B5EF4-FFF2-40B4-BE49-F238E27FC236}">
                <a16:creationId xmlns:a16="http://schemas.microsoft.com/office/drawing/2014/main" id="{6BB9730C-14BA-4087-9AF5-401956772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Rectangle 78">
            <a:extLst>
              <a:ext uri="{FF2B5EF4-FFF2-40B4-BE49-F238E27FC236}">
                <a16:creationId xmlns:a16="http://schemas.microsoft.com/office/drawing/2014/main" id="{04C8AB72-CC2C-4452-A54B-A3EB92AD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EB3D-D6DF-412E-A7E0-1E33DDF0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526E9-A64D-4629-8B9A-68FD0508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5943600"/>
            <a:ext cx="10058400" cy="5435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500" cap="all" spc="200" dirty="0">
                <a:solidFill>
                  <a:srgbClr val="FFFFFF"/>
                </a:solidFill>
                <a:latin typeface="+mj-lt"/>
              </a:rPr>
              <a:t>ECMA Script </a:t>
            </a:r>
          </a:p>
        </p:txBody>
      </p:sp>
      <p:pic>
        <p:nvPicPr>
          <p:cNvPr id="1026" name="Picture 2" descr="Image result for es6 features">
            <a:extLst>
              <a:ext uri="{FF2B5EF4-FFF2-40B4-BE49-F238E27FC236}">
                <a16:creationId xmlns:a16="http://schemas.microsoft.com/office/drawing/2014/main" id="{7FD64EBB-2550-46FA-AA47-EF3ACD509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99" y="1305695"/>
            <a:ext cx="10925102" cy="229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80">
            <a:extLst>
              <a:ext uri="{FF2B5EF4-FFF2-40B4-BE49-F238E27FC236}">
                <a16:creationId xmlns:a16="http://schemas.microsoft.com/office/drawing/2014/main" id="{48F3622B-3E4C-4435-A51C-9D6FD1C2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E2EE1-250C-40F6-8F6D-FDC612D6014A}"/>
              </a:ext>
            </a:extLst>
          </p:cNvPr>
          <p:cNvSpPr txBox="1"/>
          <p:nvPr/>
        </p:nvSpPr>
        <p:spPr>
          <a:xfrm>
            <a:off x="10155694" y="4455445"/>
            <a:ext cx="193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Browser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7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30FA2-487D-4D50-A214-3A404794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ES 6 Features	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8171A6-D6B1-4336-85B3-C7C81D9F9D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203943"/>
              </p:ext>
            </p:extLst>
          </p:nvPr>
        </p:nvGraphicFramePr>
        <p:xfrm>
          <a:off x="633999" y="772515"/>
          <a:ext cx="6912217" cy="4420884"/>
        </p:xfrm>
        <a:graphic>
          <a:graphicData uri="http://schemas.openxmlformats.org/drawingml/2006/table">
            <a:tbl>
              <a:tblPr/>
              <a:tblGrid>
                <a:gridCol w="6912217">
                  <a:extLst>
                    <a:ext uri="{9D8B030D-6E8A-4147-A177-3AD203B41FA5}">
                      <a16:colId xmlns:a16="http://schemas.microsoft.com/office/drawing/2014/main" val="33313167"/>
                    </a:ext>
                  </a:extLst>
                </a:gridCol>
              </a:tblGrid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Constants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908583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Scoping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229514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Arrow functions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57306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Template literals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540775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 parameters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465289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Spread operator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134537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Enhanced object properties (computed property names, property shorthand, method properties)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376968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Destructuring assignment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81778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Modules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61486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Classes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130592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Iterators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23456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Generators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387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85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5A42EF-68E6-4808-81CD-E5ABD0ED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999A5-C373-4C5D-B0FF-5FA3816C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Asynchronous Programming </a:t>
            </a:r>
            <a:r>
              <a:rPr lang="en-US"/>
              <a:t>/ ES8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4A154E-1950-4755-A5FC-5998EE0CC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C285-56FB-4B36-8ECA-C2D6596AA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7C076B-00B1-4629-B27F-A86F9885F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2834486-4827-4EE7-B83F-E112915BB0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35672"/>
              </p:ext>
            </p:extLst>
          </p:nvPr>
        </p:nvGraphicFramePr>
        <p:xfrm>
          <a:off x="812113" y="975359"/>
          <a:ext cx="5113785" cy="4587240"/>
        </p:xfrm>
        <a:graphic>
          <a:graphicData uri="http://schemas.openxmlformats.org/drawingml/2006/table">
            <a:tbl>
              <a:tblPr/>
              <a:tblGrid>
                <a:gridCol w="5113785">
                  <a:extLst>
                    <a:ext uri="{9D8B030D-6E8A-4147-A177-3AD203B41FA5}">
                      <a16:colId xmlns:a16="http://schemas.microsoft.com/office/drawing/2014/main" val="1329727569"/>
                    </a:ext>
                  </a:extLst>
                </a:gridCol>
              </a:tblGrid>
              <a:tr h="91744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Callback 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400" marR="152400" marT="152400" marB="152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51643"/>
                  </a:ext>
                </a:extLst>
              </a:tr>
              <a:tr h="91744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Callback hell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400" marR="152400" marT="152400" marB="152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656113"/>
                  </a:ext>
                </a:extLst>
              </a:tr>
              <a:tr h="91744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Named Functions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400" marR="152400" marT="152400" marB="152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771618"/>
                  </a:ext>
                </a:extLst>
              </a:tr>
              <a:tr h="91744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Promises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400" marR="152400" marT="152400" marB="152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523300"/>
                  </a:ext>
                </a:extLst>
              </a:tr>
              <a:tr h="91744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Async and Await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400" marR="152400" marT="152400" marB="152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521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59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3EBB-34B6-4F71-B3F3-49DE185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E7C17-FFE9-4D5E-B57A-D12931149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387634" cy="4023360"/>
          </a:xfrm>
        </p:spPr>
        <p:txBody>
          <a:bodyPr/>
          <a:lstStyle/>
          <a:p>
            <a:r>
              <a:rPr lang="en-US" i="1" dirty="0"/>
              <a:t>A promise in JavaScript world is piece of work which is expected to complete (or fail) at some point in future.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A Promise can be in any of three states: Pending, Resolved and Rejected</a:t>
            </a:r>
          </a:p>
        </p:txBody>
      </p:sp>
      <p:pic>
        <p:nvPicPr>
          <p:cNvPr id="4" name="Picture 2" descr="Image result for javascript promise">
            <a:extLst>
              <a:ext uri="{FF2B5EF4-FFF2-40B4-BE49-F238E27FC236}">
                <a16:creationId xmlns:a16="http://schemas.microsoft.com/office/drawing/2014/main" id="{43B0BEA3-9086-4159-A57E-B26640B35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871" y="2223993"/>
            <a:ext cx="5376809" cy="261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99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6F84AF-1D93-4749-9AC4-2F230C67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Async &amp; Await</a:t>
            </a:r>
          </a:p>
        </p:txBody>
      </p:sp>
      <p:pic>
        <p:nvPicPr>
          <p:cNvPr id="4098" name="Picture 2" descr="Image result for async javascript es6">
            <a:extLst>
              <a:ext uri="{FF2B5EF4-FFF2-40B4-BE49-F238E27FC236}">
                <a16:creationId xmlns:a16="http://schemas.microsoft.com/office/drawing/2014/main" id="{7DECF178-F596-417B-96C5-29D6464875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99" y="808365"/>
            <a:ext cx="6912217" cy="471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069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D3A0FC-5D74-4BAC-9DDB-68A94265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3DDAC-2C98-4FBD-B451-0148A5D9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/>
              <a:t>Async &amp; Await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664AB9-AE66-4517-9BBF-A0EE7F9F3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713613"/>
            <a:ext cx="4001315" cy="516734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B36A11-4FA0-4989-A465-037DF5246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36CC0-4C67-4844-87B6-27F19B02B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en-US" dirty="0"/>
              <a:t>ES 2017 introduced </a:t>
            </a:r>
            <a:r>
              <a:rPr lang="en-US" b="1" dirty="0"/>
              <a:t>Asynchronous</a:t>
            </a:r>
            <a:r>
              <a:rPr lang="en-US" dirty="0"/>
              <a:t> functions</a:t>
            </a:r>
          </a:p>
          <a:p>
            <a:r>
              <a:rPr lang="en-US" dirty="0"/>
              <a:t>It is non-blocking (just like promises and callbacks).</a:t>
            </a:r>
          </a:p>
          <a:p>
            <a:r>
              <a:rPr lang="en-US" dirty="0"/>
              <a:t>Async/Await was created to simplify the process of working with and writing chained promises.</a:t>
            </a:r>
          </a:p>
          <a:p>
            <a:r>
              <a:rPr lang="en-US" dirty="0"/>
              <a:t>Async functions return a Promise. If the function throws an error, the Promise will be rejected. If the function returns a value, the Promise will be resolved.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DB8C60-3B7D-46C5-B1A9-A295D8A48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006A8-EB46-45ED-977F-BC489E2B7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6922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7FAF3-FBF4-4A50-AC83-75BB713EF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Further reading: Functional JS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170B92-889C-439B-AA18-CA4207AF9F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41211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58297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260</Words>
  <Application>Microsoft Office PowerPoint</Application>
  <PresentationFormat>Widescreen</PresentationFormat>
  <Paragraphs>73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Retrospect</vt:lpstr>
      <vt:lpstr>Asynchronous Programming &amp; ES6 Features in NodeJS</vt:lpstr>
      <vt:lpstr>Functional Programming</vt:lpstr>
      <vt:lpstr>ES6</vt:lpstr>
      <vt:lpstr>ES 6 Features </vt:lpstr>
      <vt:lpstr>Asynchronous Programming / ES8</vt:lpstr>
      <vt:lpstr>Promise</vt:lpstr>
      <vt:lpstr>Async &amp; Await</vt:lpstr>
      <vt:lpstr>Async &amp; Await</vt:lpstr>
      <vt:lpstr>Further reading: Functional JS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Programming &amp; ES6 Features in NodeJS</dc:title>
  <dc:creator>Srikanth Machiraju</dc:creator>
  <cp:lastModifiedBy>Srikanth Machiraju</cp:lastModifiedBy>
  <cp:revision>1</cp:revision>
  <dcterms:created xsi:type="dcterms:W3CDTF">2018-10-24T12:17:42Z</dcterms:created>
  <dcterms:modified xsi:type="dcterms:W3CDTF">2018-10-24T12:31:49Z</dcterms:modified>
</cp:coreProperties>
</file>