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63" r:id="rId9"/>
    <p:sldId id="264" r:id="rId10"/>
    <p:sldId id="265" r:id="rId11"/>
    <p:sldId id="266" r:id="rId12"/>
    <p:sldId id="267"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9" autoAdjust="0"/>
    <p:restoredTop sz="94660"/>
  </p:normalViewPr>
  <p:slideViewPr>
    <p:cSldViewPr snapToGrid="0">
      <p:cViewPr varScale="1">
        <p:scale>
          <a:sx n="106" d="100"/>
          <a:sy n="106" d="100"/>
        </p:scale>
        <p:origin x="103"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kotagi" userId="4756ea201d362693" providerId="LiveId" clId="{93109FE9-C906-4192-8B54-FEDF427EFB02}"/>
    <pc:docChg chg="undo custSel addSld modSld">
      <pc:chgData name="Aman kotagi" userId="4756ea201d362693" providerId="LiveId" clId="{93109FE9-C906-4192-8B54-FEDF427EFB02}" dt="2024-10-17T14:36:54.071" v="1769" actId="1076"/>
      <pc:docMkLst>
        <pc:docMk/>
      </pc:docMkLst>
      <pc:sldChg chg="modSp mod">
        <pc:chgData name="Aman kotagi" userId="4756ea201d362693" providerId="LiveId" clId="{93109FE9-C906-4192-8B54-FEDF427EFB02}" dt="2024-10-15T05:28:17.961" v="8" actId="20577"/>
        <pc:sldMkLst>
          <pc:docMk/>
          <pc:sldMk cId="3990385853" sldId="256"/>
        </pc:sldMkLst>
        <pc:spChg chg="mod">
          <ac:chgData name="Aman kotagi" userId="4756ea201d362693" providerId="LiveId" clId="{93109FE9-C906-4192-8B54-FEDF427EFB02}" dt="2024-10-15T05:28:17.961" v="8" actId="20577"/>
          <ac:spMkLst>
            <pc:docMk/>
            <pc:sldMk cId="3990385853" sldId="256"/>
            <ac:spMk id="4" creationId="{24EAF327-1388-4A14-90A8-CA0E75BFA9E7}"/>
          </ac:spMkLst>
        </pc:spChg>
        <pc:picChg chg="mod">
          <ac:chgData name="Aman kotagi" userId="4756ea201d362693" providerId="LiveId" clId="{93109FE9-C906-4192-8B54-FEDF427EFB02}" dt="2024-10-15T05:28:09.624" v="1" actId="1076"/>
          <ac:picMkLst>
            <pc:docMk/>
            <pc:sldMk cId="3990385853" sldId="256"/>
            <ac:picMk id="6" creationId="{1F5AE38A-F0C1-474E-8735-0D2E15AECAF7}"/>
          </ac:picMkLst>
        </pc:picChg>
      </pc:sldChg>
      <pc:sldChg chg="addSp modSp mod">
        <pc:chgData name="Aman kotagi" userId="4756ea201d362693" providerId="LiveId" clId="{93109FE9-C906-4192-8B54-FEDF427EFB02}" dt="2024-10-15T05:30:18.654" v="208" actId="20577"/>
        <pc:sldMkLst>
          <pc:docMk/>
          <pc:sldMk cId="1844268706" sldId="258"/>
        </pc:sldMkLst>
        <pc:spChg chg="add mod">
          <ac:chgData name="Aman kotagi" userId="4756ea201d362693" providerId="LiveId" clId="{93109FE9-C906-4192-8B54-FEDF427EFB02}" dt="2024-10-15T05:30:18.654" v="208" actId="20577"/>
          <ac:spMkLst>
            <pc:docMk/>
            <pc:sldMk cId="1844268706" sldId="258"/>
            <ac:spMk id="2" creationId="{D1FF56E0-1AC6-4F63-A487-EEA3EF030F28}"/>
          </ac:spMkLst>
        </pc:spChg>
      </pc:sldChg>
      <pc:sldChg chg="addSp modSp mod">
        <pc:chgData name="Aman kotagi" userId="4756ea201d362693" providerId="LiveId" clId="{93109FE9-C906-4192-8B54-FEDF427EFB02}" dt="2024-10-15T05:34:40.021" v="568" actId="20577"/>
        <pc:sldMkLst>
          <pc:docMk/>
          <pc:sldMk cId="405185892" sldId="264"/>
        </pc:sldMkLst>
        <pc:spChg chg="add mod">
          <ac:chgData name="Aman kotagi" userId="4756ea201d362693" providerId="LiveId" clId="{93109FE9-C906-4192-8B54-FEDF427EFB02}" dt="2024-10-15T05:34:40.021" v="568" actId="20577"/>
          <ac:spMkLst>
            <pc:docMk/>
            <pc:sldMk cId="405185892" sldId="264"/>
            <ac:spMk id="2" creationId="{4E5578DE-61D8-42B7-B203-7AEB12040360}"/>
          </ac:spMkLst>
        </pc:spChg>
      </pc:sldChg>
      <pc:sldChg chg="addSp modSp mod">
        <pc:chgData name="Aman kotagi" userId="4756ea201d362693" providerId="LiveId" clId="{93109FE9-C906-4192-8B54-FEDF427EFB02}" dt="2024-10-17T14:36:54.071" v="1769" actId="1076"/>
        <pc:sldMkLst>
          <pc:docMk/>
          <pc:sldMk cId="1834296899" sldId="265"/>
        </pc:sldMkLst>
        <pc:spChg chg="add mod">
          <ac:chgData name="Aman kotagi" userId="4756ea201d362693" providerId="LiveId" clId="{93109FE9-C906-4192-8B54-FEDF427EFB02}" dt="2024-10-15T05:34:32.025" v="566" actId="113"/>
          <ac:spMkLst>
            <pc:docMk/>
            <pc:sldMk cId="1834296899" sldId="265"/>
            <ac:spMk id="2" creationId="{CF32C3DB-D769-4522-9143-50A1D1269A3C}"/>
          </ac:spMkLst>
        </pc:spChg>
        <pc:picChg chg="mod">
          <ac:chgData name="Aman kotagi" userId="4756ea201d362693" providerId="LiveId" clId="{93109FE9-C906-4192-8B54-FEDF427EFB02}" dt="2024-10-17T14:36:54.071" v="1769" actId="1076"/>
          <ac:picMkLst>
            <pc:docMk/>
            <pc:sldMk cId="1834296899" sldId="265"/>
            <ac:picMk id="3" creationId="{CE2DF728-E9A7-4C11-B844-DEB1ACEC19B6}"/>
          </ac:picMkLst>
        </pc:picChg>
      </pc:sldChg>
      <pc:sldChg chg="addSp modSp mod">
        <pc:chgData name="Aman kotagi" userId="4756ea201d362693" providerId="LiveId" clId="{93109FE9-C906-4192-8B54-FEDF427EFB02}" dt="2024-10-15T05:35:07.311" v="581" actId="113"/>
        <pc:sldMkLst>
          <pc:docMk/>
          <pc:sldMk cId="1473518400" sldId="266"/>
        </pc:sldMkLst>
        <pc:spChg chg="add mod">
          <ac:chgData name="Aman kotagi" userId="4756ea201d362693" providerId="LiveId" clId="{93109FE9-C906-4192-8B54-FEDF427EFB02}" dt="2024-10-15T05:35:07.311" v="581" actId="113"/>
          <ac:spMkLst>
            <pc:docMk/>
            <pc:sldMk cId="1473518400" sldId="266"/>
            <ac:spMk id="2" creationId="{E3CA3E47-5538-4254-8504-27F128003C1E}"/>
          </ac:spMkLst>
        </pc:spChg>
      </pc:sldChg>
      <pc:sldChg chg="addSp modSp mod">
        <pc:chgData name="Aman kotagi" userId="4756ea201d362693" providerId="LiveId" clId="{93109FE9-C906-4192-8B54-FEDF427EFB02}" dt="2024-10-15T05:35:26.362" v="594" actId="113"/>
        <pc:sldMkLst>
          <pc:docMk/>
          <pc:sldMk cId="765407809" sldId="267"/>
        </pc:sldMkLst>
        <pc:spChg chg="add mod">
          <ac:chgData name="Aman kotagi" userId="4756ea201d362693" providerId="LiveId" clId="{93109FE9-C906-4192-8B54-FEDF427EFB02}" dt="2024-10-15T05:35:26.362" v="594" actId="113"/>
          <ac:spMkLst>
            <pc:docMk/>
            <pc:sldMk cId="765407809" sldId="267"/>
            <ac:spMk id="2" creationId="{BCFF0A43-C9D0-4BAA-89C1-9B30E22AA82E}"/>
          </ac:spMkLst>
        </pc:spChg>
      </pc:sldChg>
      <pc:sldChg chg="addSp modSp mod">
        <pc:chgData name="Aman kotagi" userId="4756ea201d362693" providerId="LiveId" clId="{93109FE9-C906-4192-8B54-FEDF427EFB02}" dt="2024-10-15T05:37:42.595" v="682" actId="113"/>
        <pc:sldMkLst>
          <pc:docMk/>
          <pc:sldMk cId="3996696051" sldId="268"/>
        </pc:sldMkLst>
        <pc:spChg chg="add mod">
          <ac:chgData name="Aman kotagi" userId="4756ea201d362693" providerId="LiveId" clId="{93109FE9-C906-4192-8B54-FEDF427EFB02}" dt="2024-10-15T05:37:42.595" v="682" actId="113"/>
          <ac:spMkLst>
            <pc:docMk/>
            <pc:sldMk cId="3996696051" sldId="268"/>
            <ac:spMk id="2" creationId="{1C4A29CF-162A-4CBA-A5D9-94D146B8CD55}"/>
          </ac:spMkLst>
        </pc:spChg>
      </pc:sldChg>
      <pc:sldChg chg="addSp modSp mod">
        <pc:chgData name="Aman kotagi" userId="4756ea201d362693" providerId="LiveId" clId="{93109FE9-C906-4192-8B54-FEDF427EFB02}" dt="2024-10-15T05:31:26.371" v="306" actId="113"/>
        <pc:sldMkLst>
          <pc:docMk/>
          <pc:sldMk cId="2467321102" sldId="269"/>
        </pc:sldMkLst>
        <pc:spChg chg="add mod">
          <ac:chgData name="Aman kotagi" userId="4756ea201d362693" providerId="LiveId" clId="{93109FE9-C906-4192-8B54-FEDF427EFB02}" dt="2024-10-15T05:31:26.371" v="306" actId="113"/>
          <ac:spMkLst>
            <pc:docMk/>
            <pc:sldMk cId="2467321102" sldId="269"/>
            <ac:spMk id="2" creationId="{BBCB1F3B-D7E8-499B-ACC1-60CE985C9D89}"/>
          </ac:spMkLst>
        </pc:spChg>
        <pc:spChg chg="mod">
          <ac:chgData name="Aman kotagi" userId="4756ea201d362693" providerId="LiveId" clId="{93109FE9-C906-4192-8B54-FEDF427EFB02}" dt="2024-10-15T05:30:32.694" v="210" actId="403"/>
          <ac:spMkLst>
            <pc:docMk/>
            <pc:sldMk cId="2467321102" sldId="269"/>
            <ac:spMk id="4" creationId="{24EAF327-1388-4A14-90A8-CA0E75BFA9E7}"/>
          </ac:spMkLst>
        </pc:spChg>
      </pc:sldChg>
      <pc:sldChg chg="addSp modSp mod">
        <pc:chgData name="Aman kotagi" userId="4756ea201d362693" providerId="LiveId" clId="{93109FE9-C906-4192-8B54-FEDF427EFB02}" dt="2024-10-15T05:37:54.986" v="684" actId="20577"/>
        <pc:sldMkLst>
          <pc:docMk/>
          <pc:sldMk cId="3838942557" sldId="270"/>
        </pc:sldMkLst>
        <pc:spChg chg="add mod">
          <ac:chgData name="Aman kotagi" userId="4756ea201d362693" providerId="LiveId" clId="{93109FE9-C906-4192-8B54-FEDF427EFB02}" dt="2024-10-15T05:37:54.986" v="684" actId="20577"/>
          <ac:spMkLst>
            <pc:docMk/>
            <pc:sldMk cId="3838942557" sldId="270"/>
            <ac:spMk id="5" creationId="{AFA11692-4B56-4AE4-9561-5B2F6BF93E66}"/>
          </ac:spMkLst>
        </pc:spChg>
        <pc:picChg chg="mod">
          <ac:chgData name="Aman kotagi" userId="4756ea201d362693" providerId="LiveId" clId="{93109FE9-C906-4192-8B54-FEDF427EFB02}" dt="2024-10-15T05:36:56.846" v="680" actId="1076"/>
          <ac:picMkLst>
            <pc:docMk/>
            <pc:sldMk cId="3838942557" sldId="270"/>
            <ac:picMk id="4" creationId="{6FB55B47-4CCE-4C3B-A015-0E202BF2CAED}"/>
          </ac:picMkLst>
        </pc:picChg>
      </pc:sldChg>
      <pc:sldChg chg="addSp delSp modSp add mod">
        <pc:chgData name="Aman kotagi" userId="4756ea201d362693" providerId="LiveId" clId="{93109FE9-C906-4192-8B54-FEDF427EFB02}" dt="2024-10-15T05:57:34.863" v="1318" actId="1076"/>
        <pc:sldMkLst>
          <pc:docMk/>
          <pc:sldMk cId="3823770437" sldId="271"/>
        </pc:sldMkLst>
        <pc:spChg chg="add del mod">
          <ac:chgData name="Aman kotagi" userId="4756ea201d362693" providerId="LiveId" clId="{93109FE9-C906-4192-8B54-FEDF427EFB02}" dt="2024-10-15T05:43:06.173" v="880"/>
          <ac:spMkLst>
            <pc:docMk/>
            <pc:sldMk cId="3823770437" sldId="271"/>
            <ac:spMk id="2" creationId="{266A1324-0F51-4433-97D2-6FD3AEB14B0F}"/>
          </ac:spMkLst>
        </pc:spChg>
        <pc:spChg chg="add mod">
          <ac:chgData name="Aman kotagi" userId="4756ea201d362693" providerId="LiveId" clId="{93109FE9-C906-4192-8B54-FEDF427EFB02}" dt="2024-10-15T05:57:34.863" v="1318" actId="1076"/>
          <ac:spMkLst>
            <pc:docMk/>
            <pc:sldMk cId="3823770437" sldId="271"/>
            <ac:spMk id="3" creationId="{4E5C735F-39A7-4454-AF57-AC4C1FC1421F}"/>
          </ac:spMkLst>
        </pc:spChg>
        <pc:spChg chg="mod">
          <ac:chgData name="Aman kotagi" userId="4756ea201d362693" providerId="LiveId" clId="{93109FE9-C906-4192-8B54-FEDF427EFB02}" dt="2024-10-15T05:51:48.777" v="1187" actId="1076"/>
          <ac:spMkLst>
            <pc:docMk/>
            <pc:sldMk cId="3823770437" sldId="271"/>
            <ac:spMk id="5" creationId="{AFA11692-4B56-4AE4-9561-5B2F6BF93E66}"/>
          </ac:spMkLst>
        </pc:spChg>
        <pc:spChg chg="add mod">
          <ac:chgData name="Aman kotagi" userId="4756ea201d362693" providerId="LiveId" clId="{93109FE9-C906-4192-8B54-FEDF427EFB02}" dt="2024-10-15T05:45:55.671" v="1074" actId="20577"/>
          <ac:spMkLst>
            <pc:docMk/>
            <pc:sldMk cId="3823770437" sldId="271"/>
            <ac:spMk id="6" creationId="{A70685DC-FF81-449A-AB9D-594F10CE4D9B}"/>
          </ac:spMkLst>
        </pc:spChg>
        <pc:spChg chg="add mod">
          <ac:chgData name="Aman kotagi" userId="4756ea201d362693" providerId="LiveId" clId="{93109FE9-C906-4192-8B54-FEDF427EFB02}" dt="2024-10-15T05:57:29.877" v="1317" actId="20577"/>
          <ac:spMkLst>
            <pc:docMk/>
            <pc:sldMk cId="3823770437" sldId="271"/>
            <ac:spMk id="7" creationId="{813B4F54-83E6-43C5-8820-9F220EF23F33}"/>
          </ac:spMkLst>
        </pc:spChg>
        <pc:spChg chg="add mod">
          <ac:chgData name="Aman kotagi" userId="4756ea201d362693" providerId="LiveId" clId="{93109FE9-C906-4192-8B54-FEDF427EFB02}" dt="2024-10-15T05:50:56.491" v="1164" actId="164"/>
          <ac:spMkLst>
            <pc:docMk/>
            <pc:sldMk cId="3823770437" sldId="271"/>
            <ac:spMk id="8" creationId="{FD8AFFB8-E847-499C-AF3F-74AC29CBF26E}"/>
          </ac:spMkLst>
        </pc:spChg>
        <pc:spChg chg="add mod">
          <ac:chgData name="Aman kotagi" userId="4756ea201d362693" providerId="LiveId" clId="{93109FE9-C906-4192-8B54-FEDF427EFB02}" dt="2024-10-15T05:50:56.491" v="1164" actId="164"/>
          <ac:spMkLst>
            <pc:docMk/>
            <pc:sldMk cId="3823770437" sldId="271"/>
            <ac:spMk id="20" creationId="{4592F025-8AA0-488B-8FF3-007C81B7E7DB}"/>
          </ac:spMkLst>
        </pc:spChg>
        <pc:spChg chg="add mod">
          <ac:chgData name="Aman kotagi" userId="4756ea201d362693" providerId="LiveId" clId="{93109FE9-C906-4192-8B54-FEDF427EFB02}" dt="2024-10-15T05:50:56.491" v="1164" actId="164"/>
          <ac:spMkLst>
            <pc:docMk/>
            <pc:sldMk cId="3823770437" sldId="271"/>
            <ac:spMk id="21" creationId="{373C15A9-8180-4E40-8EC6-BAB733D9C400}"/>
          </ac:spMkLst>
        </pc:spChg>
        <pc:spChg chg="add mod">
          <ac:chgData name="Aman kotagi" userId="4756ea201d362693" providerId="LiveId" clId="{93109FE9-C906-4192-8B54-FEDF427EFB02}" dt="2024-10-15T05:50:56.491" v="1164" actId="164"/>
          <ac:spMkLst>
            <pc:docMk/>
            <pc:sldMk cId="3823770437" sldId="271"/>
            <ac:spMk id="26" creationId="{E0DB3D81-72DA-4973-81F8-4739BDDFA2D7}"/>
          </ac:spMkLst>
        </pc:spChg>
        <pc:spChg chg="add mod">
          <ac:chgData name="Aman kotagi" userId="4756ea201d362693" providerId="LiveId" clId="{93109FE9-C906-4192-8B54-FEDF427EFB02}" dt="2024-10-15T05:50:56.491" v="1164" actId="164"/>
          <ac:spMkLst>
            <pc:docMk/>
            <pc:sldMk cId="3823770437" sldId="271"/>
            <ac:spMk id="27" creationId="{2D80405C-B262-49A0-81B9-DAC55F1FDE83}"/>
          </ac:spMkLst>
        </pc:spChg>
        <pc:spChg chg="add mod">
          <ac:chgData name="Aman kotagi" userId="4756ea201d362693" providerId="LiveId" clId="{93109FE9-C906-4192-8B54-FEDF427EFB02}" dt="2024-10-15T05:50:56.491" v="1164" actId="164"/>
          <ac:spMkLst>
            <pc:docMk/>
            <pc:sldMk cId="3823770437" sldId="271"/>
            <ac:spMk id="28" creationId="{EDF9994D-3B2E-46CF-A83A-A76100A75814}"/>
          </ac:spMkLst>
        </pc:spChg>
        <pc:spChg chg="add mod">
          <ac:chgData name="Aman kotagi" userId="4756ea201d362693" providerId="LiveId" clId="{93109FE9-C906-4192-8B54-FEDF427EFB02}" dt="2024-10-15T05:50:56.491" v="1164" actId="164"/>
          <ac:spMkLst>
            <pc:docMk/>
            <pc:sldMk cId="3823770437" sldId="271"/>
            <ac:spMk id="29" creationId="{F1EA534D-9AB1-4AC3-B91D-ED0914B6B799}"/>
          </ac:spMkLst>
        </pc:spChg>
        <pc:spChg chg="add mod topLvl">
          <ac:chgData name="Aman kotagi" userId="4756ea201d362693" providerId="LiveId" clId="{93109FE9-C906-4192-8B54-FEDF427EFB02}" dt="2024-10-15T05:51:15.747" v="1169" actId="165"/>
          <ac:spMkLst>
            <pc:docMk/>
            <pc:sldMk cId="3823770437" sldId="271"/>
            <ac:spMk id="31" creationId="{E34CCA4E-9F64-4144-AA00-6346CC098B79}"/>
          </ac:spMkLst>
        </pc:spChg>
        <pc:spChg chg="add mod topLvl">
          <ac:chgData name="Aman kotagi" userId="4756ea201d362693" providerId="LiveId" clId="{93109FE9-C906-4192-8B54-FEDF427EFB02}" dt="2024-10-15T05:51:55.014" v="1188" actId="1076"/>
          <ac:spMkLst>
            <pc:docMk/>
            <pc:sldMk cId="3823770437" sldId="271"/>
            <ac:spMk id="35" creationId="{858BB81A-2AD5-448A-9248-6A917CCF5933}"/>
          </ac:spMkLst>
        </pc:spChg>
        <pc:spChg chg="add mod topLvl">
          <ac:chgData name="Aman kotagi" userId="4756ea201d362693" providerId="LiveId" clId="{93109FE9-C906-4192-8B54-FEDF427EFB02}" dt="2024-10-15T05:51:42.510" v="1184" actId="20577"/>
          <ac:spMkLst>
            <pc:docMk/>
            <pc:sldMk cId="3823770437" sldId="271"/>
            <ac:spMk id="36" creationId="{88AF1A48-29F2-486A-8B20-DB9079CE8491}"/>
          </ac:spMkLst>
        </pc:spChg>
        <pc:spChg chg="add mod topLvl">
          <ac:chgData name="Aman kotagi" userId="4756ea201d362693" providerId="LiveId" clId="{93109FE9-C906-4192-8B54-FEDF427EFB02}" dt="2024-10-15T05:52:54.826" v="1235" actId="1076"/>
          <ac:spMkLst>
            <pc:docMk/>
            <pc:sldMk cId="3823770437" sldId="271"/>
            <ac:spMk id="38" creationId="{4A5F443E-E818-4C68-BE7D-BDED3776C951}"/>
          </ac:spMkLst>
        </pc:spChg>
        <pc:spChg chg="add mod topLvl">
          <ac:chgData name="Aman kotagi" userId="4756ea201d362693" providerId="LiveId" clId="{93109FE9-C906-4192-8B54-FEDF427EFB02}" dt="2024-10-15T05:51:15.747" v="1169" actId="165"/>
          <ac:spMkLst>
            <pc:docMk/>
            <pc:sldMk cId="3823770437" sldId="271"/>
            <ac:spMk id="39" creationId="{FADE0B72-F5AD-47E6-9280-17CEA56BDAD6}"/>
          </ac:spMkLst>
        </pc:spChg>
        <pc:spChg chg="add mod topLvl">
          <ac:chgData name="Aman kotagi" userId="4756ea201d362693" providerId="LiveId" clId="{93109FE9-C906-4192-8B54-FEDF427EFB02}" dt="2024-10-15T05:51:15.747" v="1169" actId="165"/>
          <ac:spMkLst>
            <pc:docMk/>
            <pc:sldMk cId="3823770437" sldId="271"/>
            <ac:spMk id="40" creationId="{30A870DC-B8CD-48C9-8DD8-304D37A6A34F}"/>
          </ac:spMkLst>
        </pc:spChg>
        <pc:spChg chg="add mod topLvl">
          <ac:chgData name="Aman kotagi" userId="4756ea201d362693" providerId="LiveId" clId="{93109FE9-C906-4192-8B54-FEDF427EFB02}" dt="2024-10-15T05:51:47.498" v="1186" actId="20577"/>
          <ac:spMkLst>
            <pc:docMk/>
            <pc:sldMk cId="3823770437" sldId="271"/>
            <ac:spMk id="41" creationId="{7426F6AC-DB34-42EE-A28B-B539EF187B62}"/>
          </ac:spMkLst>
        </pc:spChg>
        <pc:spChg chg="add del mod">
          <ac:chgData name="Aman kotagi" userId="4756ea201d362693" providerId="LiveId" clId="{93109FE9-C906-4192-8B54-FEDF427EFB02}" dt="2024-10-15T05:52:35.574" v="1225" actId="21"/>
          <ac:spMkLst>
            <pc:docMk/>
            <pc:sldMk cId="3823770437" sldId="271"/>
            <ac:spMk id="43" creationId="{76D08AE8-2066-482D-A274-F8FC47104E5D}"/>
          </ac:spMkLst>
        </pc:spChg>
        <pc:spChg chg="add mod">
          <ac:chgData name="Aman kotagi" userId="4756ea201d362693" providerId="LiveId" clId="{93109FE9-C906-4192-8B54-FEDF427EFB02}" dt="2024-10-15T05:52:53.829" v="1234" actId="113"/>
          <ac:spMkLst>
            <pc:docMk/>
            <pc:sldMk cId="3823770437" sldId="271"/>
            <ac:spMk id="44" creationId="{2FFD4ECE-9665-4EF4-B975-5D1DE3CFB385}"/>
          </ac:spMkLst>
        </pc:spChg>
        <pc:grpChg chg="add mod">
          <ac:chgData name="Aman kotagi" userId="4756ea201d362693" providerId="LiveId" clId="{93109FE9-C906-4192-8B54-FEDF427EFB02}" dt="2024-10-15T05:50:56.491" v="1164" actId="164"/>
          <ac:grpSpMkLst>
            <pc:docMk/>
            <pc:sldMk cId="3823770437" sldId="271"/>
            <ac:grpSpMk id="30" creationId="{76CFFC80-364C-4308-A9B0-CEEFDDA5BF95}"/>
          </ac:grpSpMkLst>
        </pc:grpChg>
        <pc:grpChg chg="add del mod">
          <ac:chgData name="Aman kotagi" userId="4756ea201d362693" providerId="LiveId" clId="{93109FE9-C906-4192-8B54-FEDF427EFB02}" dt="2024-10-15T05:51:15.747" v="1169" actId="165"/>
          <ac:grpSpMkLst>
            <pc:docMk/>
            <pc:sldMk cId="3823770437" sldId="271"/>
            <ac:grpSpMk id="42" creationId="{F1CCD2A3-CF60-4DBD-B1A5-5173C66FA3DE}"/>
          </ac:grpSpMkLst>
        </pc:grpChg>
        <pc:picChg chg="del mod">
          <ac:chgData name="Aman kotagi" userId="4756ea201d362693" providerId="LiveId" clId="{93109FE9-C906-4192-8B54-FEDF427EFB02}" dt="2024-10-15T05:38:33.371" v="744" actId="478"/>
          <ac:picMkLst>
            <pc:docMk/>
            <pc:sldMk cId="3823770437" sldId="271"/>
            <ac:picMk id="4" creationId="{6FB55B47-4CCE-4C3B-A015-0E202BF2CAED}"/>
          </ac:picMkLst>
        </pc:picChg>
        <pc:cxnChg chg="add mod">
          <ac:chgData name="Aman kotagi" userId="4756ea201d362693" providerId="LiveId" clId="{93109FE9-C906-4192-8B54-FEDF427EFB02}" dt="2024-10-15T05:50:56.491" v="1164" actId="164"/>
          <ac:cxnSpMkLst>
            <pc:docMk/>
            <pc:sldMk cId="3823770437" sldId="271"/>
            <ac:cxnSpMk id="10" creationId="{B108458D-C595-4DDB-A6EA-26185BD93915}"/>
          </ac:cxnSpMkLst>
        </pc:cxnChg>
        <pc:cxnChg chg="add mod">
          <ac:chgData name="Aman kotagi" userId="4756ea201d362693" providerId="LiveId" clId="{93109FE9-C906-4192-8B54-FEDF427EFB02}" dt="2024-10-15T05:50:56.491" v="1164" actId="164"/>
          <ac:cxnSpMkLst>
            <pc:docMk/>
            <pc:sldMk cId="3823770437" sldId="271"/>
            <ac:cxnSpMk id="14" creationId="{D6AB228A-05C3-4184-AC83-AE182A127B74}"/>
          </ac:cxnSpMkLst>
        </pc:cxnChg>
        <pc:cxnChg chg="add mod">
          <ac:chgData name="Aman kotagi" userId="4756ea201d362693" providerId="LiveId" clId="{93109FE9-C906-4192-8B54-FEDF427EFB02}" dt="2024-10-15T05:50:56.491" v="1164" actId="164"/>
          <ac:cxnSpMkLst>
            <pc:docMk/>
            <pc:sldMk cId="3823770437" sldId="271"/>
            <ac:cxnSpMk id="15" creationId="{77961407-7955-4883-AA21-07098D8B9412}"/>
          </ac:cxnSpMkLst>
        </pc:cxnChg>
        <pc:cxnChg chg="add mod">
          <ac:chgData name="Aman kotagi" userId="4756ea201d362693" providerId="LiveId" clId="{93109FE9-C906-4192-8B54-FEDF427EFB02}" dt="2024-10-15T05:50:56.491" v="1164" actId="164"/>
          <ac:cxnSpMkLst>
            <pc:docMk/>
            <pc:sldMk cId="3823770437" sldId="271"/>
            <ac:cxnSpMk id="22" creationId="{7236A791-A768-40CC-893A-F11F4C9E9D4F}"/>
          </ac:cxnSpMkLst>
        </pc:cxnChg>
        <pc:cxnChg chg="add mod topLvl">
          <ac:chgData name="Aman kotagi" userId="4756ea201d362693" providerId="LiveId" clId="{93109FE9-C906-4192-8B54-FEDF427EFB02}" dt="2024-10-15T05:51:15.747" v="1169" actId="165"/>
          <ac:cxnSpMkLst>
            <pc:docMk/>
            <pc:sldMk cId="3823770437" sldId="271"/>
            <ac:cxnSpMk id="32" creationId="{EAA5D3EF-C045-4526-A0F4-BBC756F53ADD}"/>
          </ac:cxnSpMkLst>
        </pc:cxnChg>
        <pc:cxnChg chg="add mod topLvl">
          <ac:chgData name="Aman kotagi" userId="4756ea201d362693" providerId="LiveId" clId="{93109FE9-C906-4192-8B54-FEDF427EFB02}" dt="2024-10-15T05:51:15.747" v="1169" actId="165"/>
          <ac:cxnSpMkLst>
            <pc:docMk/>
            <pc:sldMk cId="3823770437" sldId="271"/>
            <ac:cxnSpMk id="33" creationId="{A7FE584B-BCCB-43FB-A663-31995F49A35A}"/>
          </ac:cxnSpMkLst>
        </pc:cxnChg>
        <pc:cxnChg chg="add mod topLvl">
          <ac:chgData name="Aman kotagi" userId="4756ea201d362693" providerId="LiveId" clId="{93109FE9-C906-4192-8B54-FEDF427EFB02}" dt="2024-10-15T05:51:15.747" v="1169" actId="165"/>
          <ac:cxnSpMkLst>
            <pc:docMk/>
            <pc:sldMk cId="3823770437" sldId="271"/>
            <ac:cxnSpMk id="34" creationId="{B2C43D0A-EE40-4C7B-B7E9-DB047811AE32}"/>
          </ac:cxnSpMkLst>
        </pc:cxnChg>
        <pc:cxnChg chg="add mod topLvl">
          <ac:chgData name="Aman kotagi" userId="4756ea201d362693" providerId="LiveId" clId="{93109FE9-C906-4192-8B54-FEDF427EFB02}" dt="2024-10-15T05:51:15.747" v="1169" actId="165"/>
          <ac:cxnSpMkLst>
            <pc:docMk/>
            <pc:sldMk cId="3823770437" sldId="271"/>
            <ac:cxnSpMk id="37" creationId="{2D40C74A-AD9F-42AE-8D6B-3F808E503921}"/>
          </ac:cxnSpMkLst>
        </pc:cxnChg>
      </pc:sldChg>
      <pc:sldChg chg="delSp modSp add mod">
        <pc:chgData name="Aman kotagi" userId="4756ea201d362693" providerId="LiveId" clId="{93109FE9-C906-4192-8B54-FEDF427EFB02}" dt="2024-10-15T06:07:10.375" v="1768" actId="1076"/>
        <pc:sldMkLst>
          <pc:docMk/>
          <pc:sldMk cId="199442671" sldId="272"/>
        </pc:sldMkLst>
        <pc:spChg chg="del">
          <ac:chgData name="Aman kotagi" userId="4756ea201d362693" providerId="LiveId" clId="{93109FE9-C906-4192-8B54-FEDF427EFB02}" dt="2024-10-15T05:59:12.368" v="1454" actId="478"/>
          <ac:spMkLst>
            <pc:docMk/>
            <pc:sldMk cId="199442671" sldId="272"/>
            <ac:spMk id="3" creationId="{4E5C735F-39A7-4454-AF57-AC4C1FC1421F}"/>
          </ac:spMkLst>
        </pc:spChg>
        <pc:spChg chg="mod">
          <ac:chgData name="Aman kotagi" userId="4756ea201d362693" providerId="LiveId" clId="{93109FE9-C906-4192-8B54-FEDF427EFB02}" dt="2024-10-15T06:07:10.375" v="1768" actId="1076"/>
          <ac:spMkLst>
            <pc:docMk/>
            <pc:sldMk cId="199442671" sldId="272"/>
            <ac:spMk id="5" creationId="{AFA11692-4B56-4AE4-9561-5B2F6BF93E66}"/>
          </ac:spMkLst>
        </pc:spChg>
        <pc:spChg chg="del">
          <ac:chgData name="Aman kotagi" userId="4756ea201d362693" providerId="LiveId" clId="{93109FE9-C906-4192-8B54-FEDF427EFB02}" dt="2024-10-15T05:59:59.874" v="1516" actId="478"/>
          <ac:spMkLst>
            <pc:docMk/>
            <pc:sldMk cId="199442671" sldId="272"/>
            <ac:spMk id="6" creationId="{A70685DC-FF81-449A-AB9D-594F10CE4D9B}"/>
          </ac:spMkLst>
        </pc:spChg>
        <pc:spChg chg="del">
          <ac:chgData name="Aman kotagi" userId="4756ea201d362693" providerId="LiveId" clId="{93109FE9-C906-4192-8B54-FEDF427EFB02}" dt="2024-10-15T06:00:13.589" v="1518" actId="478"/>
          <ac:spMkLst>
            <pc:docMk/>
            <pc:sldMk cId="199442671" sldId="272"/>
            <ac:spMk id="7" creationId="{813B4F54-83E6-43C5-8820-9F220EF23F33}"/>
          </ac:spMkLst>
        </pc:spChg>
        <pc:spChg chg="del">
          <ac:chgData name="Aman kotagi" userId="4756ea201d362693" providerId="LiveId" clId="{93109FE9-C906-4192-8B54-FEDF427EFB02}" dt="2024-10-15T05:59:44.108" v="1512" actId="478"/>
          <ac:spMkLst>
            <pc:docMk/>
            <pc:sldMk cId="199442671" sldId="272"/>
            <ac:spMk id="31" creationId="{E34CCA4E-9F64-4144-AA00-6346CC098B79}"/>
          </ac:spMkLst>
        </pc:spChg>
        <pc:spChg chg="del">
          <ac:chgData name="Aman kotagi" userId="4756ea201d362693" providerId="LiveId" clId="{93109FE9-C906-4192-8B54-FEDF427EFB02}" dt="2024-10-15T05:59:44.108" v="1512" actId="478"/>
          <ac:spMkLst>
            <pc:docMk/>
            <pc:sldMk cId="199442671" sldId="272"/>
            <ac:spMk id="35" creationId="{858BB81A-2AD5-448A-9248-6A917CCF5933}"/>
          </ac:spMkLst>
        </pc:spChg>
        <pc:spChg chg="del">
          <ac:chgData name="Aman kotagi" userId="4756ea201d362693" providerId="LiveId" clId="{93109FE9-C906-4192-8B54-FEDF427EFB02}" dt="2024-10-15T05:59:44.108" v="1512" actId="478"/>
          <ac:spMkLst>
            <pc:docMk/>
            <pc:sldMk cId="199442671" sldId="272"/>
            <ac:spMk id="36" creationId="{88AF1A48-29F2-486A-8B20-DB9079CE8491}"/>
          </ac:spMkLst>
        </pc:spChg>
        <pc:spChg chg="del mod">
          <ac:chgData name="Aman kotagi" userId="4756ea201d362693" providerId="LiveId" clId="{93109FE9-C906-4192-8B54-FEDF427EFB02}" dt="2024-10-15T05:59:50.845" v="1514" actId="478"/>
          <ac:spMkLst>
            <pc:docMk/>
            <pc:sldMk cId="199442671" sldId="272"/>
            <ac:spMk id="38" creationId="{4A5F443E-E818-4C68-BE7D-BDED3776C951}"/>
          </ac:spMkLst>
        </pc:spChg>
        <pc:spChg chg="del">
          <ac:chgData name="Aman kotagi" userId="4756ea201d362693" providerId="LiveId" clId="{93109FE9-C906-4192-8B54-FEDF427EFB02}" dt="2024-10-15T05:59:44.108" v="1512" actId="478"/>
          <ac:spMkLst>
            <pc:docMk/>
            <pc:sldMk cId="199442671" sldId="272"/>
            <ac:spMk id="39" creationId="{FADE0B72-F5AD-47E6-9280-17CEA56BDAD6}"/>
          </ac:spMkLst>
        </pc:spChg>
        <pc:spChg chg="del mod">
          <ac:chgData name="Aman kotagi" userId="4756ea201d362693" providerId="LiveId" clId="{93109FE9-C906-4192-8B54-FEDF427EFB02}" dt="2024-10-15T05:59:44.108" v="1512" actId="478"/>
          <ac:spMkLst>
            <pc:docMk/>
            <pc:sldMk cId="199442671" sldId="272"/>
            <ac:spMk id="40" creationId="{30A870DC-B8CD-48C9-8DD8-304D37A6A34F}"/>
          </ac:spMkLst>
        </pc:spChg>
        <pc:spChg chg="del">
          <ac:chgData name="Aman kotagi" userId="4756ea201d362693" providerId="LiveId" clId="{93109FE9-C906-4192-8B54-FEDF427EFB02}" dt="2024-10-15T05:59:44.108" v="1512" actId="478"/>
          <ac:spMkLst>
            <pc:docMk/>
            <pc:sldMk cId="199442671" sldId="272"/>
            <ac:spMk id="41" creationId="{7426F6AC-DB34-42EE-A28B-B539EF187B62}"/>
          </ac:spMkLst>
        </pc:spChg>
        <pc:spChg chg="del">
          <ac:chgData name="Aman kotagi" userId="4756ea201d362693" providerId="LiveId" clId="{93109FE9-C906-4192-8B54-FEDF427EFB02}" dt="2024-10-15T05:59:56.650" v="1515" actId="478"/>
          <ac:spMkLst>
            <pc:docMk/>
            <pc:sldMk cId="199442671" sldId="272"/>
            <ac:spMk id="44" creationId="{2FFD4ECE-9665-4EF4-B975-5D1DE3CFB385}"/>
          </ac:spMkLst>
        </pc:spChg>
        <pc:grpChg chg="del mod">
          <ac:chgData name="Aman kotagi" userId="4756ea201d362693" providerId="LiveId" clId="{93109FE9-C906-4192-8B54-FEDF427EFB02}" dt="2024-10-15T06:00:20.813" v="1520" actId="478"/>
          <ac:grpSpMkLst>
            <pc:docMk/>
            <pc:sldMk cId="199442671" sldId="272"/>
            <ac:grpSpMk id="30" creationId="{76CFFC80-364C-4308-A9B0-CEEFDDA5BF95}"/>
          </ac:grpSpMkLst>
        </pc:grpChg>
        <pc:cxnChg chg="mod">
          <ac:chgData name="Aman kotagi" userId="4756ea201d362693" providerId="LiveId" clId="{93109FE9-C906-4192-8B54-FEDF427EFB02}" dt="2024-10-15T06:00:20.813" v="1520" actId="478"/>
          <ac:cxnSpMkLst>
            <pc:docMk/>
            <pc:sldMk cId="199442671" sldId="272"/>
            <ac:cxnSpMk id="15" creationId="{77961407-7955-4883-AA21-07098D8B9412}"/>
          </ac:cxnSpMkLst>
        </pc:cxnChg>
        <pc:cxnChg chg="mod">
          <ac:chgData name="Aman kotagi" userId="4756ea201d362693" providerId="LiveId" clId="{93109FE9-C906-4192-8B54-FEDF427EFB02}" dt="2024-10-15T06:00:20.813" v="1520" actId="478"/>
          <ac:cxnSpMkLst>
            <pc:docMk/>
            <pc:sldMk cId="199442671" sldId="272"/>
            <ac:cxnSpMk id="22" creationId="{7236A791-A768-40CC-893A-F11F4C9E9D4F}"/>
          </ac:cxnSpMkLst>
        </pc:cxnChg>
        <pc:cxnChg chg="del">
          <ac:chgData name="Aman kotagi" userId="4756ea201d362693" providerId="LiveId" clId="{93109FE9-C906-4192-8B54-FEDF427EFB02}" dt="2024-10-15T05:59:44.108" v="1512" actId="478"/>
          <ac:cxnSpMkLst>
            <pc:docMk/>
            <pc:sldMk cId="199442671" sldId="272"/>
            <ac:cxnSpMk id="32" creationId="{EAA5D3EF-C045-4526-A0F4-BBC756F53ADD}"/>
          </ac:cxnSpMkLst>
        </pc:cxnChg>
        <pc:cxnChg chg="del">
          <ac:chgData name="Aman kotagi" userId="4756ea201d362693" providerId="LiveId" clId="{93109FE9-C906-4192-8B54-FEDF427EFB02}" dt="2024-10-15T05:59:44.108" v="1512" actId="478"/>
          <ac:cxnSpMkLst>
            <pc:docMk/>
            <pc:sldMk cId="199442671" sldId="272"/>
            <ac:cxnSpMk id="33" creationId="{A7FE584B-BCCB-43FB-A663-31995F49A35A}"/>
          </ac:cxnSpMkLst>
        </pc:cxnChg>
        <pc:cxnChg chg="del mod">
          <ac:chgData name="Aman kotagi" userId="4756ea201d362693" providerId="LiveId" clId="{93109FE9-C906-4192-8B54-FEDF427EFB02}" dt="2024-10-15T05:59:44.108" v="1512" actId="478"/>
          <ac:cxnSpMkLst>
            <pc:docMk/>
            <pc:sldMk cId="199442671" sldId="272"/>
            <ac:cxnSpMk id="34" creationId="{B2C43D0A-EE40-4C7B-B7E9-DB047811AE32}"/>
          </ac:cxnSpMkLst>
        </pc:cxnChg>
        <pc:cxnChg chg="del mod">
          <ac:chgData name="Aman kotagi" userId="4756ea201d362693" providerId="LiveId" clId="{93109FE9-C906-4192-8B54-FEDF427EFB02}" dt="2024-10-15T05:59:44.108" v="1512" actId="478"/>
          <ac:cxnSpMkLst>
            <pc:docMk/>
            <pc:sldMk cId="199442671" sldId="272"/>
            <ac:cxnSpMk id="37" creationId="{2D40C74A-AD9F-42AE-8D6B-3F808E50392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907B-84FB-41C4-BA15-52DFCAF87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9B936E-D5E8-47E7-97AF-BD8EECC55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083C24-2C6F-4A5B-A200-EB0FEAFA2AEA}"/>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5" name="Footer Placeholder 4">
            <a:extLst>
              <a:ext uri="{FF2B5EF4-FFF2-40B4-BE49-F238E27FC236}">
                <a16:creationId xmlns:a16="http://schemas.microsoft.com/office/drawing/2014/main" id="{7F9F204E-5447-41F1-93D1-7B4E2E9E3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6CBE7-B29A-4629-B8B7-9F98A0BAF36B}"/>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285535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1F36-9F63-42FA-9338-0F913A2FA4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DD316A-0387-46EA-8E6E-CD333D0C37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88CAF-120C-4C35-B275-35BD615B46A3}"/>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5" name="Footer Placeholder 4">
            <a:extLst>
              <a:ext uri="{FF2B5EF4-FFF2-40B4-BE49-F238E27FC236}">
                <a16:creationId xmlns:a16="http://schemas.microsoft.com/office/drawing/2014/main" id="{7B69943D-09F4-45F1-A368-156485FFE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2717D-7916-47D1-A9EC-50ACB189B392}"/>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347342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3E2E3-A426-4591-99E0-5056C6D340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397F5-A3D2-4E80-9A79-FA9A5AD9B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B617D-A5E9-4D7E-9CED-4BDCA7C0A28E}"/>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5" name="Footer Placeholder 4">
            <a:extLst>
              <a:ext uri="{FF2B5EF4-FFF2-40B4-BE49-F238E27FC236}">
                <a16:creationId xmlns:a16="http://schemas.microsoft.com/office/drawing/2014/main" id="{44AEA065-1042-4DBF-8F4C-54EB1AD92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FE39B-FC28-41C7-BDD0-62D2EEC064BA}"/>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349244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4D9D-7BCF-42F0-9BAF-002CC5902A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A7A1BF-D49C-48BE-B407-1014B96CF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CE1ED-0DD0-45ED-AFCA-22D5099F58C8}"/>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5" name="Footer Placeholder 4">
            <a:extLst>
              <a:ext uri="{FF2B5EF4-FFF2-40B4-BE49-F238E27FC236}">
                <a16:creationId xmlns:a16="http://schemas.microsoft.com/office/drawing/2014/main" id="{3C5FFBC3-2E06-431F-9002-0DAFC67E0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4A094-61D3-44D8-B213-551742471439}"/>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2373061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DBFC-B041-4F88-A2B6-40F2B28F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8847EB-3163-4CE0-A5DB-22E908973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307C79-D91A-413A-810A-B8B8B4C84B11}"/>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5" name="Footer Placeholder 4">
            <a:extLst>
              <a:ext uri="{FF2B5EF4-FFF2-40B4-BE49-F238E27FC236}">
                <a16:creationId xmlns:a16="http://schemas.microsoft.com/office/drawing/2014/main" id="{8B9FA15D-B750-4EA7-B39D-BBB801172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E1FF80-63FC-4246-96B3-77396FD3BD9F}"/>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328562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11D2-FC93-4C2F-B2B6-A459F52AE4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AF281A-643E-455B-A510-53FB37BCEC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7A4DE5-7BC9-4DCD-8D2F-CE96DC726A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FFAB0E-2D75-408E-9465-4BF04DB21D25}"/>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6" name="Footer Placeholder 5">
            <a:extLst>
              <a:ext uri="{FF2B5EF4-FFF2-40B4-BE49-F238E27FC236}">
                <a16:creationId xmlns:a16="http://schemas.microsoft.com/office/drawing/2014/main" id="{D15C0FD7-CD55-4E43-A160-B855502974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71B41-A4B7-4137-9BB4-CEF08AA408DE}"/>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187016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5F4F-6576-4B4A-B2C9-BDFC5397BF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2029C5-8E19-436D-ADCF-9C46C2EC76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673CF-F7E2-4168-90DB-B9E007024E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EA0E20-979B-4A6A-9024-0BDCED9A7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CD8E5-8200-418A-880B-C81878595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E5020B-214C-4D8E-B0C9-48154173E545}"/>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8" name="Footer Placeholder 7">
            <a:extLst>
              <a:ext uri="{FF2B5EF4-FFF2-40B4-BE49-F238E27FC236}">
                <a16:creationId xmlns:a16="http://schemas.microsoft.com/office/drawing/2014/main" id="{7D3A2ECF-9EBC-421F-8A13-08105FA190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D28879-6F0C-4554-BFFD-843A9AAF7CBA}"/>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326232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36DD-EA78-472E-B642-938D90ADEF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D64133-D7D7-4774-A09D-DA217E508244}"/>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4" name="Footer Placeholder 3">
            <a:extLst>
              <a:ext uri="{FF2B5EF4-FFF2-40B4-BE49-F238E27FC236}">
                <a16:creationId xmlns:a16="http://schemas.microsoft.com/office/drawing/2014/main" id="{3B95F2FB-8929-4ACE-83DC-FC03500FAE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B94A75-3790-424A-AF62-385F06B3490B}"/>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261164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1795C-0839-4B53-B4CF-15E60BB4BF96}"/>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3" name="Footer Placeholder 2">
            <a:extLst>
              <a:ext uri="{FF2B5EF4-FFF2-40B4-BE49-F238E27FC236}">
                <a16:creationId xmlns:a16="http://schemas.microsoft.com/office/drawing/2014/main" id="{05121C1D-383B-4E45-BA3D-599B4BF680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DCCF75-257A-4A84-BA16-F8ADE8212729}"/>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146509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D689-84E4-4BB3-9E4B-FDE3C76207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3F09A7-7F07-4540-B823-C4B5AE26E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C8420D-7E42-4426-826C-32C3883C1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139CFC-3E85-4201-A54A-BB0DA903E8DB}"/>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6" name="Footer Placeholder 5">
            <a:extLst>
              <a:ext uri="{FF2B5EF4-FFF2-40B4-BE49-F238E27FC236}">
                <a16:creationId xmlns:a16="http://schemas.microsoft.com/office/drawing/2014/main" id="{708DCD36-2AF8-43EB-A74E-58C6D601EC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5AC48B-1E1A-4990-8562-5F33992B3A32}"/>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202925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C159-C886-472A-953D-78ACA5195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C80B19-16F5-453B-997A-9F9624648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DDC97C-AD11-4DDC-BB01-D29C8A5F9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23154-B1B5-47CD-BCB8-630503FE1375}"/>
              </a:ext>
            </a:extLst>
          </p:cNvPr>
          <p:cNvSpPr>
            <a:spLocks noGrp="1"/>
          </p:cNvSpPr>
          <p:nvPr>
            <p:ph type="dt" sz="half" idx="10"/>
          </p:nvPr>
        </p:nvSpPr>
        <p:spPr/>
        <p:txBody>
          <a:bodyPr/>
          <a:lstStyle/>
          <a:p>
            <a:fld id="{EA91F7B1-6C31-42CE-9F2D-895061CCFFC8}" type="datetimeFigureOut">
              <a:rPr lang="en-IN" smtClean="0"/>
              <a:t>17-10-2024</a:t>
            </a:fld>
            <a:endParaRPr lang="en-IN"/>
          </a:p>
        </p:txBody>
      </p:sp>
      <p:sp>
        <p:nvSpPr>
          <p:cNvPr id="6" name="Footer Placeholder 5">
            <a:extLst>
              <a:ext uri="{FF2B5EF4-FFF2-40B4-BE49-F238E27FC236}">
                <a16:creationId xmlns:a16="http://schemas.microsoft.com/office/drawing/2014/main" id="{B6BB00EA-3C0B-44E0-A09D-0F044915F6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D9DAB-EC19-4B51-9AB2-3BF2A6767BA4}"/>
              </a:ext>
            </a:extLst>
          </p:cNvPr>
          <p:cNvSpPr>
            <a:spLocks noGrp="1"/>
          </p:cNvSpPr>
          <p:nvPr>
            <p:ph type="sldNum" sz="quarter" idx="12"/>
          </p:nvPr>
        </p:nvSpPr>
        <p:spPr/>
        <p:txBody>
          <a:bodyPr/>
          <a:lstStyle/>
          <a:p>
            <a:fld id="{05868570-EFB9-4D01-8D8C-D67ED0556FE0}" type="slidenum">
              <a:rPr lang="en-IN" smtClean="0"/>
              <a:t>‹#›</a:t>
            </a:fld>
            <a:endParaRPr lang="en-IN"/>
          </a:p>
        </p:txBody>
      </p:sp>
    </p:spTree>
    <p:extLst>
      <p:ext uri="{BB962C8B-B14F-4D97-AF65-F5344CB8AC3E}">
        <p14:creationId xmlns:p14="http://schemas.microsoft.com/office/powerpoint/2010/main" val="57918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B80BD-4889-4210-BB8A-696F9E5CF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E241D8-669F-4458-9A69-1444C23AE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F1A89-C971-48EB-AAA9-2470BC0D1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1F7B1-6C31-42CE-9F2D-895061CCFFC8}" type="datetimeFigureOut">
              <a:rPr lang="en-IN" smtClean="0"/>
              <a:t>17-10-2024</a:t>
            </a:fld>
            <a:endParaRPr lang="en-IN"/>
          </a:p>
        </p:txBody>
      </p:sp>
      <p:sp>
        <p:nvSpPr>
          <p:cNvPr id="5" name="Footer Placeholder 4">
            <a:extLst>
              <a:ext uri="{FF2B5EF4-FFF2-40B4-BE49-F238E27FC236}">
                <a16:creationId xmlns:a16="http://schemas.microsoft.com/office/drawing/2014/main" id="{4FC4FA49-535D-4234-9639-4255DFCE2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B284E7-A87F-4D21-8730-EF318B2AF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68570-EFB9-4D01-8D8C-D67ED0556FE0}" type="slidenum">
              <a:rPr lang="en-IN" smtClean="0"/>
              <a:t>‹#›</a:t>
            </a:fld>
            <a:endParaRPr lang="en-IN"/>
          </a:p>
        </p:txBody>
      </p:sp>
    </p:spTree>
    <p:extLst>
      <p:ext uri="{BB962C8B-B14F-4D97-AF65-F5344CB8AC3E}">
        <p14:creationId xmlns:p14="http://schemas.microsoft.com/office/powerpoint/2010/main" val="171113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EAF327-1388-4A14-90A8-CA0E75BFA9E7}"/>
              </a:ext>
            </a:extLst>
          </p:cNvPr>
          <p:cNvSpPr txBox="1"/>
          <p:nvPr/>
        </p:nvSpPr>
        <p:spPr>
          <a:xfrm>
            <a:off x="198783" y="174290"/>
            <a:ext cx="7527234" cy="369332"/>
          </a:xfrm>
          <a:prstGeom prst="rect">
            <a:avLst/>
          </a:prstGeom>
          <a:noFill/>
        </p:spPr>
        <p:txBody>
          <a:bodyPr wrap="square" rtlCol="0">
            <a:spAutoFit/>
          </a:bodyPr>
          <a:lstStyle/>
          <a:p>
            <a:r>
              <a:rPr lang="en-IN" dirty="0"/>
              <a:t>Clock Frequency=200MHZ  Golden signature values in Code</a:t>
            </a:r>
          </a:p>
        </p:txBody>
      </p:sp>
      <p:pic>
        <p:nvPicPr>
          <p:cNvPr id="6" name="Picture 5">
            <a:extLst>
              <a:ext uri="{FF2B5EF4-FFF2-40B4-BE49-F238E27FC236}">
                <a16:creationId xmlns:a16="http://schemas.microsoft.com/office/drawing/2014/main" id="{1F5AE38A-F0C1-474E-8735-0D2E15AEC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965" y="714858"/>
            <a:ext cx="7306070" cy="5477267"/>
          </a:xfrm>
          <a:prstGeom prst="rect">
            <a:avLst/>
          </a:prstGeom>
        </p:spPr>
      </p:pic>
    </p:spTree>
    <p:extLst>
      <p:ext uri="{BB962C8B-B14F-4D97-AF65-F5344CB8AC3E}">
        <p14:creationId xmlns:p14="http://schemas.microsoft.com/office/powerpoint/2010/main" val="399038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2DF728-E9A7-4C11-B844-DEB1ACEC19B6}"/>
              </a:ext>
            </a:extLst>
          </p:cNvPr>
          <p:cNvPicPr>
            <a:picLocks noChangeAspect="1"/>
          </p:cNvPicPr>
          <p:nvPr/>
        </p:nvPicPr>
        <p:blipFill>
          <a:blip r:embed="rId2"/>
          <a:stretch>
            <a:fillRect/>
          </a:stretch>
        </p:blipFill>
        <p:spPr>
          <a:xfrm>
            <a:off x="0" y="714072"/>
            <a:ext cx="12192000" cy="5429855"/>
          </a:xfrm>
          <a:prstGeom prst="rect">
            <a:avLst/>
          </a:prstGeom>
        </p:spPr>
      </p:pic>
      <p:sp>
        <p:nvSpPr>
          <p:cNvPr id="2" name="TextBox 1">
            <a:extLst>
              <a:ext uri="{FF2B5EF4-FFF2-40B4-BE49-F238E27FC236}">
                <a16:creationId xmlns:a16="http://schemas.microsoft.com/office/drawing/2014/main" id="{CF32C3DB-D769-4522-9143-50A1D1269A3C}"/>
              </a:ext>
            </a:extLst>
          </p:cNvPr>
          <p:cNvSpPr txBox="1"/>
          <p:nvPr/>
        </p:nvSpPr>
        <p:spPr>
          <a:xfrm>
            <a:off x="726621" y="253093"/>
            <a:ext cx="8858250" cy="369332"/>
          </a:xfrm>
          <a:prstGeom prst="rect">
            <a:avLst/>
          </a:prstGeom>
          <a:noFill/>
        </p:spPr>
        <p:txBody>
          <a:bodyPr wrap="square" rtlCol="0">
            <a:spAutoFit/>
          </a:bodyPr>
          <a:lstStyle/>
          <a:p>
            <a:r>
              <a:rPr lang="en-IN" b="1" dirty="0"/>
              <a:t>This is Overall BIST Architecture Schematic In VIVADO</a:t>
            </a:r>
          </a:p>
        </p:txBody>
      </p:sp>
    </p:spTree>
    <p:extLst>
      <p:ext uri="{BB962C8B-B14F-4D97-AF65-F5344CB8AC3E}">
        <p14:creationId xmlns:p14="http://schemas.microsoft.com/office/powerpoint/2010/main" val="1834296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6D64B-A96A-434B-8D2A-575642E2DAB5}"/>
              </a:ext>
            </a:extLst>
          </p:cNvPr>
          <p:cNvPicPr>
            <a:picLocks noChangeAspect="1"/>
          </p:cNvPicPr>
          <p:nvPr/>
        </p:nvPicPr>
        <p:blipFill>
          <a:blip r:embed="rId2"/>
          <a:stretch>
            <a:fillRect/>
          </a:stretch>
        </p:blipFill>
        <p:spPr>
          <a:xfrm>
            <a:off x="0" y="1208707"/>
            <a:ext cx="12192000" cy="4440586"/>
          </a:xfrm>
          <a:prstGeom prst="rect">
            <a:avLst/>
          </a:prstGeom>
        </p:spPr>
      </p:pic>
      <p:sp>
        <p:nvSpPr>
          <p:cNvPr id="2" name="TextBox 1">
            <a:extLst>
              <a:ext uri="{FF2B5EF4-FFF2-40B4-BE49-F238E27FC236}">
                <a16:creationId xmlns:a16="http://schemas.microsoft.com/office/drawing/2014/main" id="{E3CA3E47-5538-4254-8504-27F128003C1E}"/>
              </a:ext>
            </a:extLst>
          </p:cNvPr>
          <p:cNvSpPr txBox="1"/>
          <p:nvPr/>
        </p:nvSpPr>
        <p:spPr>
          <a:xfrm>
            <a:off x="898071" y="375557"/>
            <a:ext cx="2228850" cy="369332"/>
          </a:xfrm>
          <a:prstGeom prst="rect">
            <a:avLst/>
          </a:prstGeom>
          <a:noFill/>
        </p:spPr>
        <p:txBody>
          <a:bodyPr wrap="square" rtlCol="0">
            <a:spAutoFit/>
          </a:bodyPr>
          <a:lstStyle/>
          <a:p>
            <a:r>
              <a:rPr lang="en-IN" b="1" dirty="0"/>
              <a:t>8 bit LFSR</a:t>
            </a:r>
          </a:p>
        </p:txBody>
      </p:sp>
    </p:spTree>
    <p:extLst>
      <p:ext uri="{BB962C8B-B14F-4D97-AF65-F5344CB8AC3E}">
        <p14:creationId xmlns:p14="http://schemas.microsoft.com/office/powerpoint/2010/main" val="147351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6F25A3-1C06-47CF-BD0A-DC3247EFE658}"/>
              </a:ext>
            </a:extLst>
          </p:cNvPr>
          <p:cNvPicPr>
            <a:picLocks noChangeAspect="1"/>
          </p:cNvPicPr>
          <p:nvPr/>
        </p:nvPicPr>
        <p:blipFill>
          <a:blip r:embed="rId2"/>
          <a:stretch>
            <a:fillRect/>
          </a:stretch>
        </p:blipFill>
        <p:spPr>
          <a:xfrm>
            <a:off x="0" y="2483529"/>
            <a:ext cx="12192000" cy="1890942"/>
          </a:xfrm>
          <a:prstGeom prst="rect">
            <a:avLst/>
          </a:prstGeom>
        </p:spPr>
      </p:pic>
      <p:sp>
        <p:nvSpPr>
          <p:cNvPr id="2" name="TextBox 1">
            <a:extLst>
              <a:ext uri="{FF2B5EF4-FFF2-40B4-BE49-F238E27FC236}">
                <a16:creationId xmlns:a16="http://schemas.microsoft.com/office/drawing/2014/main" id="{BCFF0A43-C9D0-4BAA-89C1-9B30E22AA82E}"/>
              </a:ext>
            </a:extLst>
          </p:cNvPr>
          <p:cNvSpPr txBox="1"/>
          <p:nvPr/>
        </p:nvSpPr>
        <p:spPr>
          <a:xfrm>
            <a:off x="587828" y="595993"/>
            <a:ext cx="2930979" cy="369332"/>
          </a:xfrm>
          <a:prstGeom prst="rect">
            <a:avLst/>
          </a:prstGeom>
          <a:noFill/>
        </p:spPr>
        <p:txBody>
          <a:bodyPr wrap="square" rtlCol="0">
            <a:spAutoFit/>
          </a:bodyPr>
          <a:lstStyle/>
          <a:p>
            <a:r>
              <a:rPr lang="en-IN" b="1" dirty="0"/>
              <a:t>8 bit CFSR</a:t>
            </a:r>
          </a:p>
        </p:txBody>
      </p:sp>
    </p:spTree>
    <p:extLst>
      <p:ext uri="{BB962C8B-B14F-4D97-AF65-F5344CB8AC3E}">
        <p14:creationId xmlns:p14="http://schemas.microsoft.com/office/powerpoint/2010/main" val="765407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249EE-9CAC-431E-AF85-7B75E0D26989}"/>
              </a:ext>
            </a:extLst>
          </p:cNvPr>
          <p:cNvPicPr>
            <a:picLocks noChangeAspect="1"/>
          </p:cNvPicPr>
          <p:nvPr/>
        </p:nvPicPr>
        <p:blipFill>
          <a:blip r:embed="rId2"/>
          <a:stretch>
            <a:fillRect/>
          </a:stretch>
        </p:blipFill>
        <p:spPr>
          <a:xfrm>
            <a:off x="221042" y="0"/>
            <a:ext cx="11749916" cy="6858000"/>
          </a:xfrm>
          <a:prstGeom prst="rect">
            <a:avLst/>
          </a:prstGeom>
        </p:spPr>
      </p:pic>
      <p:sp>
        <p:nvSpPr>
          <p:cNvPr id="2" name="TextBox 1">
            <a:extLst>
              <a:ext uri="{FF2B5EF4-FFF2-40B4-BE49-F238E27FC236}">
                <a16:creationId xmlns:a16="http://schemas.microsoft.com/office/drawing/2014/main" id="{1C4A29CF-162A-4CBA-A5D9-94D146B8CD55}"/>
              </a:ext>
            </a:extLst>
          </p:cNvPr>
          <p:cNvSpPr txBox="1"/>
          <p:nvPr/>
        </p:nvSpPr>
        <p:spPr>
          <a:xfrm>
            <a:off x="824593" y="236765"/>
            <a:ext cx="2196193" cy="1754326"/>
          </a:xfrm>
          <a:prstGeom prst="rect">
            <a:avLst/>
          </a:prstGeom>
          <a:noFill/>
        </p:spPr>
        <p:txBody>
          <a:bodyPr wrap="square" rtlCol="0">
            <a:spAutoFit/>
          </a:bodyPr>
          <a:lstStyle/>
          <a:p>
            <a:r>
              <a:rPr lang="en-IN" dirty="0"/>
              <a:t>BSLFSR</a:t>
            </a:r>
            <a:br>
              <a:rPr lang="en-IN" dirty="0"/>
            </a:br>
            <a:br>
              <a:rPr lang="en-IN" dirty="0"/>
            </a:br>
            <a:r>
              <a:rPr lang="en-IN" b="1" dirty="0"/>
              <a:t>As shown in the papers  We have used 6 </a:t>
            </a:r>
            <a:r>
              <a:rPr lang="en-IN" b="1" dirty="0" err="1"/>
              <a:t>Muxes</a:t>
            </a:r>
            <a:r>
              <a:rPr lang="en-IN" b="1" dirty="0"/>
              <a:t> to swap the bits</a:t>
            </a:r>
          </a:p>
        </p:txBody>
      </p:sp>
    </p:spTree>
    <p:extLst>
      <p:ext uri="{BB962C8B-B14F-4D97-AF65-F5344CB8AC3E}">
        <p14:creationId xmlns:p14="http://schemas.microsoft.com/office/powerpoint/2010/main" val="3996696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B55B47-4CCE-4C3B-A015-0E202BF2CAED}"/>
              </a:ext>
            </a:extLst>
          </p:cNvPr>
          <p:cNvPicPr>
            <a:picLocks noChangeAspect="1"/>
          </p:cNvPicPr>
          <p:nvPr/>
        </p:nvPicPr>
        <p:blipFill>
          <a:blip r:embed="rId2"/>
          <a:stretch>
            <a:fillRect/>
          </a:stretch>
        </p:blipFill>
        <p:spPr>
          <a:xfrm>
            <a:off x="138793" y="1774580"/>
            <a:ext cx="12192000" cy="4337539"/>
          </a:xfrm>
          <a:prstGeom prst="rect">
            <a:avLst/>
          </a:prstGeom>
        </p:spPr>
      </p:pic>
      <p:sp>
        <p:nvSpPr>
          <p:cNvPr id="5" name="TextBox 4">
            <a:extLst>
              <a:ext uri="{FF2B5EF4-FFF2-40B4-BE49-F238E27FC236}">
                <a16:creationId xmlns:a16="http://schemas.microsoft.com/office/drawing/2014/main" id="{AFA11692-4B56-4AE4-9561-5B2F6BF93E66}"/>
              </a:ext>
            </a:extLst>
          </p:cNvPr>
          <p:cNvSpPr txBox="1"/>
          <p:nvPr/>
        </p:nvSpPr>
        <p:spPr>
          <a:xfrm>
            <a:off x="287791" y="313355"/>
            <a:ext cx="6094638" cy="369332"/>
          </a:xfrm>
          <a:prstGeom prst="rect">
            <a:avLst/>
          </a:prstGeom>
          <a:noFill/>
        </p:spPr>
        <p:txBody>
          <a:bodyPr wrap="square">
            <a:spAutoFit/>
          </a:bodyPr>
          <a:lstStyle/>
          <a:p>
            <a:r>
              <a:rPr lang="en-IN" dirty="0"/>
              <a:t>BSCFSR</a:t>
            </a:r>
          </a:p>
        </p:txBody>
      </p:sp>
    </p:spTree>
    <p:extLst>
      <p:ext uri="{BB962C8B-B14F-4D97-AF65-F5344CB8AC3E}">
        <p14:creationId xmlns:p14="http://schemas.microsoft.com/office/powerpoint/2010/main" val="3838942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A11692-4B56-4AE4-9561-5B2F6BF93E66}"/>
              </a:ext>
            </a:extLst>
          </p:cNvPr>
          <p:cNvSpPr txBox="1"/>
          <p:nvPr/>
        </p:nvSpPr>
        <p:spPr>
          <a:xfrm>
            <a:off x="287790" y="190891"/>
            <a:ext cx="10064523" cy="4801314"/>
          </a:xfrm>
          <a:prstGeom prst="rect">
            <a:avLst/>
          </a:prstGeom>
          <a:noFill/>
        </p:spPr>
        <p:txBody>
          <a:bodyPr wrap="square">
            <a:spAutoFit/>
          </a:bodyPr>
          <a:lstStyle/>
          <a:p>
            <a:r>
              <a:rPr lang="en-IN" b="1" dirty="0"/>
              <a:t>The Swapping Can be done in Two ways</a:t>
            </a:r>
            <a:br>
              <a:rPr lang="en-IN" dirty="0"/>
            </a:br>
            <a:r>
              <a:rPr lang="en-IN" dirty="0"/>
              <a:t>1) A[0] &lt;= (Temp[7]) ? Temp[0] : Temp[1]; </a:t>
            </a:r>
          </a:p>
          <a:p>
            <a:r>
              <a:rPr lang="en-IN" dirty="0"/>
              <a:t>     A[1] &lt;= (Temp[7]) ? Temp[1] : Temp[0];  </a:t>
            </a:r>
          </a:p>
          <a:p>
            <a:r>
              <a:rPr lang="en-IN" dirty="0"/>
              <a:t>     A[2] &lt;= (Temp[7]) ? Temp[2] : Temp[3];              </a:t>
            </a:r>
          </a:p>
          <a:p>
            <a:r>
              <a:rPr lang="en-IN" dirty="0"/>
              <a:t>     A[3] &lt;= (Temp[7]) ? Temp[3] : Temp[2];              </a:t>
            </a:r>
          </a:p>
          <a:p>
            <a:r>
              <a:rPr lang="en-IN" dirty="0"/>
              <a:t>     A[4] &lt;= (Temp[7]) ? Temp[4] : Temp[5];              </a:t>
            </a:r>
          </a:p>
          <a:p>
            <a:r>
              <a:rPr lang="en-IN" dirty="0"/>
              <a:t>     A[5] &lt;= (Temp[7]) ? Temp[5] : Temp[4];              </a:t>
            </a:r>
          </a:p>
          <a:p>
            <a:r>
              <a:rPr lang="en-IN" dirty="0"/>
              <a:t>     A[6] &lt;= Temp[6];              </a:t>
            </a:r>
          </a:p>
          <a:p>
            <a:r>
              <a:rPr lang="en-IN" dirty="0"/>
              <a:t>     A[7] &lt;= Temp[7];</a:t>
            </a:r>
          </a:p>
          <a:p>
            <a:endParaRPr lang="en-IN" dirty="0"/>
          </a:p>
          <a:p>
            <a:endParaRPr lang="en-IN" dirty="0"/>
          </a:p>
          <a:p>
            <a:endParaRPr lang="en-IN" dirty="0"/>
          </a:p>
          <a:p>
            <a:endParaRPr lang="en-IN" dirty="0"/>
          </a:p>
          <a:p>
            <a:endParaRPr lang="en-IN" dirty="0"/>
          </a:p>
          <a:p>
            <a:r>
              <a:rPr lang="en-IN" dirty="0"/>
              <a:t> </a:t>
            </a:r>
          </a:p>
          <a:p>
            <a:endParaRPr lang="en-IN" dirty="0"/>
          </a:p>
          <a:p>
            <a:r>
              <a:rPr lang="en-IN" dirty="0"/>
              <a:t>2) A &lt;= (Temp[7]) ? (Temp) :({Temp[7],Temp[6],Temp[4],Temp[5],Temp[2],Temp[3],Temp[0],Temp[1]});</a:t>
            </a:r>
          </a:p>
        </p:txBody>
      </p:sp>
      <p:sp>
        <p:nvSpPr>
          <p:cNvPr id="3" name="TextBox 2">
            <a:extLst>
              <a:ext uri="{FF2B5EF4-FFF2-40B4-BE49-F238E27FC236}">
                <a16:creationId xmlns:a16="http://schemas.microsoft.com/office/drawing/2014/main" id="{4E5C735F-39A7-4454-AF57-AC4C1FC1421F}"/>
              </a:ext>
            </a:extLst>
          </p:cNvPr>
          <p:cNvSpPr txBox="1"/>
          <p:nvPr/>
        </p:nvSpPr>
        <p:spPr>
          <a:xfrm>
            <a:off x="5516336" y="490892"/>
            <a:ext cx="2133600" cy="1477328"/>
          </a:xfrm>
          <a:prstGeom prst="rect">
            <a:avLst/>
          </a:prstGeom>
          <a:noFill/>
        </p:spPr>
        <p:txBody>
          <a:bodyPr wrap="square" rtlCol="0">
            <a:spAutoFit/>
          </a:bodyPr>
          <a:lstStyle/>
          <a:p>
            <a:r>
              <a:rPr lang="en-IN" dirty="0"/>
              <a:t>Here we are using 6 Mux (through ternary operators) as given in the architecture</a:t>
            </a:r>
          </a:p>
        </p:txBody>
      </p:sp>
      <p:sp>
        <p:nvSpPr>
          <p:cNvPr id="6" name="TextBox 5">
            <a:extLst>
              <a:ext uri="{FF2B5EF4-FFF2-40B4-BE49-F238E27FC236}">
                <a16:creationId xmlns:a16="http://schemas.microsoft.com/office/drawing/2014/main" id="{A70685DC-FF81-449A-AB9D-594F10CE4D9B}"/>
              </a:ext>
            </a:extLst>
          </p:cNvPr>
          <p:cNvSpPr txBox="1"/>
          <p:nvPr/>
        </p:nvSpPr>
        <p:spPr>
          <a:xfrm>
            <a:off x="8371114" y="5090176"/>
            <a:ext cx="2133600" cy="1477328"/>
          </a:xfrm>
          <a:prstGeom prst="rect">
            <a:avLst/>
          </a:prstGeom>
          <a:noFill/>
        </p:spPr>
        <p:txBody>
          <a:bodyPr wrap="square" rtlCol="0">
            <a:spAutoFit/>
          </a:bodyPr>
          <a:lstStyle/>
          <a:p>
            <a:r>
              <a:rPr lang="en-IN" dirty="0"/>
              <a:t>Here the swapping is done through 1 Mux But the inputs and</a:t>
            </a:r>
          </a:p>
          <a:p>
            <a:r>
              <a:rPr lang="en-IN" dirty="0"/>
              <a:t>Outputs to the Mux are in Vector form.</a:t>
            </a:r>
          </a:p>
        </p:txBody>
      </p:sp>
      <p:sp>
        <p:nvSpPr>
          <p:cNvPr id="7" name="TextBox 6">
            <a:extLst>
              <a:ext uri="{FF2B5EF4-FFF2-40B4-BE49-F238E27FC236}">
                <a16:creationId xmlns:a16="http://schemas.microsoft.com/office/drawing/2014/main" id="{813B4F54-83E6-43C5-8820-9F220EF23F33}"/>
              </a:ext>
            </a:extLst>
          </p:cNvPr>
          <p:cNvSpPr txBox="1"/>
          <p:nvPr/>
        </p:nvSpPr>
        <p:spPr>
          <a:xfrm>
            <a:off x="723901" y="5090176"/>
            <a:ext cx="4084863" cy="923330"/>
          </a:xfrm>
          <a:prstGeom prst="rect">
            <a:avLst/>
          </a:prstGeom>
          <a:noFill/>
        </p:spPr>
        <p:txBody>
          <a:bodyPr wrap="square" rtlCol="0">
            <a:spAutoFit/>
          </a:bodyPr>
          <a:lstStyle/>
          <a:p>
            <a:r>
              <a:rPr lang="en-IN" b="1" dirty="0"/>
              <a:t>Which Method we should use ??</a:t>
            </a:r>
            <a:br>
              <a:rPr lang="en-IN" b="1" dirty="0"/>
            </a:br>
            <a:r>
              <a:rPr lang="en-IN" b="1" dirty="0"/>
              <a:t>2</a:t>
            </a:r>
            <a:r>
              <a:rPr lang="en-IN" b="1" baseline="30000" dirty="0"/>
              <a:t>nd</a:t>
            </a:r>
            <a:r>
              <a:rPr lang="en-IN" b="1" dirty="0"/>
              <a:t> Method uses less area and less Power consumption then the first one.</a:t>
            </a:r>
          </a:p>
        </p:txBody>
      </p:sp>
      <p:grpSp>
        <p:nvGrpSpPr>
          <p:cNvPr id="30" name="Group 29">
            <a:extLst>
              <a:ext uri="{FF2B5EF4-FFF2-40B4-BE49-F238E27FC236}">
                <a16:creationId xmlns:a16="http://schemas.microsoft.com/office/drawing/2014/main" id="{76CFFC80-364C-4308-A9B0-CEEFDDA5BF95}"/>
              </a:ext>
            </a:extLst>
          </p:cNvPr>
          <p:cNvGrpSpPr/>
          <p:nvPr/>
        </p:nvGrpSpPr>
        <p:grpSpPr>
          <a:xfrm>
            <a:off x="9665155" y="3460981"/>
            <a:ext cx="1938350" cy="1696139"/>
            <a:chOff x="9665155" y="3460981"/>
            <a:chExt cx="1938350" cy="1696139"/>
          </a:xfrm>
        </p:grpSpPr>
        <p:sp>
          <p:nvSpPr>
            <p:cNvPr id="8" name="Diagonal Stripe 7">
              <a:extLst>
                <a:ext uri="{FF2B5EF4-FFF2-40B4-BE49-F238E27FC236}">
                  <a16:creationId xmlns:a16="http://schemas.microsoft.com/office/drawing/2014/main" id="{FD8AFFB8-E847-499C-AF3F-74AC29CBF26E}"/>
                </a:ext>
              </a:extLst>
            </p:cNvPr>
            <p:cNvSpPr/>
            <p:nvPr/>
          </p:nvSpPr>
          <p:spPr>
            <a:xfrm rot="7055280">
              <a:off x="10503950" y="3771901"/>
              <a:ext cx="865414" cy="522514"/>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0" name="Straight Connector 9">
              <a:extLst>
                <a:ext uri="{FF2B5EF4-FFF2-40B4-BE49-F238E27FC236}">
                  <a16:creationId xmlns:a16="http://schemas.microsoft.com/office/drawing/2014/main" id="{B108458D-C595-4DDB-A6EA-26185BD93915}"/>
                </a:ext>
              </a:extLst>
            </p:cNvPr>
            <p:cNvCxnSpPr>
              <a:cxnSpLocks/>
            </p:cNvCxnSpPr>
            <p:nvPr/>
          </p:nvCxnSpPr>
          <p:spPr>
            <a:xfrm>
              <a:off x="10254343" y="3707202"/>
              <a:ext cx="6580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6AB228A-05C3-4184-AC83-AE182A127B74}"/>
                </a:ext>
              </a:extLst>
            </p:cNvPr>
            <p:cNvCxnSpPr>
              <a:cxnSpLocks/>
            </p:cNvCxnSpPr>
            <p:nvPr/>
          </p:nvCxnSpPr>
          <p:spPr>
            <a:xfrm>
              <a:off x="10254343" y="4135647"/>
              <a:ext cx="68231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961407-7955-4883-AA21-07098D8B9412}"/>
                </a:ext>
              </a:extLst>
            </p:cNvPr>
            <p:cNvCxnSpPr>
              <a:cxnSpLocks/>
              <a:stCxn id="8" idx="2"/>
            </p:cNvCxnSpPr>
            <p:nvPr/>
          </p:nvCxnSpPr>
          <p:spPr>
            <a:xfrm>
              <a:off x="11152628" y="3901899"/>
              <a:ext cx="413238" cy="0"/>
            </a:xfrm>
            <a:prstGeom prst="line">
              <a:avLst/>
            </a:prstGeom>
            <a:ln w="28575"/>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592F025-8AA0-488B-8FF3-007C81B7E7DB}"/>
                </a:ext>
              </a:extLst>
            </p:cNvPr>
            <p:cNvSpPr txBox="1"/>
            <p:nvPr/>
          </p:nvSpPr>
          <p:spPr>
            <a:xfrm>
              <a:off x="9665155" y="3460981"/>
              <a:ext cx="1271502" cy="246221"/>
            </a:xfrm>
            <a:prstGeom prst="rect">
              <a:avLst/>
            </a:prstGeom>
            <a:noFill/>
          </p:spPr>
          <p:txBody>
            <a:bodyPr wrap="none" rtlCol="0">
              <a:spAutoFit/>
            </a:bodyPr>
            <a:lstStyle/>
            <a:p>
              <a:r>
                <a:rPr lang="en-IN" sz="1000" dirty="0"/>
                <a:t>(swapped)Temp[7:0]</a:t>
              </a:r>
            </a:p>
          </p:txBody>
        </p:sp>
        <p:sp>
          <p:nvSpPr>
            <p:cNvPr id="21" name="TextBox 20">
              <a:extLst>
                <a:ext uri="{FF2B5EF4-FFF2-40B4-BE49-F238E27FC236}">
                  <a16:creationId xmlns:a16="http://schemas.microsoft.com/office/drawing/2014/main" id="{373C15A9-8180-4E40-8EC6-BAB733D9C400}"/>
                </a:ext>
              </a:extLst>
            </p:cNvPr>
            <p:cNvSpPr txBox="1"/>
            <p:nvPr/>
          </p:nvSpPr>
          <p:spPr>
            <a:xfrm>
              <a:off x="10210176" y="3893230"/>
              <a:ext cx="726481" cy="246221"/>
            </a:xfrm>
            <a:prstGeom prst="rect">
              <a:avLst/>
            </a:prstGeom>
            <a:noFill/>
          </p:spPr>
          <p:txBody>
            <a:bodyPr wrap="none" rtlCol="0">
              <a:spAutoFit/>
            </a:bodyPr>
            <a:lstStyle/>
            <a:p>
              <a:r>
                <a:rPr lang="en-IN" sz="1000" dirty="0"/>
                <a:t>Temp[7:0]</a:t>
              </a:r>
            </a:p>
          </p:txBody>
        </p:sp>
        <p:cxnSp>
          <p:nvCxnSpPr>
            <p:cNvPr id="22" name="Straight Connector 21">
              <a:extLst>
                <a:ext uri="{FF2B5EF4-FFF2-40B4-BE49-F238E27FC236}">
                  <a16:creationId xmlns:a16="http://schemas.microsoft.com/office/drawing/2014/main" id="{7236A791-A768-40CC-893A-F11F4C9E9D4F}"/>
                </a:ext>
              </a:extLst>
            </p:cNvPr>
            <p:cNvCxnSpPr>
              <a:cxnSpLocks/>
              <a:stCxn id="8" idx="3"/>
            </p:cNvCxnSpPr>
            <p:nvPr/>
          </p:nvCxnSpPr>
          <p:spPr>
            <a:xfrm>
              <a:off x="11068013" y="4345904"/>
              <a:ext cx="21044" cy="63431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E0DB3D81-72DA-4973-81F8-4739BDDFA2D7}"/>
                </a:ext>
              </a:extLst>
            </p:cNvPr>
            <p:cNvSpPr txBox="1"/>
            <p:nvPr/>
          </p:nvSpPr>
          <p:spPr>
            <a:xfrm>
              <a:off x="10725816" y="4910899"/>
              <a:ext cx="627095" cy="246221"/>
            </a:xfrm>
            <a:prstGeom prst="rect">
              <a:avLst/>
            </a:prstGeom>
            <a:noFill/>
          </p:spPr>
          <p:txBody>
            <a:bodyPr wrap="none" rtlCol="0">
              <a:spAutoFit/>
            </a:bodyPr>
            <a:lstStyle/>
            <a:p>
              <a:r>
                <a:rPr lang="en-IN" sz="1000" dirty="0"/>
                <a:t>Temp[7]</a:t>
              </a:r>
            </a:p>
          </p:txBody>
        </p:sp>
        <p:sp>
          <p:nvSpPr>
            <p:cNvPr id="27" name="TextBox 26">
              <a:extLst>
                <a:ext uri="{FF2B5EF4-FFF2-40B4-BE49-F238E27FC236}">
                  <a16:creationId xmlns:a16="http://schemas.microsoft.com/office/drawing/2014/main" id="{2D80405C-B262-49A0-81B9-DAC55F1FDE83}"/>
                </a:ext>
              </a:extLst>
            </p:cNvPr>
            <p:cNvSpPr txBox="1"/>
            <p:nvPr/>
          </p:nvSpPr>
          <p:spPr>
            <a:xfrm>
              <a:off x="10885853" y="3614129"/>
              <a:ext cx="250390" cy="246221"/>
            </a:xfrm>
            <a:prstGeom prst="rect">
              <a:avLst/>
            </a:prstGeom>
            <a:noFill/>
          </p:spPr>
          <p:txBody>
            <a:bodyPr wrap="none" rtlCol="0">
              <a:spAutoFit/>
            </a:bodyPr>
            <a:lstStyle/>
            <a:p>
              <a:r>
                <a:rPr lang="en-IN" sz="1000" dirty="0"/>
                <a:t>0</a:t>
              </a:r>
            </a:p>
          </p:txBody>
        </p:sp>
        <p:sp>
          <p:nvSpPr>
            <p:cNvPr id="28" name="TextBox 27">
              <a:extLst>
                <a:ext uri="{FF2B5EF4-FFF2-40B4-BE49-F238E27FC236}">
                  <a16:creationId xmlns:a16="http://schemas.microsoft.com/office/drawing/2014/main" id="{EDF9994D-3B2E-46CF-A83A-A76100A75814}"/>
                </a:ext>
              </a:extLst>
            </p:cNvPr>
            <p:cNvSpPr txBox="1"/>
            <p:nvPr/>
          </p:nvSpPr>
          <p:spPr>
            <a:xfrm>
              <a:off x="10919662" y="3969960"/>
              <a:ext cx="250390" cy="246221"/>
            </a:xfrm>
            <a:prstGeom prst="rect">
              <a:avLst/>
            </a:prstGeom>
            <a:noFill/>
          </p:spPr>
          <p:txBody>
            <a:bodyPr wrap="none" rtlCol="0">
              <a:spAutoFit/>
            </a:bodyPr>
            <a:lstStyle/>
            <a:p>
              <a:r>
                <a:rPr lang="en-IN" sz="1000" dirty="0"/>
                <a:t>1</a:t>
              </a:r>
            </a:p>
          </p:txBody>
        </p:sp>
        <p:sp>
          <p:nvSpPr>
            <p:cNvPr id="29" name="TextBox 28">
              <a:extLst>
                <a:ext uri="{FF2B5EF4-FFF2-40B4-BE49-F238E27FC236}">
                  <a16:creationId xmlns:a16="http://schemas.microsoft.com/office/drawing/2014/main" id="{F1EA534D-9AB1-4AC3-B91D-ED0914B6B799}"/>
                </a:ext>
              </a:extLst>
            </p:cNvPr>
            <p:cNvSpPr txBox="1"/>
            <p:nvPr/>
          </p:nvSpPr>
          <p:spPr>
            <a:xfrm>
              <a:off x="11099841" y="3647009"/>
              <a:ext cx="503664" cy="246221"/>
            </a:xfrm>
            <a:prstGeom prst="rect">
              <a:avLst/>
            </a:prstGeom>
            <a:noFill/>
          </p:spPr>
          <p:txBody>
            <a:bodyPr wrap="none" rtlCol="0">
              <a:spAutoFit/>
            </a:bodyPr>
            <a:lstStyle/>
            <a:p>
              <a:r>
                <a:rPr lang="en-IN" sz="1000" dirty="0"/>
                <a:t>A[7:0]</a:t>
              </a:r>
            </a:p>
          </p:txBody>
        </p:sp>
      </p:grpSp>
      <p:sp>
        <p:nvSpPr>
          <p:cNvPr id="31" name="Diagonal Stripe 30">
            <a:extLst>
              <a:ext uri="{FF2B5EF4-FFF2-40B4-BE49-F238E27FC236}">
                <a16:creationId xmlns:a16="http://schemas.microsoft.com/office/drawing/2014/main" id="{E34CCA4E-9F64-4144-AA00-6346CC098B79}"/>
              </a:ext>
            </a:extLst>
          </p:cNvPr>
          <p:cNvSpPr/>
          <p:nvPr/>
        </p:nvSpPr>
        <p:spPr>
          <a:xfrm rot="7055280">
            <a:off x="10013504" y="1011234"/>
            <a:ext cx="865414" cy="522514"/>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2" name="Straight Connector 31">
            <a:extLst>
              <a:ext uri="{FF2B5EF4-FFF2-40B4-BE49-F238E27FC236}">
                <a16:creationId xmlns:a16="http://schemas.microsoft.com/office/drawing/2014/main" id="{EAA5D3EF-C045-4526-A0F4-BBC756F53ADD}"/>
              </a:ext>
            </a:extLst>
          </p:cNvPr>
          <p:cNvCxnSpPr>
            <a:cxnSpLocks/>
          </p:cNvCxnSpPr>
          <p:nvPr/>
        </p:nvCxnSpPr>
        <p:spPr>
          <a:xfrm>
            <a:off x="9763897" y="946535"/>
            <a:ext cx="6580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A7FE584B-BCCB-43FB-A663-31995F49A35A}"/>
              </a:ext>
            </a:extLst>
          </p:cNvPr>
          <p:cNvCxnSpPr>
            <a:cxnSpLocks/>
          </p:cNvCxnSpPr>
          <p:nvPr/>
        </p:nvCxnSpPr>
        <p:spPr>
          <a:xfrm>
            <a:off x="9763897" y="1374980"/>
            <a:ext cx="68231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2C43D0A-EE40-4C7B-B7E9-DB047811AE32}"/>
              </a:ext>
            </a:extLst>
          </p:cNvPr>
          <p:cNvCxnSpPr>
            <a:cxnSpLocks/>
            <a:stCxn id="31" idx="2"/>
          </p:cNvCxnSpPr>
          <p:nvPr/>
        </p:nvCxnSpPr>
        <p:spPr>
          <a:xfrm>
            <a:off x="10662182" y="1141232"/>
            <a:ext cx="413238" cy="0"/>
          </a:xfrm>
          <a:prstGeom prst="line">
            <a:avLst/>
          </a:prstGeom>
          <a:ln w="28575"/>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858BB81A-2AD5-448A-9248-6A917CCF5933}"/>
              </a:ext>
            </a:extLst>
          </p:cNvPr>
          <p:cNvSpPr txBox="1"/>
          <p:nvPr/>
        </p:nvSpPr>
        <p:spPr>
          <a:xfrm>
            <a:off x="9736232" y="726749"/>
            <a:ext cx="627095" cy="246221"/>
          </a:xfrm>
          <a:prstGeom prst="rect">
            <a:avLst/>
          </a:prstGeom>
          <a:noFill/>
        </p:spPr>
        <p:txBody>
          <a:bodyPr wrap="none" rtlCol="0">
            <a:spAutoFit/>
          </a:bodyPr>
          <a:lstStyle/>
          <a:p>
            <a:r>
              <a:rPr lang="en-IN" sz="1000" dirty="0"/>
              <a:t>Temp[1]</a:t>
            </a:r>
          </a:p>
        </p:txBody>
      </p:sp>
      <p:sp>
        <p:nvSpPr>
          <p:cNvPr id="36" name="TextBox 35">
            <a:extLst>
              <a:ext uri="{FF2B5EF4-FFF2-40B4-BE49-F238E27FC236}">
                <a16:creationId xmlns:a16="http://schemas.microsoft.com/office/drawing/2014/main" id="{88AF1A48-29F2-486A-8B20-DB9079CE8491}"/>
              </a:ext>
            </a:extLst>
          </p:cNvPr>
          <p:cNvSpPr txBox="1"/>
          <p:nvPr/>
        </p:nvSpPr>
        <p:spPr>
          <a:xfrm>
            <a:off x="9719730" y="1132563"/>
            <a:ext cx="627095" cy="246221"/>
          </a:xfrm>
          <a:prstGeom prst="rect">
            <a:avLst/>
          </a:prstGeom>
          <a:noFill/>
        </p:spPr>
        <p:txBody>
          <a:bodyPr wrap="none" rtlCol="0">
            <a:spAutoFit/>
          </a:bodyPr>
          <a:lstStyle/>
          <a:p>
            <a:r>
              <a:rPr lang="en-IN" sz="1000" dirty="0"/>
              <a:t>Temp[0]</a:t>
            </a:r>
          </a:p>
        </p:txBody>
      </p:sp>
      <p:cxnSp>
        <p:nvCxnSpPr>
          <p:cNvPr id="37" name="Straight Connector 36">
            <a:extLst>
              <a:ext uri="{FF2B5EF4-FFF2-40B4-BE49-F238E27FC236}">
                <a16:creationId xmlns:a16="http://schemas.microsoft.com/office/drawing/2014/main" id="{2D40C74A-AD9F-42AE-8D6B-3F808E503921}"/>
              </a:ext>
            </a:extLst>
          </p:cNvPr>
          <p:cNvCxnSpPr>
            <a:cxnSpLocks/>
            <a:stCxn id="31" idx="3"/>
          </p:cNvCxnSpPr>
          <p:nvPr/>
        </p:nvCxnSpPr>
        <p:spPr>
          <a:xfrm>
            <a:off x="10577567" y="1585237"/>
            <a:ext cx="21044" cy="634310"/>
          </a:xfrm>
          <a:prstGeom prst="line">
            <a:avLst/>
          </a:prstGeom>
          <a:ln w="28575"/>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4A5F443E-E818-4C68-BE7D-BDED3776C951}"/>
              </a:ext>
            </a:extLst>
          </p:cNvPr>
          <p:cNvSpPr txBox="1"/>
          <p:nvPr/>
        </p:nvSpPr>
        <p:spPr>
          <a:xfrm>
            <a:off x="10235370" y="2174725"/>
            <a:ext cx="627095" cy="246221"/>
          </a:xfrm>
          <a:prstGeom prst="rect">
            <a:avLst/>
          </a:prstGeom>
          <a:noFill/>
        </p:spPr>
        <p:txBody>
          <a:bodyPr wrap="none" rtlCol="0">
            <a:spAutoFit/>
          </a:bodyPr>
          <a:lstStyle/>
          <a:p>
            <a:r>
              <a:rPr lang="en-IN" sz="1000" dirty="0"/>
              <a:t>Temp[7]</a:t>
            </a:r>
          </a:p>
        </p:txBody>
      </p:sp>
      <p:sp>
        <p:nvSpPr>
          <p:cNvPr id="39" name="TextBox 38">
            <a:extLst>
              <a:ext uri="{FF2B5EF4-FFF2-40B4-BE49-F238E27FC236}">
                <a16:creationId xmlns:a16="http://schemas.microsoft.com/office/drawing/2014/main" id="{FADE0B72-F5AD-47E6-9280-17CEA56BDAD6}"/>
              </a:ext>
            </a:extLst>
          </p:cNvPr>
          <p:cNvSpPr txBox="1"/>
          <p:nvPr/>
        </p:nvSpPr>
        <p:spPr>
          <a:xfrm>
            <a:off x="10395407" y="853462"/>
            <a:ext cx="250390" cy="246221"/>
          </a:xfrm>
          <a:prstGeom prst="rect">
            <a:avLst/>
          </a:prstGeom>
          <a:noFill/>
        </p:spPr>
        <p:txBody>
          <a:bodyPr wrap="none" rtlCol="0">
            <a:spAutoFit/>
          </a:bodyPr>
          <a:lstStyle/>
          <a:p>
            <a:r>
              <a:rPr lang="en-IN" sz="1000" dirty="0"/>
              <a:t>0</a:t>
            </a:r>
          </a:p>
        </p:txBody>
      </p:sp>
      <p:sp>
        <p:nvSpPr>
          <p:cNvPr id="40" name="TextBox 39">
            <a:extLst>
              <a:ext uri="{FF2B5EF4-FFF2-40B4-BE49-F238E27FC236}">
                <a16:creationId xmlns:a16="http://schemas.microsoft.com/office/drawing/2014/main" id="{30A870DC-B8CD-48C9-8DD8-304D37A6A34F}"/>
              </a:ext>
            </a:extLst>
          </p:cNvPr>
          <p:cNvSpPr txBox="1"/>
          <p:nvPr/>
        </p:nvSpPr>
        <p:spPr>
          <a:xfrm>
            <a:off x="10429216" y="1209293"/>
            <a:ext cx="250390" cy="246221"/>
          </a:xfrm>
          <a:prstGeom prst="rect">
            <a:avLst/>
          </a:prstGeom>
          <a:noFill/>
        </p:spPr>
        <p:txBody>
          <a:bodyPr wrap="none" rtlCol="0">
            <a:spAutoFit/>
          </a:bodyPr>
          <a:lstStyle/>
          <a:p>
            <a:r>
              <a:rPr lang="en-IN" sz="1000" dirty="0"/>
              <a:t>1</a:t>
            </a:r>
          </a:p>
        </p:txBody>
      </p:sp>
      <p:sp>
        <p:nvSpPr>
          <p:cNvPr id="41" name="TextBox 40">
            <a:extLst>
              <a:ext uri="{FF2B5EF4-FFF2-40B4-BE49-F238E27FC236}">
                <a16:creationId xmlns:a16="http://schemas.microsoft.com/office/drawing/2014/main" id="{7426F6AC-DB34-42EE-A28B-B539EF187B62}"/>
              </a:ext>
            </a:extLst>
          </p:cNvPr>
          <p:cNvSpPr txBox="1"/>
          <p:nvPr/>
        </p:nvSpPr>
        <p:spPr>
          <a:xfrm>
            <a:off x="10609395" y="886342"/>
            <a:ext cx="404278" cy="246221"/>
          </a:xfrm>
          <a:prstGeom prst="rect">
            <a:avLst/>
          </a:prstGeom>
          <a:noFill/>
        </p:spPr>
        <p:txBody>
          <a:bodyPr wrap="none" rtlCol="0">
            <a:spAutoFit/>
          </a:bodyPr>
          <a:lstStyle/>
          <a:p>
            <a:r>
              <a:rPr lang="en-IN" sz="1000" dirty="0"/>
              <a:t>A[0]</a:t>
            </a:r>
          </a:p>
        </p:txBody>
      </p:sp>
      <p:sp>
        <p:nvSpPr>
          <p:cNvPr id="44" name="TextBox 43">
            <a:extLst>
              <a:ext uri="{FF2B5EF4-FFF2-40B4-BE49-F238E27FC236}">
                <a16:creationId xmlns:a16="http://schemas.microsoft.com/office/drawing/2014/main" id="{2FFD4ECE-9665-4EF4-B975-5D1DE3CFB385}"/>
              </a:ext>
            </a:extLst>
          </p:cNvPr>
          <p:cNvSpPr txBox="1"/>
          <p:nvPr/>
        </p:nvSpPr>
        <p:spPr>
          <a:xfrm>
            <a:off x="9361509" y="245062"/>
            <a:ext cx="2204357" cy="261610"/>
          </a:xfrm>
          <a:prstGeom prst="rect">
            <a:avLst/>
          </a:prstGeom>
          <a:noFill/>
        </p:spPr>
        <p:txBody>
          <a:bodyPr wrap="square" rtlCol="0">
            <a:spAutoFit/>
          </a:bodyPr>
          <a:lstStyle/>
          <a:p>
            <a:r>
              <a:rPr lang="en-IN" sz="1050" b="1" dirty="0"/>
              <a:t>Condition if Select line=0 =&gt;Swap</a:t>
            </a:r>
          </a:p>
        </p:txBody>
      </p:sp>
    </p:spTree>
    <p:extLst>
      <p:ext uri="{BB962C8B-B14F-4D97-AF65-F5344CB8AC3E}">
        <p14:creationId xmlns:p14="http://schemas.microsoft.com/office/powerpoint/2010/main" val="382377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A11692-4B56-4AE4-9561-5B2F6BF93E66}"/>
              </a:ext>
            </a:extLst>
          </p:cNvPr>
          <p:cNvSpPr txBox="1"/>
          <p:nvPr/>
        </p:nvSpPr>
        <p:spPr>
          <a:xfrm>
            <a:off x="407533" y="444599"/>
            <a:ext cx="10064523" cy="3693319"/>
          </a:xfrm>
          <a:prstGeom prst="rect">
            <a:avLst/>
          </a:prstGeom>
          <a:noFill/>
        </p:spPr>
        <p:txBody>
          <a:bodyPr wrap="square">
            <a:spAutoFit/>
          </a:bodyPr>
          <a:lstStyle/>
          <a:p>
            <a:r>
              <a:rPr lang="en-IN" b="1" dirty="0"/>
              <a:t>Overall Doubts</a:t>
            </a:r>
            <a:br>
              <a:rPr lang="en-IN" b="1" dirty="0"/>
            </a:br>
            <a:r>
              <a:rPr lang="en-IN" b="1" dirty="0"/>
              <a:t>1) NO Problem with LFSR AND CFSR.</a:t>
            </a:r>
          </a:p>
          <a:p>
            <a:r>
              <a:rPr lang="en-IN" b="1" dirty="0"/>
              <a:t>2)Although it is said that Bit swapping  PRPG’s are used  for low power consumption but In our Case we are not getting Low Power and Delays are also more.</a:t>
            </a:r>
          </a:p>
          <a:p>
            <a:r>
              <a:rPr lang="en-IN" b="1" dirty="0"/>
              <a:t>3) Which Bit swapping Method should be used?</a:t>
            </a:r>
            <a:br>
              <a:rPr lang="en-IN" b="1" dirty="0"/>
            </a:br>
            <a:r>
              <a:rPr lang="en-IN" b="1" dirty="0"/>
              <a:t>4) Should we give the Golden values in the code itself or read them from a file?</a:t>
            </a:r>
          </a:p>
          <a:p>
            <a:endParaRPr lang="en-IN" dirty="0"/>
          </a:p>
          <a:p>
            <a:endParaRPr lang="en-IN" dirty="0"/>
          </a:p>
          <a:p>
            <a:endParaRPr lang="en-IN" dirty="0"/>
          </a:p>
          <a:p>
            <a:endParaRPr lang="en-IN" dirty="0"/>
          </a:p>
          <a:p>
            <a:r>
              <a:rPr lang="en-IN" dirty="0"/>
              <a:t> </a:t>
            </a:r>
          </a:p>
          <a:p>
            <a:endParaRPr lang="en-IN" dirty="0"/>
          </a:p>
          <a:p>
            <a:endParaRPr lang="en-IN" dirty="0"/>
          </a:p>
        </p:txBody>
      </p:sp>
    </p:spTree>
    <p:extLst>
      <p:ext uri="{BB962C8B-B14F-4D97-AF65-F5344CB8AC3E}">
        <p14:creationId xmlns:p14="http://schemas.microsoft.com/office/powerpoint/2010/main" val="19944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ECF427-8017-4901-8E50-58C67F51D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571" y="1388547"/>
            <a:ext cx="5084270" cy="3811612"/>
          </a:xfrm>
          <a:prstGeom prst="rect">
            <a:avLst/>
          </a:prstGeom>
        </p:spPr>
      </p:pic>
      <p:pic>
        <p:nvPicPr>
          <p:cNvPr id="5" name="Picture 4">
            <a:extLst>
              <a:ext uri="{FF2B5EF4-FFF2-40B4-BE49-F238E27FC236}">
                <a16:creationId xmlns:a16="http://schemas.microsoft.com/office/drawing/2014/main" id="{0E20F6AE-0FD6-4036-865C-7E2F9E4BE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88547"/>
            <a:ext cx="5084270" cy="3811612"/>
          </a:xfrm>
          <a:prstGeom prst="rect">
            <a:avLst/>
          </a:prstGeom>
        </p:spPr>
      </p:pic>
    </p:spTree>
    <p:extLst>
      <p:ext uri="{BB962C8B-B14F-4D97-AF65-F5344CB8AC3E}">
        <p14:creationId xmlns:p14="http://schemas.microsoft.com/office/powerpoint/2010/main" val="403600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6C63F0-DF28-48DD-9E2F-75CD8C2A7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870" y="690366"/>
            <a:ext cx="7306070" cy="5477267"/>
          </a:xfrm>
          <a:prstGeom prst="rect">
            <a:avLst/>
          </a:prstGeom>
        </p:spPr>
      </p:pic>
      <p:sp>
        <p:nvSpPr>
          <p:cNvPr id="2" name="TextBox 1">
            <a:extLst>
              <a:ext uri="{FF2B5EF4-FFF2-40B4-BE49-F238E27FC236}">
                <a16:creationId xmlns:a16="http://schemas.microsoft.com/office/drawing/2014/main" id="{D1FF56E0-1AC6-4F63-A487-EEA3EF030F28}"/>
              </a:ext>
            </a:extLst>
          </p:cNvPr>
          <p:cNvSpPr txBox="1"/>
          <p:nvPr/>
        </p:nvSpPr>
        <p:spPr>
          <a:xfrm>
            <a:off x="8964386" y="1061357"/>
            <a:ext cx="2881993" cy="2308324"/>
          </a:xfrm>
          <a:prstGeom prst="rect">
            <a:avLst/>
          </a:prstGeom>
          <a:noFill/>
        </p:spPr>
        <p:txBody>
          <a:bodyPr wrap="square" rtlCol="0">
            <a:spAutoFit/>
          </a:bodyPr>
          <a:lstStyle/>
          <a:p>
            <a:r>
              <a:rPr lang="en-IN" b="1" dirty="0"/>
              <a:t>The Doubt is although we have reduced the transitions </a:t>
            </a:r>
          </a:p>
          <a:p>
            <a:r>
              <a:rPr lang="en-IN" b="1" dirty="0"/>
              <a:t>In BSLFSR and BSCFSR The power is not been reduced instead these Bit swapping Pattern generators Consume more delay and Power.</a:t>
            </a:r>
          </a:p>
        </p:txBody>
      </p:sp>
    </p:spTree>
    <p:extLst>
      <p:ext uri="{BB962C8B-B14F-4D97-AF65-F5344CB8AC3E}">
        <p14:creationId xmlns:p14="http://schemas.microsoft.com/office/powerpoint/2010/main" val="184426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DB3A46-D47E-4A5F-92D5-B22BD69F9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965" y="690366"/>
            <a:ext cx="7306070" cy="5477267"/>
          </a:xfrm>
          <a:prstGeom prst="rect">
            <a:avLst/>
          </a:prstGeom>
        </p:spPr>
      </p:pic>
    </p:spTree>
    <p:extLst>
      <p:ext uri="{BB962C8B-B14F-4D97-AF65-F5344CB8AC3E}">
        <p14:creationId xmlns:p14="http://schemas.microsoft.com/office/powerpoint/2010/main" val="214055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C80B26-BA2B-4FA7-B233-C9708C676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965" y="690366"/>
            <a:ext cx="7306070" cy="5477267"/>
          </a:xfrm>
          <a:prstGeom prst="rect">
            <a:avLst/>
          </a:prstGeom>
        </p:spPr>
      </p:pic>
    </p:spTree>
    <p:extLst>
      <p:ext uri="{BB962C8B-B14F-4D97-AF65-F5344CB8AC3E}">
        <p14:creationId xmlns:p14="http://schemas.microsoft.com/office/powerpoint/2010/main" val="383329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294BCA-3EF0-4CC5-9E04-C034E5C4B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965" y="690366"/>
            <a:ext cx="7306070" cy="5477267"/>
          </a:xfrm>
          <a:prstGeom prst="rect">
            <a:avLst/>
          </a:prstGeom>
        </p:spPr>
      </p:pic>
    </p:spTree>
    <p:extLst>
      <p:ext uri="{BB962C8B-B14F-4D97-AF65-F5344CB8AC3E}">
        <p14:creationId xmlns:p14="http://schemas.microsoft.com/office/powerpoint/2010/main" val="385638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EAF327-1388-4A14-90A8-CA0E75BFA9E7}"/>
              </a:ext>
            </a:extLst>
          </p:cNvPr>
          <p:cNvSpPr txBox="1"/>
          <p:nvPr/>
        </p:nvSpPr>
        <p:spPr>
          <a:xfrm>
            <a:off x="246909" y="198783"/>
            <a:ext cx="7527234" cy="830997"/>
          </a:xfrm>
          <a:prstGeom prst="rect">
            <a:avLst/>
          </a:prstGeom>
          <a:noFill/>
        </p:spPr>
        <p:txBody>
          <a:bodyPr wrap="square" rtlCol="0">
            <a:spAutoFit/>
          </a:bodyPr>
          <a:lstStyle/>
          <a:p>
            <a:r>
              <a:rPr lang="en-IN" sz="2400" dirty="0"/>
              <a:t>Clock Frequency=100MHZ  Golden signature in stored in File</a:t>
            </a:r>
          </a:p>
        </p:txBody>
      </p:sp>
      <p:pic>
        <p:nvPicPr>
          <p:cNvPr id="3" name="Picture 2">
            <a:extLst>
              <a:ext uri="{FF2B5EF4-FFF2-40B4-BE49-F238E27FC236}">
                <a16:creationId xmlns:a16="http://schemas.microsoft.com/office/drawing/2014/main" id="{8995973A-8CEA-484D-8E79-0D2B2A2BB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965" y="690366"/>
            <a:ext cx="7306070" cy="5477267"/>
          </a:xfrm>
          <a:prstGeom prst="rect">
            <a:avLst/>
          </a:prstGeom>
        </p:spPr>
      </p:pic>
      <p:sp>
        <p:nvSpPr>
          <p:cNvPr id="2" name="TextBox 1">
            <a:extLst>
              <a:ext uri="{FF2B5EF4-FFF2-40B4-BE49-F238E27FC236}">
                <a16:creationId xmlns:a16="http://schemas.microsoft.com/office/drawing/2014/main" id="{BBCB1F3B-D7E8-499B-ACC1-60CE985C9D89}"/>
              </a:ext>
            </a:extLst>
          </p:cNvPr>
          <p:cNvSpPr txBox="1"/>
          <p:nvPr/>
        </p:nvSpPr>
        <p:spPr>
          <a:xfrm>
            <a:off x="9846129" y="1387929"/>
            <a:ext cx="1828800" cy="2554545"/>
          </a:xfrm>
          <a:prstGeom prst="rect">
            <a:avLst/>
          </a:prstGeom>
          <a:noFill/>
        </p:spPr>
        <p:txBody>
          <a:bodyPr wrap="square" rtlCol="0">
            <a:spAutoFit/>
          </a:bodyPr>
          <a:lstStyle/>
          <a:p>
            <a:r>
              <a:rPr lang="en-IN" sz="2000" b="1" dirty="0"/>
              <a:t>Here We have stored the golden signature values in the file and then reading it in the code</a:t>
            </a:r>
          </a:p>
        </p:txBody>
      </p:sp>
    </p:spTree>
    <p:extLst>
      <p:ext uri="{BB962C8B-B14F-4D97-AF65-F5344CB8AC3E}">
        <p14:creationId xmlns:p14="http://schemas.microsoft.com/office/powerpoint/2010/main" val="24673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17B852-4D96-4FCB-AA07-B47EA077F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302" y="1508515"/>
            <a:ext cx="4813899" cy="3608918"/>
          </a:xfrm>
          <a:prstGeom prst="rect">
            <a:avLst/>
          </a:prstGeom>
        </p:spPr>
      </p:pic>
      <p:pic>
        <p:nvPicPr>
          <p:cNvPr id="5" name="Picture 4">
            <a:extLst>
              <a:ext uri="{FF2B5EF4-FFF2-40B4-BE49-F238E27FC236}">
                <a16:creationId xmlns:a16="http://schemas.microsoft.com/office/drawing/2014/main" id="{3D052138-32DA-491D-AF32-8C57D1CAF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91946"/>
            <a:ext cx="5102778" cy="3825487"/>
          </a:xfrm>
          <a:prstGeom prst="rect">
            <a:avLst/>
          </a:prstGeom>
        </p:spPr>
      </p:pic>
    </p:spTree>
    <p:extLst>
      <p:ext uri="{BB962C8B-B14F-4D97-AF65-F5344CB8AC3E}">
        <p14:creationId xmlns:p14="http://schemas.microsoft.com/office/powerpoint/2010/main" val="137182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51FA2-7264-4613-8C13-8475D0222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965" y="690366"/>
            <a:ext cx="7306070" cy="5477267"/>
          </a:xfrm>
          <a:prstGeom prst="rect">
            <a:avLst/>
          </a:prstGeom>
        </p:spPr>
      </p:pic>
      <p:sp>
        <p:nvSpPr>
          <p:cNvPr id="2" name="TextBox 1">
            <a:extLst>
              <a:ext uri="{FF2B5EF4-FFF2-40B4-BE49-F238E27FC236}">
                <a16:creationId xmlns:a16="http://schemas.microsoft.com/office/drawing/2014/main" id="{4E5578DE-61D8-42B7-B203-7AEB12040360}"/>
              </a:ext>
            </a:extLst>
          </p:cNvPr>
          <p:cNvSpPr txBox="1"/>
          <p:nvPr/>
        </p:nvSpPr>
        <p:spPr>
          <a:xfrm>
            <a:off x="9356271" y="1543050"/>
            <a:ext cx="2196193" cy="2862322"/>
          </a:xfrm>
          <a:prstGeom prst="rect">
            <a:avLst/>
          </a:prstGeom>
          <a:noFill/>
        </p:spPr>
        <p:txBody>
          <a:bodyPr wrap="square" rtlCol="0">
            <a:spAutoFit/>
          </a:bodyPr>
          <a:lstStyle/>
          <a:p>
            <a:r>
              <a:rPr lang="en-IN" b="1" dirty="0"/>
              <a:t>The Power Consumption is Reduced (Nearly it is half of the previous Method) if we use this Method. But we thought that We can’t Use file reading while dumping in the FPGA.</a:t>
            </a:r>
          </a:p>
        </p:txBody>
      </p:sp>
    </p:spTree>
    <p:extLst>
      <p:ext uri="{BB962C8B-B14F-4D97-AF65-F5344CB8AC3E}">
        <p14:creationId xmlns:p14="http://schemas.microsoft.com/office/powerpoint/2010/main" val="405185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519</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kotagi</dc:creator>
  <cp:lastModifiedBy>Aman kotagi</cp:lastModifiedBy>
  <cp:revision>10</cp:revision>
  <dcterms:created xsi:type="dcterms:W3CDTF">2024-10-13T12:09:01Z</dcterms:created>
  <dcterms:modified xsi:type="dcterms:W3CDTF">2024-10-17T15:53:07Z</dcterms:modified>
</cp:coreProperties>
</file>