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60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907B-84FB-41C4-BA15-52DFCAF87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B936E-D5E8-47E7-97AF-BD8EECC55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3C24-2C6F-4A5B-A200-EB0FEAFA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F7B1-6C31-42CE-9F2D-895061CCFFC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204E-5447-41F1-93D1-7B4E2E9E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CBE7-B29A-4629-B8B7-9F98A0BA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8570-EFB9-4D01-8D8C-D67ED0556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5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1F36-9F63-42FA-9338-0F913A2F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D316A-0387-46EA-8E6E-CD333D0C3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8CAF-120C-4C35-B275-35BD615B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F7B1-6C31-42CE-9F2D-895061CCFFC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9943D-09F4-45F1-A368-156485FF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2717D-7916-47D1-A9EC-50ACB189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8570-EFB9-4D01-8D8C-D67ED0556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42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3E2E3-A426-4591-99E0-5056C6D34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397F5-A3D2-4E80-9A79-FA9A5AD9B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B617D-A5E9-4D7E-9CED-4BDCA7C0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F7B1-6C31-42CE-9F2D-895061CCFFC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EA065-1042-4DBF-8F4C-54EB1AD9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E39B-FC28-41C7-BDD0-62D2EEC0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8570-EFB9-4D01-8D8C-D67ED0556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4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4D9D-7BCF-42F0-9BAF-002CC590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A1BF-D49C-48BE-B407-1014B96C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CE1ED-0DD0-45ED-AFCA-22D5099F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F7B1-6C31-42CE-9F2D-895061CCFFC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FBC3-2E06-431F-9002-0DAFC67E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4A094-61D3-44D8-B213-55174247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8570-EFB9-4D01-8D8C-D67ED0556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06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DBFC-B041-4F88-A2B6-40F2B28F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847EB-3163-4CE0-A5DB-22E90897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07C79-D91A-413A-810A-B8B8B4C8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F7B1-6C31-42CE-9F2D-895061CCFFC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FA15D-B750-4EA7-B39D-BBB80117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1FF80-63FC-4246-96B3-77396FD3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8570-EFB9-4D01-8D8C-D67ED0556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62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11D2-FC93-4C2F-B2B6-A459F52A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281A-643E-455B-A510-53FB37BCE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A4DE5-7BC9-4DCD-8D2F-CE96DC72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FAB0E-2D75-408E-9465-4BF04DB2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F7B1-6C31-42CE-9F2D-895061CCFFC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C0FD7-CD55-4E43-A160-B8555029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71B41-A4B7-4137-9BB4-CEF08AA4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8570-EFB9-4D01-8D8C-D67ED0556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1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5F4F-6576-4B4A-B2C9-BDFC5397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029C5-8E19-436D-ADCF-9C46C2EC7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673CF-F7E2-4168-90DB-B9E007024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A0E20-979B-4A6A-9024-0BDCED9A7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CD8E5-8200-418A-880B-C81878595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5020B-214C-4D8E-B0C9-48154173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F7B1-6C31-42CE-9F2D-895061CCFFC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A2ECF-9EBC-421F-8A13-08105FA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28879-6F0C-4554-BFFD-843A9AAF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8570-EFB9-4D01-8D8C-D67ED0556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32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36DD-EA78-472E-B642-938D90AD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64133-D7D7-4774-A09D-DA217E50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F7B1-6C31-42CE-9F2D-895061CCFFC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5F2FB-8929-4ACE-83DC-FC03500F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94A75-3790-424A-AF62-385F06B3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8570-EFB9-4D01-8D8C-D67ED0556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6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1795C-0839-4B53-B4CF-15E60BB4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F7B1-6C31-42CE-9F2D-895061CCFFC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21C1D-383B-4E45-BA3D-599B4BF6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CCF75-257A-4A84-BA16-F8ADE821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8570-EFB9-4D01-8D8C-D67ED0556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09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D689-84E4-4BB3-9E4B-FDE3C762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09A7-7F07-4540-B823-C4B5AE26E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8420D-7E42-4426-826C-32C3883C1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39CFC-3E85-4201-A54A-BB0DA903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F7B1-6C31-42CE-9F2D-895061CCFFC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DCD36-2AF8-43EB-A74E-58C6D601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AC48B-1E1A-4990-8562-5F33992B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8570-EFB9-4D01-8D8C-D67ED0556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25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C159-C886-472A-953D-78ACA519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80B19-16F5-453B-997A-9F9624648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DC97C-AD11-4DDC-BB01-D29C8A5F9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23154-B1B5-47CD-BCB8-630503FE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F7B1-6C31-42CE-9F2D-895061CCFFC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B00EA-3C0B-44E0-A09D-0F044915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9DAB-EC19-4B51-9AB2-3BF2A676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8570-EFB9-4D01-8D8C-D67ED0556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8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B80BD-4889-4210-BB8A-696F9E5C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241D8-669F-4458-9A69-1444C23AE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1A89-C971-48EB-AAA9-2470BC0D1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F7B1-6C31-42CE-9F2D-895061CCFFC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4FA49-535D-4234-9639-4255DFCE2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84E7-A87F-4D21-8730-EF318B2AF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68570-EFB9-4D01-8D8C-D67ED0556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13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EAF327-1388-4A14-90A8-CA0E75BFA9E7}"/>
              </a:ext>
            </a:extLst>
          </p:cNvPr>
          <p:cNvSpPr txBox="1"/>
          <p:nvPr/>
        </p:nvSpPr>
        <p:spPr>
          <a:xfrm>
            <a:off x="198783" y="198783"/>
            <a:ext cx="75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Clock Frequency=200MHZ  Golden signature in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AE38A-F0C1-474E-8735-0D2E15AEC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65" y="690366"/>
            <a:ext cx="7306070" cy="54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8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29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51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40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69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CF427-8017-4901-8E50-58C67F51D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71" y="1388547"/>
            <a:ext cx="5084270" cy="3811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20F6AE-0FD6-4036-865C-7E2F9E4BE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8547"/>
            <a:ext cx="5084270" cy="381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0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6C63F0-DF28-48DD-9E2F-75CD8C2A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70" y="690366"/>
            <a:ext cx="7306070" cy="54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DB3A46-D47E-4A5F-92D5-B22BD69F9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65" y="690366"/>
            <a:ext cx="7306070" cy="54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5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C80B26-BA2B-4FA7-B233-C9708C676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65" y="690366"/>
            <a:ext cx="7306070" cy="54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294BCA-3EF0-4CC5-9E04-C034E5C4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65" y="690366"/>
            <a:ext cx="7306070" cy="54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8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EAF327-1388-4A14-90A8-CA0E75BFA9E7}"/>
              </a:ext>
            </a:extLst>
          </p:cNvPr>
          <p:cNvSpPr txBox="1"/>
          <p:nvPr/>
        </p:nvSpPr>
        <p:spPr>
          <a:xfrm>
            <a:off x="246909" y="198783"/>
            <a:ext cx="75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Clock Frequency=100MHZ  Golden signature in stored in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5973A-8CEA-484D-8E79-0D2B2A2BB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65" y="690366"/>
            <a:ext cx="7306070" cy="54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2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17B852-4D96-4FCB-AA07-B47EA077F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02" y="1508515"/>
            <a:ext cx="4813899" cy="3608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052138-32DA-491D-AF32-8C57D1CAF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1946"/>
            <a:ext cx="5102778" cy="38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2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51FA2-7264-4613-8C13-8475D0222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65" y="690366"/>
            <a:ext cx="7306070" cy="54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kotagi</dc:creator>
  <cp:lastModifiedBy>Aman kotagi</cp:lastModifiedBy>
  <cp:revision>3</cp:revision>
  <dcterms:created xsi:type="dcterms:W3CDTF">2024-10-13T12:09:01Z</dcterms:created>
  <dcterms:modified xsi:type="dcterms:W3CDTF">2024-10-13T13:10:14Z</dcterms:modified>
</cp:coreProperties>
</file>