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0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34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0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6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2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8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5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1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6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8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915" y="1107583"/>
            <a:ext cx="9014698" cy="1532586"/>
          </a:xfrm>
        </p:spPr>
        <p:txBody>
          <a:bodyPr/>
          <a:lstStyle/>
          <a:p>
            <a:r>
              <a:rPr lang="en-US" sz="8800" b="1" dirty="0" smtClean="0"/>
              <a:t>Credit Card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220" y="3374265"/>
            <a:ext cx="8834393" cy="1790163"/>
          </a:xfrm>
        </p:spPr>
        <p:txBody>
          <a:bodyPr>
            <a:normAutofit/>
          </a:bodyPr>
          <a:lstStyle/>
          <a:p>
            <a:r>
              <a:rPr lang="en-US" sz="3600" dirty="0"/>
              <a:t>Weekly </a:t>
            </a:r>
            <a:endParaRPr lang="en-US" sz="3600" dirty="0" smtClean="0"/>
          </a:p>
          <a:p>
            <a:r>
              <a:rPr lang="en-US" sz="3600" dirty="0" smtClean="0"/>
              <a:t>Status </a:t>
            </a:r>
            <a:r>
              <a:rPr lang="en-US" sz="3600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02269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537138"/>
            <a:ext cx="8946541" cy="3876541"/>
          </a:xfrm>
        </p:spPr>
        <p:txBody>
          <a:bodyPr/>
          <a:lstStyle/>
          <a:p>
            <a:r>
              <a:rPr lang="en-US" dirty="0"/>
              <a:t>Credit card financial dashboard using Power BI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	Developed an interactive dashboard using transaction and </a:t>
            </a:r>
            <a:r>
              <a:rPr lang="en-US" dirty="0" smtClean="0"/>
              <a:t>        customer data </a:t>
            </a:r>
            <a:r>
              <a:rPr lang="en-US" dirty="0"/>
              <a:t>from a SQL database, to provide real-time insights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	Streamlined data processing &amp; analysis to monitor key performance metrics and trends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	Shared actionable insights with stakeholders based on dashboard findings to support decision-making processes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1615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01308" cy="1888017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https://github.com/AmanKumar321-ai/Credit_Card_Financial_Dashboard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06129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240924"/>
            <a:ext cx="9404723" cy="2279562"/>
          </a:xfrm>
        </p:spPr>
        <p:txBody>
          <a:bodyPr/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91615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7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</a:t>
            </a:r>
            <a:r>
              <a:rPr lang="en-US" dirty="0" smtClean="0"/>
              <a:t>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1.	Data </a:t>
            </a:r>
            <a:r>
              <a:rPr lang="en-US" dirty="0" smtClean="0"/>
              <a:t>Integration</a:t>
            </a:r>
          </a:p>
          <a:p>
            <a:r>
              <a:rPr lang="en-US" dirty="0" smtClean="0"/>
              <a:t>3.</a:t>
            </a:r>
            <a:r>
              <a:rPr lang="en-US" dirty="0"/>
              <a:t>	KPI </a:t>
            </a:r>
            <a:r>
              <a:rPr lang="en-US" dirty="0" smtClean="0"/>
              <a:t>Identification</a:t>
            </a:r>
          </a:p>
          <a:p>
            <a:r>
              <a:rPr lang="en-US" dirty="0" smtClean="0"/>
              <a:t>4</a:t>
            </a:r>
            <a:r>
              <a:rPr lang="en-US" dirty="0"/>
              <a:t>.	Dashboard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5</a:t>
            </a:r>
            <a:r>
              <a:rPr lang="en-US" dirty="0"/>
              <a:t>.	Performance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6.     Data </a:t>
            </a:r>
            <a:r>
              <a:rPr lang="en-US" dirty="0"/>
              <a:t>processing &amp; </a:t>
            </a:r>
            <a:r>
              <a:rPr lang="en-US" dirty="0" smtClean="0"/>
              <a:t>DAX</a:t>
            </a:r>
          </a:p>
          <a:p>
            <a:r>
              <a:rPr lang="en-US" dirty="0"/>
              <a:t>7. </a:t>
            </a:r>
            <a:r>
              <a:rPr lang="en-US" dirty="0" smtClean="0"/>
              <a:t>    Data </a:t>
            </a:r>
            <a:r>
              <a:rPr lang="en-US" dirty="0"/>
              <a:t>from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8.     Export </a:t>
            </a:r>
            <a:r>
              <a:rPr lang="en-US" dirty="0"/>
              <a:t>&amp; share project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4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PROJECTS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531" y="1853248"/>
            <a:ext cx="5543869" cy="43444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Left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1145007"/>
            <a:ext cx="6310359" cy="43542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scene3d>
            <a:camera prst="perspectiveLeft"/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10406129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PROJECTS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850" y="1731931"/>
            <a:ext cx="5557322" cy="4358614"/>
          </a:xfrm>
          <a:scene3d>
            <a:camera prst="perspectiveLeft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893403"/>
            <a:ext cx="6196214" cy="4839375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10406129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2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8710388" cy="3884243"/>
          </a:xfrm>
        </p:spPr>
        <p:txBody>
          <a:bodyPr>
            <a:noAutofit/>
          </a:bodyPr>
          <a:lstStyle/>
          <a:p>
            <a:r>
              <a:rPr lang="en-US" sz="3200" dirty="0"/>
              <a:t>To develop a comprehensive and interactive Power BI dashboard that enables stakeholders to visualize and analyze key performance indicators (KPIs) and business metrics, facilitating data-driven decision-making and improving overall business efficiency.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06129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5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to 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82592"/>
            <a:ext cx="8946541" cy="3865807"/>
          </a:xfrm>
        </p:spPr>
        <p:txBody>
          <a:bodyPr>
            <a:normAutofit/>
          </a:bodyPr>
          <a:lstStyle/>
          <a:p>
            <a:r>
              <a:rPr lang="en-US" sz="3600" dirty="0"/>
              <a:t>Prepare </a:t>
            </a:r>
            <a:r>
              <a:rPr lang="en-US" sz="3600" dirty="0" err="1"/>
              <a:t>csv</a:t>
            </a:r>
            <a:r>
              <a:rPr lang="en-US" sz="3600" dirty="0"/>
              <a:t> </a:t>
            </a:r>
            <a:r>
              <a:rPr lang="en-US" sz="3600" dirty="0" smtClean="0"/>
              <a:t>file</a:t>
            </a:r>
          </a:p>
          <a:p>
            <a:r>
              <a:rPr lang="en-US" sz="3600" dirty="0"/>
              <a:t>Create tables in </a:t>
            </a:r>
            <a:r>
              <a:rPr lang="en-US" sz="3600" dirty="0" smtClean="0"/>
              <a:t>SQL</a:t>
            </a:r>
          </a:p>
          <a:p>
            <a:r>
              <a:rPr lang="en-US" sz="3600" dirty="0" smtClean="0"/>
              <a:t>Import </a:t>
            </a:r>
            <a:r>
              <a:rPr lang="en-US" sz="3600" dirty="0" err="1"/>
              <a:t>csv</a:t>
            </a:r>
            <a:r>
              <a:rPr lang="en-US" sz="3600" dirty="0"/>
              <a:t> file into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06129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5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AgeGroup</a:t>
            </a:r>
            <a:r>
              <a:rPr lang="en-US" dirty="0"/>
              <a:t> = SWITCH(</a:t>
            </a:r>
          </a:p>
          <a:p>
            <a:r>
              <a:rPr lang="en-US" dirty="0"/>
              <a:t>TRUE(),</a:t>
            </a:r>
          </a:p>
          <a:p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30, "20-30",</a:t>
            </a:r>
          </a:p>
          <a:p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30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40, "30-40",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40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50, "40-50",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50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60, "50-60",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60, "60+",</a:t>
            </a:r>
          </a:p>
          <a:p>
            <a:r>
              <a:rPr lang="en-US" dirty="0"/>
              <a:t>"unknown"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IncomeGroup</a:t>
            </a:r>
            <a:r>
              <a:rPr lang="en-US" dirty="0"/>
              <a:t> = SWITCH( TRUE(),</a:t>
            </a:r>
          </a:p>
          <a:p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'[income] &lt; 35000, "Low",</a:t>
            </a:r>
          </a:p>
          <a:p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'[income] &gt;= 35000 &amp;&amp; 'public </a:t>
            </a:r>
            <a:r>
              <a:rPr lang="en-US" dirty="0" err="1"/>
              <a:t>cust_detail</a:t>
            </a:r>
            <a:r>
              <a:rPr lang="en-US" dirty="0"/>
              <a:t>'[income] &lt;70000, "Med", 'public </a:t>
            </a:r>
            <a:r>
              <a:rPr lang="en-US" dirty="0" err="1"/>
              <a:t>cust_detail</a:t>
            </a:r>
            <a:r>
              <a:rPr lang="en-US" dirty="0"/>
              <a:t>'[income] &gt;= 70000, "High",</a:t>
            </a:r>
          </a:p>
          <a:p>
            <a:r>
              <a:rPr lang="en-US" dirty="0"/>
              <a:t>"unknown"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1615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0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week_num2 = WEEKNUM('public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Revenue =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annual_fees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total_trans_amt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interest_earned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Current_week_Reveneue</a:t>
            </a:r>
            <a:r>
              <a:rPr lang="en-US" dirty="0"/>
              <a:t> = CALCULATE( SUM('public </a:t>
            </a:r>
            <a:r>
              <a:rPr lang="en-US" dirty="0" err="1"/>
              <a:t>cc_detail</a:t>
            </a:r>
            <a:r>
              <a:rPr lang="en-US" dirty="0"/>
              <a:t>'[Revenue]), FILTER(</a:t>
            </a:r>
          </a:p>
          <a:p>
            <a:r>
              <a:rPr lang="en-US" dirty="0"/>
              <a:t>ALL('public </a:t>
            </a:r>
            <a:r>
              <a:rPr lang="en-US" dirty="0" err="1"/>
              <a:t>cc_detail</a:t>
            </a:r>
            <a:r>
              <a:rPr lang="en-US" dirty="0"/>
              <a:t>'),</a:t>
            </a:r>
          </a:p>
          <a:p>
            <a:r>
              <a:rPr lang="en-US" dirty="0"/>
              <a:t>'public </a:t>
            </a:r>
            <a:r>
              <a:rPr lang="en-US" dirty="0" err="1"/>
              <a:t>cc_detail</a:t>
            </a:r>
            <a:r>
              <a:rPr lang="en-US" dirty="0"/>
              <a:t>'[week_num2] = MAX('public </a:t>
            </a:r>
            <a:r>
              <a:rPr lang="en-US" dirty="0" err="1"/>
              <a:t>cc_detail</a:t>
            </a:r>
            <a:r>
              <a:rPr lang="en-US" dirty="0"/>
              <a:t>'[week_num2])))</a:t>
            </a:r>
          </a:p>
          <a:p>
            <a:endParaRPr lang="en-US" dirty="0"/>
          </a:p>
          <a:p>
            <a:r>
              <a:rPr lang="en-US" dirty="0" err="1"/>
              <a:t>Previous_week_Reveneue</a:t>
            </a:r>
            <a:r>
              <a:rPr lang="en-US" dirty="0"/>
              <a:t> = CALCULATE( SUM('public </a:t>
            </a:r>
            <a:r>
              <a:rPr lang="en-US" dirty="0" err="1"/>
              <a:t>cc_detail</a:t>
            </a:r>
            <a:r>
              <a:rPr lang="en-US" dirty="0"/>
              <a:t>'[Revenue]), FILTER(</a:t>
            </a:r>
          </a:p>
          <a:p>
            <a:r>
              <a:rPr lang="en-US" dirty="0"/>
              <a:t>ALL('public </a:t>
            </a:r>
            <a:r>
              <a:rPr lang="en-US" dirty="0" err="1"/>
              <a:t>cc_detail</a:t>
            </a:r>
            <a:r>
              <a:rPr lang="en-US" dirty="0"/>
              <a:t>'),</a:t>
            </a:r>
          </a:p>
          <a:p>
            <a:r>
              <a:rPr lang="en-US" dirty="0"/>
              <a:t>'public </a:t>
            </a:r>
            <a:r>
              <a:rPr lang="en-US" dirty="0" err="1"/>
              <a:t>cc_detail</a:t>
            </a:r>
            <a:r>
              <a:rPr lang="en-US" dirty="0"/>
              <a:t>'[week_num2] = MAX('public </a:t>
            </a:r>
            <a:r>
              <a:rPr lang="en-US" dirty="0" err="1"/>
              <a:t>cc_detail</a:t>
            </a:r>
            <a:r>
              <a:rPr lang="en-US" dirty="0"/>
              <a:t>'[week_num2])-1))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1615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9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Insights- Week 53 (31st Dec)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err="1"/>
              <a:t>WoW</a:t>
            </a:r>
            <a:r>
              <a:rPr lang="en-US" sz="2900" dirty="0"/>
              <a:t> change:</a:t>
            </a:r>
          </a:p>
          <a:p>
            <a:r>
              <a:rPr lang="en-US" dirty="0"/>
              <a:t>•	Revenue increased by 28.8%,</a:t>
            </a:r>
          </a:p>
          <a:p>
            <a:r>
              <a:rPr lang="en-US" dirty="0"/>
              <a:t>•	Total Transaction </a:t>
            </a:r>
            <a:r>
              <a:rPr lang="en-US" dirty="0" err="1"/>
              <a:t>Amt</a:t>
            </a:r>
            <a:r>
              <a:rPr lang="en-US" dirty="0"/>
              <a:t> &amp; Count increased by xx% &amp; xx%</a:t>
            </a:r>
          </a:p>
          <a:p>
            <a:r>
              <a:rPr lang="en-US" dirty="0"/>
              <a:t>•	Customer count increased by </a:t>
            </a:r>
            <a:r>
              <a:rPr lang="en-US" dirty="0" smtClean="0"/>
              <a:t>xx%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Overview YTD:</a:t>
            </a:r>
          </a:p>
          <a:p>
            <a:r>
              <a:rPr lang="en-US" dirty="0" smtClean="0"/>
              <a:t>•</a:t>
            </a:r>
            <a:r>
              <a:rPr lang="en-US" dirty="0"/>
              <a:t>	Overall revenue is 57M</a:t>
            </a:r>
          </a:p>
          <a:p>
            <a:r>
              <a:rPr lang="en-US" dirty="0"/>
              <a:t>•	Total interest is 8M</a:t>
            </a:r>
          </a:p>
          <a:p>
            <a:r>
              <a:rPr lang="en-US" dirty="0"/>
              <a:t>•	Total transaction amount is 46M</a:t>
            </a:r>
          </a:p>
          <a:p>
            <a:r>
              <a:rPr lang="en-US" dirty="0"/>
              <a:t>•	Male customers are contributing more in revenue 31M, female 26M</a:t>
            </a:r>
          </a:p>
          <a:p>
            <a:r>
              <a:rPr lang="en-US" dirty="0"/>
              <a:t>•	Blue &amp; Silver credit card are contributing to 93% of overall transactions</a:t>
            </a:r>
          </a:p>
          <a:p>
            <a:r>
              <a:rPr lang="en-US" dirty="0"/>
              <a:t>•	TX, NY &amp; CA is contributing to 68%</a:t>
            </a:r>
          </a:p>
          <a:p>
            <a:r>
              <a:rPr lang="en-US" dirty="0"/>
              <a:t>•	Overall Activation rate is 57.5%</a:t>
            </a:r>
          </a:p>
          <a:p>
            <a:r>
              <a:rPr lang="en-US" dirty="0"/>
              <a:t>•	Overall Delinquent rate is 6.06%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1615" y="6488668"/>
            <a:ext cx="19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4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360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Credit Card</vt:lpstr>
      <vt:lpstr>Content in this tutorial</vt:lpstr>
      <vt:lpstr>POWER BI PROJECTS</vt:lpstr>
      <vt:lpstr>POWER BI PROJECTS</vt:lpstr>
      <vt:lpstr>Project Objective</vt:lpstr>
      <vt:lpstr>Import data to SQL database</vt:lpstr>
      <vt:lpstr>DAX Queries</vt:lpstr>
      <vt:lpstr>DAX Queries</vt:lpstr>
      <vt:lpstr>Project Insights- Week 53 (31st Dec)</vt:lpstr>
      <vt:lpstr>Add to resume</vt:lpstr>
      <vt:lpstr>Download Data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Admin</dc:creator>
  <cp:lastModifiedBy>Admin</cp:lastModifiedBy>
  <cp:revision>9</cp:revision>
  <dcterms:created xsi:type="dcterms:W3CDTF">2024-07-06T13:28:39Z</dcterms:created>
  <dcterms:modified xsi:type="dcterms:W3CDTF">2024-07-06T14:49:22Z</dcterms:modified>
</cp:coreProperties>
</file>