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1" r:id="rId3"/>
    <p:sldId id="259" r:id="rId4"/>
    <p:sldId id="260" r:id="rId5"/>
    <p:sldId id="261" r:id="rId6"/>
    <p:sldId id="265" r:id="rId7"/>
    <p:sldId id="262" r:id="rId8"/>
    <p:sldId id="263" r:id="rId9"/>
    <p:sldId id="266" r:id="rId10"/>
    <p:sldId id="267" r:id="rId11"/>
    <p:sldId id="268" r:id="rId12"/>
    <p:sldId id="269"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A0E92-7E42-4486-8D11-EEC0D1FF13C2}" v="157" dt="2023-09-14T14:54:46.846"/>
    <p1510:client id="{77A26737-8420-47F8-AFD4-6EE48F5C3C69}" v="372" dt="2023-09-14T14:48:05.547"/>
    <p1510:client id="{C9759D2F-CA6A-47F6-BA45-CA026AB4B25D}" v="237" dt="2023-09-15T09:20:38.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SINGH" userId="02c152fae1f9512d" providerId="LiveId" clId="{C9759D2F-CA6A-47F6-BA45-CA026AB4B25D}"/>
    <pc:docChg chg="undo custSel addSld delSld modSld">
      <pc:chgData name="ANURAG SINGH" userId="02c152fae1f9512d" providerId="LiveId" clId="{C9759D2F-CA6A-47F6-BA45-CA026AB4B25D}" dt="2023-09-15T09:20:38.522" v="294"/>
      <pc:docMkLst>
        <pc:docMk/>
      </pc:docMkLst>
      <pc:sldChg chg="addSp modSp mod modAnim">
        <pc:chgData name="ANURAG SINGH" userId="02c152fae1f9512d" providerId="LiveId" clId="{C9759D2F-CA6A-47F6-BA45-CA026AB4B25D}" dt="2023-09-15T09:15:05.013" v="246"/>
        <pc:sldMkLst>
          <pc:docMk/>
          <pc:sldMk cId="46933814" sldId="259"/>
        </pc:sldMkLst>
        <pc:spChg chg="mod">
          <ac:chgData name="ANURAG SINGH" userId="02c152fae1f9512d" providerId="LiveId" clId="{C9759D2F-CA6A-47F6-BA45-CA026AB4B25D}" dt="2023-09-15T08:47:27.822" v="8" actId="255"/>
          <ac:spMkLst>
            <pc:docMk/>
            <pc:sldMk cId="46933814" sldId="259"/>
            <ac:spMk id="3" creationId="{5F384AF5-530A-EE9D-9D8E-E6ABFA13C77A}"/>
          </ac:spMkLst>
        </pc:spChg>
        <pc:picChg chg="add mod">
          <ac:chgData name="ANURAG SINGH" userId="02c152fae1f9512d" providerId="LiveId" clId="{C9759D2F-CA6A-47F6-BA45-CA026AB4B25D}" dt="2023-09-15T09:15:03.270" v="245" actId="1076"/>
          <ac:picMkLst>
            <pc:docMk/>
            <pc:sldMk cId="46933814" sldId="259"/>
            <ac:picMk id="5" creationId="{7ABCC8A5-18DD-9F7A-7F3D-EF9E1D06BF86}"/>
          </ac:picMkLst>
        </pc:picChg>
      </pc:sldChg>
      <pc:sldChg chg="addSp modSp mod modAnim">
        <pc:chgData name="ANURAG SINGH" userId="02c152fae1f9512d" providerId="LiveId" clId="{C9759D2F-CA6A-47F6-BA45-CA026AB4B25D}" dt="2023-09-15T09:15:25.055" v="251"/>
        <pc:sldMkLst>
          <pc:docMk/>
          <pc:sldMk cId="827742569" sldId="260"/>
        </pc:sldMkLst>
        <pc:spChg chg="mod">
          <ac:chgData name="ANURAG SINGH" userId="02c152fae1f9512d" providerId="LiveId" clId="{C9759D2F-CA6A-47F6-BA45-CA026AB4B25D}" dt="2023-09-15T08:59:24.645" v="99" actId="255"/>
          <ac:spMkLst>
            <pc:docMk/>
            <pc:sldMk cId="827742569" sldId="260"/>
            <ac:spMk id="3" creationId="{86C85C16-BE3A-01BD-4F6F-304D09F40A0F}"/>
          </ac:spMkLst>
        </pc:spChg>
        <pc:picChg chg="add mod">
          <ac:chgData name="ANURAG SINGH" userId="02c152fae1f9512d" providerId="LiveId" clId="{C9759D2F-CA6A-47F6-BA45-CA026AB4B25D}" dt="2023-09-15T08:51:53.613" v="18" actId="14100"/>
          <ac:picMkLst>
            <pc:docMk/>
            <pc:sldMk cId="827742569" sldId="260"/>
            <ac:picMk id="5" creationId="{9CF231ED-BC0B-1D36-E9BF-A01EEC0E7C10}"/>
          </ac:picMkLst>
        </pc:picChg>
      </pc:sldChg>
      <pc:sldChg chg="addSp modSp mod modAnim">
        <pc:chgData name="ANURAG SINGH" userId="02c152fae1f9512d" providerId="LiveId" clId="{C9759D2F-CA6A-47F6-BA45-CA026AB4B25D}" dt="2023-09-15T09:16:04.739" v="255"/>
        <pc:sldMkLst>
          <pc:docMk/>
          <pc:sldMk cId="64642016" sldId="261"/>
        </pc:sldMkLst>
        <pc:spChg chg="mod">
          <ac:chgData name="ANURAG SINGH" userId="02c152fae1f9512d" providerId="LiveId" clId="{C9759D2F-CA6A-47F6-BA45-CA026AB4B25D}" dt="2023-09-15T08:54:45.106" v="76" actId="5793"/>
          <ac:spMkLst>
            <pc:docMk/>
            <pc:sldMk cId="64642016" sldId="261"/>
            <ac:spMk id="3" creationId="{D696F23F-75C8-26FB-FB6E-EC2B8BC5AFCE}"/>
          </ac:spMkLst>
        </pc:spChg>
        <pc:picChg chg="add mod">
          <ac:chgData name="ANURAG SINGH" userId="02c152fae1f9512d" providerId="LiveId" clId="{C9759D2F-CA6A-47F6-BA45-CA026AB4B25D}" dt="2023-09-15T09:16:03.452" v="254" actId="1076"/>
          <ac:picMkLst>
            <pc:docMk/>
            <pc:sldMk cId="64642016" sldId="261"/>
            <ac:picMk id="5" creationId="{E5FE4516-B316-3D60-062C-7250128F485A}"/>
          </ac:picMkLst>
        </pc:picChg>
      </pc:sldChg>
      <pc:sldChg chg="addSp modSp mod modAnim">
        <pc:chgData name="ANURAG SINGH" userId="02c152fae1f9512d" providerId="LiveId" clId="{C9759D2F-CA6A-47F6-BA45-CA026AB4B25D}" dt="2023-09-15T09:19:51.106" v="288"/>
        <pc:sldMkLst>
          <pc:docMk/>
          <pc:sldMk cId="490195657" sldId="262"/>
        </pc:sldMkLst>
        <pc:spChg chg="mod">
          <ac:chgData name="ANURAG SINGH" userId="02c152fae1f9512d" providerId="LiveId" clId="{C9759D2F-CA6A-47F6-BA45-CA026AB4B25D}" dt="2023-09-15T09:19:50.233" v="286" actId="14100"/>
          <ac:spMkLst>
            <pc:docMk/>
            <pc:sldMk cId="490195657" sldId="262"/>
            <ac:spMk id="3" creationId="{555EE171-A97F-3C9B-2A15-BF96CC82E974}"/>
          </ac:spMkLst>
        </pc:spChg>
        <pc:picChg chg="add mod">
          <ac:chgData name="ANURAG SINGH" userId="02c152fae1f9512d" providerId="LiveId" clId="{C9759D2F-CA6A-47F6-BA45-CA026AB4B25D}" dt="2023-09-15T09:00:56.086" v="109" actId="1076"/>
          <ac:picMkLst>
            <pc:docMk/>
            <pc:sldMk cId="490195657" sldId="262"/>
            <ac:picMk id="5" creationId="{93A39F22-4CCF-774F-F9FA-BC62399FFA23}"/>
          </ac:picMkLst>
        </pc:picChg>
      </pc:sldChg>
      <pc:sldChg chg="addSp modSp mod modAnim">
        <pc:chgData name="ANURAG SINGH" userId="02c152fae1f9512d" providerId="LiveId" clId="{C9759D2F-CA6A-47F6-BA45-CA026AB4B25D}" dt="2023-09-15T09:16:53.155" v="263"/>
        <pc:sldMkLst>
          <pc:docMk/>
          <pc:sldMk cId="1862979845" sldId="263"/>
        </pc:sldMkLst>
        <pc:spChg chg="mod">
          <ac:chgData name="ANURAG SINGH" userId="02c152fae1f9512d" providerId="LiveId" clId="{C9759D2F-CA6A-47F6-BA45-CA026AB4B25D}" dt="2023-09-15T08:58:09.631" v="93" actId="5793"/>
          <ac:spMkLst>
            <pc:docMk/>
            <pc:sldMk cId="1862979845" sldId="263"/>
            <ac:spMk id="3" creationId="{38305760-D4FA-1DED-3385-A8349EC1008B}"/>
          </ac:spMkLst>
        </pc:spChg>
        <pc:picChg chg="add mod">
          <ac:chgData name="ANURAG SINGH" userId="02c152fae1f9512d" providerId="LiveId" clId="{C9759D2F-CA6A-47F6-BA45-CA026AB4B25D}" dt="2023-09-15T09:16:51.841" v="262" actId="1076"/>
          <ac:picMkLst>
            <pc:docMk/>
            <pc:sldMk cId="1862979845" sldId="263"/>
            <ac:picMk id="5" creationId="{321593F8-AFAD-E913-C8AA-75D9F71A716B}"/>
          </ac:picMkLst>
        </pc:picChg>
      </pc:sldChg>
      <pc:sldChg chg="addSp modSp mod modAnim">
        <pc:chgData name="ANURAG SINGH" userId="02c152fae1f9512d" providerId="LiveId" clId="{C9759D2F-CA6A-47F6-BA45-CA026AB4B25D}" dt="2023-09-15T09:20:38.522" v="294"/>
        <pc:sldMkLst>
          <pc:docMk/>
          <pc:sldMk cId="1028122143" sldId="266"/>
        </pc:sldMkLst>
        <pc:spChg chg="mod">
          <ac:chgData name="ANURAG SINGH" userId="02c152fae1f9512d" providerId="LiveId" clId="{C9759D2F-CA6A-47F6-BA45-CA026AB4B25D}" dt="2023-09-15T09:03:30.815" v="127" actId="27636"/>
          <ac:spMkLst>
            <pc:docMk/>
            <pc:sldMk cId="1028122143" sldId="266"/>
            <ac:spMk id="3" creationId="{7AFB4708-CC7E-078E-58ED-D751EE97C134}"/>
          </ac:spMkLst>
        </pc:spChg>
        <pc:picChg chg="add mod">
          <ac:chgData name="ANURAG SINGH" userId="02c152fae1f9512d" providerId="LiveId" clId="{C9759D2F-CA6A-47F6-BA45-CA026AB4B25D}" dt="2023-09-15T09:04:23.108" v="136" actId="14100"/>
          <ac:picMkLst>
            <pc:docMk/>
            <pc:sldMk cId="1028122143" sldId="266"/>
            <ac:picMk id="5" creationId="{8AC7F9B2-D6B7-FDA7-FE24-45020B915F82}"/>
          </ac:picMkLst>
        </pc:picChg>
      </pc:sldChg>
      <pc:sldChg chg="addSp modSp mod modAnim">
        <pc:chgData name="ANURAG SINGH" userId="02c152fae1f9512d" providerId="LiveId" clId="{C9759D2F-CA6A-47F6-BA45-CA026AB4B25D}" dt="2023-09-15T09:17:29.621" v="269"/>
        <pc:sldMkLst>
          <pc:docMk/>
          <pc:sldMk cId="3257744782" sldId="267"/>
        </pc:sldMkLst>
        <pc:spChg chg="mod">
          <ac:chgData name="ANURAG SINGH" userId="02c152fae1f9512d" providerId="LiveId" clId="{C9759D2F-CA6A-47F6-BA45-CA026AB4B25D}" dt="2023-09-15T09:07:46.149" v="139" actId="255"/>
          <ac:spMkLst>
            <pc:docMk/>
            <pc:sldMk cId="3257744782" sldId="267"/>
            <ac:spMk id="3" creationId="{A4EB84E2-4918-EAF4-A811-09C405C7903F}"/>
          </ac:spMkLst>
        </pc:spChg>
        <pc:picChg chg="add mod">
          <ac:chgData name="ANURAG SINGH" userId="02c152fae1f9512d" providerId="LiveId" clId="{C9759D2F-CA6A-47F6-BA45-CA026AB4B25D}" dt="2023-09-15T09:08:03.513" v="142" actId="14100"/>
          <ac:picMkLst>
            <pc:docMk/>
            <pc:sldMk cId="3257744782" sldId="267"/>
            <ac:picMk id="5" creationId="{8AB823BC-EFD0-3613-7281-F623D2AAE080}"/>
          </ac:picMkLst>
        </pc:picChg>
      </pc:sldChg>
      <pc:sldChg chg="addSp modSp mod modAnim">
        <pc:chgData name="ANURAG SINGH" userId="02c152fae1f9512d" providerId="LiveId" clId="{C9759D2F-CA6A-47F6-BA45-CA026AB4B25D}" dt="2023-09-15T09:17:46.991" v="272"/>
        <pc:sldMkLst>
          <pc:docMk/>
          <pc:sldMk cId="3466055919" sldId="268"/>
        </pc:sldMkLst>
        <pc:spChg chg="mod">
          <ac:chgData name="ANURAG SINGH" userId="02c152fae1f9512d" providerId="LiveId" clId="{C9759D2F-CA6A-47F6-BA45-CA026AB4B25D}" dt="2023-09-15T09:10:57.621" v="146" actId="255"/>
          <ac:spMkLst>
            <pc:docMk/>
            <pc:sldMk cId="3466055919" sldId="268"/>
            <ac:spMk id="3" creationId="{141EBE46-E91B-296B-AA8C-41FAD369E3C3}"/>
          </ac:spMkLst>
        </pc:spChg>
        <pc:picChg chg="add mod">
          <ac:chgData name="ANURAG SINGH" userId="02c152fae1f9512d" providerId="LiveId" clId="{C9759D2F-CA6A-47F6-BA45-CA026AB4B25D}" dt="2023-09-15T09:11:17.422" v="150" actId="14100"/>
          <ac:picMkLst>
            <pc:docMk/>
            <pc:sldMk cId="3466055919" sldId="268"/>
            <ac:picMk id="5" creationId="{3AD4A2FD-23B2-B30F-1352-97ED82EA9563}"/>
          </ac:picMkLst>
        </pc:picChg>
      </pc:sldChg>
      <pc:sldChg chg="del">
        <pc:chgData name="ANURAG SINGH" userId="02c152fae1f9512d" providerId="LiveId" clId="{C9759D2F-CA6A-47F6-BA45-CA026AB4B25D}" dt="2023-09-15T09:12:09.978" v="151" actId="2696"/>
        <pc:sldMkLst>
          <pc:docMk/>
          <pc:sldMk cId="432586805" sldId="270"/>
        </pc:sldMkLst>
      </pc:sldChg>
      <pc:sldChg chg="modSp">
        <pc:chgData name="ANURAG SINGH" userId="02c152fae1f9512d" providerId="LiveId" clId="{C9759D2F-CA6A-47F6-BA45-CA026AB4B25D}" dt="2023-09-15T08:47:41.641" v="10" actId="113"/>
        <pc:sldMkLst>
          <pc:docMk/>
          <pc:sldMk cId="324152520" sldId="271"/>
        </pc:sldMkLst>
        <pc:spChg chg="mod">
          <ac:chgData name="ANURAG SINGH" userId="02c152fae1f9512d" providerId="LiveId" clId="{C9759D2F-CA6A-47F6-BA45-CA026AB4B25D}" dt="2023-09-15T08:47:41.641" v="10" actId="113"/>
          <ac:spMkLst>
            <pc:docMk/>
            <pc:sldMk cId="324152520" sldId="271"/>
            <ac:spMk id="2" creationId="{4A3B2181-3F76-752A-5114-D6AEDC989E35}"/>
          </ac:spMkLst>
        </pc:spChg>
      </pc:sldChg>
      <pc:sldChg chg="modSp modAnim">
        <pc:chgData name="ANURAG SINGH" userId="02c152fae1f9512d" providerId="LiveId" clId="{C9759D2F-CA6A-47F6-BA45-CA026AB4B25D}" dt="2023-09-15T09:14:00.953" v="240" actId="313"/>
        <pc:sldMkLst>
          <pc:docMk/>
          <pc:sldMk cId="4112172750" sldId="272"/>
        </pc:sldMkLst>
        <pc:spChg chg="mod">
          <ac:chgData name="ANURAG SINGH" userId="02c152fae1f9512d" providerId="LiveId" clId="{C9759D2F-CA6A-47F6-BA45-CA026AB4B25D}" dt="2023-09-15T09:14:00.953" v="240" actId="313"/>
          <ac:spMkLst>
            <pc:docMk/>
            <pc:sldMk cId="4112172750" sldId="272"/>
            <ac:spMk id="3" creationId="{940A008D-FEFB-37A8-9BFF-63261E9CC414}"/>
          </ac:spMkLst>
        </pc:spChg>
      </pc:sldChg>
      <pc:sldChg chg="addSp delSp modSp new mod modAnim">
        <pc:chgData name="ANURAG SINGH" userId="02c152fae1f9512d" providerId="LiveId" clId="{C9759D2F-CA6A-47F6-BA45-CA026AB4B25D}" dt="2023-09-15T09:17:56.598" v="273"/>
        <pc:sldMkLst>
          <pc:docMk/>
          <pc:sldMk cId="4246361999" sldId="273"/>
        </pc:sldMkLst>
        <pc:spChg chg="del">
          <ac:chgData name="ANURAG SINGH" userId="02c152fae1f9512d" providerId="LiveId" clId="{C9759D2F-CA6A-47F6-BA45-CA026AB4B25D}" dt="2023-09-15T09:12:22.691" v="153" actId="931"/>
          <ac:spMkLst>
            <pc:docMk/>
            <pc:sldMk cId="4246361999" sldId="273"/>
            <ac:spMk id="3" creationId="{13C4DD1C-EBF1-BAC0-311F-EAFC103CB000}"/>
          </ac:spMkLst>
        </pc:spChg>
        <pc:picChg chg="add mod">
          <ac:chgData name="ANURAG SINGH" userId="02c152fae1f9512d" providerId="LiveId" clId="{C9759D2F-CA6A-47F6-BA45-CA026AB4B25D}" dt="2023-09-15T09:12:41.825" v="157" actId="14100"/>
          <ac:picMkLst>
            <pc:docMk/>
            <pc:sldMk cId="4246361999" sldId="273"/>
            <ac:picMk id="5" creationId="{F97E6C16-0D96-D1B7-E91B-362DDDD941B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C4F7-8978-4075-A72A-1A4BBBAD2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3CA7C-58B5-5336-2E13-299C2F9EC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37C1F6-E8C8-265A-58F6-B85017481D74}"/>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5" name="Footer Placeholder 4">
            <a:extLst>
              <a:ext uri="{FF2B5EF4-FFF2-40B4-BE49-F238E27FC236}">
                <a16:creationId xmlns:a16="http://schemas.microsoft.com/office/drawing/2014/main" id="{C4B55BE1-4333-BAD6-983A-AED615D99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B6F8A-2A59-79D2-C0E8-847C9C147ADD}"/>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274784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6A45-EBC8-1B65-DD35-1A206C3E6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F81DD1-8CDD-CF14-617D-E47C313DD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64126-63CB-F15D-6DF9-23787267DBA5}"/>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5" name="Footer Placeholder 4">
            <a:extLst>
              <a:ext uri="{FF2B5EF4-FFF2-40B4-BE49-F238E27FC236}">
                <a16:creationId xmlns:a16="http://schemas.microsoft.com/office/drawing/2014/main" id="{01E05E66-A107-53AF-67C8-9D51BA610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86288-64D7-3990-9246-86A4B456C750}"/>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256510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BE65C-D7B9-EC4C-0539-04377462E9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8A52F-3E41-007C-E09F-BE2CE6C15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E7C03-8262-0F82-7D3F-E610E1DB2C93}"/>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5" name="Footer Placeholder 4">
            <a:extLst>
              <a:ext uri="{FF2B5EF4-FFF2-40B4-BE49-F238E27FC236}">
                <a16:creationId xmlns:a16="http://schemas.microsoft.com/office/drawing/2014/main" id="{78C0F089-5E33-8A3E-5FC8-F523D0AF8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60543-1CFD-83A3-5809-00BE319AE279}"/>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221906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3182-A295-073B-85F6-862215737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C12AD-B82D-255B-7B46-D26ED03E2B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62667-F3B9-7FDB-E155-BF9651E7B455}"/>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5" name="Footer Placeholder 4">
            <a:extLst>
              <a:ext uri="{FF2B5EF4-FFF2-40B4-BE49-F238E27FC236}">
                <a16:creationId xmlns:a16="http://schemas.microsoft.com/office/drawing/2014/main" id="{6AB3BF33-3937-E1E2-57A9-C70595547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BC90E-61E8-9FE7-BAEF-D76B208DD626}"/>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147678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0489-FBF5-8812-0878-C745A7421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632744-38F2-A039-EFC5-576E96DA8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E54FD-DF60-BED3-82D7-4D48EA5F4080}"/>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5" name="Footer Placeholder 4">
            <a:extLst>
              <a:ext uri="{FF2B5EF4-FFF2-40B4-BE49-F238E27FC236}">
                <a16:creationId xmlns:a16="http://schemas.microsoft.com/office/drawing/2014/main" id="{35A5F5A5-4D5B-DF1C-8B21-DF6C238B8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ADB7A-AA6D-B482-20EC-723CA21D19C5}"/>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215681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9A41-EA26-8E68-05C1-436D851A1B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5BF81-F99C-F4AB-6461-C4D7972C88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1A7F20-17A2-744C-615D-CEC7CFB0C8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1FF42D-4961-6FAA-FA67-C02006324527}"/>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6" name="Footer Placeholder 5">
            <a:extLst>
              <a:ext uri="{FF2B5EF4-FFF2-40B4-BE49-F238E27FC236}">
                <a16:creationId xmlns:a16="http://schemas.microsoft.com/office/drawing/2014/main" id="{EF9E4B12-C93F-035D-6E38-A44373250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87104-BFF6-868E-D29C-6D740A01CC81}"/>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56720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602C-C07A-76F0-449A-7A474924BF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F1BDE0-8A72-16D2-D70C-04EB850CF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014AF-6FFC-04E6-9F99-3E65AE1EA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EC31DC-DAA3-6BE2-EFBB-7647127A7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B5B17A-3068-3B60-7072-F27E34C93E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750F36-BF8E-C97C-4E3C-BC3BCA056932}"/>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8" name="Footer Placeholder 7">
            <a:extLst>
              <a:ext uri="{FF2B5EF4-FFF2-40B4-BE49-F238E27FC236}">
                <a16:creationId xmlns:a16="http://schemas.microsoft.com/office/drawing/2014/main" id="{B1C8CF85-2353-6D87-EDB5-8F561AB081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5BD91F-0557-AB2B-42AC-ECA38056C388}"/>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213857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DDF4-7CA0-4352-3CF5-D88F9900A6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297C6F-D63F-5DB4-D3C0-0231E52E04FB}"/>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4" name="Footer Placeholder 3">
            <a:extLst>
              <a:ext uri="{FF2B5EF4-FFF2-40B4-BE49-F238E27FC236}">
                <a16:creationId xmlns:a16="http://schemas.microsoft.com/office/drawing/2014/main" id="{BFEE6D5F-78D4-B731-2C75-77CD28440F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34A92F-AE02-E498-9149-1E1FE30A98FA}"/>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326923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C2145-70F5-631F-FCE7-C5EA277CEE4A}"/>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3" name="Footer Placeholder 2">
            <a:extLst>
              <a:ext uri="{FF2B5EF4-FFF2-40B4-BE49-F238E27FC236}">
                <a16:creationId xmlns:a16="http://schemas.microsoft.com/office/drawing/2014/main" id="{8F40110D-985A-A6CB-B7F9-1EB4126A12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EC5E1-88E6-2B8D-B25F-93C47AC7950E}"/>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168753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5E9C-B219-108A-C2E2-D1D07E2E1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2E693D-7F29-9685-2550-773545728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CE9B55-8A53-4FA0-6BD8-D66DF98BB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63567-83A3-98C1-FDAC-192F482D162B}"/>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6" name="Footer Placeholder 5">
            <a:extLst>
              <a:ext uri="{FF2B5EF4-FFF2-40B4-BE49-F238E27FC236}">
                <a16:creationId xmlns:a16="http://schemas.microsoft.com/office/drawing/2014/main" id="{23C648D5-7A4D-CCC5-64BA-F1782DA7C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C2D8F-B657-9CA5-F55A-57A7B9C1F9B1}"/>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351692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0015-303F-D104-156C-202DE77C8F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51D29E-075C-A260-83A3-DBB7FBF26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567644-C7C5-75A9-10BB-5493B2532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BA09F-C575-140B-4EC4-AB59B16F8E61}"/>
              </a:ext>
            </a:extLst>
          </p:cNvPr>
          <p:cNvSpPr>
            <a:spLocks noGrp="1"/>
          </p:cNvSpPr>
          <p:nvPr>
            <p:ph type="dt" sz="half" idx="10"/>
          </p:nvPr>
        </p:nvSpPr>
        <p:spPr/>
        <p:txBody>
          <a:bodyPr/>
          <a:lstStyle/>
          <a:p>
            <a:fld id="{046467E6-9571-4694-BF86-A8A7E938982E}" type="datetimeFigureOut">
              <a:rPr lang="en-US" smtClean="0"/>
              <a:t>12/13/2023</a:t>
            </a:fld>
            <a:endParaRPr lang="en-US"/>
          </a:p>
        </p:txBody>
      </p:sp>
      <p:sp>
        <p:nvSpPr>
          <p:cNvPr id="6" name="Footer Placeholder 5">
            <a:extLst>
              <a:ext uri="{FF2B5EF4-FFF2-40B4-BE49-F238E27FC236}">
                <a16:creationId xmlns:a16="http://schemas.microsoft.com/office/drawing/2014/main" id="{6CEDCC2E-E2B9-9698-F91E-43F32A5B9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72ED5-CC9C-688F-AB0C-A203A1B96313}"/>
              </a:ext>
            </a:extLst>
          </p:cNvPr>
          <p:cNvSpPr>
            <a:spLocks noGrp="1"/>
          </p:cNvSpPr>
          <p:nvPr>
            <p:ph type="sldNum" sz="quarter" idx="12"/>
          </p:nvPr>
        </p:nvSpPr>
        <p:spPr/>
        <p:txBody>
          <a:bodyPr/>
          <a:lstStyle/>
          <a:p>
            <a:fld id="{54943579-1CC5-4AF8-8DE8-1412D01D1C93}" type="slidenum">
              <a:rPr lang="en-US" smtClean="0"/>
              <a:t>‹#›</a:t>
            </a:fld>
            <a:endParaRPr lang="en-US"/>
          </a:p>
        </p:txBody>
      </p:sp>
    </p:spTree>
    <p:extLst>
      <p:ext uri="{BB962C8B-B14F-4D97-AF65-F5344CB8AC3E}">
        <p14:creationId xmlns:p14="http://schemas.microsoft.com/office/powerpoint/2010/main" val="115217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63189-CFF8-4FC5-CDB6-4EC3E83F9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6B9005-D398-589C-5633-23F7D8EB47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35D95-EF21-9BF9-927E-BEBB12E83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467E6-9571-4694-BF86-A8A7E938982E}" type="datetimeFigureOut">
              <a:rPr lang="en-US" smtClean="0"/>
              <a:t>12/13/2023</a:t>
            </a:fld>
            <a:endParaRPr lang="en-US"/>
          </a:p>
        </p:txBody>
      </p:sp>
      <p:sp>
        <p:nvSpPr>
          <p:cNvPr id="5" name="Footer Placeholder 4">
            <a:extLst>
              <a:ext uri="{FF2B5EF4-FFF2-40B4-BE49-F238E27FC236}">
                <a16:creationId xmlns:a16="http://schemas.microsoft.com/office/drawing/2014/main" id="{CB3DC4E9-4B10-76FE-9773-A61D61B28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D290E2-1601-B0D8-4610-0EF862265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43579-1CC5-4AF8-8DE8-1412D01D1C93}" type="slidenum">
              <a:rPr lang="en-US" smtClean="0"/>
              <a:t>‹#›</a:t>
            </a:fld>
            <a:endParaRPr lang="en-US"/>
          </a:p>
        </p:txBody>
      </p:sp>
    </p:spTree>
    <p:extLst>
      <p:ext uri="{BB962C8B-B14F-4D97-AF65-F5344CB8AC3E}">
        <p14:creationId xmlns:p14="http://schemas.microsoft.com/office/powerpoint/2010/main" val="186772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63F61-1F29-47FC-5EDD-29FAAF0B5937}"/>
              </a:ext>
            </a:extLst>
          </p:cNvPr>
          <p:cNvSpPr>
            <a:spLocks noGrp="1"/>
          </p:cNvSpPr>
          <p:nvPr>
            <p:ph type="title"/>
          </p:nvPr>
        </p:nvSpPr>
        <p:spPr>
          <a:xfrm>
            <a:off x="1156851" y="637762"/>
            <a:ext cx="9888496" cy="2138263"/>
          </a:xfrm>
        </p:spPr>
        <p:txBody>
          <a:bodyPr anchor="b">
            <a:normAutofit/>
          </a:bodyPr>
          <a:lstStyle/>
          <a:p>
            <a:r>
              <a:rPr lang="en-US" sz="6600" dirty="0">
                <a:solidFill>
                  <a:schemeClr val="bg1"/>
                </a:solidFill>
                <a:latin typeface="Times New Roman" panose="02020603050405020304" pitchFamily="18" charset="0"/>
                <a:cs typeface="Times New Roman" panose="02020603050405020304" pitchFamily="18" charset="0"/>
              </a:rPr>
              <a:t>MAJOR PROJECT PRESENTATION</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12191990"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3341147"/>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0A008D-FEFB-37A8-9BFF-63261E9CC414}"/>
              </a:ext>
            </a:extLst>
          </p:cNvPr>
          <p:cNvSpPr>
            <a:spLocks noGrp="1"/>
          </p:cNvSpPr>
          <p:nvPr>
            <p:ph idx="1"/>
          </p:nvPr>
        </p:nvSpPr>
        <p:spPr>
          <a:xfrm>
            <a:off x="623576" y="3292775"/>
            <a:ext cx="11568423" cy="3565225"/>
          </a:xfrm>
        </p:spPr>
        <p:txBody>
          <a:bodyPr vert="horz" lIns="91440" tIns="45720" rIns="91440" bIns="45720" rtlCol="0" anchor="t">
            <a:normAutofit/>
          </a:bodyPr>
          <a:lstStyle/>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a:cs typeface="Times New Roman"/>
              </a:rPr>
              <a:t>                                                                                                                          Presented by-</a:t>
            </a:r>
          </a:p>
          <a:p>
            <a:pPr marL="0" indent="0">
              <a:buNone/>
            </a:pPr>
            <a:r>
              <a:rPr lang="en-US" sz="1500" dirty="0">
                <a:latin typeface="Times New Roman"/>
                <a:cs typeface="Times New Roman"/>
              </a:rPr>
              <a:t>                                                                                                                                                          Aman Kumar</a:t>
            </a:r>
          </a:p>
          <a:p>
            <a:pPr marL="0" indent="0">
              <a:buNone/>
            </a:pPr>
            <a:r>
              <a:rPr lang="en-US" sz="1500" dirty="0">
                <a:latin typeface="Times New Roman"/>
                <a:cs typeface="Times New Roman"/>
              </a:rPr>
              <a:t>                                                                                                                                                          Anurag Singh</a:t>
            </a:r>
          </a:p>
          <a:p>
            <a:pPr marL="0" indent="0">
              <a:buNone/>
            </a:pPr>
            <a:r>
              <a:rPr lang="en-US" sz="1500" dirty="0">
                <a:latin typeface="Times New Roman"/>
                <a:cs typeface="Times New Roman"/>
              </a:rPr>
              <a:t>                                                                                                                                                          Deepali Sharma</a:t>
            </a:r>
          </a:p>
          <a:p>
            <a:pPr marL="0" indent="0">
              <a:buNone/>
            </a:pPr>
            <a:r>
              <a:rPr lang="en-US" sz="1500" dirty="0">
                <a:latin typeface="Times New Roman"/>
                <a:cs typeface="Times New Roman"/>
              </a:rPr>
              <a:t>                                                                                                                                                          Nitish Kumar Tiwari</a:t>
            </a:r>
          </a:p>
          <a:p>
            <a:pPr marL="0" indent="0">
              <a:buNone/>
            </a:pPr>
            <a:r>
              <a:rPr lang="en-US" sz="1500" dirty="0">
                <a:latin typeface="Times New Roman"/>
                <a:cs typeface="Times New Roman"/>
              </a:rPr>
              <a:t>						Supervised by-</a:t>
            </a:r>
          </a:p>
          <a:p>
            <a:pPr marL="0" indent="0">
              <a:buNone/>
            </a:pPr>
            <a:r>
              <a:rPr lang="en-US" sz="1500" dirty="0">
                <a:latin typeface="Times New Roman"/>
                <a:cs typeface="Times New Roman"/>
              </a:rPr>
              <a:t>								Dr. Ankur rai</a:t>
            </a:r>
          </a:p>
          <a:p>
            <a:pPr marL="0" indent="0">
              <a:buNone/>
            </a:pPr>
            <a:r>
              <a:rPr lang="en-US" sz="1500" dirty="0">
                <a:latin typeface="Times New Roman"/>
                <a:cs typeface="Times New Roman"/>
              </a:rPr>
              <a:t>								(Assistant Professor)</a:t>
            </a:r>
          </a:p>
        </p:txBody>
      </p:sp>
      <p:pic>
        <p:nvPicPr>
          <p:cNvPr id="5" name="Picture 4">
            <a:extLst>
              <a:ext uri="{FF2B5EF4-FFF2-40B4-BE49-F238E27FC236}">
                <a16:creationId xmlns:a16="http://schemas.microsoft.com/office/drawing/2014/main" id="{1594F86E-7983-F218-EF1C-394C08352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089" y="3260978"/>
            <a:ext cx="5117911" cy="3597021"/>
          </a:xfrm>
          <a:prstGeom prst="rect">
            <a:avLst/>
          </a:prstGeom>
        </p:spPr>
      </p:pic>
    </p:spTree>
    <p:extLst>
      <p:ext uri="{BB962C8B-B14F-4D97-AF65-F5344CB8AC3E}">
        <p14:creationId xmlns:p14="http://schemas.microsoft.com/office/powerpoint/2010/main" val="411217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66EBC-88AA-3F18-3AA6-C2240F25F01C}"/>
              </a:ext>
            </a:extLst>
          </p:cNvPr>
          <p:cNvSpPr>
            <a:spLocks noGrp="1"/>
          </p:cNvSpPr>
          <p:nvPr>
            <p:ph type="title"/>
          </p:nvPr>
        </p:nvSpPr>
        <p:spPr>
          <a:xfrm>
            <a:off x="1156851" y="637762"/>
            <a:ext cx="9888496" cy="900131"/>
          </a:xfrm>
        </p:spPr>
        <p:txBody>
          <a:bodyPr anchor="t">
            <a:normAutofit/>
          </a:bodyPr>
          <a:lstStyle/>
          <a:p>
            <a:r>
              <a:rPr lang="en-US" sz="4000" b="0" i="0" dirty="0">
                <a:solidFill>
                  <a:schemeClr val="bg1"/>
                </a:solidFill>
                <a:effectLst/>
                <a:latin typeface="Times New Roman" panose="02020603050405020304" pitchFamily="18" charset="0"/>
                <a:cs typeface="Times New Roman" panose="02020603050405020304" pitchFamily="18" charset="0"/>
              </a:rPr>
              <a:t>Integration of Machine Learning and IR</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EB84E2-4918-EAF4-A811-09C405C7903F}"/>
              </a:ext>
            </a:extLst>
          </p:cNvPr>
          <p:cNvSpPr>
            <a:spLocks noGrp="1"/>
          </p:cNvSpPr>
          <p:nvPr>
            <p:ph idx="1"/>
          </p:nvPr>
        </p:nvSpPr>
        <p:spPr>
          <a:xfrm>
            <a:off x="1155548" y="2217343"/>
            <a:ext cx="9880893" cy="3959619"/>
          </a:xfrm>
        </p:spPr>
        <p:txBody>
          <a:bodyPr>
            <a:normAutofit/>
          </a:bodyPr>
          <a:lstStyle/>
          <a:p>
            <a:r>
              <a:rPr lang="en-US" sz="2200" b="0" i="0" dirty="0">
                <a:effectLst/>
                <a:latin typeface="Times New Roman" panose="02020603050405020304" pitchFamily="18" charset="0"/>
                <a:cs typeface="Times New Roman" panose="02020603050405020304" pitchFamily="18" charset="0"/>
              </a:rPr>
              <a:t>The machine learning model provides accurate sentiment classification, while the IR system enriches the analysis by retrieving contextually relevant information. This combined approach leads to more nuanced and accurate sentiment insights.</a:t>
            </a:r>
          </a:p>
        </p:txBody>
      </p:sp>
      <p:pic>
        <p:nvPicPr>
          <p:cNvPr id="5" name="Picture 4">
            <a:extLst>
              <a:ext uri="{FF2B5EF4-FFF2-40B4-BE49-F238E27FC236}">
                <a16:creationId xmlns:a16="http://schemas.microsoft.com/office/drawing/2014/main" id="{8AB823BC-EFD0-3613-7281-F623D2AAE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754" y="3381953"/>
            <a:ext cx="4485894" cy="3555892"/>
          </a:xfrm>
          <a:prstGeom prst="rect">
            <a:avLst/>
          </a:prstGeom>
        </p:spPr>
      </p:pic>
    </p:spTree>
    <p:extLst>
      <p:ext uri="{BB962C8B-B14F-4D97-AF65-F5344CB8AC3E}">
        <p14:creationId xmlns:p14="http://schemas.microsoft.com/office/powerpoint/2010/main" val="325774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0DA37-B97B-E35C-7EC4-A7D7459C4992}"/>
              </a:ext>
            </a:extLst>
          </p:cNvPr>
          <p:cNvSpPr>
            <a:spLocks noGrp="1"/>
          </p:cNvSpPr>
          <p:nvPr>
            <p:ph type="title"/>
          </p:nvPr>
        </p:nvSpPr>
        <p:spPr>
          <a:xfrm>
            <a:off x="1156851" y="637762"/>
            <a:ext cx="9888496" cy="900131"/>
          </a:xfrm>
        </p:spPr>
        <p:txBody>
          <a:bodyPr anchor="t">
            <a:normAutofit/>
          </a:bodyPr>
          <a:lstStyle/>
          <a:p>
            <a:r>
              <a:rPr lang="en-US" sz="4000" b="0" i="0" dirty="0">
                <a:solidFill>
                  <a:schemeClr val="bg1"/>
                </a:solidFill>
                <a:effectLst/>
                <a:latin typeface="Times New Roman" panose="02020603050405020304" pitchFamily="18" charset="0"/>
                <a:cs typeface="Times New Roman" panose="02020603050405020304" pitchFamily="18" charset="0"/>
              </a:rPr>
              <a:t>Tools and Hardware</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1EBE46-E91B-296B-AA8C-41FAD369E3C3}"/>
              </a:ext>
            </a:extLst>
          </p:cNvPr>
          <p:cNvSpPr>
            <a:spLocks noGrp="1"/>
          </p:cNvSpPr>
          <p:nvPr>
            <p:ph idx="1"/>
          </p:nvPr>
        </p:nvSpPr>
        <p:spPr>
          <a:xfrm>
            <a:off x="1155548" y="2217343"/>
            <a:ext cx="9880893" cy="3959619"/>
          </a:xfrm>
        </p:spPr>
        <p:txBody>
          <a:bodyPr>
            <a:normAutofit/>
          </a:bodyPr>
          <a:lstStyle/>
          <a:p>
            <a:r>
              <a:rPr lang="en-US" sz="2200" b="0" i="0" dirty="0">
                <a:effectLst/>
                <a:latin typeface="Times New Roman" panose="02020603050405020304" pitchFamily="18" charset="0"/>
                <a:cs typeface="Times New Roman" panose="02020603050405020304" pitchFamily="18" charset="0"/>
              </a:rPr>
              <a:t>For the implementation of this project, we will primarily use Python</a:t>
            </a:r>
          </a:p>
          <a:p>
            <a:r>
              <a:rPr lang="en-US" sz="2200" b="0" i="0" dirty="0">
                <a:effectLst/>
                <a:latin typeface="Times New Roman" panose="02020603050405020304" pitchFamily="18" charset="0"/>
                <a:cs typeface="Times New Roman" panose="02020603050405020304" pitchFamily="18" charset="0"/>
              </a:rPr>
              <a:t>Key libraries that will be utilized include NLTK (Natural Language Toolkit) for text processing and Scikit-learn for machine learning tasks.</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D4A2FD-23B2-B30F-1352-97ED82EA9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630" y="3520440"/>
            <a:ext cx="6114842" cy="3185223"/>
          </a:xfrm>
          <a:prstGeom prst="rect">
            <a:avLst/>
          </a:prstGeom>
        </p:spPr>
      </p:pic>
    </p:spTree>
    <p:extLst>
      <p:ext uri="{BB962C8B-B14F-4D97-AF65-F5344CB8AC3E}">
        <p14:creationId xmlns:p14="http://schemas.microsoft.com/office/powerpoint/2010/main" val="346605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A5B42-98E1-B87E-B3C7-72DC229D130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dirty="0">
                <a:solidFill>
                  <a:schemeClr val="bg1"/>
                </a:solidFill>
                <a:effectLst/>
                <a:latin typeface="+mj-lt"/>
                <a:ea typeface="+mj-ea"/>
                <a:cs typeface="+mj-cs"/>
              </a:rPr>
              <a:t>Results and Evaluation</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BC026A6C-B699-6059-4349-4C676B82E308}"/>
              </a:ext>
            </a:extLst>
          </p:cNvPr>
          <p:cNvSpPr>
            <a:spLocks noGrp="1"/>
          </p:cNvSpPr>
          <p:nvPr>
            <p:ph idx="1"/>
          </p:nvPr>
        </p:nvSpPr>
        <p:spPr>
          <a:xfrm flipH="1" flipV="1">
            <a:off x="792481" y="1779905"/>
            <a:ext cx="45719" cy="45719"/>
          </a:xfrm>
        </p:spPr>
        <p:txBody>
          <a:bodyPr>
            <a:normAutofit fontScale="25000" lnSpcReduction="20000"/>
          </a:bodyPr>
          <a:lstStyle/>
          <a:p>
            <a:pPr marL="0" indent="0">
              <a:buNone/>
            </a:pPr>
            <a:endParaRPr lang="en-IN" dirty="0"/>
          </a:p>
        </p:txBody>
      </p:sp>
      <p:pic>
        <p:nvPicPr>
          <p:cNvPr id="11" name="Picture 10">
            <a:extLst>
              <a:ext uri="{FF2B5EF4-FFF2-40B4-BE49-F238E27FC236}">
                <a16:creationId xmlns:a16="http://schemas.microsoft.com/office/drawing/2014/main" id="{271B2FA1-4696-BAD1-D1B9-3651EA8981E0}"/>
              </a:ext>
            </a:extLst>
          </p:cNvPr>
          <p:cNvPicPr>
            <a:picLocks noChangeAspect="1"/>
          </p:cNvPicPr>
          <p:nvPr/>
        </p:nvPicPr>
        <p:blipFill>
          <a:blip r:embed="rId2"/>
          <a:stretch>
            <a:fillRect/>
          </a:stretch>
        </p:blipFill>
        <p:spPr>
          <a:xfrm>
            <a:off x="999241" y="1973453"/>
            <a:ext cx="9012025" cy="3824031"/>
          </a:xfrm>
          <a:prstGeom prst="rect">
            <a:avLst/>
          </a:prstGeom>
        </p:spPr>
      </p:pic>
    </p:spTree>
    <p:extLst>
      <p:ext uri="{BB962C8B-B14F-4D97-AF65-F5344CB8AC3E}">
        <p14:creationId xmlns:p14="http://schemas.microsoft.com/office/powerpoint/2010/main" val="408526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8DE7-9E45-4EEE-DE86-76DF707751B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7E6C16-0D96-D1B7-E91B-362DDDD94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8732"/>
          </a:xfrm>
        </p:spPr>
      </p:pic>
    </p:spTree>
    <p:extLst>
      <p:ext uri="{BB962C8B-B14F-4D97-AF65-F5344CB8AC3E}">
        <p14:creationId xmlns:p14="http://schemas.microsoft.com/office/powerpoint/2010/main" val="42463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21A4AC-5300-4176-B2FB-67830A380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B2181-3F76-752A-5114-D6AEDC989E35}"/>
              </a:ext>
            </a:extLst>
          </p:cNvPr>
          <p:cNvSpPr>
            <a:spLocks noGrp="1"/>
          </p:cNvSpPr>
          <p:nvPr>
            <p:ph type="title"/>
          </p:nvPr>
        </p:nvSpPr>
        <p:spPr>
          <a:xfrm>
            <a:off x="640080" y="304800"/>
            <a:ext cx="10908792" cy="1442339"/>
          </a:xfrm>
        </p:spPr>
        <p:txBody>
          <a:bodyPr vert="horz" lIns="91440" tIns="45720" rIns="91440" bIns="45720" rtlCol="0" anchor="b">
            <a:normAutofit/>
          </a:bodyPr>
          <a:lstStyle/>
          <a:p>
            <a:pPr algn="ctr"/>
            <a:r>
              <a:rPr lang="en-US" sz="3100" b="1" kern="1200" dirty="0">
                <a:solidFill>
                  <a:schemeClr val="tx1"/>
                </a:solidFill>
                <a:latin typeface="Times New Roman" panose="02020603050405020304" pitchFamily="18" charset="0"/>
                <a:cs typeface="Times New Roman" panose="02020603050405020304" pitchFamily="18" charset="0"/>
              </a:rPr>
              <a:t>Sentiment Analysis using Machine Learning and Information Retrieval</a:t>
            </a:r>
            <a:br>
              <a:rPr lang="en-US" sz="3100" b="1" kern="1200" dirty="0">
                <a:solidFill>
                  <a:schemeClr val="tx1"/>
                </a:solidFill>
                <a:latin typeface="Times New Roman" panose="02020603050405020304" pitchFamily="18" charset="0"/>
                <a:cs typeface="Times New Roman" panose="02020603050405020304" pitchFamily="18" charset="0"/>
              </a:rPr>
            </a:br>
            <a:endParaRPr lang="en-US" sz="3100" b="1" kern="1200" dirty="0">
              <a:solidFill>
                <a:schemeClr val="tx1"/>
              </a:solidFill>
              <a:latin typeface="Times New Roman" panose="02020603050405020304" pitchFamily="18" charset="0"/>
              <a:cs typeface="Times New Roman" panose="02020603050405020304" pitchFamily="18" charset="0"/>
            </a:endParaRPr>
          </a:p>
        </p:txBody>
      </p:sp>
      <p:sp>
        <p:nvSpPr>
          <p:cNvPr id="23" name="sketch line">
            <a:extLst>
              <a:ext uri="{FF2B5EF4-FFF2-40B4-BE49-F238E27FC236}">
                <a16:creationId xmlns:a16="http://schemas.microsoft.com/office/drawing/2014/main" id="{5A09F8C8-3B6F-414C-866C-80565B610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999C3DE-EB41-AD93-6739-6F046E48FC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83" r="2" b="3"/>
          <a:stretch/>
        </p:blipFill>
        <p:spPr>
          <a:xfrm>
            <a:off x="20" y="2665139"/>
            <a:ext cx="6181981" cy="4192863"/>
          </a:xfrm>
          <a:custGeom>
            <a:avLst/>
            <a:gdLst/>
            <a:ahLst/>
            <a:cxnLst/>
            <a:rect l="l" t="t" r="r" b="b"/>
            <a:pathLst>
              <a:path w="6005375" h="4192863">
                <a:moveTo>
                  <a:pt x="5424937" y="874"/>
                </a:moveTo>
                <a:cubicBezTo>
                  <a:pt x="5470440" y="-1251"/>
                  <a:pt x="5516123" y="499"/>
                  <a:pt x="5561495" y="6147"/>
                </a:cubicBezTo>
                <a:cubicBezTo>
                  <a:pt x="5636334" y="13389"/>
                  <a:pt x="5711424" y="18471"/>
                  <a:pt x="5786261" y="26095"/>
                </a:cubicBezTo>
                <a:cubicBezTo>
                  <a:pt x="5819550" y="29525"/>
                  <a:pt x="5853222" y="16820"/>
                  <a:pt x="5886002" y="28509"/>
                </a:cubicBezTo>
                <a:cubicBezTo>
                  <a:pt x="5922214" y="41469"/>
                  <a:pt x="5958870" y="47282"/>
                  <a:pt x="5995622" y="48044"/>
                </a:cubicBezTo>
                <a:lnTo>
                  <a:pt x="5998366" y="47926"/>
                </a:lnTo>
                <a:lnTo>
                  <a:pt x="5995171" y="398504"/>
                </a:lnTo>
                <a:cubicBezTo>
                  <a:pt x="5993433" y="528663"/>
                  <a:pt x="5993035" y="658806"/>
                  <a:pt x="5999656" y="788917"/>
                </a:cubicBezTo>
                <a:cubicBezTo>
                  <a:pt x="6009855" y="990282"/>
                  <a:pt x="6003364" y="1191519"/>
                  <a:pt x="5999656" y="1392757"/>
                </a:cubicBezTo>
                <a:cubicBezTo>
                  <a:pt x="5992506" y="1778706"/>
                  <a:pt x="6003364" y="2164146"/>
                  <a:pt x="5998730" y="2549586"/>
                </a:cubicBezTo>
                <a:cubicBezTo>
                  <a:pt x="5996744" y="2720440"/>
                  <a:pt x="5998994" y="2891040"/>
                  <a:pt x="6003364" y="3061895"/>
                </a:cubicBezTo>
                <a:cubicBezTo>
                  <a:pt x="6009720" y="3305846"/>
                  <a:pt x="5999922" y="3549924"/>
                  <a:pt x="5989196" y="3793749"/>
                </a:cubicBezTo>
                <a:cubicBezTo>
                  <a:pt x="5985594" y="3860794"/>
                  <a:pt x="5984646" y="3927918"/>
                  <a:pt x="5986348" y="3994981"/>
                </a:cubicBezTo>
                <a:lnTo>
                  <a:pt x="5999199" y="4192863"/>
                </a:lnTo>
                <a:lnTo>
                  <a:pt x="0" y="4192863"/>
                </a:lnTo>
                <a:lnTo>
                  <a:pt x="0" y="26225"/>
                </a:lnTo>
                <a:lnTo>
                  <a:pt x="10965" y="23935"/>
                </a:lnTo>
                <a:cubicBezTo>
                  <a:pt x="27502" y="19081"/>
                  <a:pt x="44569" y="16260"/>
                  <a:pt x="61788" y="15549"/>
                </a:cubicBezTo>
                <a:cubicBezTo>
                  <a:pt x="194437" y="-1096"/>
                  <a:pt x="327213" y="3351"/>
                  <a:pt x="460497" y="8815"/>
                </a:cubicBezTo>
                <a:cubicBezTo>
                  <a:pt x="692632" y="18217"/>
                  <a:pt x="925021" y="29144"/>
                  <a:pt x="1157537" y="25841"/>
                </a:cubicBezTo>
                <a:cubicBezTo>
                  <a:pt x="1393484" y="22410"/>
                  <a:pt x="1628922" y="29653"/>
                  <a:pt x="1864615" y="39182"/>
                </a:cubicBezTo>
                <a:cubicBezTo>
                  <a:pt x="1967913" y="43121"/>
                  <a:pt x="2071847" y="47059"/>
                  <a:pt x="2173493" y="17709"/>
                </a:cubicBezTo>
                <a:cubicBezTo>
                  <a:pt x="2196465" y="12334"/>
                  <a:pt x="2220416" y="12855"/>
                  <a:pt x="2243121" y="19234"/>
                </a:cubicBezTo>
                <a:cubicBezTo>
                  <a:pt x="2357219" y="45789"/>
                  <a:pt x="2471952" y="53666"/>
                  <a:pt x="2587321" y="27492"/>
                </a:cubicBezTo>
                <a:cubicBezTo>
                  <a:pt x="2719944" y="-1223"/>
                  <a:pt x="2856455" y="-7360"/>
                  <a:pt x="2991111" y="9323"/>
                </a:cubicBezTo>
                <a:cubicBezTo>
                  <a:pt x="3114231" y="23045"/>
                  <a:pt x="3237985" y="37911"/>
                  <a:pt x="3361358" y="26857"/>
                </a:cubicBezTo>
                <a:cubicBezTo>
                  <a:pt x="3556266" y="9323"/>
                  <a:pt x="3750918" y="24570"/>
                  <a:pt x="3945825" y="29271"/>
                </a:cubicBezTo>
                <a:cubicBezTo>
                  <a:pt x="4010625" y="30796"/>
                  <a:pt x="4075806" y="44137"/>
                  <a:pt x="4140224" y="32193"/>
                </a:cubicBezTo>
                <a:cubicBezTo>
                  <a:pt x="4241744" y="13389"/>
                  <a:pt x="4342120" y="20631"/>
                  <a:pt x="4443766" y="31177"/>
                </a:cubicBezTo>
                <a:cubicBezTo>
                  <a:pt x="4638419" y="51507"/>
                  <a:pt x="4832945" y="61290"/>
                  <a:pt x="5026708" y="23172"/>
                </a:cubicBezTo>
                <a:cubicBezTo>
                  <a:pt x="5086807" y="11229"/>
                  <a:pt x="5146524" y="4368"/>
                  <a:pt x="5207640" y="20377"/>
                </a:cubicBezTo>
                <a:cubicBezTo>
                  <a:pt x="5234626" y="26539"/>
                  <a:pt x="5262719" y="26019"/>
                  <a:pt x="5289465" y="18853"/>
                </a:cubicBezTo>
                <a:cubicBezTo>
                  <a:pt x="5334113" y="9000"/>
                  <a:pt x="5379435" y="2999"/>
                  <a:pt x="5424937" y="874"/>
                </a:cubicBezTo>
                <a:close/>
              </a:path>
            </a:pathLst>
          </a:custGeom>
        </p:spPr>
      </p:pic>
      <p:pic>
        <p:nvPicPr>
          <p:cNvPr id="7" name="Picture 6">
            <a:extLst>
              <a:ext uri="{FF2B5EF4-FFF2-40B4-BE49-F238E27FC236}">
                <a16:creationId xmlns:a16="http://schemas.microsoft.com/office/drawing/2014/main" id="{6D501BD8-47C1-E7DE-93F9-7A2CD32E049C}"/>
              </a:ext>
            </a:extLst>
          </p:cNvPr>
          <p:cNvPicPr>
            <a:picLocks noChangeAspect="1"/>
          </p:cNvPicPr>
          <p:nvPr/>
        </p:nvPicPr>
        <p:blipFill rotWithShape="1">
          <a:blip r:embed="rId3">
            <a:extLst>
              <a:ext uri="{28A0092B-C50C-407E-A947-70E740481C1C}">
                <a14:useLocalDpi xmlns:a14="http://schemas.microsoft.com/office/drawing/2010/main" val="0"/>
              </a:ext>
            </a:extLst>
          </a:blip>
          <a:srcRect t="8056"/>
          <a:stretch/>
        </p:blipFill>
        <p:spPr>
          <a:xfrm>
            <a:off x="6096001" y="2654313"/>
            <a:ext cx="6096002" cy="4203687"/>
          </a:xfrm>
          <a:custGeom>
            <a:avLst/>
            <a:gdLst/>
            <a:ahLst/>
            <a:cxnLst/>
            <a:rect l="l" t="t" r="r" b="b"/>
            <a:pathLst>
              <a:path w="6006951" h="4203687">
                <a:moveTo>
                  <a:pt x="1041516" y="879"/>
                </a:moveTo>
                <a:cubicBezTo>
                  <a:pt x="1141687" y="5084"/>
                  <a:pt x="1240768" y="23261"/>
                  <a:pt x="1340635" y="31075"/>
                </a:cubicBezTo>
                <a:cubicBezTo>
                  <a:pt x="1435675" y="38571"/>
                  <a:pt x="1530714" y="49499"/>
                  <a:pt x="1626262" y="34506"/>
                </a:cubicBezTo>
                <a:cubicBezTo>
                  <a:pt x="1719980" y="21762"/>
                  <a:pt x="1814765" y="18776"/>
                  <a:pt x="1909093" y="25612"/>
                </a:cubicBezTo>
                <a:cubicBezTo>
                  <a:pt x="2013408" y="30821"/>
                  <a:pt x="2117468" y="48101"/>
                  <a:pt x="2222418" y="33616"/>
                </a:cubicBezTo>
                <a:cubicBezTo>
                  <a:pt x="2235644" y="32269"/>
                  <a:pt x="2248998" y="34010"/>
                  <a:pt x="2261425" y="38699"/>
                </a:cubicBezTo>
                <a:cubicBezTo>
                  <a:pt x="2302223" y="52255"/>
                  <a:pt x="2346173" y="53094"/>
                  <a:pt x="2387466" y="41113"/>
                </a:cubicBezTo>
                <a:cubicBezTo>
                  <a:pt x="2439687" y="27213"/>
                  <a:pt x="2494525" y="26297"/>
                  <a:pt x="2547178" y="38445"/>
                </a:cubicBezTo>
                <a:cubicBezTo>
                  <a:pt x="2625446" y="55470"/>
                  <a:pt x="2703968" y="72242"/>
                  <a:pt x="2785412" y="58266"/>
                </a:cubicBezTo>
                <a:cubicBezTo>
                  <a:pt x="2832805" y="50261"/>
                  <a:pt x="2876767" y="30821"/>
                  <a:pt x="2923524" y="21673"/>
                </a:cubicBezTo>
                <a:cubicBezTo>
                  <a:pt x="3058205" y="-4628"/>
                  <a:pt x="3194158" y="3249"/>
                  <a:pt x="3330110" y="12143"/>
                </a:cubicBezTo>
                <a:cubicBezTo>
                  <a:pt x="3462886" y="20910"/>
                  <a:pt x="3595026" y="38952"/>
                  <a:pt x="3728564" y="36284"/>
                </a:cubicBezTo>
                <a:cubicBezTo>
                  <a:pt x="3756999" y="36500"/>
                  <a:pt x="3785372" y="38876"/>
                  <a:pt x="3813438" y="43400"/>
                </a:cubicBezTo>
                <a:cubicBezTo>
                  <a:pt x="3917626" y="57122"/>
                  <a:pt x="4022322" y="70082"/>
                  <a:pt x="4125366" y="42383"/>
                </a:cubicBezTo>
                <a:cubicBezTo>
                  <a:pt x="4217750" y="17340"/>
                  <a:pt x="4314149" y="10695"/>
                  <a:pt x="4409087" y="22816"/>
                </a:cubicBezTo>
                <a:cubicBezTo>
                  <a:pt x="4534099" y="39194"/>
                  <a:pt x="4660458" y="42777"/>
                  <a:pt x="4786195" y="33489"/>
                </a:cubicBezTo>
                <a:cubicBezTo>
                  <a:pt x="4825659" y="29563"/>
                  <a:pt x="4865339" y="28153"/>
                  <a:pt x="4904994" y="29296"/>
                </a:cubicBezTo>
                <a:cubicBezTo>
                  <a:pt x="5194178" y="42510"/>
                  <a:pt x="5484252" y="25103"/>
                  <a:pt x="5772928" y="55851"/>
                </a:cubicBezTo>
                <a:cubicBezTo>
                  <a:pt x="5818560" y="61232"/>
                  <a:pt x="5864504" y="61626"/>
                  <a:pt x="5909961" y="57111"/>
                </a:cubicBezTo>
                <a:lnTo>
                  <a:pt x="6006951" y="36719"/>
                </a:lnTo>
                <a:lnTo>
                  <a:pt x="6006951" y="4203687"/>
                </a:lnTo>
                <a:lnTo>
                  <a:pt x="11720" y="4203687"/>
                </a:lnTo>
                <a:lnTo>
                  <a:pt x="11786" y="4203489"/>
                </a:lnTo>
                <a:cubicBezTo>
                  <a:pt x="27809" y="3962716"/>
                  <a:pt x="39197" y="3721434"/>
                  <a:pt x="15626" y="3481297"/>
                </a:cubicBezTo>
                <a:cubicBezTo>
                  <a:pt x="-847" y="3334800"/>
                  <a:pt x="-4304" y="3187234"/>
                  <a:pt x="5296" y="3040178"/>
                </a:cubicBezTo>
                <a:cubicBezTo>
                  <a:pt x="11786" y="2956021"/>
                  <a:pt x="18539" y="2871864"/>
                  <a:pt x="22776" y="2787582"/>
                </a:cubicBezTo>
                <a:cubicBezTo>
                  <a:pt x="28180" y="2667690"/>
                  <a:pt x="25173" y="2547584"/>
                  <a:pt x="13771" y="2428074"/>
                </a:cubicBezTo>
                <a:cubicBezTo>
                  <a:pt x="4237" y="2336939"/>
                  <a:pt x="3177" y="2245180"/>
                  <a:pt x="10593" y="2153867"/>
                </a:cubicBezTo>
                <a:cubicBezTo>
                  <a:pt x="25690" y="1998396"/>
                  <a:pt x="9931" y="1842923"/>
                  <a:pt x="5032" y="1687576"/>
                </a:cubicBezTo>
                <a:cubicBezTo>
                  <a:pt x="-3577" y="1401802"/>
                  <a:pt x="20393" y="1116155"/>
                  <a:pt x="9666" y="830380"/>
                </a:cubicBezTo>
                <a:cubicBezTo>
                  <a:pt x="3841" y="689018"/>
                  <a:pt x="16420" y="547783"/>
                  <a:pt x="9666" y="406421"/>
                </a:cubicBezTo>
                <a:cubicBezTo>
                  <a:pt x="4105" y="305866"/>
                  <a:pt x="397" y="205310"/>
                  <a:pt x="4105" y="104628"/>
                </a:cubicBezTo>
                <a:lnTo>
                  <a:pt x="8821" y="33297"/>
                </a:lnTo>
                <a:lnTo>
                  <a:pt x="35743" y="28771"/>
                </a:lnTo>
                <a:cubicBezTo>
                  <a:pt x="151314" y="14091"/>
                  <a:pt x="268377" y="13376"/>
                  <a:pt x="384397" y="26755"/>
                </a:cubicBezTo>
                <a:cubicBezTo>
                  <a:pt x="448561" y="35141"/>
                  <a:pt x="512980" y="47847"/>
                  <a:pt x="578287" y="35141"/>
                </a:cubicBezTo>
                <a:cubicBezTo>
                  <a:pt x="584437" y="34048"/>
                  <a:pt x="590625" y="36818"/>
                  <a:pt x="593916" y="42129"/>
                </a:cubicBezTo>
                <a:cubicBezTo>
                  <a:pt x="626188" y="81517"/>
                  <a:pt x="668117" y="80246"/>
                  <a:pt x="710936" y="67541"/>
                </a:cubicBezTo>
                <a:cubicBezTo>
                  <a:pt x="739041" y="58837"/>
                  <a:pt x="766587" y="48406"/>
                  <a:pt x="793396" y="36284"/>
                </a:cubicBezTo>
                <a:cubicBezTo>
                  <a:pt x="840332" y="16819"/>
                  <a:pt x="890189" y="5308"/>
                  <a:pt x="940911" y="2233"/>
                </a:cubicBezTo>
                <a:cubicBezTo>
                  <a:pt x="974613" y="-372"/>
                  <a:pt x="1008125" y="-522"/>
                  <a:pt x="1041516" y="879"/>
                </a:cubicBezTo>
                <a:close/>
              </a:path>
            </a:pathLst>
          </a:custGeom>
        </p:spPr>
      </p:pic>
    </p:spTree>
    <p:extLst>
      <p:ext uri="{BB962C8B-B14F-4D97-AF65-F5344CB8AC3E}">
        <p14:creationId xmlns:p14="http://schemas.microsoft.com/office/powerpoint/2010/main" val="32415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7E660-C135-103C-F573-EA9A650201D7}"/>
              </a:ext>
            </a:extLst>
          </p:cNvPr>
          <p:cNvSpPr>
            <a:spLocks noGrp="1"/>
          </p:cNvSpPr>
          <p:nvPr>
            <p:ph type="title"/>
          </p:nvPr>
        </p:nvSpPr>
        <p:spPr>
          <a:xfrm>
            <a:off x="1156851" y="637762"/>
            <a:ext cx="9888496" cy="900131"/>
          </a:xfrm>
        </p:spPr>
        <p:txBody>
          <a:bodyPr anchor="t">
            <a:normAutofit/>
          </a:bodyPr>
          <a:lstStyle/>
          <a:p>
            <a:r>
              <a:rPr lang="en-US" sz="4000" b="0" i="0" dirty="0">
                <a:solidFill>
                  <a:schemeClr val="bg1"/>
                </a:solidFill>
                <a:effectLst/>
                <a:latin typeface="Times New Roman" panose="02020603050405020304" pitchFamily="18" charset="0"/>
                <a:cs typeface="Times New Roman" panose="02020603050405020304" pitchFamily="18" charset="0"/>
              </a:rPr>
              <a:t>What is Sentiment Analysis?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384AF5-530A-EE9D-9D8E-E6ABFA13C77A}"/>
              </a:ext>
            </a:extLst>
          </p:cNvPr>
          <p:cNvSpPr>
            <a:spLocks noGrp="1"/>
          </p:cNvSpPr>
          <p:nvPr>
            <p:ph idx="1"/>
          </p:nvPr>
        </p:nvSpPr>
        <p:spPr>
          <a:xfrm>
            <a:off x="1155548" y="2217343"/>
            <a:ext cx="9880893" cy="3959619"/>
          </a:xfrm>
        </p:spPr>
        <p:txBody>
          <a:bodyPr>
            <a:normAutofit/>
          </a:bodyPr>
          <a:lstStyle/>
          <a:p>
            <a:pP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Sentiment Analysis is a computational technique that involves using algorithms to determine the sentiment or emotional tone expressed in a piece of text. It aims to categorize the sentiment as positive, negative, or neutral, providing valuable insights into people's opinions and emotions</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BCC8A5-18DD-9F7A-7F3D-EF9E1D06B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1" y="3739896"/>
            <a:ext cx="6562725" cy="2965768"/>
          </a:xfrm>
          <a:prstGeom prst="rect">
            <a:avLst/>
          </a:prstGeom>
        </p:spPr>
      </p:pic>
    </p:spTree>
    <p:extLst>
      <p:ext uri="{BB962C8B-B14F-4D97-AF65-F5344CB8AC3E}">
        <p14:creationId xmlns:p14="http://schemas.microsoft.com/office/powerpoint/2010/main" val="4693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9E45F-543B-1593-921F-B09C336E0BC5}"/>
              </a:ext>
            </a:extLst>
          </p:cNvPr>
          <p:cNvSpPr>
            <a:spLocks noGrp="1"/>
          </p:cNvSpPr>
          <p:nvPr>
            <p:ph type="title"/>
          </p:nvPr>
        </p:nvSpPr>
        <p:spPr>
          <a:xfrm>
            <a:off x="1156851" y="637762"/>
            <a:ext cx="9888496" cy="900131"/>
          </a:xfrm>
        </p:spPr>
        <p:txBody>
          <a:bodyPr anchor="t">
            <a:normAutofit/>
          </a:bodyPr>
          <a:lstStyle/>
          <a:p>
            <a:r>
              <a:rPr lang="en-US" sz="4000" b="0" i="0" dirty="0">
                <a:solidFill>
                  <a:schemeClr val="bg1"/>
                </a:solidFill>
                <a:effectLst/>
                <a:latin typeface="Times New Roman" panose="02020603050405020304" pitchFamily="18" charset="0"/>
                <a:cs typeface="Times New Roman" panose="02020603050405020304" pitchFamily="18" charset="0"/>
              </a:rPr>
              <a:t>Why Twitter Data?</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C85C16-BE3A-01BD-4F6F-304D09F40A0F}"/>
              </a:ext>
            </a:extLst>
          </p:cNvPr>
          <p:cNvSpPr>
            <a:spLocks noGrp="1"/>
          </p:cNvSpPr>
          <p:nvPr>
            <p:ph idx="1"/>
          </p:nvPr>
        </p:nvSpPr>
        <p:spPr>
          <a:xfrm>
            <a:off x="1155548" y="2217343"/>
            <a:ext cx="9880893" cy="3959619"/>
          </a:xfrm>
        </p:spPr>
        <p:txBody>
          <a:bodyPr>
            <a:normAutofit/>
          </a:bodyPr>
          <a:lstStyle/>
          <a:p>
            <a:pP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Twitter as a rich source of real-time public opinions: Twitter is a microblogging platform with millions of active users sharing their opinions and reactions in real-time. This makes it an invaluable resource for sentiment analysis as it provides a continuous stream of diverse and up-to-date textual data.</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F231ED-BC0B-1D36-E9BF-A01EEC0E7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943" y="3922776"/>
            <a:ext cx="7031617" cy="2862072"/>
          </a:xfrm>
          <a:prstGeom prst="rect">
            <a:avLst/>
          </a:prstGeom>
        </p:spPr>
      </p:pic>
    </p:spTree>
    <p:extLst>
      <p:ext uri="{BB962C8B-B14F-4D97-AF65-F5344CB8AC3E}">
        <p14:creationId xmlns:p14="http://schemas.microsoft.com/office/powerpoint/2010/main" val="82774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F5904-6281-B894-241C-45E5D7F4EB43}"/>
              </a:ext>
            </a:extLst>
          </p:cNvPr>
          <p:cNvSpPr>
            <a:spLocks noGrp="1"/>
          </p:cNvSpPr>
          <p:nvPr>
            <p:ph type="title"/>
          </p:nvPr>
        </p:nvSpPr>
        <p:spPr>
          <a:xfrm>
            <a:off x="1156851" y="637762"/>
            <a:ext cx="9888496" cy="900131"/>
          </a:xfrm>
        </p:spPr>
        <p:txBody>
          <a:bodyPr anchor="t">
            <a:normAutofit/>
          </a:bodyPr>
          <a:lstStyle/>
          <a:p>
            <a:r>
              <a:rPr lang="en-US" sz="4000" b="0" i="0" dirty="0">
                <a:solidFill>
                  <a:schemeClr val="bg1"/>
                </a:solidFill>
                <a:effectLst/>
                <a:latin typeface="Times New Roman" panose="02020603050405020304" pitchFamily="18" charset="0"/>
                <a:cs typeface="Times New Roman" panose="02020603050405020304" pitchFamily="18" charset="0"/>
              </a:rPr>
              <a:t>Data Collection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6F23F-75C8-26FB-FB6E-EC2B8BC5AFCE}"/>
              </a:ext>
            </a:extLst>
          </p:cNvPr>
          <p:cNvSpPr>
            <a:spLocks noGrp="1"/>
          </p:cNvSpPr>
          <p:nvPr>
            <p:ph idx="1"/>
          </p:nvPr>
        </p:nvSpPr>
        <p:spPr>
          <a:xfrm>
            <a:off x="1155548" y="2217343"/>
            <a:ext cx="9880893" cy="3959619"/>
          </a:xfrm>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Kaggle </a:t>
            </a:r>
            <a:r>
              <a:rPr lang="en-US" sz="2200" b="0" i="0" dirty="0">
                <a:effectLst/>
                <a:latin typeface="Times New Roman" panose="02020603050405020304" pitchFamily="18" charset="0"/>
                <a:cs typeface="Times New Roman" panose="02020603050405020304" pitchFamily="18" charset="0"/>
              </a:rPr>
              <a:t>for data retrieval: To collect data from Twitter, we will utilize the Kaggle dataset.</a:t>
            </a:r>
          </a:p>
          <a:p>
            <a:pP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Data cleaning and preprocessing: Raw Twitter data may contain noise, including irrelevant information, special characters, and URLs. </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FE4516-B316-3D60-062C-7250128F4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837" y="3712464"/>
            <a:ext cx="6731699" cy="3172968"/>
          </a:xfrm>
          <a:prstGeom prst="rect">
            <a:avLst/>
          </a:prstGeom>
        </p:spPr>
      </p:pic>
    </p:spTree>
    <p:extLst>
      <p:ext uri="{BB962C8B-B14F-4D97-AF65-F5344CB8AC3E}">
        <p14:creationId xmlns:p14="http://schemas.microsoft.com/office/powerpoint/2010/main" val="6464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8F9EF-4110-6BE8-5D99-D10781382D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PROPOSED APPROACH</a:t>
            </a:r>
          </a:p>
        </p:txBody>
      </p:sp>
      <p:pic>
        <p:nvPicPr>
          <p:cNvPr id="10" name="Content Placeholder 9">
            <a:extLst>
              <a:ext uri="{FF2B5EF4-FFF2-40B4-BE49-F238E27FC236}">
                <a16:creationId xmlns:a16="http://schemas.microsoft.com/office/drawing/2014/main" id="{9573111A-5297-96E6-0430-3BF0397DA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675" y="1991203"/>
            <a:ext cx="11810839" cy="4969943"/>
          </a:xfrm>
          <a:prstGeom prst="rect">
            <a:avLst/>
          </a:prstGeom>
        </p:spPr>
      </p:pic>
    </p:spTree>
    <p:extLst>
      <p:ext uri="{BB962C8B-B14F-4D97-AF65-F5344CB8AC3E}">
        <p14:creationId xmlns:p14="http://schemas.microsoft.com/office/powerpoint/2010/main" val="37630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2C4E8-AD90-ECA1-8D23-D0B100BC8809}"/>
              </a:ext>
            </a:extLst>
          </p:cNvPr>
          <p:cNvSpPr>
            <a:spLocks noGrp="1"/>
          </p:cNvSpPr>
          <p:nvPr>
            <p:ph type="title"/>
          </p:nvPr>
        </p:nvSpPr>
        <p:spPr>
          <a:xfrm>
            <a:off x="1156851" y="637762"/>
            <a:ext cx="9888496" cy="1520377"/>
          </a:xfrm>
        </p:spPr>
        <p:txBody>
          <a:bodyPr anchor="ctr">
            <a:normAutofit/>
          </a:bodyPr>
          <a:lstStyle/>
          <a:p>
            <a:r>
              <a:rPr lang="en-US" b="0" i="0" dirty="0">
                <a:solidFill>
                  <a:schemeClr val="bg1"/>
                </a:solidFill>
                <a:effectLst/>
                <a:latin typeface="Times New Roman" panose="02020603050405020304" pitchFamily="18" charset="0"/>
                <a:cs typeface="Times New Roman" panose="02020603050405020304" pitchFamily="18" charset="0"/>
              </a:rPr>
              <a:t>Machine Learning for Sentiment Analysis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5EE171-A97F-3C9B-2A15-BF96CC82E974}"/>
              </a:ext>
            </a:extLst>
          </p:cNvPr>
          <p:cNvSpPr>
            <a:spLocks noGrp="1"/>
          </p:cNvSpPr>
          <p:nvPr>
            <p:ph idx="1"/>
          </p:nvPr>
        </p:nvSpPr>
        <p:spPr>
          <a:xfrm>
            <a:off x="1155559" y="3100283"/>
            <a:ext cx="9889788" cy="3803822"/>
          </a:xfrm>
        </p:spPr>
        <p:txBody>
          <a:bodyPr vert="horz" lIns="91440" tIns="45720" rIns="91440" bIns="45720" rtlCol="0" anchor="t">
            <a:normAutofit lnSpcReduction="10000"/>
          </a:bodyPr>
          <a:lstStyle/>
          <a:p>
            <a:endParaRPr lang="en-US" sz="2400" b="0" i="0" dirty="0">
              <a:effectLst/>
              <a:latin typeface="Times New Roman"/>
              <a:cs typeface="Times New Roman"/>
            </a:endParaRPr>
          </a:p>
          <a:p>
            <a:endParaRPr lang="en-US" sz="2400" dirty="0">
              <a:latin typeface="Times New Roman"/>
              <a:cs typeface="Times New Roman"/>
            </a:endParaRPr>
          </a:p>
          <a:p>
            <a:endParaRPr lang="en-US" sz="2400" b="0" i="0" dirty="0">
              <a:effectLst/>
              <a:latin typeface="Times New Roman"/>
              <a:cs typeface="Times New Roman"/>
            </a:endParaRPr>
          </a:p>
          <a:p>
            <a:endParaRPr lang="en-US" sz="2400" dirty="0">
              <a:latin typeface="Times New Roman"/>
              <a:cs typeface="Times New Roman"/>
            </a:endParaRPr>
          </a:p>
          <a:p>
            <a:endParaRPr lang="en-US" sz="2400" b="0" i="0" dirty="0">
              <a:effectLst/>
              <a:latin typeface="Times New Roman"/>
              <a:cs typeface="Times New Roman"/>
            </a:endParaRPr>
          </a:p>
          <a:p>
            <a:endParaRPr lang="en-US" sz="2400" dirty="0">
              <a:latin typeface="Times New Roman"/>
              <a:cs typeface="Times New Roman"/>
            </a:endParaRPr>
          </a:p>
          <a:p>
            <a:r>
              <a:rPr lang="en-US" sz="2400" b="0" i="0" dirty="0">
                <a:effectLst/>
                <a:latin typeface="Times New Roman"/>
                <a:cs typeface="Times New Roman"/>
              </a:rPr>
              <a:t>We will employ various machine learning algorithms, such as Naive Bayes, Support Vector Machines, </a:t>
            </a:r>
            <a:r>
              <a:rPr lang="en-US" sz="2400" dirty="0">
                <a:latin typeface="Times New Roman"/>
                <a:cs typeface="Times New Roman"/>
              </a:rPr>
              <a:t>K-Nearest Neighbor (KNN), Decision Tree Classifier </a:t>
            </a:r>
            <a:r>
              <a:rPr lang="en-US" sz="2400" b="0" i="0" dirty="0">
                <a:effectLst/>
                <a:latin typeface="Times New Roman"/>
                <a:cs typeface="Times New Roman"/>
              </a:rPr>
              <a:t>and </a:t>
            </a:r>
            <a:r>
              <a:rPr lang="en-US" sz="2400" dirty="0">
                <a:latin typeface="Times New Roman"/>
                <a:cs typeface="Times New Roman"/>
              </a:rPr>
              <a:t>Logistic Regression</a:t>
            </a:r>
            <a:r>
              <a:rPr lang="en-US" sz="2400" b="0" i="0" dirty="0">
                <a:effectLst/>
                <a:latin typeface="Times New Roman"/>
                <a:cs typeface="Times New Roman"/>
              </a:rPr>
              <a:t>, to train our sentiment analysis model. </a:t>
            </a:r>
          </a:p>
          <a:p>
            <a:pPr marL="0" indent="0">
              <a:buNone/>
            </a:pPr>
            <a:endParaRPr lang="en-US" dirty="0">
              <a:latin typeface="Times New Roman"/>
              <a:cs typeface="Times New Roman"/>
            </a:endParaRPr>
          </a:p>
        </p:txBody>
      </p:sp>
      <p:pic>
        <p:nvPicPr>
          <p:cNvPr id="5" name="Picture 4">
            <a:extLst>
              <a:ext uri="{FF2B5EF4-FFF2-40B4-BE49-F238E27FC236}">
                <a16:creationId xmlns:a16="http://schemas.microsoft.com/office/drawing/2014/main" id="{93A39F22-4CCF-774F-F9FA-BC62399FF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843" y="2358675"/>
            <a:ext cx="6445341" cy="2864040"/>
          </a:xfrm>
          <a:prstGeom prst="rect">
            <a:avLst/>
          </a:prstGeom>
        </p:spPr>
      </p:pic>
    </p:spTree>
    <p:extLst>
      <p:ext uri="{BB962C8B-B14F-4D97-AF65-F5344CB8AC3E}">
        <p14:creationId xmlns:p14="http://schemas.microsoft.com/office/powerpoint/2010/main" val="49019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63B9E-2B30-2B44-D9BB-5C3A2125DF76}"/>
              </a:ext>
            </a:extLst>
          </p:cNvPr>
          <p:cNvSpPr>
            <a:spLocks noGrp="1"/>
          </p:cNvSpPr>
          <p:nvPr>
            <p:ph type="title"/>
          </p:nvPr>
        </p:nvSpPr>
        <p:spPr>
          <a:xfrm>
            <a:off x="1156851" y="637762"/>
            <a:ext cx="9888496" cy="900131"/>
          </a:xfrm>
        </p:spPr>
        <p:txBody>
          <a:bodyPr anchor="t">
            <a:normAutofit/>
          </a:bodyPr>
          <a:lstStyle/>
          <a:p>
            <a:r>
              <a:rPr lang="en-US" sz="4000" b="0" i="0" dirty="0">
                <a:solidFill>
                  <a:schemeClr val="bg1"/>
                </a:solidFill>
                <a:effectLst/>
                <a:latin typeface="Times New Roman" panose="02020603050405020304" pitchFamily="18" charset="0"/>
                <a:cs typeface="Times New Roman" panose="02020603050405020304" pitchFamily="18" charset="0"/>
              </a:rPr>
              <a:t>Training and Testing</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305760-D4FA-1DED-3385-A8349EC1008B}"/>
              </a:ext>
            </a:extLst>
          </p:cNvPr>
          <p:cNvSpPr>
            <a:spLocks noGrp="1"/>
          </p:cNvSpPr>
          <p:nvPr>
            <p:ph idx="1"/>
          </p:nvPr>
        </p:nvSpPr>
        <p:spPr>
          <a:xfrm>
            <a:off x="1155548" y="2217343"/>
            <a:ext cx="9880893" cy="3959619"/>
          </a:xfrm>
        </p:spPr>
        <p:txBody>
          <a:bodyPr>
            <a:normAutofit/>
          </a:bodyPr>
          <a:lstStyle/>
          <a:p>
            <a:pP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Splitting data into training and testing sets: To evaluate the performance of our sentiment analysis model, we will partition the dataset into two subsets: a training set used to train the model and a testing set used to assess its accuracy.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21593F8-AFAD-E913-C8AA-75D9F71A7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525" y="3570337"/>
            <a:ext cx="5071579" cy="3315095"/>
          </a:xfrm>
          <a:prstGeom prst="rect">
            <a:avLst/>
          </a:prstGeom>
        </p:spPr>
      </p:pic>
    </p:spTree>
    <p:extLst>
      <p:ext uri="{BB962C8B-B14F-4D97-AF65-F5344CB8AC3E}">
        <p14:creationId xmlns:p14="http://schemas.microsoft.com/office/powerpoint/2010/main" val="186297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C7B39-9149-BA7A-FC38-FDD21244F24F}"/>
              </a:ext>
            </a:extLst>
          </p:cNvPr>
          <p:cNvSpPr>
            <a:spLocks noGrp="1"/>
          </p:cNvSpPr>
          <p:nvPr>
            <p:ph type="title"/>
          </p:nvPr>
        </p:nvSpPr>
        <p:spPr>
          <a:xfrm>
            <a:off x="1156851" y="637762"/>
            <a:ext cx="9888496" cy="900131"/>
          </a:xfrm>
        </p:spPr>
        <p:txBody>
          <a:bodyPr anchor="t">
            <a:normAutofit/>
          </a:bodyPr>
          <a:lstStyle/>
          <a:p>
            <a:r>
              <a:rPr lang="en-US" sz="4000" b="0" i="0" dirty="0">
                <a:solidFill>
                  <a:schemeClr val="bg1"/>
                </a:solidFill>
                <a:effectLst/>
                <a:latin typeface="Times New Roman" panose="02020603050405020304" pitchFamily="18" charset="0"/>
                <a:cs typeface="Times New Roman" panose="02020603050405020304" pitchFamily="18" charset="0"/>
              </a:rPr>
              <a:t>Feature Extraction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FB4708-CC7E-078E-58ED-D751EE97C134}"/>
              </a:ext>
            </a:extLst>
          </p:cNvPr>
          <p:cNvSpPr>
            <a:spLocks noGrp="1"/>
          </p:cNvSpPr>
          <p:nvPr>
            <p:ph idx="1"/>
          </p:nvPr>
        </p:nvSpPr>
        <p:spPr>
          <a:xfrm>
            <a:off x="1155548" y="2217343"/>
            <a:ext cx="9880893" cy="4640657"/>
          </a:xfrm>
        </p:spPr>
        <p:txBody>
          <a:bodyPr>
            <a:normAutofit lnSpcReduction="10000"/>
          </a:bodyPr>
          <a:lstStyle/>
          <a:p>
            <a:pPr>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Feature extraction is a critical step in sentiment analysis. We will employ techniques like Term Frequency-Inverse Document Frequency (TF-IDF) and Word Embeddings to convert text into numerical vectors. </a:t>
            </a:r>
          </a:p>
          <a:p>
            <a:pP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Feature selection helps in identifying the most informative aspects of the text that contribute to sentiment. </a:t>
            </a:r>
          </a:p>
          <a:p>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C7F9B2-D6B7-FDA7-FE24-45020B915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39" y="1799138"/>
            <a:ext cx="6241958" cy="2974428"/>
          </a:xfrm>
          <a:prstGeom prst="rect">
            <a:avLst/>
          </a:prstGeom>
        </p:spPr>
      </p:pic>
    </p:spTree>
    <p:extLst>
      <p:ext uri="{BB962C8B-B14F-4D97-AF65-F5344CB8AC3E}">
        <p14:creationId xmlns:p14="http://schemas.microsoft.com/office/powerpoint/2010/main" val="102812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147</TotalTime>
  <Words>431</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MAJOR PROJECT PRESENTATION</vt:lpstr>
      <vt:lpstr>Sentiment Analysis using Machine Learning and Information Retrieval </vt:lpstr>
      <vt:lpstr>What is Sentiment Analysis?</vt:lpstr>
      <vt:lpstr>Why Twitter Data?</vt:lpstr>
      <vt:lpstr>Data Collection</vt:lpstr>
      <vt:lpstr>PROPOSED APPROACH</vt:lpstr>
      <vt:lpstr>Machine Learning for Sentiment Analysis</vt:lpstr>
      <vt:lpstr>Training and Testing</vt:lpstr>
      <vt:lpstr>Feature Extraction</vt:lpstr>
      <vt:lpstr>Integration of Machine Learning and IR</vt:lpstr>
      <vt:lpstr>Tools and Hardware</vt:lpstr>
      <vt:lpstr>Results and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SINGH</dc:creator>
  <cp:lastModifiedBy>Aman Kumar</cp:lastModifiedBy>
  <cp:revision>4</cp:revision>
  <dcterms:created xsi:type="dcterms:W3CDTF">2023-09-14T13:20:20Z</dcterms:created>
  <dcterms:modified xsi:type="dcterms:W3CDTF">2023-12-13T15:25:54Z</dcterms:modified>
</cp:coreProperties>
</file>