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64" r:id="rId6"/>
    <p:sldId id="259" r:id="rId7"/>
    <p:sldId id="260" r:id="rId8"/>
    <p:sldId id="265" r:id="rId9"/>
    <p:sldId id="261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5722-EDC6-4582-9C30-5CFCEDB9905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46B9-E3E7-4D78-AB22-B48C1208E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5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5722-EDC6-4582-9C30-5CFCEDB9905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46B9-E3E7-4D78-AB22-B48C1208E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0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5722-EDC6-4582-9C30-5CFCEDB9905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46B9-E3E7-4D78-AB22-B48C1208E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21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5722-EDC6-4582-9C30-5CFCEDB9905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46B9-E3E7-4D78-AB22-B48C1208E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5722-EDC6-4582-9C30-5CFCEDB9905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46B9-E3E7-4D78-AB22-B48C1208E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6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5722-EDC6-4582-9C30-5CFCEDB9905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46B9-E3E7-4D78-AB22-B48C1208E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1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5722-EDC6-4582-9C30-5CFCEDB9905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46B9-E3E7-4D78-AB22-B48C1208E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1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5722-EDC6-4582-9C30-5CFCEDB9905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46B9-E3E7-4D78-AB22-B48C1208E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9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5722-EDC6-4582-9C30-5CFCEDB9905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46B9-E3E7-4D78-AB22-B48C1208E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3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5722-EDC6-4582-9C30-5CFCEDB9905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46B9-E3E7-4D78-AB22-B48C1208E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34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5722-EDC6-4582-9C30-5CFCEDB9905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46B9-E3E7-4D78-AB22-B48C1208E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4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15722-EDC6-4582-9C30-5CFCEDB99058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46B9-E3E7-4D78-AB22-B48C1208E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3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052736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Edwardian Script ITC" pitchFamily="66" charset="0"/>
              </a:rPr>
              <a:t>Welcome </a:t>
            </a:r>
            <a:endParaRPr lang="en-IN" sz="4800" b="1" dirty="0">
              <a:latin typeface="Edwardian Script ITC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2564904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Edwardian Script ITC" pitchFamily="66" charset="0"/>
              </a:rPr>
              <a:t>To</a:t>
            </a:r>
            <a:endParaRPr lang="en-IN" sz="4800" b="1" dirty="0">
              <a:latin typeface="Edwardian Script ITC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3356992"/>
            <a:ext cx="2808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Edwardian Script ITC" pitchFamily="66" charset="0"/>
              </a:rPr>
              <a:t>Mario jumping game</a:t>
            </a:r>
            <a:endParaRPr lang="en-IN" sz="4800" b="1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903040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Edwardian Script ITC" pitchFamily="66" charset="0"/>
              </a:rPr>
              <a:t>Step Fourth: </a:t>
            </a:r>
          </a:p>
          <a:p>
            <a:r>
              <a:rPr lang="en-US" sz="4000" b="1" dirty="0">
                <a:latin typeface="Edwardian Script ITC" pitchFamily="66" charset="0"/>
              </a:rPr>
              <a:t>		Then you can click the restart button.</a:t>
            </a:r>
          </a:p>
          <a:p>
            <a:r>
              <a:rPr lang="en-US" sz="4000" b="1" dirty="0">
                <a:latin typeface="Edwardian Script ITC" pitchFamily="66" charset="0"/>
              </a:rPr>
              <a:t>			</a:t>
            </a:r>
            <a:endParaRPr lang="en-IN" sz="4000" b="1" dirty="0">
              <a:latin typeface="Edwardian Script ITC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4128" y="2708920"/>
            <a:ext cx="3312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Edwardian Script ITC" pitchFamily="66" charset="0"/>
              </a:rPr>
              <a:t>And, then the game restart begin.</a:t>
            </a:r>
            <a:endParaRPr lang="en-IN" sz="4000" b="1" dirty="0">
              <a:latin typeface="Edwardian Script ITC" pitchFamily="66" charset="0"/>
            </a:endParaRPr>
          </a:p>
          <a:p>
            <a:endParaRPr lang="en-IN" sz="4000" b="1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6000" r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980728"/>
            <a:ext cx="2736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Edwardian Script ITC" pitchFamily="66" charset="0"/>
              </a:rPr>
              <a:t>Thank </a:t>
            </a:r>
            <a:r>
              <a:rPr lang="en-US" sz="6600" b="1" dirty="0">
                <a:latin typeface="Edwardian Script ITC" pitchFamily="66" charset="0"/>
              </a:rPr>
              <a:t> 	</a:t>
            </a:r>
            <a:endParaRPr lang="en-IN" sz="6600" b="1" dirty="0">
              <a:latin typeface="Edwardian Script ITC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4343" y="3645024"/>
            <a:ext cx="9108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Edwardian Script ITC" pitchFamily="66" charset="0"/>
              </a:rPr>
              <a:t>sir</a:t>
            </a:r>
            <a:endParaRPr lang="en-IN" sz="8800" b="1" dirty="0">
              <a:latin typeface="Edwardian Script ITC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120" y="2420888"/>
            <a:ext cx="1027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Edwardian Script ITC" pitchFamily="66" charset="0"/>
              </a:rPr>
              <a:t>you</a:t>
            </a:r>
            <a:endParaRPr lang="en-IN" sz="7200" b="1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115043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Edwardian Script ITC" pitchFamily="66" charset="0"/>
              </a:rPr>
              <a:t>Now, its time </a:t>
            </a:r>
            <a:endParaRPr lang="en-IN" sz="3600" b="1" dirty="0">
              <a:latin typeface="Edwardian Script ITC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3968" y="234888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Edwardian Script ITC" pitchFamily="66" charset="0"/>
              </a:rPr>
              <a:t>To start the  </a:t>
            </a:r>
            <a:endParaRPr lang="en-IN" sz="3600" b="1" dirty="0">
              <a:latin typeface="Edwardian Script ITC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3356992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Edwardian Script ITC" pitchFamily="66" charset="0"/>
              </a:rPr>
              <a:t>Mario jumping Game</a:t>
            </a:r>
            <a:endParaRPr lang="en-IN" sz="3600" b="1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7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1844824"/>
            <a:ext cx="6696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Edwardian Script ITC" pitchFamily="66" charset="0"/>
              </a:rPr>
              <a:t>Step first: </a:t>
            </a:r>
          </a:p>
          <a:p>
            <a:r>
              <a:rPr lang="en-US" sz="4400" b="1" dirty="0">
                <a:latin typeface="Edwardian Script ITC" pitchFamily="66" charset="0"/>
              </a:rPr>
              <a:t>		start the game.</a:t>
            </a:r>
            <a:endParaRPr lang="en-IN" sz="4400" b="1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24778"/>
            <a:ext cx="7992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The game is now started.</a:t>
            </a:r>
            <a:endParaRPr lang="en-IN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1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642892"/>
            <a:ext cx="76328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Edwardian Script ITC" pitchFamily="66" charset="0"/>
              </a:rPr>
              <a:t>Step second : </a:t>
            </a:r>
          </a:p>
          <a:p>
            <a:r>
              <a:rPr lang="en-US" sz="6000" b="1" dirty="0">
                <a:latin typeface="Edwardian Script ITC" pitchFamily="66" charset="0"/>
              </a:rPr>
              <a:t>			collect the coins.</a:t>
            </a:r>
          </a:p>
          <a:p>
            <a:r>
              <a:rPr lang="en-US" dirty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6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733257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5400" b="1" dirty="0">
                <a:latin typeface="Edwardian Script ITC" pitchFamily="66" charset="0"/>
              </a:rPr>
              <a:t>Mario takes the coins through  jump.</a:t>
            </a:r>
            <a:endParaRPr lang="en-IN" sz="5400" b="1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2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9856" y="602128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itchFamily="34" charset="0"/>
              </a:rPr>
              <a:t>Then the score increases.</a:t>
            </a:r>
            <a:endParaRPr lang="en-IN" sz="2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5856" y="171387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Edwardian Script ITC" pitchFamily="66" charset="0"/>
              </a:rPr>
              <a:t>Step Third :</a:t>
            </a:r>
          </a:p>
          <a:p>
            <a:r>
              <a:rPr lang="en-US" sz="5400" b="1" dirty="0">
                <a:latin typeface="Edwardian Script ITC" pitchFamily="66" charset="0"/>
              </a:rPr>
              <a:t>		when you get out.</a:t>
            </a:r>
          </a:p>
          <a:p>
            <a:r>
              <a:rPr lang="en-US" sz="5400" b="1" dirty="0">
                <a:latin typeface="Edwardian Script ITC" pitchFamily="66" charset="0"/>
              </a:rPr>
              <a:t>				</a:t>
            </a:r>
            <a:endParaRPr lang="en-IN" sz="5400" b="1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877272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Arial Black" pitchFamily="34" charset="0"/>
              </a:rPr>
              <a:t>When the Mario touches or jump onto a turtle or a mush then, it gets out the game and the restart button shows on the screen. </a:t>
            </a:r>
            <a:endParaRPr lang="en-IN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124</Words>
  <Application>Microsoft Office PowerPoint</Application>
  <PresentationFormat>On-screen Show (4:3)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Aman Kumar</cp:lastModifiedBy>
  <cp:revision>11</cp:revision>
  <dcterms:created xsi:type="dcterms:W3CDTF">2022-11-22T10:52:29Z</dcterms:created>
  <dcterms:modified xsi:type="dcterms:W3CDTF">2022-11-22T13:07:22Z</dcterms:modified>
</cp:coreProperties>
</file>