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1" r:id="rId6"/>
    <p:sldId id="262" r:id="rId7"/>
    <p:sldId id="263" r:id="rId8"/>
    <p:sldId id="265" r:id="rId9"/>
    <p:sldId id="266" r:id="rId10"/>
    <p:sldId id="267" r:id="rId11"/>
    <p:sldId id="268" r:id="rId12"/>
    <p:sldId id="274" r:id="rId13"/>
    <p:sldId id="275" r:id="rId14"/>
    <p:sldId id="276"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6FB2D-B907-4BF3-A722-7AE6F67B42F2}" v="167" dt="2023-04-27T06:11:56.981"/>
    <p1510:client id="{34EEDDEB-E55F-494A-8466-6D7B26E33298}" v="2" dt="2023-04-27T05:55:01.791"/>
    <p1510:client id="{4CD060B2-8790-46C1-96FF-3C71B7489532}" v="4" dt="2023-04-27T05:51:30.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li Sharma" userId="68d9f16897550f2f" providerId="Windows Live" clId="Web-{4CD060B2-8790-46C1-96FF-3C71B7489532}"/>
    <pc:docChg chg="modSld">
      <pc:chgData name="Deepali Sharma" userId="68d9f16897550f2f" providerId="Windows Live" clId="Web-{4CD060B2-8790-46C1-96FF-3C71B7489532}" dt="2023-04-27T05:51:30.336" v="10" actId="20577"/>
      <pc:docMkLst>
        <pc:docMk/>
      </pc:docMkLst>
      <pc:sldChg chg="modSp">
        <pc:chgData name="Deepali Sharma" userId="68d9f16897550f2f" providerId="Windows Live" clId="Web-{4CD060B2-8790-46C1-96FF-3C71B7489532}" dt="2023-04-27T05:51:30.336" v="10" actId="20577"/>
        <pc:sldMkLst>
          <pc:docMk/>
          <pc:sldMk cId="2279878378" sldId="261"/>
        </pc:sldMkLst>
        <pc:spChg chg="mod">
          <ac:chgData name="Deepali Sharma" userId="68d9f16897550f2f" providerId="Windows Live" clId="Web-{4CD060B2-8790-46C1-96FF-3C71B7489532}" dt="2023-04-27T05:51:30.336" v="10" actId="20577"/>
          <ac:spMkLst>
            <pc:docMk/>
            <pc:sldMk cId="2279878378" sldId="261"/>
            <ac:spMk id="3" creationId="{8F6B2777-88BB-E214-CEB4-496F0310F354}"/>
          </ac:spMkLst>
        </pc:spChg>
      </pc:sldChg>
    </pc:docChg>
  </pc:docChgLst>
  <pc:docChgLst>
    <pc:chgData name="Deepali Sharma" userId="68d9f16897550f2f" providerId="Windows Live" clId="Web-{34EEDDEB-E55F-494A-8466-6D7B26E33298}"/>
    <pc:docChg chg="modSld">
      <pc:chgData name="Deepali Sharma" userId="68d9f16897550f2f" providerId="Windows Live" clId="Web-{34EEDDEB-E55F-494A-8466-6D7B26E33298}" dt="2023-04-27T05:55:01.807" v="4" actId="20577"/>
      <pc:docMkLst>
        <pc:docMk/>
      </pc:docMkLst>
      <pc:sldChg chg="modSp">
        <pc:chgData name="Deepali Sharma" userId="68d9f16897550f2f" providerId="Windows Live" clId="Web-{34EEDDEB-E55F-494A-8466-6D7B26E33298}" dt="2023-04-27T05:55:01.807" v="4" actId="20577"/>
        <pc:sldMkLst>
          <pc:docMk/>
          <pc:sldMk cId="2279878378" sldId="261"/>
        </pc:sldMkLst>
        <pc:spChg chg="mod">
          <ac:chgData name="Deepali Sharma" userId="68d9f16897550f2f" providerId="Windows Live" clId="Web-{34EEDDEB-E55F-494A-8466-6D7B26E33298}" dt="2023-04-27T05:55:01.807" v="4" actId="20577"/>
          <ac:spMkLst>
            <pc:docMk/>
            <pc:sldMk cId="2279878378" sldId="261"/>
            <ac:spMk id="3" creationId="{8F6B2777-88BB-E214-CEB4-496F0310F354}"/>
          </ac:spMkLst>
        </pc:spChg>
      </pc:sldChg>
    </pc:docChg>
  </pc:docChgLst>
  <pc:docChgLst>
    <pc:chgData name="Deepali Sharma" userId="68d9f16897550f2f" providerId="Windows Live" clId="Web-{9CFC80F7-2CE4-4C6C-ABFA-2E1EC1C35DE4}"/>
    <pc:docChg chg="addSld delSld modSld">
      <pc:chgData name="Deepali Sharma" userId="68d9f16897550f2f" providerId="Windows Live" clId="Web-{9CFC80F7-2CE4-4C6C-ABFA-2E1EC1C35DE4}" dt="2023-04-24T18:39:04.344" v="368" actId="20577"/>
      <pc:docMkLst>
        <pc:docMk/>
      </pc:docMkLst>
      <pc:sldChg chg="addSp delSp modSp mod setBg addAnim">
        <pc:chgData name="Deepali Sharma" userId="68d9f16897550f2f" providerId="Windows Live" clId="Web-{9CFC80F7-2CE4-4C6C-ABFA-2E1EC1C35DE4}" dt="2023-04-24T18:00:28.665" v="187" actId="1076"/>
        <pc:sldMkLst>
          <pc:docMk/>
          <pc:sldMk cId="2952882267" sldId="256"/>
        </pc:sldMkLst>
        <pc:spChg chg="mod">
          <ac:chgData name="Deepali Sharma" userId="68d9f16897550f2f" providerId="Windows Live" clId="Web-{9CFC80F7-2CE4-4C6C-ABFA-2E1EC1C35DE4}" dt="2023-04-24T17:58:04.489" v="116"/>
          <ac:spMkLst>
            <pc:docMk/>
            <pc:sldMk cId="2952882267" sldId="256"/>
            <ac:spMk id="2" creationId="{E05F7C10-EE8E-105F-2E7C-D05FE672E448}"/>
          </ac:spMkLst>
        </pc:spChg>
        <pc:spChg chg="mod">
          <ac:chgData name="Deepali Sharma" userId="68d9f16897550f2f" providerId="Windows Live" clId="Web-{9CFC80F7-2CE4-4C6C-ABFA-2E1EC1C35DE4}" dt="2023-04-24T18:00:28.665" v="187" actId="1076"/>
          <ac:spMkLst>
            <pc:docMk/>
            <pc:sldMk cId="2952882267" sldId="256"/>
            <ac:spMk id="3" creationId="{6740391E-0C5D-D930-9EEA-9EA0A56413D1}"/>
          </ac:spMkLst>
        </pc:spChg>
        <pc:spChg chg="add del">
          <ac:chgData name="Deepali Sharma" userId="68d9f16897550f2f" providerId="Windows Live" clId="Web-{9CFC80F7-2CE4-4C6C-ABFA-2E1EC1C35DE4}" dt="2023-04-24T17:55:03.236" v="108"/>
          <ac:spMkLst>
            <pc:docMk/>
            <pc:sldMk cId="2952882267" sldId="256"/>
            <ac:spMk id="8" creationId="{6DDA8CE9-E0A6-4FF2-823D-D08607606DC2}"/>
          </ac:spMkLst>
        </pc:spChg>
        <pc:spChg chg="add del">
          <ac:chgData name="Deepali Sharma" userId="68d9f16897550f2f" providerId="Windows Live" clId="Web-{9CFC80F7-2CE4-4C6C-ABFA-2E1EC1C35DE4}" dt="2023-04-24T17:55:03.236" v="108"/>
          <ac:spMkLst>
            <pc:docMk/>
            <pc:sldMk cId="2952882267" sldId="256"/>
            <ac:spMk id="10" creationId="{11195564-33B9-434B-9641-764F5905A56F}"/>
          </ac:spMkLst>
        </pc:spChg>
        <pc:spChg chg="add del">
          <ac:chgData name="Deepali Sharma" userId="68d9f16897550f2f" providerId="Windows Live" clId="Web-{9CFC80F7-2CE4-4C6C-ABFA-2E1EC1C35DE4}" dt="2023-04-24T17:55:36.674" v="110"/>
          <ac:spMkLst>
            <pc:docMk/>
            <pc:sldMk cId="2952882267" sldId="256"/>
            <ac:spMk id="14" creationId="{3629484E-3792-4B3D-89AD-7C8A1ED0E0D4}"/>
          </ac:spMkLst>
        </pc:spChg>
        <pc:spChg chg="add del">
          <ac:chgData name="Deepali Sharma" userId="68d9f16897550f2f" providerId="Windows Live" clId="Web-{9CFC80F7-2CE4-4C6C-ABFA-2E1EC1C35DE4}" dt="2023-04-24T17:55:36.674" v="110"/>
          <ac:spMkLst>
            <pc:docMk/>
            <pc:sldMk cId="2952882267" sldId="256"/>
            <ac:spMk id="23" creationId="{FFD48BC7-DC40-47DE-87EE-9F4B6ECB9ABB}"/>
          </ac:spMkLst>
        </pc:spChg>
        <pc:spChg chg="add del">
          <ac:chgData name="Deepali Sharma" userId="68d9f16897550f2f" providerId="Windows Live" clId="Web-{9CFC80F7-2CE4-4C6C-ABFA-2E1EC1C35DE4}" dt="2023-04-24T17:55:36.674" v="110"/>
          <ac:spMkLst>
            <pc:docMk/>
            <pc:sldMk cId="2952882267" sldId="256"/>
            <ac:spMk id="24" creationId="{E502BBC7-2C76-46F3-BC24-5985BC13DB88}"/>
          </ac:spMkLst>
        </pc:spChg>
        <pc:spChg chg="add del">
          <ac:chgData name="Deepali Sharma" userId="68d9f16897550f2f" providerId="Windows Live" clId="Web-{9CFC80F7-2CE4-4C6C-ABFA-2E1EC1C35DE4}" dt="2023-04-24T17:55:36.674" v="110"/>
          <ac:spMkLst>
            <pc:docMk/>
            <pc:sldMk cId="2952882267" sldId="256"/>
            <ac:spMk id="25" creationId="{C7F28D52-2A5F-4D23-81AE-7CB8B591C7AF}"/>
          </ac:spMkLst>
        </pc:spChg>
        <pc:spChg chg="add del">
          <ac:chgData name="Deepali Sharma" userId="68d9f16897550f2f" providerId="Windows Live" clId="Web-{9CFC80F7-2CE4-4C6C-ABFA-2E1EC1C35DE4}" dt="2023-04-24T17:58:04.489" v="116"/>
          <ac:spMkLst>
            <pc:docMk/>
            <pc:sldMk cId="2952882267" sldId="256"/>
            <ac:spMk id="27" creationId="{5463EB0A-3D7C-4AA5-BFA5-8EE5B4BA5624}"/>
          </ac:spMkLst>
        </pc:spChg>
        <pc:spChg chg="add del">
          <ac:chgData name="Deepali Sharma" userId="68d9f16897550f2f" providerId="Windows Live" clId="Web-{9CFC80F7-2CE4-4C6C-ABFA-2E1EC1C35DE4}" dt="2023-04-24T17:58:04.489" v="116"/>
          <ac:spMkLst>
            <pc:docMk/>
            <pc:sldMk cId="2952882267" sldId="256"/>
            <ac:spMk id="28" creationId="{7945AD00-F967-454D-A4B2-39ABA5C88C20}"/>
          </ac:spMkLst>
        </pc:spChg>
        <pc:spChg chg="add del">
          <ac:chgData name="Deepali Sharma" userId="68d9f16897550f2f" providerId="Windows Live" clId="Web-{9CFC80F7-2CE4-4C6C-ABFA-2E1EC1C35DE4}" dt="2023-04-24T17:58:04.489" v="116"/>
          <ac:spMkLst>
            <pc:docMk/>
            <pc:sldMk cId="2952882267" sldId="256"/>
            <ac:spMk id="29" creationId="{E9BC5B79-B912-427C-8219-E3E50943FCDE}"/>
          </ac:spMkLst>
        </pc:spChg>
        <pc:spChg chg="add del">
          <ac:chgData name="Deepali Sharma" userId="68d9f16897550f2f" providerId="Windows Live" clId="Web-{9CFC80F7-2CE4-4C6C-ABFA-2E1EC1C35DE4}" dt="2023-04-24T17:58:04.474" v="115"/>
          <ac:spMkLst>
            <pc:docMk/>
            <pc:sldMk cId="2952882267" sldId="256"/>
            <ac:spMk id="34" creationId="{C3896A03-3945-419A-B66B-4EE266EDD152}"/>
          </ac:spMkLst>
        </pc:spChg>
        <pc:spChg chg="add del">
          <ac:chgData name="Deepali Sharma" userId="68d9f16897550f2f" providerId="Windows Live" clId="Web-{9CFC80F7-2CE4-4C6C-ABFA-2E1EC1C35DE4}" dt="2023-04-24T17:58:04.474" v="115"/>
          <ac:spMkLst>
            <pc:docMk/>
            <pc:sldMk cId="2952882267" sldId="256"/>
            <ac:spMk id="36" creationId="{B34F5AD2-EDBD-4BBD-A55C-EAFFD0C7097A}"/>
          </ac:spMkLst>
        </pc:spChg>
        <pc:spChg chg="add">
          <ac:chgData name="Deepali Sharma" userId="68d9f16897550f2f" providerId="Windows Live" clId="Web-{9CFC80F7-2CE4-4C6C-ABFA-2E1EC1C35DE4}" dt="2023-04-24T17:58:04.489" v="116"/>
          <ac:spMkLst>
            <pc:docMk/>
            <pc:sldMk cId="2952882267" sldId="256"/>
            <ac:spMk id="38" creationId="{6832F003-FCA6-4CFB-A2EA-308F3AA257D1}"/>
          </ac:spMkLst>
        </pc:spChg>
        <pc:spChg chg="add">
          <ac:chgData name="Deepali Sharma" userId="68d9f16897550f2f" providerId="Windows Live" clId="Web-{9CFC80F7-2CE4-4C6C-ABFA-2E1EC1C35DE4}" dt="2023-04-24T17:58:04.489" v="116"/>
          <ac:spMkLst>
            <pc:docMk/>
            <pc:sldMk cId="2952882267" sldId="256"/>
            <ac:spMk id="39" creationId="{C3896A03-3945-419A-B66B-4EE266EDD152}"/>
          </ac:spMkLst>
        </pc:spChg>
        <pc:spChg chg="add">
          <ac:chgData name="Deepali Sharma" userId="68d9f16897550f2f" providerId="Windows Live" clId="Web-{9CFC80F7-2CE4-4C6C-ABFA-2E1EC1C35DE4}" dt="2023-04-24T17:58:04.489" v="116"/>
          <ac:spMkLst>
            <pc:docMk/>
            <pc:sldMk cId="2952882267" sldId="256"/>
            <ac:spMk id="40" creationId="{B34F5AD2-EDBD-4BBD-A55C-EAFFD0C7097A}"/>
          </ac:spMkLst>
        </pc:spChg>
        <pc:grpChg chg="add del">
          <ac:chgData name="Deepali Sharma" userId="68d9f16897550f2f" providerId="Windows Live" clId="Web-{9CFC80F7-2CE4-4C6C-ABFA-2E1EC1C35DE4}" dt="2023-04-24T17:55:03.236" v="108"/>
          <ac:grpSpMkLst>
            <pc:docMk/>
            <pc:sldMk cId="2952882267" sldId="256"/>
            <ac:grpSpMk id="12" creationId="{1D18C537-E336-47C4-836B-C342A230F8F3}"/>
          </ac:grpSpMkLst>
        </pc:grpChg>
        <pc:grpChg chg="add del">
          <ac:chgData name="Deepali Sharma" userId="68d9f16897550f2f" providerId="Windows Live" clId="Web-{9CFC80F7-2CE4-4C6C-ABFA-2E1EC1C35DE4}" dt="2023-04-24T17:55:03.236" v="108"/>
          <ac:grpSpMkLst>
            <pc:docMk/>
            <pc:sldMk cId="2952882267" sldId="256"/>
            <ac:grpSpMk id="18" creationId="{5A1259D8-0C3A-4069-A22F-537BBBB61A9C}"/>
          </ac:grpSpMkLst>
        </pc:grpChg>
      </pc:sldChg>
      <pc:sldChg chg="addSp delSp modSp mod setBg">
        <pc:chgData name="Deepali Sharma" userId="68d9f16897550f2f" providerId="Windows Live" clId="Web-{9CFC80F7-2CE4-4C6C-ABFA-2E1EC1C35DE4}" dt="2023-04-24T18:23:46.902" v="278"/>
        <pc:sldMkLst>
          <pc:docMk/>
          <pc:sldMk cId="1455656978" sldId="257"/>
        </pc:sldMkLst>
        <pc:spChg chg="mod">
          <ac:chgData name="Deepali Sharma" userId="68d9f16897550f2f" providerId="Windows Live" clId="Web-{9CFC80F7-2CE4-4C6C-ABFA-2E1EC1C35DE4}" dt="2023-04-24T18:23:46.902" v="278"/>
          <ac:spMkLst>
            <pc:docMk/>
            <pc:sldMk cId="1455656978" sldId="257"/>
            <ac:spMk id="2" creationId="{5385C35F-9B74-1991-C312-373FCB8223BA}"/>
          </ac:spMkLst>
        </pc:spChg>
        <pc:spChg chg="mod">
          <ac:chgData name="Deepali Sharma" userId="68d9f16897550f2f" providerId="Windows Live" clId="Web-{9CFC80F7-2CE4-4C6C-ABFA-2E1EC1C35DE4}" dt="2023-04-24T18:23:46.902" v="278"/>
          <ac:spMkLst>
            <pc:docMk/>
            <pc:sldMk cId="1455656978" sldId="257"/>
            <ac:spMk id="3" creationId="{1275A6BB-DAB2-0154-66B6-3A7E312E8065}"/>
          </ac:spMkLst>
        </pc:spChg>
        <pc:spChg chg="add">
          <ac:chgData name="Deepali Sharma" userId="68d9f16897550f2f" providerId="Windows Live" clId="Web-{9CFC80F7-2CE4-4C6C-ABFA-2E1EC1C35DE4}" dt="2023-04-24T18:23:46.902" v="278"/>
          <ac:spMkLst>
            <pc:docMk/>
            <pc:sldMk cId="1455656978" sldId="257"/>
            <ac:spMk id="8" creationId="{70DFC902-7D23-471A-B557-B6B6917D7A0D}"/>
          </ac:spMkLst>
        </pc:spChg>
        <pc:spChg chg="add">
          <ac:chgData name="Deepali Sharma" userId="68d9f16897550f2f" providerId="Windows Live" clId="Web-{9CFC80F7-2CE4-4C6C-ABFA-2E1EC1C35DE4}" dt="2023-04-24T18:23:46.902" v="278"/>
          <ac:spMkLst>
            <pc:docMk/>
            <pc:sldMk cId="1455656978" sldId="257"/>
            <ac:spMk id="10" creationId="{A55D5633-D557-4DCA-982C-FF36EB7A1C00}"/>
          </ac:spMkLst>
        </pc:spChg>
        <pc:spChg chg="add">
          <ac:chgData name="Deepali Sharma" userId="68d9f16897550f2f" providerId="Windows Live" clId="Web-{9CFC80F7-2CE4-4C6C-ABFA-2E1EC1C35DE4}" dt="2023-04-24T18:23:46.902" v="278"/>
          <ac:spMkLst>
            <pc:docMk/>
            <pc:sldMk cId="1455656978" sldId="257"/>
            <ac:spMk id="12" creationId="{450D3AD2-FA80-415F-A9CE-54D884561CD7}"/>
          </ac:spMkLst>
        </pc:spChg>
        <pc:picChg chg="add del mod">
          <ac:chgData name="Deepali Sharma" userId="68d9f16897550f2f" providerId="Windows Live" clId="Web-{9CFC80F7-2CE4-4C6C-ABFA-2E1EC1C35DE4}" dt="2023-04-24T18:20:53.961" v="274"/>
          <ac:picMkLst>
            <pc:docMk/>
            <pc:sldMk cId="1455656978" sldId="257"/>
            <ac:picMk id="5" creationId="{8372EEA5-3693-2F55-1670-1FB81ECFE430}"/>
          </ac:picMkLst>
        </pc:picChg>
      </pc:sldChg>
      <pc:sldChg chg="addSp modSp new mod setBg">
        <pc:chgData name="Deepali Sharma" userId="68d9f16897550f2f" providerId="Windows Live" clId="Web-{9CFC80F7-2CE4-4C6C-ABFA-2E1EC1C35DE4}" dt="2023-04-24T18:34:30.181" v="306"/>
        <pc:sldMkLst>
          <pc:docMk/>
          <pc:sldMk cId="2834093002" sldId="258"/>
        </pc:sldMkLst>
        <pc:spChg chg="mod">
          <ac:chgData name="Deepali Sharma" userId="68d9f16897550f2f" providerId="Windows Live" clId="Web-{9CFC80F7-2CE4-4C6C-ABFA-2E1EC1C35DE4}" dt="2023-04-24T18:34:30.181" v="306"/>
          <ac:spMkLst>
            <pc:docMk/>
            <pc:sldMk cId="2834093002" sldId="258"/>
            <ac:spMk id="2" creationId="{003AB603-5DE6-7A85-24FC-24936F1146A3}"/>
          </ac:spMkLst>
        </pc:spChg>
        <pc:spChg chg="mod">
          <ac:chgData name="Deepali Sharma" userId="68d9f16897550f2f" providerId="Windows Live" clId="Web-{9CFC80F7-2CE4-4C6C-ABFA-2E1EC1C35DE4}" dt="2023-04-24T18:34:30.181" v="306"/>
          <ac:spMkLst>
            <pc:docMk/>
            <pc:sldMk cId="2834093002" sldId="258"/>
            <ac:spMk id="3" creationId="{F4E09FFB-18D2-EC07-AF7B-C852C6BEF52F}"/>
          </ac:spMkLst>
        </pc:spChg>
        <pc:spChg chg="add">
          <ac:chgData name="Deepali Sharma" userId="68d9f16897550f2f" providerId="Windows Live" clId="Web-{9CFC80F7-2CE4-4C6C-ABFA-2E1EC1C35DE4}" dt="2023-04-24T18:34:30.181" v="306"/>
          <ac:spMkLst>
            <pc:docMk/>
            <pc:sldMk cId="2834093002" sldId="258"/>
            <ac:spMk id="8" creationId="{70DFC902-7D23-471A-B557-B6B6917D7A0D}"/>
          </ac:spMkLst>
        </pc:spChg>
        <pc:spChg chg="add">
          <ac:chgData name="Deepali Sharma" userId="68d9f16897550f2f" providerId="Windows Live" clId="Web-{9CFC80F7-2CE4-4C6C-ABFA-2E1EC1C35DE4}" dt="2023-04-24T18:34:30.181" v="306"/>
          <ac:spMkLst>
            <pc:docMk/>
            <pc:sldMk cId="2834093002" sldId="258"/>
            <ac:spMk id="10" creationId="{A55D5633-D557-4DCA-982C-FF36EB7A1C00}"/>
          </ac:spMkLst>
        </pc:spChg>
        <pc:spChg chg="add">
          <ac:chgData name="Deepali Sharma" userId="68d9f16897550f2f" providerId="Windows Live" clId="Web-{9CFC80F7-2CE4-4C6C-ABFA-2E1EC1C35DE4}" dt="2023-04-24T18:34:30.181" v="306"/>
          <ac:spMkLst>
            <pc:docMk/>
            <pc:sldMk cId="2834093002" sldId="258"/>
            <ac:spMk id="12" creationId="{450D3AD2-FA80-415F-A9CE-54D884561CD7}"/>
          </ac:spMkLst>
        </pc:spChg>
      </pc:sldChg>
      <pc:sldChg chg="addSp modSp new mod setBg">
        <pc:chgData name="Deepali Sharma" userId="68d9f16897550f2f" providerId="Windows Live" clId="Web-{9CFC80F7-2CE4-4C6C-ABFA-2E1EC1C35DE4}" dt="2023-04-24T18:35:48.605" v="319"/>
        <pc:sldMkLst>
          <pc:docMk/>
          <pc:sldMk cId="669671689" sldId="259"/>
        </pc:sldMkLst>
        <pc:spChg chg="mod">
          <ac:chgData name="Deepali Sharma" userId="68d9f16897550f2f" providerId="Windows Live" clId="Web-{9CFC80F7-2CE4-4C6C-ABFA-2E1EC1C35DE4}" dt="2023-04-24T18:35:48.605" v="319"/>
          <ac:spMkLst>
            <pc:docMk/>
            <pc:sldMk cId="669671689" sldId="259"/>
            <ac:spMk id="2" creationId="{755C839B-47A0-8D46-F2CC-C0D2BF588F6D}"/>
          </ac:spMkLst>
        </pc:spChg>
        <pc:spChg chg="mod">
          <ac:chgData name="Deepali Sharma" userId="68d9f16897550f2f" providerId="Windows Live" clId="Web-{9CFC80F7-2CE4-4C6C-ABFA-2E1EC1C35DE4}" dt="2023-04-24T18:35:48.605" v="319"/>
          <ac:spMkLst>
            <pc:docMk/>
            <pc:sldMk cId="669671689" sldId="259"/>
            <ac:spMk id="3" creationId="{C0B89D3F-7AD1-A67E-8EA4-E019A7500E65}"/>
          </ac:spMkLst>
        </pc:spChg>
        <pc:spChg chg="add">
          <ac:chgData name="Deepali Sharma" userId="68d9f16897550f2f" providerId="Windows Live" clId="Web-{9CFC80F7-2CE4-4C6C-ABFA-2E1EC1C35DE4}" dt="2023-04-24T18:35:48.605" v="319"/>
          <ac:spMkLst>
            <pc:docMk/>
            <pc:sldMk cId="669671689" sldId="259"/>
            <ac:spMk id="8" creationId="{70DFC902-7D23-471A-B557-B6B6917D7A0D}"/>
          </ac:spMkLst>
        </pc:spChg>
        <pc:spChg chg="add">
          <ac:chgData name="Deepali Sharma" userId="68d9f16897550f2f" providerId="Windows Live" clId="Web-{9CFC80F7-2CE4-4C6C-ABFA-2E1EC1C35DE4}" dt="2023-04-24T18:35:48.605" v="319"/>
          <ac:spMkLst>
            <pc:docMk/>
            <pc:sldMk cId="669671689" sldId="259"/>
            <ac:spMk id="10" creationId="{A55D5633-D557-4DCA-982C-FF36EB7A1C00}"/>
          </ac:spMkLst>
        </pc:spChg>
        <pc:spChg chg="add">
          <ac:chgData name="Deepali Sharma" userId="68d9f16897550f2f" providerId="Windows Live" clId="Web-{9CFC80F7-2CE4-4C6C-ABFA-2E1EC1C35DE4}" dt="2023-04-24T18:35:48.605" v="319"/>
          <ac:spMkLst>
            <pc:docMk/>
            <pc:sldMk cId="669671689" sldId="259"/>
            <ac:spMk id="12" creationId="{450D3AD2-FA80-415F-A9CE-54D884561CD7}"/>
          </ac:spMkLst>
        </pc:spChg>
      </pc:sldChg>
      <pc:sldChg chg="modSp new del">
        <pc:chgData name="Deepali Sharma" userId="68d9f16897550f2f" providerId="Windows Live" clId="Web-{9CFC80F7-2CE4-4C6C-ABFA-2E1EC1C35DE4}" dt="2023-04-24T18:38:11.546" v="351"/>
        <pc:sldMkLst>
          <pc:docMk/>
          <pc:sldMk cId="191157181" sldId="260"/>
        </pc:sldMkLst>
        <pc:spChg chg="mod">
          <ac:chgData name="Deepali Sharma" userId="68d9f16897550f2f" providerId="Windows Live" clId="Web-{9CFC80F7-2CE4-4C6C-ABFA-2E1EC1C35DE4}" dt="2023-04-24T18:37:54.014" v="349" actId="20577"/>
          <ac:spMkLst>
            <pc:docMk/>
            <pc:sldMk cId="191157181" sldId="260"/>
            <ac:spMk id="2" creationId="{BFD16106-7458-614B-E833-B509114958E5}"/>
          </ac:spMkLst>
        </pc:spChg>
      </pc:sldChg>
      <pc:sldChg chg="modSp new">
        <pc:chgData name="Deepali Sharma" userId="68d9f16897550f2f" providerId="Windows Live" clId="Web-{9CFC80F7-2CE4-4C6C-ABFA-2E1EC1C35DE4}" dt="2023-04-24T18:39:04.344" v="368" actId="20577"/>
        <pc:sldMkLst>
          <pc:docMk/>
          <pc:sldMk cId="2279878378" sldId="261"/>
        </pc:sldMkLst>
        <pc:spChg chg="mod">
          <ac:chgData name="Deepali Sharma" userId="68d9f16897550f2f" providerId="Windows Live" clId="Web-{9CFC80F7-2CE4-4C6C-ABFA-2E1EC1C35DE4}" dt="2023-04-24T18:39:04.344" v="368" actId="20577"/>
          <ac:spMkLst>
            <pc:docMk/>
            <pc:sldMk cId="2279878378" sldId="261"/>
            <ac:spMk id="2" creationId="{F66025A2-47CB-A2F5-63FB-178D9823E6E3}"/>
          </ac:spMkLst>
        </pc:spChg>
      </pc:sldChg>
    </pc:docChg>
  </pc:docChgLst>
  <pc:docChgLst>
    <pc:chgData name="Deepali Sharma" userId="68d9f16897550f2f" providerId="Windows Live" clId="Web-{1196FB2D-B907-4BF3-A722-7AE6F67B42F2}"/>
    <pc:docChg chg="modSld">
      <pc:chgData name="Deepali Sharma" userId="68d9f16897550f2f" providerId="Windows Live" clId="Web-{1196FB2D-B907-4BF3-A722-7AE6F67B42F2}" dt="2023-04-27T06:11:57.231" v="192"/>
      <pc:docMkLst>
        <pc:docMk/>
      </pc:docMkLst>
      <pc:sldChg chg="addSp modSp mod setBg">
        <pc:chgData name="Deepali Sharma" userId="68d9f16897550f2f" providerId="Windows Live" clId="Web-{1196FB2D-B907-4BF3-A722-7AE6F67B42F2}" dt="2023-04-27T05:56:10.211" v="0"/>
        <pc:sldMkLst>
          <pc:docMk/>
          <pc:sldMk cId="2279878378" sldId="261"/>
        </pc:sldMkLst>
        <pc:spChg chg="mod">
          <ac:chgData name="Deepali Sharma" userId="68d9f16897550f2f" providerId="Windows Live" clId="Web-{1196FB2D-B907-4BF3-A722-7AE6F67B42F2}" dt="2023-04-27T05:56:10.211" v="0"/>
          <ac:spMkLst>
            <pc:docMk/>
            <pc:sldMk cId="2279878378" sldId="261"/>
            <ac:spMk id="2" creationId="{F66025A2-47CB-A2F5-63FB-178D9823E6E3}"/>
          </ac:spMkLst>
        </pc:spChg>
        <pc:spChg chg="mod">
          <ac:chgData name="Deepali Sharma" userId="68d9f16897550f2f" providerId="Windows Live" clId="Web-{1196FB2D-B907-4BF3-A722-7AE6F67B42F2}" dt="2023-04-27T05:56:10.211" v="0"/>
          <ac:spMkLst>
            <pc:docMk/>
            <pc:sldMk cId="2279878378" sldId="261"/>
            <ac:spMk id="3" creationId="{8F6B2777-88BB-E214-CEB4-496F0310F354}"/>
          </ac:spMkLst>
        </pc:spChg>
        <pc:spChg chg="add">
          <ac:chgData name="Deepali Sharma" userId="68d9f16897550f2f" providerId="Windows Live" clId="Web-{1196FB2D-B907-4BF3-A722-7AE6F67B42F2}" dt="2023-04-27T05:56:10.211" v="0"/>
          <ac:spMkLst>
            <pc:docMk/>
            <pc:sldMk cId="2279878378" sldId="261"/>
            <ac:spMk id="8" creationId="{70DFC902-7D23-471A-B557-B6B6917D7A0D}"/>
          </ac:spMkLst>
        </pc:spChg>
        <pc:spChg chg="add">
          <ac:chgData name="Deepali Sharma" userId="68d9f16897550f2f" providerId="Windows Live" clId="Web-{1196FB2D-B907-4BF3-A722-7AE6F67B42F2}" dt="2023-04-27T05:56:10.211" v="0"/>
          <ac:spMkLst>
            <pc:docMk/>
            <pc:sldMk cId="2279878378" sldId="261"/>
            <ac:spMk id="10" creationId="{A55D5633-D557-4DCA-982C-FF36EB7A1C00}"/>
          </ac:spMkLst>
        </pc:spChg>
        <pc:spChg chg="add">
          <ac:chgData name="Deepali Sharma" userId="68d9f16897550f2f" providerId="Windows Live" clId="Web-{1196FB2D-B907-4BF3-A722-7AE6F67B42F2}" dt="2023-04-27T05:56:10.211" v="0"/>
          <ac:spMkLst>
            <pc:docMk/>
            <pc:sldMk cId="2279878378" sldId="261"/>
            <ac:spMk id="12" creationId="{450D3AD2-FA80-415F-A9CE-54D884561CD7}"/>
          </ac:spMkLst>
        </pc:spChg>
      </pc:sldChg>
      <pc:sldChg chg="addSp modSp mod setBg">
        <pc:chgData name="Deepali Sharma" userId="68d9f16897550f2f" providerId="Windows Live" clId="Web-{1196FB2D-B907-4BF3-A722-7AE6F67B42F2}" dt="2023-04-27T05:56:47.353" v="4" actId="20577"/>
        <pc:sldMkLst>
          <pc:docMk/>
          <pc:sldMk cId="2697179081" sldId="262"/>
        </pc:sldMkLst>
        <pc:spChg chg="mod">
          <ac:chgData name="Deepali Sharma" userId="68d9f16897550f2f" providerId="Windows Live" clId="Web-{1196FB2D-B907-4BF3-A722-7AE6F67B42F2}" dt="2023-04-27T05:56:27.758" v="1"/>
          <ac:spMkLst>
            <pc:docMk/>
            <pc:sldMk cId="2697179081" sldId="262"/>
            <ac:spMk id="2" creationId="{C0449168-F741-D96C-B3CD-58861F7A5C5F}"/>
          </ac:spMkLst>
        </pc:spChg>
        <pc:spChg chg="mod">
          <ac:chgData name="Deepali Sharma" userId="68d9f16897550f2f" providerId="Windows Live" clId="Web-{1196FB2D-B907-4BF3-A722-7AE6F67B42F2}" dt="2023-04-27T05:56:47.353" v="4" actId="20577"/>
          <ac:spMkLst>
            <pc:docMk/>
            <pc:sldMk cId="2697179081" sldId="262"/>
            <ac:spMk id="3" creationId="{DD7B5A3A-2346-FA8B-F4AD-F807B214CA1E}"/>
          </ac:spMkLst>
        </pc:spChg>
        <pc:spChg chg="add">
          <ac:chgData name="Deepali Sharma" userId="68d9f16897550f2f" providerId="Windows Live" clId="Web-{1196FB2D-B907-4BF3-A722-7AE6F67B42F2}" dt="2023-04-27T05:56:27.758" v="1"/>
          <ac:spMkLst>
            <pc:docMk/>
            <pc:sldMk cId="2697179081" sldId="262"/>
            <ac:spMk id="8" creationId="{70DFC902-7D23-471A-B557-B6B6917D7A0D}"/>
          </ac:spMkLst>
        </pc:spChg>
        <pc:spChg chg="add">
          <ac:chgData name="Deepali Sharma" userId="68d9f16897550f2f" providerId="Windows Live" clId="Web-{1196FB2D-B907-4BF3-A722-7AE6F67B42F2}" dt="2023-04-27T05:56:27.758" v="1"/>
          <ac:spMkLst>
            <pc:docMk/>
            <pc:sldMk cId="2697179081" sldId="262"/>
            <ac:spMk id="10" creationId="{A55D5633-D557-4DCA-982C-FF36EB7A1C00}"/>
          </ac:spMkLst>
        </pc:spChg>
        <pc:spChg chg="add">
          <ac:chgData name="Deepali Sharma" userId="68d9f16897550f2f" providerId="Windows Live" clId="Web-{1196FB2D-B907-4BF3-A722-7AE6F67B42F2}" dt="2023-04-27T05:56:27.758" v="1"/>
          <ac:spMkLst>
            <pc:docMk/>
            <pc:sldMk cId="2697179081" sldId="262"/>
            <ac:spMk id="12" creationId="{450D3AD2-FA80-415F-A9CE-54D884561CD7}"/>
          </ac:spMkLst>
        </pc:spChg>
      </pc:sldChg>
      <pc:sldChg chg="addSp delSp modSp mod setBg setClrOvrMap">
        <pc:chgData name="Deepali Sharma" userId="68d9f16897550f2f" providerId="Windows Live" clId="Web-{1196FB2D-B907-4BF3-A722-7AE6F67B42F2}" dt="2023-04-27T05:58:51.014" v="28"/>
        <pc:sldMkLst>
          <pc:docMk/>
          <pc:sldMk cId="852837052" sldId="263"/>
        </pc:sldMkLst>
        <pc:spChg chg="mod ord">
          <ac:chgData name="Deepali Sharma" userId="68d9f16897550f2f" providerId="Windows Live" clId="Web-{1196FB2D-B907-4BF3-A722-7AE6F67B42F2}" dt="2023-04-27T05:58:51.014" v="28"/>
          <ac:spMkLst>
            <pc:docMk/>
            <pc:sldMk cId="852837052" sldId="263"/>
            <ac:spMk id="2" creationId="{B0095DDB-B508-1734-4675-24598BDA517F}"/>
          </ac:spMkLst>
        </pc:spChg>
        <pc:spChg chg="add del">
          <ac:chgData name="Deepali Sharma" userId="68d9f16897550f2f" providerId="Windows Live" clId="Web-{1196FB2D-B907-4BF3-A722-7AE6F67B42F2}" dt="2023-04-27T05:57:45.589" v="21"/>
          <ac:spMkLst>
            <pc:docMk/>
            <pc:sldMk cId="852837052" sldId="263"/>
            <ac:spMk id="28" creationId="{A4AC5506-6312-4701-8D3C-40187889A947}"/>
          </ac:spMkLst>
        </pc:spChg>
        <pc:spChg chg="add del">
          <ac:chgData name="Deepali Sharma" userId="68d9f16897550f2f" providerId="Windows Live" clId="Web-{1196FB2D-B907-4BF3-A722-7AE6F67B42F2}" dt="2023-04-27T05:58:06.965" v="23"/>
          <ac:spMkLst>
            <pc:docMk/>
            <pc:sldMk cId="852837052" sldId="263"/>
            <ac:spMk id="30" creationId="{B34F5AD2-EDBD-4BBD-A55C-EAFFD0C7097A}"/>
          </ac:spMkLst>
        </pc:spChg>
        <pc:spChg chg="add del">
          <ac:chgData name="Deepali Sharma" userId="68d9f16897550f2f" providerId="Windows Live" clId="Web-{1196FB2D-B907-4BF3-A722-7AE6F67B42F2}" dt="2023-04-27T05:58:06.965" v="23"/>
          <ac:spMkLst>
            <pc:docMk/>
            <pc:sldMk cId="852837052" sldId="263"/>
            <ac:spMk id="31" creationId="{C3896A03-3945-419A-B66B-4EE266EDD152}"/>
          </ac:spMkLst>
        </pc:spChg>
        <pc:spChg chg="add del">
          <ac:chgData name="Deepali Sharma" userId="68d9f16897550f2f" providerId="Windows Live" clId="Web-{1196FB2D-B907-4BF3-A722-7AE6F67B42F2}" dt="2023-04-27T05:58:06.965" v="23"/>
          <ac:spMkLst>
            <pc:docMk/>
            <pc:sldMk cId="852837052" sldId="263"/>
            <ac:spMk id="32" creationId="{6832F003-FCA6-4CFB-A2EA-308F3AA257D1}"/>
          </ac:spMkLst>
        </pc:spChg>
        <pc:spChg chg="add del">
          <ac:chgData name="Deepali Sharma" userId="68d9f16897550f2f" providerId="Windows Live" clId="Web-{1196FB2D-B907-4BF3-A722-7AE6F67B42F2}" dt="2023-04-27T05:58:32.216" v="25"/>
          <ac:spMkLst>
            <pc:docMk/>
            <pc:sldMk cId="852837052" sldId="263"/>
            <ac:spMk id="34" creationId="{A4AC5506-6312-4701-8D3C-40187889A947}"/>
          </ac:spMkLst>
        </pc:spChg>
        <pc:spChg chg="add del">
          <ac:chgData name="Deepali Sharma" userId="68d9f16897550f2f" providerId="Windows Live" clId="Web-{1196FB2D-B907-4BF3-A722-7AE6F67B42F2}" dt="2023-04-27T05:58:51.014" v="27"/>
          <ac:spMkLst>
            <pc:docMk/>
            <pc:sldMk cId="852837052" sldId="263"/>
            <ac:spMk id="36" creationId="{37C89E4B-3C9F-44B9-8B86-D9E3D112D8EC}"/>
          </ac:spMkLst>
        </pc:spChg>
        <pc:picChg chg="mod">
          <ac:chgData name="Deepali Sharma" userId="68d9f16897550f2f" providerId="Windows Live" clId="Web-{1196FB2D-B907-4BF3-A722-7AE6F67B42F2}" dt="2023-04-27T05:58:51.014" v="28"/>
          <ac:picMkLst>
            <pc:docMk/>
            <pc:sldMk cId="852837052" sldId="263"/>
            <ac:picMk id="23" creationId="{4A992E91-7A32-96EA-DF6C-D63ACA78AD51}"/>
          </ac:picMkLst>
        </pc:picChg>
        <pc:cxnChg chg="add del">
          <ac:chgData name="Deepali Sharma" userId="68d9f16897550f2f" providerId="Windows Live" clId="Web-{1196FB2D-B907-4BF3-A722-7AE6F67B42F2}" dt="2023-04-27T05:58:51.014" v="27"/>
          <ac:cxnSpMkLst>
            <pc:docMk/>
            <pc:sldMk cId="852837052" sldId="263"/>
            <ac:cxnSpMk id="37" creationId="{AA2EAA10-076F-46BD-8F0F-B9A2FB77A85C}"/>
          </ac:cxnSpMkLst>
        </pc:cxnChg>
        <pc:cxnChg chg="add del">
          <ac:chgData name="Deepali Sharma" userId="68d9f16897550f2f" providerId="Windows Live" clId="Web-{1196FB2D-B907-4BF3-A722-7AE6F67B42F2}" dt="2023-04-27T05:58:51.014" v="27"/>
          <ac:cxnSpMkLst>
            <pc:docMk/>
            <pc:sldMk cId="852837052" sldId="263"/>
            <ac:cxnSpMk id="38" creationId="{D891E407-403B-4764-86C9-33A56D3BCAA3}"/>
          </ac:cxnSpMkLst>
        </pc:cxnChg>
      </pc:sldChg>
      <pc:sldChg chg="addSp modSp mod setBg setClrOvrMap">
        <pc:chgData name="Deepali Sharma" userId="68d9f16897550f2f" providerId="Windows Live" clId="Web-{1196FB2D-B907-4BF3-A722-7AE6F67B42F2}" dt="2023-04-27T06:01:19.035" v="44" actId="14100"/>
        <pc:sldMkLst>
          <pc:docMk/>
          <pc:sldMk cId="4000598165" sldId="264"/>
        </pc:sldMkLst>
        <pc:spChg chg="mod">
          <ac:chgData name="Deepali Sharma" userId="68d9f16897550f2f" providerId="Windows Live" clId="Web-{1196FB2D-B907-4BF3-A722-7AE6F67B42F2}" dt="2023-04-27T06:00:44.080" v="40"/>
          <ac:spMkLst>
            <pc:docMk/>
            <pc:sldMk cId="4000598165" sldId="264"/>
            <ac:spMk id="2" creationId="{023A5A0F-EF7D-4CF2-48B1-852E57FB5CCB}"/>
          </ac:spMkLst>
        </pc:spChg>
        <pc:spChg chg="add">
          <ac:chgData name="Deepali Sharma" userId="68d9f16897550f2f" providerId="Windows Live" clId="Web-{1196FB2D-B907-4BF3-A722-7AE6F67B42F2}" dt="2023-04-27T06:00:44.080" v="40"/>
          <ac:spMkLst>
            <pc:docMk/>
            <pc:sldMk cId="4000598165" sldId="264"/>
            <ac:spMk id="10" creationId="{A4AC5506-6312-4701-8D3C-40187889A947}"/>
          </ac:spMkLst>
        </pc:spChg>
        <pc:picChg chg="mod">
          <ac:chgData name="Deepali Sharma" userId="68d9f16897550f2f" providerId="Windows Live" clId="Web-{1196FB2D-B907-4BF3-A722-7AE6F67B42F2}" dt="2023-04-27T06:01:19.035" v="44" actId="14100"/>
          <ac:picMkLst>
            <pc:docMk/>
            <pc:sldMk cId="4000598165" sldId="264"/>
            <ac:picMk id="5" creationId="{4C45B0EA-7F95-94F0-B2C5-875C877E9BB1}"/>
          </ac:picMkLst>
        </pc:picChg>
      </pc:sldChg>
      <pc:sldChg chg="addSp modSp mod setBg">
        <pc:chgData name="Deepali Sharma" userId="68d9f16897550f2f" providerId="Windows Live" clId="Web-{1196FB2D-B907-4BF3-A722-7AE6F67B42F2}" dt="2023-04-27T06:03:54.494" v="65" actId="14100"/>
        <pc:sldMkLst>
          <pc:docMk/>
          <pc:sldMk cId="1988299316" sldId="265"/>
        </pc:sldMkLst>
        <pc:spChg chg="mod">
          <ac:chgData name="Deepali Sharma" userId="68d9f16897550f2f" providerId="Windows Live" clId="Web-{1196FB2D-B907-4BF3-A722-7AE6F67B42F2}" dt="2023-04-27T06:03:31.805" v="61"/>
          <ac:spMkLst>
            <pc:docMk/>
            <pc:sldMk cId="1988299316" sldId="265"/>
            <ac:spMk id="2" creationId="{FD74C0E2-C8B3-DB3A-F437-4003C3DFAEA7}"/>
          </ac:spMkLst>
        </pc:spChg>
        <pc:spChg chg="add">
          <ac:chgData name="Deepali Sharma" userId="68d9f16897550f2f" providerId="Windows Live" clId="Web-{1196FB2D-B907-4BF3-A722-7AE6F67B42F2}" dt="2023-04-27T06:03:31.805" v="61"/>
          <ac:spMkLst>
            <pc:docMk/>
            <pc:sldMk cId="1988299316" sldId="265"/>
            <ac:spMk id="10" creationId="{A4AC5506-6312-4701-8D3C-40187889A947}"/>
          </ac:spMkLst>
        </pc:spChg>
        <pc:picChg chg="mod">
          <ac:chgData name="Deepali Sharma" userId="68d9f16897550f2f" providerId="Windows Live" clId="Web-{1196FB2D-B907-4BF3-A722-7AE6F67B42F2}" dt="2023-04-27T06:03:54.494" v="65" actId="14100"/>
          <ac:picMkLst>
            <pc:docMk/>
            <pc:sldMk cId="1988299316" sldId="265"/>
            <ac:picMk id="5" creationId="{BE83E772-FDC3-699C-0218-F04AEA0A4FEE}"/>
          </ac:picMkLst>
        </pc:picChg>
      </pc:sldChg>
      <pc:sldChg chg="addSp delSp modSp mod setBg setClrOvrMap">
        <pc:chgData name="Deepali Sharma" userId="68d9f16897550f2f" providerId="Windows Live" clId="Web-{1196FB2D-B907-4BF3-A722-7AE6F67B42F2}" dt="2023-04-27T06:06:19.031" v="92" actId="14100"/>
        <pc:sldMkLst>
          <pc:docMk/>
          <pc:sldMk cId="4081926971" sldId="266"/>
        </pc:sldMkLst>
        <pc:spChg chg="mod">
          <ac:chgData name="Deepali Sharma" userId="68d9f16897550f2f" providerId="Windows Live" clId="Web-{1196FB2D-B907-4BF3-A722-7AE6F67B42F2}" dt="2023-04-27T06:05:59.061" v="88"/>
          <ac:spMkLst>
            <pc:docMk/>
            <pc:sldMk cId="4081926971" sldId="266"/>
            <ac:spMk id="2" creationId="{0210522A-7AD0-E7B1-E222-F526A4A3FD0C}"/>
          </ac:spMkLst>
        </pc:spChg>
        <pc:spChg chg="add del">
          <ac:chgData name="Deepali Sharma" userId="68d9f16897550f2f" providerId="Windows Live" clId="Web-{1196FB2D-B907-4BF3-A722-7AE6F67B42F2}" dt="2023-04-27T06:05:59.061" v="87"/>
          <ac:spMkLst>
            <pc:docMk/>
            <pc:sldMk cId="4081926971" sldId="266"/>
            <ac:spMk id="10" creationId="{A4AC5506-6312-4701-8D3C-40187889A947}"/>
          </ac:spMkLst>
        </pc:spChg>
        <pc:spChg chg="add">
          <ac:chgData name="Deepali Sharma" userId="68d9f16897550f2f" providerId="Windows Live" clId="Web-{1196FB2D-B907-4BF3-A722-7AE6F67B42F2}" dt="2023-04-27T06:05:59.061" v="88"/>
          <ac:spMkLst>
            <pc:docMk/>
            <pc:sldMk cId="4081926971" sldId="266"/>
            <ac:spMk id="12" creationId="{A4AC5506-6312-4701-8D3C-40187889A947}"/>
          </ac:spMkLst>
        </pc:spChg>
        <pc:picChg chg="mod">
          <ac:chgData name="Deepali Sharma" userId="68d9f16897550f2f" providerId="Windows Live" clId="Web-{1196FB2D-B907-4BF3-A722-7AE6F67B42F2}" dt="2023-04-27T06:06:19.031" v="92" actId="14100"/>
          <ac:picMkLst>
            <pc:docMk/>
            <pc:sldMk cId="4081926971" sldId="266"/>
            <ac:picMk id="5" creationId="{C5E6DF6E-0FC6-FAEE-88A1-9D890F987B22}"/>
          </ac:picMkLst>
        </pc:picChg>
      </pc:sldChg>
      <pc:sldChg chg="addSp modSp mod setBg">
        <pc:chgData name="Deepali Sharma" userId="68d9f16897550f2f" providerId="Windows Live" clId="Web-{1196FB2D-B907-4BF3-A722-7AE6F67B42F2}" dt="2023-04-27T06:07:07.329" v="103" actId="14100"/>
        <pc:sldMkLst>
          <pc:docMk/>
          <pc:sldMk cId="842111766" sldId="267"/>
        </pc:sldMkLst>
        <pc:spChg chg="mod">
          <ac:chgData name="Deepali Sharma" userId="68d9f16897550f2f" providerId="Windows Live" clId="Web-{1196FB2D-B907-4BF3-A722-7AE6F67B42F2}" dt="2023-04-27T06:06:47.016" v="99"/>
          <ac:spMkLst>
            <pc:docMk/>
            <pc:sldMk cId="842111766" sldId="267"/>
            <ac:spMk id="2" creationId="{B177ABB5-784E-14E0-0A68-4093787F782A}"/>
          </ac:spMkLst>
        </pc:spChg>
        <pc:spChg chg="add">
          <ac:chgData name="Deepali Sharma" userId="68d9f16897550f2f" providerId="Windows Live" clId="Web-{1196FB2D-B907-4BF3-A722-7AE6F67B42F2}" dt="2023-04-27T06:06:47.016" v="99"/>
          <ac:spMkLst>
            <pc:docMk/>
            <pc:sldMk cId="842111766" sldId="267"/>
            <ac:spMk id="10" creationId="{A4AC5506-6312-4701-8D3C-40187889A947}"/>
          </ac:spMkLst>
        </pc:spChg>
        <pc:picChg chg="mod">
          <ac:chgData name="Deepali Sharma" userId="68d9f16897550f2f" providerId="Windows Live" clId="Web-{1196FB2D-B907-4BF3-A722-7AE6F67B42F2}" dt="2023-04-27T06:07:07.329" v="103" actId="14100"/>
          <ac:picMkLst>
            <pc:docMk/>
            <pc:sldMk cId="842111766" sldId="267"/>
            <ac:picMk id="5" creationId="{3DB90B5F-8B22-4824-0209-EA6F3BE8080E}"/>
          </ac:picMkLst>
        </pc:picChg>
      </pc:sldChg>
      <pc:sldChg chg="addSp modSp mod setBg">
        <pc:chgData name="Deepali Sharma" userId="68d9f16897550f2f" providerId="Windows Live" clId="Web-{1196FB2D-B907-4BF3-A722-7AE6F67B42F2}" dt="2023-04-27T06:08:31.629" v="116" actId="14100"/>
        <pc:sldMkLst>
          <pc:docMk/>
          <pc:sldMk cId="3417352858" sldId="268"/>
        </pc:sldMkLst>
        <pc:spChg chg="mod">
          <ac:chgData name="Deepali Sharma" userId="68d9f16897550f2f" providerId="Windows Live" clId="Web-{1196FB2D-B907-4BF3-A722-7AE6F67B42F2}" dt="2023-04-27T06:07:49.331" v="112"/>
          <ac:spMkLst>
            <pc:docMk/>
            <pc:sldMk cId="3417352858" sldId="268"/>
            <ac:spMk id="2" creationId="{C8872710-05C2-6A79-1887-6CCE00F7D7F7}"/>
          </ac:spMkLst>
        </pc:spChg>
        <pc:spChg chg="add">
          <ac:chgData name="Deepali Sharma" userId="68d9f16897550f2f" providerId="Windows Live" clId="Web-{1196FB2D-B907-4BF3-A722-7AE6F67B42F2}" dt="2023-04-27T06:07:49.331" v="112"/>
          <ac:spMkLst>
            <pc:docMk/>
            <pc:sldMk cId="3417352858" sldId="268"/>
            <ac:spMk id="12" creationId="{A4AC5506-6312-4701-8D3C-40187889A947}"/>
          </ac:spMkLst>
        </pc:spChg>
        <pc:picChg chg="mod">
          <ac:chgData name="Deepali Sharma" userId="68d9f16897550f2f" providerId="Windows Live" clId="Web-{1196FB2D-B907-4BF3-A722-7AE6F67B42F2}" dt="2023-04-27T06:08:31.629" v="116" actId="14100"/>
          <ac:picMkLst>
            <pc:docMk/>
            <pc:sldMk cId="3417352858" sldId="268"/>
            <ac:picMk id="7" creationId="{1736FF16-4FC1-2895-11D9-DC802E43C8AA}"/>
          </ac:picMkLst>
        </pc:picChg>
      </pc:sldChg>
      <pc:sldChg chg="addSp modSp mod setBg">
        <pc:chgData name="Deepali Sharma" userId="68d9f16897550f2f" providerId="Windows Live" clId="Web-{1196FB2D-B907-4BF3-A722-7AE6F67B42F2}" dt="2023-04-27T06:09:06.771" v="128" actId="14100"/>
        <pc:sldMkLst>
          <pc:docMk/>
          <pc:sldMk cId="1539768854" sldId="269"/>
        </pc:sldMkLst>
        <pc:spChg chg="mod">
          <ac:chgData name="Deepali Sharma" userId="68d9f16897550f2f" providerId="Windows Live" clId="Web-{1196FB2D-B907-4BF3-A722-7AE6F67B42F2}" dt="2023-04-27T06:08:54.583" v="125"/>
          <ac:spMkLst>
            <pc:docMk/>
            <pc:sldMk cId="1539768854" sldId="269"/>
            <ac:spMk id="2" creationId="{3C7567AF-F992-3C69-1657-E17AA0AA3D41}"/>
          </ac:spMkLst>
        </pc:spChg>
        <pc:spChg chg="add">
          <ac:chgData name="Deepali Sharma" userId="68d9f16897550f2f" providerId="Windows Live" clId="Web-{1196FB2D-B907-4BF3-A722-7AE6F67B42F2}" dt="2023-04-27T06:08:54.583" v="125"/>
          <ac:spMkLst>
            <pc:docMk/>
            <pc:sldMk cId="1539768854" sldId="269"/>
            <ac:spMk id="10" creationId="{A4AC5506-6312-4701-8D3C-40187889A947}"/>
          </ac:spMkLst>
        </pc:spChg>
        <pc:picChg chg="mod">
          <ac:chgData name="Deepali Sharma" userId="68d9f16897550f2f" providerId="Windows Live" clId="Web-{1196FB2D-B907-4BF3-A722-7AE6F67B42F2}" dt="2023-04-27T06:09:06.771" v="128" actId="14100"/>
          <ac:picMkLst>
            <pc:docMk/>
            <pc:sldMk cId="1539768854" sldId="269"/>
            <ac:picMk id="5" creationId="{FEDAE8A8-2B5E-E217-74CF-3530AFDF4F82}"/>
          </ac:picMkLst>
        </pc:picChg>
      </pc:sldChg>
      <pc:sldChg chg="addSp modSp mod setBg">
        <pc:chgData name="Deepali Sharma" userId="68d9f16897550f2f" providerId="Windows Live" clId="Web-{1196FB2D-B907-4BF3-A722-7AE6F67B42F2}" dt="2023-04-27T06:09:45.366" v="142" actId="14100"/>
        <pc:sldMkLst>
          <pc:docMk/>
          <pc:sldMk cId="3596575096" sldId="270"/>
        </pc:sldMkLst>
        <pc:spChg chg="mod">
          <ac:chgData name="Deepali Sharma" userId="68d9f16897550f2f" providerId="Windows Live" clId="Web-{1196FB2D-B907-4BF3-A722-7AE6F67B42F2}" dt="2023-04-27T06:09:30.100" v="138"/>
          <ac:spMkLst>
            <pc:docMk/>
            <pc:sldMk cId="3596575096" sldId="270"/>
            <ac:spMk id="2" creationId="{CEF45B3F-D89E-D2C3-2D4A-F4F90B0B8901}"/>
          </ac:spMkLst>
        </pc:spChg>
        <pc:spChg chg="add">
          <ac:chgData name="Deepali Sharma" userId="68d9f16897550f2f" providerId="Windows Live" clId="Web-{1196FB2D-B907-4BF3-A722-7AE6F67B42F2}" dt="2023-04-27T06:09:30.100" v="138"/>
          <ac:spMkLst>
            <pc:docMk/>
            <pc:sldMk cId="3596575096" sldId="270"/>
            <ac:spMk id="10" creationId="{A4AC5506-6312-4701-8D3C-40187889A947}"/>
          </ac:spMkLst>
        </pc:spChg>
        <pc:picChg chg="mod">
          <ac:chgData name="Deepali Sharma" userId="68d9f16897550f2f" providerId="Windows Live" clId="Web-{1196FB2D-B907-4BF3-A722-7AE6F67B42F2}" dt="2023-04-27T06:09:45.366" v="142" actId="14100"/>
          <ac:picMkLst>
            <pc:docMk/>
            <pc:sldMk cId="3596575096" sldId="270"/>
            <ac:picMk id="5" creationId="{247510EE-12A5-FFF4-ED20-D35A4F72F239}"/>
          </ac:picMkLst>
        </pc:picChg>
      </pc:sldChg>
      <pc:sldChg chg="addSp modSp mod setBg">
        <pc:chgData name="Deepali Sharma" userId="68d9f16897550f2f" providerId="Windows Live" clId="Web-{1196FB2D-B907-4BF3-A722-7AE6F67B42F2}" dt="2023-04-27T06:10:28.118" v="155" actId="14100"/>
        <pc:sldMkLst>
          <pc:docMk/>
          <pc:sldMk cId="1562880620" sldId="271"/>
        </pc:sldMkLst>
        <pc:spChg chg="mod">
          <ac:chgData name="Deepali Sharma" userId="68d9f16897550f2f" providerId="Windows Live" clId="Web-{1196FB2D-B907-4BF3-A722-7AE6F67B42F2}" dt="2023-04-27T06:10:15.383" v="152"/>
          <ac:spMkLst>
            <pc:docMk/>
            <pc:sldMk cId="1562880620" sldId="271"/>
            <ac:spMk id="2" creationId="{F4208175-1930-71CB-D449-32C726207EA5}"/>
          </ac:spMkLst>
        </pc:spChg>
        <pc:spChg chg="add">
          <ac:chgData name="Deepali Sharma" userId="68d9f16897550f2f" providerId="Windows Live" clId="Web-{1196FB2D-B907-4BF3-A722-7AE6F67B42F2}" dt="2023-04-27T06:10:15.383" v="152"/>
          <ac:spMkLst>
            <pc:docMk/>
            <pc:sldMk cId="1562880620" sldId="271"/>
            <ac:spMk id="12" creationId="{A4AC5506-6312-4701-8D3C-40187889A947}"/>
          </ac:spMkLst>
        </pc:spChg>
        <pc:picChg chg="mod">
          <ac:chgData name="Deepali Sharma" userId="68d9f16897550f2f" providerId="Windows Live" clId="Web-{1196FB2D-B907-4BF3-A722-7AE6F67B42F2}" dt="2023-04-27T06:10:28.118" v="155" actId="14100"/>
          <ac:picMkLst>
            <pc:docMk/>
            <pc:sldMk cId="1562880620" sldId="271"/>
            <ac:picMk id="7" creationId="{3FFBC063-5EC9-892B-1EB2-683F89869E67}"/>
          </ac:picMkLst>
        </pc:picChg>
      </pc:sldChg>
      <pc:sldChg chg="addSp modSp mod setBg">
        <pc:chgData name="Deepali Sharma" userId="68d9f16897550f2f" providerId="Windows Live" clId="Web-{1196FB2D-B907-4BF3-A722-7AE6F67B42F2}" dt="2023-04-27T06:11:22.183" v="174" actId="14100"/>
        <pc:sldMkLst>
          <pc:docMk/>
          <pc:sldMk cId="904815514" sldId="272"/>
        </pc:sldMkLst>
        <pc:spChg chg="mod">
          <ac:chgData name="Deepali Sharma" userId="68d9f16897550f2f" providerId="Windows Live" clId="Web-{1196FB2D-B907-4BF3-A722-7AE6F67B42F2}" dt="2023-04-27T06:11:06.479" v="171"/>
          <ac:spMkLst>
            <pc:docMk/>
            <pc:sldMk cId="904815514" sldId="272"/>
            <ac:spMk id="2" creationId="{CE7D829A-063D-1C14-AE51-6DB29886CAB1}"/>
          </ac:spMkLst>
        </pc:spChg>
        <pc:spChg chg="add">
          <ac:chgData name="Deepali Sharma" userId="68d9f16897550f2f" providerId="Windows Live" clId="Web-{1196FB2D-B907-4BF3-A722-7AE6F67B42F2}" dt="2023-04-27T06:11:06.479" v="171"/>
          <ac:spMkLst>
            <pc:docMk/>
            <pc:sldMk cId="904815514" sldId="272"/>
            <ac:spMk id="10" creationId="{A4AC5506-6312-4701-8D3C-40187889A947}"/>
          </ac:spMkLst>
        </pc:spChg>
        <pc:picChg chg="mod">
          <ac:chgData name="Deepali Sharma" userId="68d9f16897550f2f" providerId="Windows Live" clId="Web-{1196FB2D-B907-4BF3-A722-7AE6F67B42F2}" dt="2023-04-27T06:11:22.183" v="174" actId="14100"/>
          <ac:picMkLst>
            <pc:docMk/>
            <pc:sldMk cId="904815514" sldId="272"/>
            <ac:picMk id="5" creationId="{4F4EB706-2829-A926-F63F-F4AA0EA77B98}"/>
          </ac:picMkLst>
        </pc:picChg>
      </pc:sldChg>
      <pc:sldChg chg="addSp modSp mod setBg">
        <pc:chgData name="Deepali Sharma" userId="68d9f16897550f2f" providerId="Windows Live" clId="Web-{1196FB2D-B907-4BF3-A722-7AE6F67B42F2}" dt="2023-04-27T06:11:57.231" v="192"/>
        <pc:sldMkLst>
          <pc:docMk/>
          <pc:sldMk cId="1787199083" sldId="273"/>
        </pc:sldMkLst>
        <pc:spChg chg="mod">
          <ac:chgData name="Deepali Sharma" userId="68d9f16897550f2f" providerId="Windows Live" clId="Web-{1196FB2D-B907-4BF3-A722-7AE6F67B42F2}" dt="2023-04-27T06:11:57.231" v="192"/>
          <ac:spMkLst>
            <pc:docMk/>
            <pc:sldMk cId="1787199083" sldId="273"/>
            <ac:spMk id="2" creationId="{6713FC68-C217-216A-7856-50446764AF1E}"/>
          </ac:spMkLst>
        </pc:spChg>
        <pc:spChg chg="mod">
          <ac:chgData name="Deepali Sharma" userId="68d9f16897550f2f" providerId="Windows Live" clId="Web-{1196FB2D-B907-4BF3-A722-7AE6F67B42F2}" dt="2023-04-27T06:11:57.231" v="192"/>
          <ac:spMkLst>
            <pc:docMk/>
            <pc:sldMk cId="1787199083" sldId="273"/>
            <ac:spMk id="3" creationId="{DEED1E38-15DC-D524-89F8-1012A57FA88E}"/>
          </ac:spMkLst>
        </pc:spChg>
        <pc:spChg chg="add">
          <ac:chgData name="Deepali Sharma" userId="68d9f16897550f2f" providerId="Windows Live" clId="Web-{1196FB2D-B907-4BF3-A722-7AE6F67B42F2}" dt="2023-04-27T06:11:57.231" v="192"/>
          <ac:spMkLst>
            <pc:docMk/>
            <pc:sldMk cId="1787199083" sldId="273"/>
            <ac:spMk id="8" creationId="{70DFC902-7D23-471A-B557-B6B6917D7A0D}"/>
          </ac:spMkLst>
        </pc:spChg>
        <pc:spChg chg="add">
          <ac:chgData name="Deepali Sharma" userId="68d9f16897550f2f" providerId="Windows Live" clId="Web-{1196FB2D-B907-4BF3-A722-7AE6F67B42F2}" dt="2023-04-27T06:11:57.231" v="192"/>
          <ac:spMkLst>
            <pc:docMk/>
            <pc:sldMk cId="1787199083" sldId="273"/>
            <ac:spMk id="10" creationId="{A55D5633-D557-4DCA-982C-FF36EB7A1C00}"/>
          </ac:spMkLst>
        </pc:spChg>
        <pc:spChg chg="add">
          <ac:chgData name="Deepali Sharma" userId="68d9f16897550f2f" providerId="Windows Live" clId="Web-{1196FB2D-B907-4BF3-A722-7AE6F67B42F2}" dt="2023-04-27T06:11:57.231" v="192"/>
          <ac:spMkLst>
            <pc:docMk/>
            <pc:sldMk cId="1787199083" sldId="273"/>
            <ac:spMk id="12" creationId="{450D3AD2-FA80-415F-A9CE-54D884561CD7}"/>
          </ac:spMkLst>
        </pc:spChg>
      </pc:sldChg>
    </pc:docChg>
  </pc:docChgLst>
  <pc:docChgLst>
    <pc:chgData name="ANURAG SINGH" userId="02c152fae1f9512d" providerId="LiveId" clId="{E3F7E680-2BF3-42A9-A5BA-B81F08AEF3BD}"/>
    <pc:docChg chg="undo custSel addSld modSld">
      <pc:chgData name="ANURAG SINGH" userId="02c152fae1f9512d" providerId="LiveId" clId="{E3F7E680-2BF3-42A9-A5BA-B81F08AEF3BD}" dt="2023-04-27T06:10:41.399" v="123" actId="14826"/>
      <pc:docMkLst>
        <pc:docMk/>
      </pc:docMkLst>
      <pc:sldChg chg="delSp modSp modAnim">
        <pc:chgData name="ANURAG SINGH" userId="02c152fae1f9512d" providerId="LiveId" clId="{E3F7E680-2BF3-42A9-A5BA-B81F08AEF3BD}" dt="2023-04-24T18:06:55.449" v="22"/>
        <pc:sldMkLst>
          <pc:docMk/>
          <pc:sldMk cId="2952882267" sldId="256"/>
        </pc:sldMkLst>
        <pc:spChg chg="mod">
          <ac:chgData name="ANURAG SINGH" userId="02c152fae1f9512d" providerId="LiveId" clId="{E3F7E680-2BF3-42A9-A5BA-B81F08AEF3BD}" dt="2023-04-24T18:01:16.361" v="3" actId="20577"/>
          <ac:spMkLst>
            <pc:docMk/>
            <pc:sldMk cId="2952882267" sldId="256"/>
            <ac:spMk id="3" creationId="{6740391E-0C5D-D930-9EEA-9EA0A56413D1}"/>
          </ac:spMkLst>
        </pc:spChg>
        <pc:spChg chg="del">
          <ac:chgData name="ANURAG SINGH" userId="02c152fae1f9512d" providerId="LiveId" clId="{E3F7E680-2BF3-42A9-A5BA-B81F08AEF3BD}" dt="2023-04-24T18:00:22.039" v="1"/>
          <ac:spMkLst>
            <pc:docMk/>
            <pc:sldMk cId="2952882267" sldId="256"/>
            <ac:spMk id="4" creationId="{47C4C021-5F7F-7193-F1A3-985764824101}"/>
          </ac:spMkLst>
        </pc:spChg>
      </pc:sldChg>
      <pc:sldChg chg="modSp new mod">
        <pc:chgData name="ANURAG SINGH" userId="02c152fae1f9512d" providerId="LiveId" clId="{E3F7E680-2BF3-42A9-A5BA-B81F08AEF3BD}" dt="2023-04-27T05:47:44.097" v="43" actId="20577"/>
        <pc:sldMkLst>
          <pc:docMk/>
          <pc:sldMk cId="1455656978" sldId="257"/>
        </pc:sldMkLst>
        <pc:spChg chg="mod">
          <ac:chgData name="ANURAG SINGH" userId="02c152fae1f9512d" providerId="LiveId" clId="{E3F7E680-2BF3-42A9-A5BA-B81F08AEF3BD}" dt="2023-04-27T05:47:44.097" v="43" actId="20577"/>
          <ac:spMkLst>
            <pc:docMk/>
            <pc:sldMk cId="1455656978" sldId="257"/>
            <ac:spMk id="3" creationId="{1275A6BB-DAB2-0154-66B6-3A7E312E8065}"/>
          </ac:spMkLst>
        </pc:spChg>
        <pc:spChg chg="mod">
          <ac:chgData name="ANURAG SINGH" userId="02c152fae1f9512d" providerId="LiveId" clId="{E3F7E680-2BF3-42A9-A5BA-B81F08AEF3BD}" dt="2023-04-24T18:01:53.269" v="4" actId="6549"/>
          <ac:spMkLst>
            <pc:docMk/>
            <pc:sldMk cId="1455656978" sldId="257"/>
            <ac:spMk id="4" creationId="{5CDF6F75-9BBB-BA86-F914-D9D47F84864B}"/>
          </ac:spMkLst>
        </pc:spChg>
      </pc:sldChg>
      <pc:sldChg chg="modSp mod">
        <pc:chgData name="ANURAG SINGH" userId="02c152fae1f9512d" providerId="LiveId" clId="{E3F7E680-2BF3-42A9-A5BA-B81F08AEF3BD}" dt="2023-04-27T05:45:18.713" v="35" actId="255"/>
        <pc:sldMkLst>
          <pc:docMk/>
          <pc:sldMk cId="2834093002" sldId="258"/>
        </pc:sldMkLst>
        <pc:spChg chg="mod">
          <ac:chgData name="ANURAG SINGH" userId="02c152fae1f9512d" providerId="LiveId" clId="{E3F7E680-2BF3-42A9-A5BA-B81F08AEF3BD}" dt="2023-04-27T05:45:18.713" v="35" actId="255"/>
          <ac:spMkLst>
            <pc:docMk/>
            <pc:sldMk cId="2834093002" sldId="258"/>
            <ac:spMk id="3" creationId="{F4E09FFB-18D2-EC07-AF7B-C852C6BEF52F}"/>
          </ac:spMkLst>
        </pc:spChg>
      </pc:sldChg>
      <pc:sldChg chg="modSp mod">
        <pc:chgData name="ANURAG SINGH" userId="02c152fae1f9512d" providerId="LiveId" clId="{E3F7E680-2BF3-42A9-A5BA-B81F08AEF3BD}" dt="2023-04-27T05:47:55.130" v="44" actId="2711"/>
        <pc:sldMkLst>
          <pc:docMk/>
          <pc:sldMk cId="669671689" sldId="259"/>
        </pc:sldMkLst>
        <pc:spChg chg="mod">
          <ac:chgData name="ANURAG SINGH" userId="02c152fae1f9512d" providerId="LiveId" clId="{E3F7E680-2BF3-42A9-A5BA-B81F08AEF3BD}" dt="2023-04-27T05:47:55.130" v="44" actId="2711"/>
          <ac:spMkLst>
            <pc:docMk/>
            <pc:sldMk cId="669671689" sldId="259"/>
            <ac:spMk id="3" creationId="{C0B89D3F-7AD1-A67E-8EA4-E019A7500E65}"/>
          </ac:spMkLst>
        </pc:spChg>
      </pc:sldChg>
      <pc:sldChg chg="modSp mod">
        <pc:chgData name="ANURAG SINGH" userId="02c152fae1f9512d" providerId="LiveId" clId="{E3F7E680-2BF3-42A9-A5BA-B81F08AEF3BD}" dt="2023-04-27T05:52:00.720" v="59" actId="20577"/>
        <pc:sldMkLst>
          <pc:docMk/>
          <pc:sldMk cId="2279878378" sldId="261"/>
        </pc:sldMkLst>
        <pc:spChg chg="mod">
          <ac:chgData name="ANURAG SINGH" userId="02c152fae1f9512d" providerId="LiveId" clId="{E3F7E680-2BF3-42A9-A5BA-B81F08AEF3BD}" dt="2023-04-27T05:52:00.720" v="59" actId="20577"/>
          <ac:spMkLst>
            <pc:docMk/>
            <pc:sldMk cId="2279878378" sldId="261"/>
            <ac:spMk id="3" creationId="{8F6B2777-88BB-E214-CEB4-496F0310F354}"/>
          </ac:spMkLst>
        </pc:spChg>
      </pc:sldChg>
      <pc:sldChg chg="modSp new mod">
        <pc:chgData name="ANURAG SINGH" userId="02c152fae1f9512d" providerId="LiveId" clId="{E3F7E680-2BF3-42A9-A5BA-B81F08AEF3BD}" dt="2023-04-27T05:53:38.354" v="69"/>
        <pc:sldMkLst>
          <pc:docMk/>
          <pc:sldMk cId="2697179081" sldId="262"/>
        </pc:sldMkLst>
        <pc:spChg chg="mod">
          <ac:chgData name="ANURAG SINGH" userId="02c152fae1f9512d" providerId="LiveId" clId="{E3F7E680-2BF3-42A9-A5BA-B81F08AEF3BD}" dt="2023-04-27T05:53:38.354" v="69"/>
          <ac:spMkLst>
            <pc:docMk/>
            <pc:sldMk cId="2697179081" sldId="262"/>
            <ac:spMk id="2" creationId="{C0449168-F741-D96C-B3CD-58861F7A5C5F}"/>
          </ac:spMkLst>
        </pc:spChg>
        <pc:spChg chg="mod">
          <ac:chgData name="ANURAG SINGH" userId="02c152fae1f9512d" providerId="LiveId" clId="{E3F7E680-2BF3-42A9-A5BA-B81F08AEF3BD}" dt="2023-04-27T05:53:25.873" v="68" actId="20577"/>
          <ac:spMkLst>
            <pc:docMk/>
            <pc:sldMk cId="2697179081" sldId="262"/>
            <ac:spMk id="3" creationId="{DD7B5A3A-2346-FA8B-F4AD-F807B214CA1E}"/>
          </ac:spMkLst>
        </pc:spChg>
      </pc:sldChg>
      <pc:sldChg chg="addSp delSp modSp new">
        <pc:chgData name="ANURAG SINGH" userId="02c152fae1f9512d" providerId="LiveId" clId="{E3F7E680-2BF3-42A9-A5BA-B81F08AEF3BD}" dt="2023-04-27T05:56:02.837" v="75" actId="931"/>
        <pc:sldMkLst>
          <pc:docMk/>
          <pc:sldMk cId="852837052" sldId="263"/>
        </pc:sldMkLst>
        <pc:spChg chg="add del">
          <ac:chgData name="ANURAG SINGH" userId="02c152fae1f9512d" providerId="LiveId" clId="{E3F7E680-2BF3-42A9-A5BA-B81F08AEF3BD}" dt="2023-04-27T05:56:02.837" v="75" actId="931"/>
          <ac:spMkLst>
            <pc:docMk/>
            <pc:sldMk cId="852837052" sldId="263"/>
            <ac:spMk id="3" creationId="{6689992C-5AAF-076C-3EC9-730137407235}"/>
          </ac:spMkLst>
        </pc:spChg>
        <pc:picChg chg="add del mod">
          <ac:chgData name="ANURAG SINGH" userId="02c152fae1f9512d" providerId="LiveId" clId="{E3F7E680-2BF3-42A9-A5BA-B81F08AEF3BD}" dt="2023-04-27T05:55:07.917" v="74" actId="931"/>
          <ac:picMkLst>
            <pc:docMk/>
            <pc:sldMk cId="852837052" sldId="263"/>
            <ac:picMk id="5" creationId="{A203A215-82CD-C649-ED0F-C6E345D5377B}"/>
          </ac:picMkLst>
        </pc:picChg>
        <pc:picChg chg="add del mod">
          <ac:chgData name="ANURAG SINGH" userId="02c152fae1f9512d" providerId="LiveId" clId="{E3F7E680-2BF3-42A9-A5BA-B81F08AEF3BD}" dt="2023-04-27T05:55:07.917" v="74" actId="931"/>
          <ac:picMkLst>
            <pc:docMk/>
            <pc:sldMk cId="852837052" sldId="263"/>
            <ac:picMk id="7" creationId="{1BB47187-4FF7-73AA-068C-F66F4F721261}"/>
          </ac:picMkLst>
        </pc:picChg>
        <pc:picChg chg="add del mod">
          <ac:chgData name="ANURAG SINGH" userId="02c152fae1f9512d" providerId="LiveId" clId="{E3F7E680-2BF3-42A9-A5BA-B81F08AEF3BD}" dt="2023-04-27T05:55:07.917" v="74" actId="931"/>
          <ac:picMkLst>
            <pc:docMk/>
            <pc:sldMk cId="852837052" sldId="263"/>
            <ac:picMk id="9" creationId="{31BBAD51-ECF2-399F-4D3C-146BCF105B07}"/>
          </ac:picMkLst>
        </pc:picChg>
        <pc:picChg chg="add del mod">
          <ac:chgData name="ANURAG SINGH" userId="02c152fae1f9512d" providerId="LiveId" clId="{E3F7E680-2BF3-42A9-A5BA-B81F08AEF3BD}" dt="2023-04-27T05:55:07.917" v="74" actId="931"/>
          <ac:picMkLst>
            <pc:docMk/>
            <pc:sldMk cId="852837052" sldId="263"/>
            <ac:picMk id="11" creationId="{7E608214-A1BB-E18D-4168-3EB31E3A03F5}"/>
          </ac:picMkLst>
        </pc:picChg>
        <pc:picChg chg="add del mod">
          <ac:chgData name="ANURAG SINGH" userId="02c152fae1f9512d" providerId="LiveId" clId="{E3F7E680-2BF3-42A9-A5BA-B81F08AEF3BD}" dt="2023-04-27T05:55:07.917" v="74" actId="931"/>
          <ac:picMkLst>
            <pc:docMk/>
            <pc:sldMk cId="852837052" sldId="263"/>
            <ac:picMk id="13" creationId="{F2CF784E-04FF-EF97-F671-AC642572944D}"/>
          </ac:picMkLst>
        </pc:picChg>
        <pc:picChg chg="add del mod">
          <ac:chgData name="ANURAG SINGH" userId="02c152fae1f9512d" providerId="LiveId" clId="{E3F7E680-2BF3-42A9-A5BA-B81F08AEF3BD}" dt="2023-04-27T05:55:07.917" v="74" actId="931"/>
          <ac:picMkLst>
            <pc:docMk/>
            <pc:sldMk cId="852837052" sldId="263"/>
            <ac:picMk id="15" creationId="{5C2A7C1B-2C16-DDCF-B804-AD79B788E9AF}"/>
          </ac:picMkLst>
        </pc:picChg>
        <pc:picChg chg="add del mod">
          <ac:chgData name="ANURAG SINGH" userId="02c152fae1f9512d" providerId="LiveId" clId="{E3F7E680-2BF3-42A9-A5BA-B81F08AEF3BD}" dt="2023-04-27T05:55:07.917" v="74" actId="931"/>
          <ac:picMkLst>
            <pc:docMk/>
            <pc:sldMk cId="852837052" sldId="263"/>
            <ac:picMk id="17" creationId="{34DD530C-ADBB-C728-CD7D-FF1F5A35A9E7}"/>
          </ac:picMkLst>
        </pc:picChg>
        <pc:picChg chg="add del mod">
          <ac:chgData name="ANURAG SINGH" userId="02c152fae1f9512d" providerId="LiveId" clId="{E3F7E680-2BF3-42A9-A5BA-B81F08AEF3BD}" dt="2023-04-27T05:55:07.917" v="74" actId="931"/>
          <ac:picMkLst>
            <pc:docMk/>
            <pc:sldMk cId="852837052" sldId="263"/>
            <ac:picMk id="19" creationId="{6ACDDC23-833C-48D0-0883-7F64175ADBC3}"/>
          </ac:picMkLst>
        </pc:picChg>
        <pc:picChg chg="add del mod">
          <ac:chgData name="ANURAG SINGH" userId="02c152fae1f9512d" providerId="LiveId" clId="{E3F7E680-2BF3-42A9-A5BA-B81F08AEF3BD}" dt="2023-04-27T05:55:07.917" v="74" actId="931"/>
          <ac:picMkLst>
            <pc:docMk/>
            <pc:sldMk cId="852837052" sldId="263"/>
            <ac:picMk id="21" creationId="{FA0ACCE6-DBFC-6927-757A-AE54040ABBA8}"/>
          </ac:picMkLst>
        </pc:picChg>
        <pc:picChg chg="add mod">
          <ac:chgData name="ANURAG SINGH" userId="02c152fae1f9512d" providerId="LiveId" clId="{E3F7E680-2BF3-42A9-A5BA-B81F08AEF3BD}" dt="2023-04-27T05:56:02.837" v="75" actId="931"/>
          <ac:picMkLst>
            <pc:docMk/>
            <pc:sldMk cId="852837052" sldId="263"/>
            <ac:picMk id="23" creationId="{4A992E91-7A32-96EA-DF6C-D63ACA78AD51}"/>
          </ac:picMkLst>
        </pc:picChg>
      </pc:sldChg>
      <pc:sldChg chg="addSp delSp modSp new mod">
        <pc:chgData name="ANURAG SINGH" userId="02c152fae1f9512d" providerId="LiveId" clId="{E3F7E680-2BF3-42A9-A5BA-B81F08AEF3BD}" dt="2023-04-27T05:57:17.053" v="82" actId="931"/>
        <pc:sldMkLst>
          <pc:docMk/>
          <pc:sldMk cId="4000598165" sldId="264"/>
        </pc:sldMkLst>
        <pc:spChg chg="del">
          <ac:chgData name="ANURAG SINGH" userId="02c152fae1f9512d" providerId="LiveId" clId="{E3F7E680-2BF3-42A9-A5BA-B81F08AEF3BD}" dt="2023-04-27T05:56:39.055" v="76" actId="931"/>
          <ac:spMkLst>
            <pc:docMk/>
            <pc:sldMk cId="4000598165" sldId="264"/>
            <ac:spMk id="3" creationId="{AFA20905-F34A-7E35-2CF3-E3BA96E5F95F}"/>
          </ac:spMkLst>
        </pc:spChg>
        <pc:picChg chg="add mod">
          <ac:chgData name="ANURAG SINGH" userId="02c152fae1f9512d" providerId="LiveId" clId="{E3F7E680-2BF3-42A9-A5BA-B81F08AEF3BD}" dt="2023-04-27T05:56:39.055" v="76" actId="931"/>
          <ac:picMkLst>
            <pc:docMk/>
            <pc:sldMk cId="4000598165" sldId="264"/>
            <ac:picMk id="5" creationId="{4C45B0EA-7F95-94F0-B2C5-875C877E9BB1}"/>
          </ac:picMkLst>
        </pc:picChg>
        <pc:picChg chg="add del mod">
          <ac:chgData name="ANURAG SINGH" userId="02c152fae1f9512d" providerId="LiveId" clId="{E3F7E680-2BF3-42A9-A5BA-B81F08AEF3BD}" dt="2023-04-27T05:57:17.053" v="82" actId="931"/>
          <ac:picMkLst>
            <pc:docMk/>
            <pc:sldMk cId="4000598165" sldId="264"/>
            <ac:picMk id="7" creationId="{1539783A-436D-CF08-9E6E-FEE7E24DF146}"/>
          </ac:picMkLst>
        </pc:picChg>
      </pc:sldChg>
      <pc:sldChg chg="addSp delSp modSp new">
        <pc:chgData name="ANURAG SINGH" userId="02c152fae1f9512d" providerId="LiveId" clId="{E3F7E680-2BF3-42A9-A5BA-B81F08AEF3BD}" dt="2023-04-27T05:57:35.232" v="83" actId="931"/>
        <pc:sldMkLst>
          <pc:docMk/>
          <pc:sldMk cId="1988299316" sldId="265"/>
        </pc:sldMkLst>
        <pc:spChg chg="del">
          <ac:chgData name="ANURAG SINGH" userId="02c152fae1f9512d" providerId="LiveId" clId="{E3F7E680-2BF3-42A9-A5BA-B81F08AEF3BD}" dt="2023-04-27T05:57:35.232" v="83" actId="931"/>
          <ac:spMkLst>
            <pc:docMk/>
            <pc:sldMk cId="1988299316" sldId="265"/>
            <ac:spMk id="3" creationId="{AF54D2E2-5510-3E65-8FDE-312D9805859E}"/>
          </ac:spMkLst>
        </pc:spChg>
        <pc:picChg chg="add mod">
          <ac:chgData name="ANURAG SINGH" userId="02c152fae1f9512d" providerId="LiveId" clId="{E3F7E680-2BF3-42A9-A5BA-B81F08AEF3BD}" dt="2023-04-27T05:57:35.232" v="83" actId="931"/>
          <ac:picMkLst>
            <pc:docMk/>
            <pc:sldMk cId="1988299316" sldId="265"/>
            <ac:picMk id="5" creationId="{BE83E772-FDC3-699C-0218-F04AEA0A4FEE}"/>
          </ac:picMkLst>
        </pc:picChg>
      </pc:sldChg>
      <pc:sldChg chg="addSp delSp modSp new">
        <pc:chgData name="ANURAG SINGH" userId="02c152fae1f9512d" providerId="LiveId" clId="{E3F7E680-2BF3-42A9-A5BA-B81F08AEF3BD}" dt="2023-04-27T05:58:39.667" v="87" actId="931"/>
        <pc:sldMkLst>
          <pc:docMk/>
          <pc:sldMk cId="4081926971" sldId="266"/>
        </pc:sldMkLst>
        <pc:spChg chg="del">
          <ac:chgData name="ANURAG SINGH" userId="02c152fae1f9512d" providerId="LiveId" clId="{E3F7E680-2BF3-42A9-A5BA-B81F08AEF3BD}" dt="2023-04-27T05:58:39.667" v="87" actId="931"/>
          <ac:spMkLst>
            <pc:docMk/>
            <pc:sldMk cId="4081926971" sldId="266"/>
            <ac:spMk id="3" creationId="{BEA9DB6D-056E-6829-24C2-88B9AC9629E2}"/>
          </ac:spMkLst>
        </pc:spChg>
        <pc:picChg chg="add mod">
          <ac:chgData name="ANURAG SINGH" userId="02c152fae1f9512d" providerId="LiveId" clId="{E3F7E680-2BF3-42A9-A5BA-B81F08AEF3BD}" dt="2023-04-27T05:58:39.667" v="87" actId="931"/>
          <ac:picMkLst>
            <pc:docMk/>
            <pc:sldMk cId="4081926971" sldId="266"/>
            <ac:picMk id="5" creationId="{C5E6DF6E-0FC6-FAEE-88A1-9D890F987B22}"/>
          </ac:picMkLst>
        </pc:picChg>
      </pc:sldChg>
      <pc:sldChg chg="addSp delSp modSp new">
        <pc:chgData name="ANURAG SINGH" userId="02c152fae1f9512d" providerId="LiveId" clId="{E3F7E680-2BF3-42A9-A5BA-B81F08AEF3BD}" dt="2023-04-27T05:59:33.384" v="88" actId="931"/>
        <pc:sldMkLst>
          <pc:docMk/>
          <pc:sldMk cId="842111766" sldId="267"/>
        </pc:sldMkLst>
        <pc:spChg chg="del">
          <ac:chgData name="ANURAG SINGH" userId="02c152fae1f9512d" providerId="LiveId" clId="{E3F7E680-2BF3-42A9-A5BA-B81F08AEF3BD}" dt="2023-04-27T05:59:33.384" v="88" actId="931"/>
          <ac:spMkLst>
            <pc:docMk/>
            <pc:sldMk cId="842111766" sldId="267"/>
            <ac:spMk id="3" creationId="{F6CE0792-7D69-5E6F-9448-646A17DE78D7}"/>
          </ac:spMkLst>
        </pc:spChg>
        <pc:picChg chg="add mod">
          <ac:chgData name="ANURAG SINGH" userId="02c152fae1f9512d" providerId="LiveId" clId="{E3F7E680-2BF3-42A9-A5BA-B81F08AEF3BD}" dt="2023-04-27T05:59:33.384" v="88" actId="931"/>
          <ac:picMkLst>
            <pc:docMk/>
            <pc:sldMk cId="842111766" sldId="267"/>
            <ac:picMk id="5" creationId="{3DB90B5F-8B22-4824-0209-EA6F3BE8080E}"/>
          </ac:picMkLst>
        </pc:picChg>
      </pc:sldChg>
      <pc:sldChg chg="addSp delSp modSp new">
        <pc:chgData name="ANURAG SINGH" userId="02c152fae1f9512d" providerId="LiveId" clId="{E3F7E680-2BF3-42A9-A5BA-B81F08AEF3BD}" dt="2023-04-27T06:00:21.555" v="91" actId="931"/>
        <pc:sldMkLst>
          <pc:docMk/>
          <pc:sldMk cId="3417352858" sldId="268"/>
        </pc:sldMkLst>
        <pc:spChg chg="add del">
          <ac:chgData name="ANURAG SINGH" userId="02c152fae1f9512d" providerId="LiveId" clId="{E3F7E680-2BF3-42A9-A5BA-B81F08AEF3BD}" dt="2023-04-27T06:00:21.555" v="91" actId="931"/>
          <ac:spMkLst>
            <pc:docMk/>
            <pc:sldMk cId="3417352858" sldId="268"/>
            <ac:spMk id="3" creationId="{DE83C963-854C-25DF-E7C7-1EE8F34201DD}"/>
          </ac:spMkLst>
        </pc:spChg>
        <pc:picChg chg="add del mod">
          <ac:chgData name="ANURAG SINGH" userId="02c152fae1f9512d" providerId="LiveId" clId="{E3F7E680-2BF3-42A9-A5BA-B81F08AEF3BD}" dt="2023-04-27T05:59:59.940" v="90" actId="931"/>
          <ac:picMkLst>
            <pc:docMk/>
            <pc:sldMk cId="3417352858" sldId="268"/>
            <ac:picMk id="5" creationId="{5A567FE1-8C7C-8D63-DB6A-1B69D262494D}"/>
          </ac:picMkLst>
        </pc:picChg>
        <pc:picChg chg="add mod">
          <ac:chgData name="ANURAG SINGH" userId="02c152fae1f9512d" providerId="LiveId" clId="{E3F7E680-2BF3-42A9-A5BA-B81F08AEF3BD}" dt="2023-04-27T06:00:21.555" v="91" actId="931"/>
          <ac:picMkLst>
            <pc:docMk/>
            <pc:sldMk cId="3417352858" sldId="268"/>
            <ac:picMk id="7" creationId="{1736FF16-4FC1-2895-11D9-DC802E43C8AA}"/>
          </ac:picMkLst>
        </pc:picChg>
      </pc:sldChg>
      <pc:sldChg chg="addSp delSp modSp new mod">
        <pc:chgData name="ANURAG SINGH" userId="02c152fae1f9512d" providerId="LiveId" clId="{E3F7E680-2BF3-42A9-A5BA-B81F08AEF3BD}" dt="2023-04-27T06:10:41.399" v="123" actId="14826"/>
        <pc:sldMkLst>
          <pc:docMk/>
          <pc:sldMk cId="1539768854" sldId="269"/>
        </pc:sldMkLst>
        <pc:spChg chg="del">
          <ac:chgData name="ANURAG SINGH" userId="02c152fae1f9512d" providerId="LiveId" clId="{E3F7E680-2BF3-42A9-A5BA-B81F08AEF3BD}" dt="2023-04-27T06:00:55.325" v="95" actId="931"/>
          <ac:spMkLst>
            <pc:docMk/>
            <pc:sldMk cId="1539768854" sldId="269"/>
            <ac:spMk id="3" creationId="{B1E19DD2-C8E3-D67C-DB90-C38C9E24E3E6}"/>
          </ac:spMkLst>
        </pc:spChg>
        <pc:picChg chg="add mod">
          <ac:chgData name="ANURAG SINGH" userId="02c152fae1f9512d" providerId="LiveId" clId="{E3F7E680-2BF3-42A9-A5BA-B81F08AEF3BD}" dt="2023-04-27T06:10:41.399" v="123" actId="14826"/>
          <ac:picMkLst>
            <pc:docMk/>
            <pc:sldMk cId="1539768854" sldId="269"/>
            <ac:picMk id="5" creationId="{FEDAE8A8-2B5E-E217-74CF-3530AFDF4F82}"/>
          </ac:picMkLst>
        </pc:picChg>
      </pc:sldChg>
      <pc:sldChg chg="addSp delSp modSp new">
        <pc:chgData name="ANURAG SINGH" userId="02c152fae1f9512d" providerId="LiveId" clId="{E3F7E680-2BF3-42A9-A5BA-B81F08AEF3BD}" dt="2023-04-27T06:01:17.196" v="96" actId="931"/>
        <pc:sldMkLst>
          <pc:docMk/>
          <pc:sldMk cId="3596575096" sldId="270"/>
        </pc:sldMkLst>
        <pc:spChg chg="del">
          <ac:chgData name="ANURAG SINGH" userId="02c152fae1f9512d" providerId="LiveId" clId="{E3F7E680-2BF3-42A9-A5BA-B81F08AEF3BD}" dt="2023-04-27T06:01:17.196" v="96" actId="931"/>
          <ac:spMkLst>
            <pc:docMk/>
            <pc:sldMk cId="3596575096" sldId="270"/>
            <ac:spMk id="3" creationId="{26C8D887-35AD-A8B5-6CD1-791D572B488C}"/>
          </ac:spMkLst>
        </pc:spChg>
        <pc:picChg chg="add mod">
          <ac:chgData name="ANURAG SINGH" userId="02c152fae1f9512d" providerId="LiveId" clId="{E3F7E680-2BF3-42A9-A5BA-B81F08AEF3BD}" dt="2023-04-27T06:01:17.196" v="96" actId="931"/>
          <ac:picMkLst>
            <pc:docMk/>
            <pc:sldMk cId="3596575096" sldId="270"/>
            <ac:picMk id="5" creationId="{247510EE-12A5-FFF4-ED20-D35A4F72F239}"/>
          </ac:picMkLst>
        </pc:picChg>
      </pc:sldChg>
      <pc:sldChg chg="addSp delSp modSp new">
        <pc:chgData name="ANURAG SINGH" userId="02c152fae1f9512d" providerId="LiveId" clId="{E3F7E680-2BF3-42A9-A5BA-B81F08AEF3BD}" dt="2023-04-27T06:02:25.296" v="99" actId="931"/>
        <pc:sldMkLst>
          <pc:docMk/>
          <pc:sldMk cId="1562880620" sldId="271"/>
        </pc:sldMkLst>
        <pc:spChg chg="add del">
          <ac:chgData name="ANURAG SINGH" userId="02c152fae1f9512d" providerId="LiveId" clId="{E3F7E680-2BF3-42A9-A5BA-B81F08AEF3BD}" dt="2023-04-27T06:02:25.296" v="99" actId="931"/>
          <ac:spMkLst>
            <pc:docMk/>
            <pc:sldMk cId="1562880620" sldId="271"/>
            <ac:spMk id="3" creationId="{92589FFA-C2E8-0EB4-1676-0D8958C2012A}"/>
          </ac:spMkLst>
        </pc:spChg>
        <pc:picChg chg="add del mod">
          <ac:chgData name="ANURAG SINGH" userId="02c152fae1f9512d" providerId="LiveId" clId="{E3F7E680-2BF3-42A9-A5BA-B81F08AEF3BD}" dt="2023-04-27T06:01:57.251" v="98" actId="931"/>
          <ac:picMkLst>
            <pc:docMk/>
            <pc:sldMk cId="1562880620" sldId="271"/>
            <ac:picMk id="5" creationId="{74D35411-6088-B90C-A6EF-09A956B9C3D5}"/>
          </ac:picMkLst>
        </pc:picChg>
        <pc:picChg chg="add mod">
          <ac:chgData name="ANURAG SINGH" userId="02c152fae1f9512d" providerId="LiveId" clId="{E3F7E680-2BF3-42A9-A5BA-B81F08AEF3BD}" dt="2023-04-27T06:02:25.296" v="99" actId="931"/>
          <ac:picMkLst>
            <pc:docMk/>
            <pc:sldMk cId="1562880620" sldId="271"/>
            <ac:picMk id="7" creationId="{3FFBC063-5EC9-892B-1EB2-683F89869E67}"/>
          </ac:picMkLst>
        </pc:picChg>
      </pc:sldChg>
      <pc:sldChg chg="addSp delSp modSp new">
        <pc:chgData name="ANURAG SINGH" userId="02c152fae1f9512d" providerId="LiveId" clId="{E3F7E680-2BF3-42A9-A5BA-B81F08AEF3BD}" dt="2023-04-27T06:02:45.070" v="101" actId="931"/>
        <pc:sldMkLst>
          <pc:docMk/>
          <pc:sldMk cId="904815514" sldId="272"/>
        </pc:sldMkLst>
        <pc:spChg chg="del">
          <ac:chgData name="ANURAG SINGH" userId="02c152fae1f9512d" providerId="LiveId" clId="{E3F7E680-2BF3-42A9-A5BA-B81F08AEF3BD}" dt="2023-04-27T06:02:45.070" v="101" actId="931"/>
          <ac:spMkLst>
            <pc:docMk/>
            <pc:sldMk cId="904815514" sldId="272"/>
            <ac:spMk id="3" creationId="{0F3E19AD-BE1D-4B37-3164-343ED1249D93}"/>
          </ac:spMkLst>
        </pc:spChg>
        <pc:picChg chg="add mod">
          <ac:chgData name="ANURAG SINGH" userId="02c152fae1f9512d" providerId="LiveId" clId="{E3F7E680-2BF3-42A9-A5BA-B81F08AEF3BD}" dt="2023-04-27T06:02:45.070" v="101" actId="931"/>
          <ac:picMkLst>
            <pc:docMk/>
            <pc:sldMk cId="904815514" sldId="272"/>
            <ac:picMk id="5" creationId="{4F4EB706-2829-A926-F63F-F4AA0EA77B98}"/>
          </ac:picMkLst>
        </pc:picChg>
      </pc:sldChg>
      <pc:sldChg chg="modSp new mod">
        <pc:chgData name="ANURAG SINGH" userId="02c152fae1f9512d" providerId="LiveId" clId="{E3F7E680-2BF3-42A9-A5BA-B81F08AEF3BD}" dt="2023-04-27T06:06:13.209" v="121" actId="313"/>
        <pc:sldMkLst>
          <pc:docMk/>
          <pc:sldMk cId="1787199083" sldId="273"/>
        </pc:sldMkLst>
        <pc:spChg chg="mod">
          <ac:chgData name="ANURAG SINGH" userId="02c152fae1f9512d" providerId="LiveId" clId="{E3F7E680-2BF3-42A9-A5BA-B81F08AEF3BD}" dt="2023-04-27T06:05:01.739" v="112" actId="20577"/>
          <ac:spMkLst>
            <pc:docMk/>
            <pc:sldMk cId="1787199083" sldId="273"/>
            <ac:spMk id="2" creationId="{6713FC68-C217-216A-7856-50446764AF1E}"/>
          </ac:spMkLst>
        </pc:spChg>
        <pc:spChg chg="mod">
          <ac:chgData name="ANURAG SINGH" userId="02c152fae1f9512d" providerId="LiveId" clId="{E3F7E680-2BF3-42A9-A5BA-B81F08AEF3BD}" dt="2023-04-27T06:06:13.209" v="121" actId="313"/>
          <ac:spMkLst>
            <pc:docMk/>
            <pc:sldMk cId="1787199083" sldId="273"/>
            <ac:spMk id="3" creationId="{DEED1E38-15DC-D524-89F8-1012A57FA8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0806C-E333-4CEC-963C-3DCE6C1FAC82}" type="datetimeFigureOut">
              <a:rPr lang="en-US" smtClean="0"/>
              <a:t>4/29/2023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172E2-1E73-4A92-90A1-0AA49E2B43B5}" type="slidenum">
              <a:rPr lang="en-US" smtClean="0"/>
              <a:t>‹#›</a:t>
            </a:fld>
            <a:endParaRPr lang="en-US"/>
          </a:p>
        </p:txBody>
      </p:sp>
    </p:spTree>
    <p:extLst>
      <p:ext uri="{BB962C8B-B14F-4D97-AF65-F5344CB8AC3E}">
        <p14:creationId xmlns:p14="http://schemas.microsoft.com/office/powerpoint/2010/main" val="313172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3812-EFD2-C238-5A6C-0656FB31D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F337B4-ED3F-BA3B-D449-4BBF85766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1CD7D4-DE43-FEE5-A816-9DEF1E8469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D74805A-39B4-0342-68E7-95AF4D8E9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5A265-3620-608D-A73F-045A19B3C47B}"/>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307528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27EE-C616-95AF-09F9-4071AD5FD7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D621CC-31BC-6176-FB05-99BEE6EBA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026C6-5F2F-ED24-F773-79BA8B4ABB9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C22988F-6E85-A53B-A6C4-11F0378E9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7B67B-A2E3-6660-877A-94FC8E7A4C1F}"/>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136045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9DA418-3C51-7AB4-76B3-69B1B77010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5F1D28-977D-60F6-D312-FBA3C47F9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4E1FA-0523-AEA7-DD7A-F3DC8862915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62EF80-A67A-4816-3DFC-B94830EC7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C7D04-0D18-66D7-3D63-5FFCCE8C633E}"/>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272994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CDD0-D7B3-86CF-636A-362EB9A26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5189E7-D864-B755-DB24-F1B50DDAA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D3CF9-F16F-15EC-2B09-3E25CA1DE37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E6DAC96-185F-5787-2E94-28857E782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5D88E-D531-B141-ACA6-83FA27663335}"/>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240551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9004-0DBF-F03B-6170-4D724473B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7FB853-46B3-385F-4AD9-59AFB86EC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F6121-5034-6F53-A308-616AFA4727F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5E3D90B-1C75-2457-12A9-367D437D5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F2A3E-6A51-5B34-D6D3-E7D6FF14CC59}"/>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11337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5688-EFEA-4DD3-B8CE-21C84F8AF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B8FBE-0EBD-68F9-CBCD-6CDC078A7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6D8C4-3E3D-6C79-7D25-117001BFEB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D292BE-DE03-10A7-A421-778AC1FEE2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68981FB-C1C9-2E65-F6AC-D76ECBED7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2D0EC-4E83-EC83-FEE7-6EE3DBC66860}"/>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169642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4279-00FD-625B-AE01-5160EABC78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4623ED-0B13-E610-59DB-710BCD5CB0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5E98D2-AD51-AB4C-588D-78749E4CCA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70C99-2DEC-BDD6-4C1A-60522259F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C2630B-1743-EE59-8C54-678F1BB42B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35832-FC23-EA0F-71AB-7F0701BC5FED}"/>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1BC5BA0-8571-B4B9-1E1C-DBD6330EAC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0F9EAC-2CDD-24F5-740C-81CD17333F56}"/>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152223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4633-0FA6-903A-2A28-6FF93B1435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4AC76-B4DF-6689-FC6C-69922C0B9DB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CD26DCC-A05A-B50D-8AC3-54CB36D05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5D2D8C-0354-17D9-754C-0F81CE9CB156}"/>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330266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1D5A7-31F1-FC02-61B6-9B0E23D3C4E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3EBFA716-C0DE-2A9C-2F3A-578DC0B2E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56265-AC6F-F386-5EF2-4F29846655D4}"/>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389675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462-F88F-AD89-AF21-91E89009C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05B688-C959-C485-DA26-FBA4AE82A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134D55-1E44-49A0-F6BD-1B94B9B5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798B1-4A70-9D7A-F18E-DBDB0E3742A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EE19BFC-B778-7E5C-41AB-E5C7E117D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C353-CBA0-71CF-F63A-769F786D851A}"/>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2830215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4F07-8C9E-9C46-A46F-74AC3465E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67259-5CFD-C30E-1DEF-42F20827F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9884DB-4B44-E430-76FE-EA056D7CC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5CDD0-D22F-38D7-17F6-012E964B24B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7F0773E-458A-A9B1-B1A8-83FA8E89A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307CA-61EE-4858-93C6-85CA33FD34F9}"/>
              </a:ext>
            </a:extLst>
          </p:cNvPr>
          <p:cNvSpPr>
            <a:spLocks noGrp="1"/>
          </p:cNvSpPr>
          <p:nvPr>
            <p:ph type="sldNum" sz="quarter" idx="12"/>
          </p:nvPr>
        </p:nvSpPr>
        <p:spPr/>
        <p:txBody>
          <a:bodyPr/>
          <a:lstStyle/>
          <a:p>
            <a:fld id="{782758DB-8EA7-41FB-A1B8-E38449ADEF00}" type="slidenum">
              <a:rPr lang="en-US" smtClean="0"/>
              <a:t>‹#›</a:t>
            </a:fld>
            <a:endParaRPr lang="en-US"/>
          </a:p>
        </p:txBody>
      </p:sp>
    </p:spTree>
    <p:extLst>
      <p:ext uri="{BB962C8B-B14F-4D97-AF65-F5344CB8AC3E}">
        <p14:creationId xmlns:p14="http://schemas.microsoft.com/office/powerpoint/2010/main" val="399432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A630B-B720-5441-F781-E845D839A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7433B-1C97-A311-4674-F3A60335E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501EF-17E7-E3AD-731F-A2BB38E55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5A6F575-362D-5EFD-9939-6C35816E0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F04EE-962A-02D8-7290-4B6A0DD62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758DB-8EA7-41FB-A1B8-E38449ADEF00}" type="slidenum">
              <a:rPr lang="en-US" smtClean="0"/>
              <a:t>‹#›</a:t>
            </a:fld>
            <a:endParaRPr lang="en-US"/>
          </a:p>
        </p:txBody>
      </p:sp>
    </p:spTree>
    <p:extLst>
      <p:ext uri="{BB962C8B-B14F-4D97-AF65-F5344CB8AC3E}">
        <p14:creationId xmlns:p14="http://schemas.microsoft.com/office/powerpoint/2010/main" val="416971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F7C10-EE8E-105F-2E7C-D05FE672E448}"/>
              </a:ext>
            </a:extLst>
          </p:cNvPr>
          <p:cNvSpPr>
            <a:spLocks noGrp="1"/>
          </p:cNvSpPr>
          <p:nvPr>
            <p:ph type="ctrTitle"/>
          </p:nvPr>
        </p:nvSpPr>
        <p:spPr>
          <a:xfrm>
            <a:off x="1155558" y="637763"/>
            <a:ext cx="9889797" cy="2874471"/>
          </a:xfrm>
        </p:spPr>
        <p:txBody>
          <a:bodyPr anchor="ctr">
            <a:normAutofit fontScale="90000"/>
          </a:bodyPr>
          <a:lstStyle/>
          <a:p>
            <a:pPr algn="l"/>
            <a:r>
              <a:rPr lang="en-US" sz="8000" dirty="0">
                <a:solidFill>
                  <a:schemeClr val="bg1"/>
                </a:solidFill>
                <a:cs typeface="Calibri Light"/>
              </a:rPr>
              <a:t>SCHOOL MANAGEMENT SYSTEM</a:t>
            </a:r>
            <a:br>
              <a:rPr lang="en-US" sz="8000" dirty="0">
                <a:solidFill>
                  <a:schemeClr val="bg1"/>
                </a:solidFill>
                <a:cs typeface="Calibri Light"/>
              </a:rPr>
            </a:br>
            <a:r>
              <a:rPr lang="en-US" sz="8000" dirty="0">
                <a:solidFill>
                  <a:schemeClr val="bg1"/>
                </a:solidFill>
                <a:cs typeface="Calibri Light"/>
              </a:rPr>
              <a:t>PRESENTATION</a:t>
            </a:r>
          </a:p>
        </p:txBody>
      </p:sp>
      <p:sp>
        <p:nvSpPr>
          <p:cNvPr id="40" name="Rectangle 3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740391E-0C5D-D930-9EEA-9EA0A56413D1}"/>
              </a:ext>
            </a:extLst>
          </p:cNvPr>
          <p:cNvSpPr>
            <a:spLocks noGrp="1"/>
          </p:cNvSpPr>
          <p:nvPr>
            <p:ph type="subTitle" idx="1"/>
          </p:nvPr>
        </p:nvSpPr>
        <p:spPr>
          <a:xfrm>
            <a:off x="2348879" y="3991382"/>
            <a:ext cx="10263020" cy="1921223"/>
          </a:xfrm>
        </p:spPr>
        <p:txBody>
          <a:bodyPr vert="horz" lIns="91440" tIns="45720" rIns="91440" bIns="45720" rtlCol="0" anchor="t">
            <a:normAutofit fontScale="92500" lnSpcReduction="10000"/>
          </a:bodyPr>
          <a:lstStyle/>
          <a:p>
            <a:pPr algn="l"/>
            <a:r>
              <a:rPr lang="en-US" sz="3000" dirty="0">
                <a:cs typeface="Calibri"/>
              </a:rPr>
              <a:t>                                                                        Presented by-</a:t>
            </a:r>
            <a:endParaRPr lang="en-US" dirty="0"/>
          </a:p>
          <a:p>
            <a:pPr algn="l"/>
            <a:r>
              <a:rPr lang="en-US" sz="3000" dirty="0">
                <a:cs typeface="Calibri"/>
              </a:rPr>
              <a:t>                                                                                </a:t>
            </a:r>
            <a:r>
              <a:rPr lang="en-US" sz="3000" dirty="0" err="1">
                <a:cs typeface="Calibri"/>
              </a:rPr>
              <a:t>Subrat</a:t>
            </a:r>
            <a:r>
              <a:rPr lang="en-US" sz="3000" dirty="0">
                <a:cs typeface="Calibri"/>
              </a:rPr>
              <a:t> Jain</a:t>
            </a:r>
            <a:endParaRPr lang="en-US" dirty="0"/>
          </a:p>
          <a:p>
            <a:pPr algn="l"/>
            <a:r>
              <a:rPr lang="en-US" sz="3000" dirty="0">
                <a:cs typeface="Calibri"/>
              </a:rPr>
              <a:t>                                                                                Aman Kumar</a:t>
            </a:r>
          </a:p>
          <a:p>
            <a:pPr algn="l"/>
            <a:r>
              <a:rPr lang="en-US" sz="3000" dirty="0">
                <a:cs typeface="Calibri"/>
              </a:rPr>
              <a:t>							Sanskar Singhal</a:t>
            </a:r>
          </a:p>
        </p:txBody>
      </p:sp>
      <p:sp>
        <p:nvSpPr>
          <p:cNvPr id="38" name="Rectangle 37">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288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ABB5-784E-14E0-0A68-4093787F782A}"/>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dirty="0" err="1">
                <a:solidFill>
                  <a:schemeClr val="bg1"/>
                </a:solidFill>
              </a:rPr>
              <a:t>Acedemic</a:t>
            </a:r>
            <a:endParaRPr lang="en-US" sz="3200" kern="1200" dirty="0">
              <a:solidFill>
                <a:schemeClr val="bg1"/>
              </a:solidFill>
              <a:latin typeface="+mj-lt"/>
              <a:ea typeface="+mj-ea"/>
              <a:cs typeface="+mj-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1063" y="172040"/>
            <a:ext cx="4371209" cy="4892040"/>
          </a:xfrm>
        </p:spPr>
      </p:pic>
    </p:spTree>
    <p:extLst>
      <p:ext uri="{BB962C8B-B14F-4D97-AF65-F5344CB8AC3E}">
        <p14:creationId xmlns:p14="http://schemas.microsoft.com/office/powerpoint/2010/main" val="84211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2710-05C2-6A79-1887-6CCE00F7D7F7}"/>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HOME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081" y="124906"/>
            <a:ext cx="4619605" cy="4876800"/>
          </a:xfrm>
        </p:spPr>
      </p:pic>
    </p:spTree>
    <p:extLst>
      <p:ext uri="{BB962C8B-B14F-4D97-AF65-F5344CB8AC3E}">
        <p14:creationId xmlns:p14="http://schemas.microsoft.com/office/powerpoint/2010/main" val="341735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AA9912-A6CA-EC08-305B-90B09EA90725}"/>
              </a:ext>
            </a:extLst>
          </p:cNvPr>
          <p:cNvSpPr>
            <a:spLocks noGrp="1"/>
          </p:cNvSpPr>
          <p:nvPr>
            <p:ph type="title"/>
          </p:nvPr>
        </p:nvSpPr>
        <p:spPr>
          <a:xfrm>
            <a:off x="0" y="365125"/>
            <a:ext cx="12192000" cy="1325563"/>
          </a:xfrm>
          <a:solidFill>
            <a:schemeClr val="tx1">
              <a:lumMod val="95000"/>
              <a:lumOff val="5000"/>
            </a:schemeClr>
          </a:solidFill>
        </p:spPr>
        <p:txBody>
          <a:bodyPr/>
          <a:lstStyle/>
          <a:p>
            <a:r>
              <a:rPr lang="en-US" dirty="0">
                <a:solidFill>
                  <a:schemeClr val="accent1">
                    <a:lumMod val="20000"/>
                    <a:lumOff val="80000"/>
                  </a:schemeClr>
                </a:solidFill>
                <a:highlight>
                  <a:srgbClr val="000000"/>
                </a:highlight>
              </a:rPr>
              <a:t>                            LOGIN PAGE                 </a:t>
            </a:r>
            <a:endParaRPr lang="en-IN" dirty="0">
              <a:solidFill>
                <a:schemeClr val="accent1">
                  <a:lumMod val="20000"/>
                  <a:lumOff val="80000"/>
                </a:schemeClr>
              </a:solidFill>
              <a:highlight>
                <a:srgbClr val="000000"/>
              </a:highlight>
            </a:endParaRPr>
          </a:p>
        </p:txBody>
      </p:sp>
      <p:sp>
        <p:nvSpPr>
          <p:cNvPr id="3" name="Content Placeholder 2">
            <a:extLst>
              <a:ext uri="{FF2B5EF4-FFF2-40B4-BE49-F238E27FC236}">
                <a16:creationId xmlns:a16="http://schemas.microsoft.com/office/drawing/2014/main" id="{AC6B31E2-897E-A386-4B23-CA4BDF9837AF}"/>
              </a:ext>
            </a:extLst>
          </p:cNvPr>
          <p:cNvSpPr>
            <a:spLocks noGrp="1"/>
          </p:cNvSpPr>
          <p:nvPr>
            <p:ph idx="4294967295"/>
          </p:nvPr>
        </p:nvSpPr>
        <p:spPr>
          <a:xfrm>
            <a:off x="0" y="1825625"/>
            <a:ext cx="12192000" cy="4351338"/>
          </a:xfrm>
          <a:solidFill>
            <a:schemeClr val="accent2">
              <a:lumMod val="60000"/>
              <a:lumOff val="40000"/>
            </a:schemeClr>
          </a:solidFill>
        </p:spPr>
        <p:txBody>
          <a:bodyPr/>
          <a:lstStyle/>
          <a:p>
            <a:endParaRPr lang="en-US"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FE792619-ECF9-8165-EA51-A37AFD6D090E}"/>
              </a:ext>
            </a:extLst>
          </p:cNvPr>
          <p:cNvPicPr>
            <a:picLocks noChangeAspect="1"/>
          </p:cNvPicPr>
          <p:nvPr/>
        </p:nvPicPr>
        <p:blipFill>
          <a:blip r:embed="rId2"/>
          <a:stretch>
            <a:fillRect/>
          </a:stretch>
        </p:blipFill>
        <p:spPr>
          <a:xfrm>
            <a:off x="3299381" y="2277860"/>
            <a:ext cx="5260157" cy="3236820"/>
          </a:xfrm>
          <a:prstGeom prst="rect">
            <a:avLst/>
          </a:prstGeom>
        </p:spPr>
      </p:pic>
    </p:spTree>
    <p:extLst>
      <p:ext uri="{BB962C8B-B14F-4D97-AF65-F5344CB8AC3E}">
        <p14:creationId xmlns:p14="http://schemas.microsoft.com/office/powerpoint/2010/main" val="413154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8856-322C-3937-C866-571F2218753B}"/>
              </a:ext>
            </a:extLst>
          </p:cNvPr>
          <p:cNvSpPr>
            <a:spLocks noGrp="1"/>
          </p:cNvSpPr>
          <p:nvPr>
            <p:ph type="title"/>
          </p:nvPr>
        </p:nvSpPr>
        <p:spPr>
          <a:xfrm>
            <a:off x="0" y="377072"/>
            <a:ext cx="12192000" cy="1234912"/>
          </a:xfrm>
          <a:solidFill>
            <a:schemeClr val="tx1">
              <a:lumMod val="95000"/>
              <a:lumOff val="5000"/>
            </a:schemeClr>
          </a:solidFill>
        </p:spPr>
        <p:txBody>
          <a:bodyPr>
            <a:normAutofit/>
          </a:bodyPr>
          <a:lstStyle/>
          <a:p>
            <a:r>
              <a:rPr lang="en-US" dirty="0">
                <a:solidFill>
                  <a:schemeClr val="accent3">
                    <a:lumMod val="20000"/>
                    <a:lumOff val="80000"/>
                  </a:schemeClr>
                </a:solidFill>
              </a:rPr>
              <a:t>                     LOGOUT PAGE</a:t>
            </a:r>
            <a:r>
              <a:rPr lang="en-US" dirty="0"/>
              <a:t>bjknkl8454</a:t>
            </a:r>
            <a:endParaRPr lang="en-IN" dirty="0"/>
          </a:p>
        </p:txBody>
      </p:sp>
      <p:sp>
        <p:nvSpPr>
          <p:cNvPr id="3" name="Text Placeholder 2">
            <a:extLst>
              <a:ext uri="{FF2B5EF4-FFF2-40B4-BE49-F238E27FC236}">
                <a16:creationId xmlns:a16="http://schemas.microsoft.com/office/drawing/2014/main" id="{E8364268-3921-A766-21A2-DE741BF7907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FA7D25D8-0628-D576-7CA5-6929E6DFD4BD}"/>
              </a:ext>
            </a:extLst>
          </p:cNvPr>
          <p:cNvPicPr>
            <a:picLocks noChangeAspect="1"/>
          </p:cNvPicPr>
          <p:nvPr/>
        </p:nvPicPr>
        <p:blipFill>
          <a:blip r:embed="rId2"/>
          <a:stretch>
            <a:fillRect/>
          </a:stretch>
        </p:blipFill>
        <p:spPr>
          <a:xfrm>
            <a:off x="330970" y="2262432"/>
            <a:ext cx="11530059" cy="3930977"/>
          </a:xfrm>
          <a:prstGeom prst="rect">
            <a:avLst/>
          </a:prstGeom>
        </p:spPr>
      </p:pic>
    </p:spTree>
    <p:extLst>
      <p:ext uri="{BB962C8B-B14F-4D97-AF65-F5344CB8AC3E}">
        <p14:creationId xmlns:p14="http://schemas.microsoft.com/office/powerpoint/2010/main" val="70705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3FA1-FECB-85BA-B31F-2A6946430F6A}"/>
              </a:ext>
            </a:extLst>
          </p:cNvPr>
          <p:cNvSpPr>
            <a:spLocks noGrp="1"/>
          </p:cNvSpPr>
          <p:nvPr>
            <p:ph type="ctrTitle"/>
          </p:nvPr>
        </p:nvSpPr>
        <p:spPr>
          <a:xfrm>
            <a:off x="-1" y="537328"/>
            <a:ext cx="12192001" cy="1253765"/>
          </a:xfrm>
          <a:solidFill>
            <a:schemeClr val="tx1">
              <a:lumMod val="95000"/>
              <a:lumOff val="5000"/>
            </a:schemeClr>
          </a:solidFill>
        </p:spPr>
        <p:txBody>
          <a:bodyPr/>
          <a:lstStyle/>
          <a:p>
            <a:r>
              <a:rPr lang="en-US" dirty="0">
                <a:solidFill>
                  <a:schemeClr val="bg1"/>
                </a:solidFill>
              </a:rPr>
              <a:t>STUDENTS DETAILS PAGE</a:t>
            </a:r>
            <a:endParaRPr lang="en-IN" dirty="0">
              <a:solidFill>
                <a:schemeClr val="bg1"/>
              </a:solidFill>
            </a:endParaRPr>
          </a:p>
        </p:txBody>
      </p:sp>
      <p:sp>
        <p:nvSpPr>
          <p:cNvPr id="3" name="Subtitle 2">
            <a:extLst>
              <a:ext uri="{FF2B5EF4-FFF2-40B4-BE49-F238E27FC236}">
                <a16:creationId xmlns:a16="http://schemas.microsoft.com/office/drawing/2014/main" id="{B434D253-04CD-A49A-F81A-B815F266C14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B29851C-1C7D-8C2E-4874-00021CB066C5}"/>
              </a:ext>
            </a:extLst>
          </p:cNvPr>
          <p:cNvPicPr>
            <a:picLocks noChangeAspect="1"/>
          </p:cNvPicPr>
          <p:nvPr/>
        </p:nvPicPr>
        <p:blipFill>
          <a:blip r:embed="rId2"/>
          <a:stretch>
            <a:fillRect/>
          </a:stretch>
        </p:blipFill>
        <p:spPr>
          <a:xfrm>
            <a:off x="235669" y="2674554"/>
            <a:ext cx="11547835" cy="3443442"/>
          </a:xfrm>
          <a:prstGeom prst="rect">
            <a:avLst/>
          </a:prstGeom>
        </p:spPr>
      </p:pic>
    </p:spTree>
    <p:extLst>
      <p:ext uri="{BB962C8B-B14F-4D97-AF65-F5344CB8AC3E}">
        <p14:creationId xmlns:p14="http://schemas.microsoft.com/office/powerpoint/2010/main" val="208968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3FC68-C217-216A-7856-50446764AF1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ED1E38-15DC-D524-89F8-1012A57FA88E}"/>
              </a:ext>
            </a:extLst>
          </p:cNvPr>
          <p:cNvSpPr>
            <a:spLocks noGrp="1"/>
          </p:cNvSpPr>
          <p:nvPr>
            <p:ph idx="1"/>
          </p:nvPr>
        </p:nvSpPr>
        <p:spPr>
          <a:xfrm>
            <a:off x="1155548" y="2217343"/>
            <a:ext cx="9880893" cy="3959619"/>
          </a:xfrm>
        </p:spPr>
        <p:txBody>
          <a:bodyPr>
            <a:normAutofit fontScale="92500" lnSpcReduction="10000"/>
          </a:bodyPr>
          <a:lstStyle/>
          <a:p>
            <a:r>
              <a:rPr lang="en-US" sz="2000" dirty="0"/>
              <a:t>In conclusion, a school management system is a software application designed to manage the daily operations of a school. It provides a centralized platform for administrators, teachers, students, parents, and staff to manage various aspects of school operations, including admission and enrollment, attendance tracking, timetable scheduling, exam and result management, fee management, communication, library management, transportation management, and report generation and analysis.</a:t>
            </a:r>
          </a:p>
          <a:p>
            <a:r>
              <a:rPr lang="en-US" sz="2000" dirty="0"/>
              <a:t>Implementing a school management system can help schools improve their efficiency, communication, and student success. It allows schools to streamline their processes, reduce manual tasks, and provide stakeholders with real-time access to relevant information. Additionally, a school management system can improve the quality of education by helping schools track and analyze student progress, identify areas for improvement, and implement strategies for student success.</a:t>
            </a:r>
          </a:p>
          <a:p>
            <a:r>
              <a:rPr lang="en-US" sz="2000" dirty="0"/>
              <a:t>Overall, a school management system is an essential tool for modern schools, providing them with the technology needed to manage complex operations effectively and efficiently.</a:t>
            </a:r>
          </a:p>
          <a:p>
            <a:pPr marL="0" indent="0">
              <a:buNone/>
            </a:pPr>
            <a:r>
              <a:rPr lang="en-US" sz="19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7199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5C35F-9B74-1991-C312-373FCB8223BA}"/>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INTRODUCTION</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75A6BB-DAB2-0154-66B6-3A7E312E8065}"/>
              </a:ext>
            </a:extLst>
          </p:cNvPr>
          <p:cNvSpPr>
            <a:spLocks noGrp="1"/>
          </p:cNvSpPr>
          <p:nvPr>
            <p:ph idx="1"/>
          </p:nvPr>
        </p:nvSpPr>
        <p:spPr>
          <a:xfrm>
            <a:off x="1155548" y="2217343"/>
            <a:ext cx="9880893" cy="3959619"/>
          </a:xfrm>
        </p:spPr>
        <p:txBody>
          <a:bodyPr vert="horz" lIns="91440" tIns="45720" rIns="91440" bIns="45720" rtlCol="0">
            <a:normAutofit/>
          </a:bodyPr>
          <a:lstStyle/>
          <a:p>
            <a:pPr marL="0" indent="0">
              <a:buNone/>
            </a:pPr>
            <a:r>
              <a:rPr lang="en-US" sz="1800">
                <a:latin typeface="Times New Roman" panose="02020603050405020304" pitchFamily="18" charset="0"/>
                <a:cs typeface="Times New Roman" panose="02020603050405020304" pitchFamily="18" charset="0"/>
              </a:rPr>
              <a:t>Good day everyone, today we are going to present an overview of our online job portal project. As we all know, the job market has become increasingly competitive, and finding the right job can be a challenging task. To overcome this challenge, we have developed an online job portal that will connect job seekers with potential employers, making it easier for them to find suitable job opportunities. Our online job portal is designed to provide a comprehensive platform that facilitates job searching, job posting, and resume submission. The portal is user-friendly and can be accessed by anyone with an internet connection. It is designed to cater to the needs of both job seekers and employers, providing a range of features to make the job search process more efficient. In this presentation, will be outlining the goals and objectives of the project, the key features of the portal, the design and architecture of the system, the technology stack we have used, testing and quality assurance procedures, as well as the challenges we faced during the project and the solutions we implemented. I hope that by the end of this presentation, you will have a better understanding of our online job portal project and how it can benefit both job seekers and employers.</a:t>
            </a:r>
          </a:p>
          <a:p>
            <a:endParaRPr lang="en-US" sz="2000">
              <a:cs typeface="Calibri"/>
            </a:endParaRPr>
          </a:p>
        </p:txBody>
      </p:sp>
    </p:spTree>
    <p:extLst>
      <p:ext uri="{BB962C8B-B14F-4D97-AF65-F5344CB8AC3E}">
        <p14:creationId xmlns:p14="http://schemas.microsoft.com/office/powerpoint/2010/main" val="145565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AB603-5DE6-7A85-24FC-24936F1146A3}"/>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PROBLEM STATEMENT</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E09FFB-18D2-EC07-AF7B-C852C6BEF52F}"/>
              </a:ext>
            </a:extLst>
          </p:cNvPr>
          <p:cNvSpPr>
            <a:spLocks noGrp="1"/>
          </p:cNvSpPr>
          <p:nvPr>
            <p:ph idx="1"/>
          </p:nvPr>
        </p:nvSpPr>
        <p:spPr>
          <a:xfrm>
            <a:off x="1155548" y="2217343"/>
            <a:ext cx="9880893" cy="3959619"/>
          </a:xfrm>
        </p:spPr>
        <p:txBody>
          <a:bodyPr vert="horz" lIns="91440" tIns="45720" rIns="91440" bIns="45720" rtlCol="0">
            <a:normAutofit lnSpcReduction="10000"/>
          </a:bodyPr>
          <a:lstStyle/>
          <a:p>
            <a:pPr marL="457200" indent="-457200">
              <a:buAutoNum type="arabicPeriod"/>
            </a:pPr>
            <a:r>
              <a:rPr lang="en-US" sz="2400" dirty="0">
                <a:cs typeface="Calibri"/>
              </a:rPr>
              <a:t>Student enrollment and registration: One of the major challenges faced by schools is managing the process of student enrollment and registration. This process involves collecting student information, verifying their eligibility, and allocating seats in the appropriate classes.</a:t>
            </a:r>
          </a:p>
          <a:p>
            <a:pPr marL="457200" indent="-457200">
              <a:buAutoNum type="arabicPeriod"/>
            </a:pPr>
            <a:r>
              <a:rPr lang="en-US" sz="2400" dirty="0">
                <a:cs typeface="Calibri"/>
              </a:rPr>
              <a:t>Attendance tracking: Schools need to keep track of student attendance to ensure that they are meeting the minimum attendance requirements. This process involves taking attendance, recording it, and notifying parents or guardians in case of any discrepancies.</a:t>
            </a:r>
          </a:p>
          <a:p>
            <a:pPr marL="457200" indent="-457200">
              <a:buAutoNum type="arabicPeriod"/>
            </a:pPr>
            <a:r>
              <a:rPr lang="en-US" sz="2400" dirty="0">
                <a:cs typeface="Calibri"/>
              </a:rPr>
              <a:t>Timetable scheduling: Creating and managing a timetable for a school is a complex task that involves coordinating the availability of teachers, classrooms, and resources to ensure that classes run smoothly and without conflicts.</a:t>
            </a:r>
          </a:p>
        </p:txBody>
      </p:sp>
    </p:spTree>
    <p:extLst>
      <p:ext uri="{BB962C8B-B14F-4D97-AF65-F5344CB8AC3E}">
        <p14:creationId xmlns:p14="http://schemas.microsoft.com/office/powerpoint/2010/main" val="283409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C839B-47A0-8D46-F2CC-C0D2BF588F6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TARGET AUDIENCE</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B89D3F-7AD1-A67E-8EA4-E019A7500E65}"/>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400" dirty="0">
                <a:cs typeface="Calibri"/>
              </a:rPr>
              <a:t>School administrators: The school management system is designed to streamline the school administration process, providing tools and features to manage student enrollment, fee collection, teacher and staff management, and academic progress tracking.</a:t>
            </a:r>
          </a:p>
          <a:p>
            <a:r>
              <a:rPr lang="en-US" sz="2400" dirty="0">
                <a:cs typeface="Calibri"/>
              </a:rPr>
              <a:t>Parents or guardians: Parents or guardians can use the school management system to keep track of their child's academic progress, attendance, and communicate with teachers and school administrators.</a:t>
            </a:r>
          </a:p>
          <a:p>
            <a:r>
              <a:rPr lang="en-US" sz="2400" dirty="0">
                <a:cs typeface="Calibri"/>
              </a:rPr>
              <a:t>Students: Students can use the school management system to access their academic records, view their attendance and grades, and access learning materials such as assignments and course materials.</a:t>
            </a:r>
          </a:p>
        </p:txBody>
      </p:sp>
    </p:spTree>
    <p:extLst>
      <p:ext uri="{BB962C8B-B14F-4D97-AF65-F5344CB8AC3E}">
        <p14:creationId xmlns:p14="http://schemas.microsoft.com/office/powerpoint/2010/main" val="66967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025A2-47CB-A2F5-63FB-178D9823E6E3}"/>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FEATURES AND FUNCTIONALITY</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6B2777-88BB-E214-CEB4-496F0310F354}"/>
              </a:ext>
            </a:extLst>
          </p:cNvPr>
          <p:cNvSpPr>
            <a:spLocks noGrp="1"/>
          </p:cNvSpPr>
          <p:nvPr>
            <p:ph idx="1"/>
          </p:nvPr>
        </p:nvSpPr>
        <p:spPr>
          <a:xfrm>
            <a:off x="1155548" y="2217343"/>
            <a:ext cx="9880893" cy="3959619"/>
          </a:xfrm>
        </p:spPr>
        <p:txBody>
          <a:bodyPr vert="horz" lIns="91440" tIns="45720" rIns="91440" bIns="45720" rtlCol="0">
            <a:normAutofit/>
          </a:body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t>Student information management: The system stores and manages all student information, including personal details, academic records, attendance, and progress reports.</a:t>
            </a:r>
          </a:p>
          <a:p>
            <a:pPr marL="0" indent="0">
              <a:buNone/>
            </a:pPr>
            <a:r>
              <a:rPr lang="en-US" sz="2400" dirty="0">
                <a:latin typeface="Times New Roman" panose="02020603050405020304" pitchFamily="18" charset="0"/>
                <a:cs typeface="Times New Roman" panose="02020603050405020304" pitchFamily="18" charset="0"/>
              </a:rPr>
              <a:t>2. </a:t>
            </a:r>
            <a:r>
              <a:rPr lang="en-US" sz="2400" dirty="0"/>
              <a:t>Admission and enrollment management: The system automates the admission and enrollment process by collecting and verifying student information, assigning classes and sections, and generating admission reports.</a:t>
            </a:r>
          </a:p>
          <a:p>
            <a:pPr marL="0" indent="0">
              <a:buNone/>
            </a:pPr>
            <a:r>
              <a:rPr lang="en-US" sz="2400" dirty="0">
                <a:latin typeface="Times New Roman" panose="02020603050405020304" pitchFamily="18" charset="0"/>
                <a:cs typeface="Times New Roman" panose="02020603050405020304" pitchFamily="18" charset="0"/>
              </a:rPr>
              <a:t>3. </a:t>
            </a:r>
            <a:r>
              <a:rPr lang="en-US" sz="2400" dirty="0"/>
              <a:t>Timetable management: The system creates and manages class schedules, assigns teachers and classrooms, and notifies students and teachers of changes to the schedule.</a:t>
            </a:r>
          </a:p>
          <a:p>
            <a:pPr marL="0" indent="0">
              <a:buNone/>
            </a:pPr>
            <a:endParaRPr lang="en-US" sz="2400" dirty="0">
              <a:cs typeface="Calibri"/>
            </a:endParaRPr>
          </a:p>
          <a:p>
            <a:pPr>
              <a:buNone/>
            </a:pPr>
            <a:endParaRPr lang="en-US" sz="2400" dirty="0"/>
          </a:p>
          <a:p>
            <a:pPr>
              <a:buNone/>
            </a:pPr>
            <a:endParaRPr lang="en-US" sz="2400" dirty="0"/>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87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49168-F741-D96C-B3CD-58861F7A5C5F}"/>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FEATURES AND FUNCTIONALITY</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Communication management: The system facilitates communication between school administrators, teachers, students, parents or guardians, and staff through email, messaging, and announcements.</a:t>
            </a:r>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7B5A3A-2346-FA8B-F4AD-F807B214CA1E}"/>
              </a:ext>
            </a:extLst>
          </p:cNvPr>
          <p:cNvSpPr>
            <a:spLocks noGrp="1"/>
          </p:cNvSpPr>
          <p:nvPr>
            <p:ph idx="1"/>
          </p:nvPr>
        </p:nvSpPr>
        <p:spPr>
          <a:xfrm>
            <a:off x="1155548" y="2217343"/>
            <a:ext cx="9880893" cy="3959619"/>
          </a:xfrm>
        </p:spPr>
        <p:txBody>
          <a:bodyPr vert="horz" lIns="91440" tIns="45720" rIns="91440" bIns="45720" rtlCol="0" anchor="t">
            <a:normAutofit/>
          </a:bodyPr>
          <a:lstStyle/>
          <a:p>
            <a:pPr marL="0" indent="0">
              <a:buNone/>
            </a:pPr>
            <a:r>
              <a:rPr lang="en-US" sz="2400" dirty="0">
                <a:latin typeface="Times New Roman"/>
                <a:cs typeface="Times New Roman"/>
              </a:rPr>
              <a:t>4.</a:t>
            </a:r>
            <a:r>
              <a:rPr lang="en-US" sz="2400" dirty="0"/>
              <a:t> Communication management: The system facilitates communication between school administrators, teachers, students, parents or guardians, and staff through email, messaging, and announcements.</a:t>
            </a:r>
          </a:p>
          <a:p>
            <a:pPr marL="0" indent="0">
              <a:buNone/>
            </a:pPr>
            <a:r>
              <a:rPr lang="en-US" sz="2400" dirty="0">
                <a:latin typeface="Times New Roman"/>
                <a:cs typeface="Times New Roman"/>
              </a:rPr>
              <a:t>.</a:t>
            </a:r>
          </a:p>
        </p:txBody>
      </p:sp>
    </p:spTree>
    <p:extLst>
      <p:ext uri="{BB962C8B-B14F-4D97-AF65-F5344CB8AC3E}">
        <p14:creationId xmlns:p14="http://schemas.microsoft.com/office/powerpoint/2010/main" val="269717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5DDB-B508-1734-4675-24598BDA517F}"/>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ADMIN LOGIN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322" y="358140"/>
            <a:ext cx="7588577" cy="6141720"/>
          </a:xfrm>
        </p:spPr>
      </p:pic>
    </p:spTree>
    <p:extLst>
      <p:ext uri="{BB962C8B-B14F-4D97-AF65-F5344CB8AC3E}">
        <p14:creationId xmlns:p14="http://schemas.microsoft.com/office/powerpoint/2010/main" val="8528370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4C0E2-C8B3-DB3A-F437-4003C3DFAEA7}"/>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Contact us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657" y="287360"/>
            <a:ext cx="5943442" cy="4739639"/>
          </a:xfrm>
        </p:spPr>
      </p:pic>
    </p:spTree>
    <p:extLst>
      <p:ext uri="{BB962C8B-B14F-4D97-AF65-F5344CB8AC3E}">
        <p14:creationId xmlns:p14="http://schemas.microsoft.com/office/powerpoint/2010/main" val="198829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0522A-7AD0-E7B1-E222-F526A4A3FD0C}"/>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dirty="0">
                <a:solidFill>
                  <a:schemeClr val="bg1"/>
                </a:solidFill>
              </a:rPr>
              <a:t>About us</a:t>
            </a:r>
            <a:endParaRPr lang="en-US" sz="3200" kern="1200" dirty="0">
              <a:solidFill>
                <a:schemeClr val="bg1"/>
              </a:solidFill>
              <a:latin typeface="+mj-lt"/>
              <a:ea typeface="+mj-ea"/>
              <a:cs typeface="+mj-cs"/>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8870" y="245029"/>
            <a:ext cx="5788058" cy="5105399"/>
          </a:xfrm>
        </p:spPr>
      </p:pic>
    </p:spTree>
    <p:extLst>
      <p:ext uri="{BB962C8B-B14F-4D97-AF65-F5344CB8AC3E}">
        <p14:creationId xmlns:p14="http://schemas.microsoft.com/office/powerpoint/2010/main" val="4081926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840</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SCHOOL MANAGEMENT SYSTEM PRESENTATION</vt:lpstr>
      <vt:lpstr>INTRODUCTION</vt:lpstr>
      <vt:lpstr>PROBLEM STATEMENT</vt:lpstr>
      <vt:lpstr>TARGET AUDIENCE</vt:lpstr>
      <vt:lpstr>FEATURES AND FUNCTIONALITY</vt:lpstr>
      <vt:lpstr>FEATURES AND FUNCTIONALITY</vt:lpstr>
      <vt:lpstr>ADMIN LOGIN PAGE</vt:lpstr>
      <vt:lpstr>Contact us</vt:lpstr>
      <vt:lpstr>About us</vt:lpstr>
      <vt:lpstr>Acedemic</vt:lpstr>
      <vt:lpstr>HOME PAGE</vt:lpstr>
      <vt:lpstr>                            LOGIN PAGE                 </vt:lpstr>
      <vt:lpstr>                     LOGOUT PAGEbjknkl8454</vt:lpstr>
      <vt:lpstr>STUDENTS DETAILS PAGE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Aman Kumar</cp:lastModifiedBy>
  <cp:revision>7</cp:revision>
  <dcterms:created xsi:type="dcterms:W3CDTF">2023-04-24T17:41:06Z</dcterms:created>
  <dcterms:modified xsi:type="dcterms:W3CDTF">2023-04-29T03:33:34Z</dcterms:modified>
</cp:coreProperties>
</file>