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3"/>
  </p:notesMasterIdLst>
  <p:sldIdLst>
    <p:sldId id="256" r:id="rId4"/>
    <p:sldId id="266" r:id="rId5"/>
    <p:sldId id="267" r:id="rId6"/>
    <p:sldId id="257" r:id="rId7"/>
    <p:sldId id="261" r:id="rId8"/>
    <p:sldId id="258" r:id="rId9"/>
    <p:sldId id="259" r:id="rId10"/>
    <p:sldId id="260" r:id="rId11"/>
    <p:sldId id="265" r:id="rId12"/>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10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3.svg"/><Relationship Id="rId8" Type="http://schemas.openxmlformats.org/officeDocument/2006/relationships/image" Target="../media/image2.png"/><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1" Type="http://schemas.openxmlformats.org/officeDocument/2006/relationships/tags" Target="../tags/tag13.xml"/><Relationship Id="rId20" Type="http://schemas.openxmlformats.org/officeDocument/2006/relationships/tags" Target="../tags/tag12.xml"/><Relationship Id="rId2" Type="http://schemas.openxmlformats.org/officeDocument/2006/relationships/tags" Target="../tags/tag1.xml"/><Relationship Id="rId19" Type="http://schemas.openxmlformats.org/officeDocument/2006/relationships/tags" Target="../tags/tag11.xml"/><Relationship Id="rId18" Type="http://schemas.openxmlformats.org/officeDocument/2006/relationships/tags" Target="../tags/tag10.xml"/><Relationship Id="rId17" Type="http://schemas.openxmlformats.org/officeDocument/2006/relationships/tags" Target="../tags/tag9.xml"/><Relationship Id="rId16" Type="http://schemas.openxmlformats.org/officeDocument/2006/relationships/image" Target="../media/image7.svg"/><Relationship Id="rId15" Type="http://schemas.openxmlformats.org/officeDocument/2006/relationships/image" Target="../media/image6.png"/><Relationship Id="rId14" Type="http://schemas.openxmlformats.org/officeDocument/2006/relationships/tags" Target="../tags/tag8.xml"/><Relationship Id="rId13" Type="http://schemas.openxmlformats.org/officeDocument/2006/relationships/image" Target="../media/image5.svg"/><Relationship Id="rId12" Type="http://schemas.openxmlformats.org/officeDocument/2006/relationships/image" Target="../media/image4.png"/><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image" Target="../media/image1.png"/><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1.png"/><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image" Target="../media/image1.png"/><Relationship Id="rId2" Type="http://schemas.openxmlformats.org/officeDocument/2006/relationships/tags" Target="../tags/tag28.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image" Target="../media/image9.sv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image" Target="../media/image1.png"/><Relationship Id="rId2" Type="http://schemas.openxmlformats.org/officeDocument/2006/relationships/tags" Target="../tags/tag37.xml"/><Relationship Id="rId10" Type="http://schemas.openxmlformats.org/officeDocument/2006/relationships/tags" Target="../tags/tag4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image" Target="../media/image1.png"/><Relationship Id="rId2" Type="http://schemas.openxmlformats.org/officeDocument/2006/relationships/tags" Target="../tags/tag4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image" Target="../media/image1.png"/><Relationship Id="rId2" Type="http://schemas.openxmlformats.org/officeDocument/2006/relationships/tags" Target="../tags/tag5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image" Target="../media/image1.png"/><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image" Target="../media/image1.png"/><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image" Target="../media/image1.png"/><Relationship Id="rId2" Type="http://schemas.openxmlformats.org/officeDocument/2006/relationships/tags" Target="../tags/tag7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image" Target="../media/image10.png"/><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image" Target="../media/image1.png"/><Relationship Id="rId2" Type="http://schemas.openxmlformats.org/officeDocument/2006/relationships/tags" Target="../tags/tag79.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18" name="图片 17"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2" name="任意多边形: 形状 37"/>
          <p:cNvSpPr/>
          <p:nvPr>
            <p:custDataLst>
              <p:tags r:id="rId4"/>
            </p:custDataLst>
          </p:nvPr>
        </p:nvSpPr>
        <p:spPr>
          <a:xfrm flipH="1" flipV="1">
            <a:off x="0" y="-4767"/>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alpha val="50000"/>
                </a:schemeClr>
              </a:gs>
              <a:gs pos="47000">
                <a:schemeClr val="accent1">
                  <a:lumMod val="20000"/>
                  <a:lumOff val="80000"/>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cs typeface="MiSans Normal" panose="00000500000000000000" charset="-122"/>
            </a:endParaRPr>
          </a:p>
        </p:txBody>
      </p:sp>
      <p:sp>
        <p:nvSpPr>
          <p:cNvPr id="16" name="椭圆 15"/>
          <p:cNvSpPr/>
          <p:nvPr>
            <p:custDataLst>
              <p:tags r:id="rId5"/>
            </p:custDataLst>
          </p:nvPr>
        </p:nvSpPr>
        <p:spPr>
          <a:xfrm>
            <a:off x="9721215" y="1270"/>
            <a:ext cx="2416810" cy="2159635"/>
          </a:xfrm>
          <a:prstGeom prst="ellipse">
            <a:avLst/>
          </a:prstGeom>
          <a:gradFill>
            <a:gsLst>
              <a:gs pos="0">
                <a:schemeClr val="accent1">
                  <a:lumMod val="40000"/>
                  <a:lumOff val="60000"/>
                </a:schemeClr>
              </a:gs>
              <a:gs pos="100000">
                <a:schemeClr val="accent2">
                  <a:lumMod val="75000"/>
                </a:schemeClr>
              </a:gs>
            </a:gsLst>
            <a:lin ang="7200000" scaled="0"/>
          </a:gradFill>
          <a:ln>
            <a:noFill/>
          </a:ln>
          <a:effectLst>
            <a:softEdge rad="850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1" name="椭圆 10"/>
          <p:cNvSpPr/>
          <p:nvPr>
            <p:custDataLst>
              <p:tags r:id="rId6"/>
            </p:custDataLst>
          </p:nvPr>
        </p:nvSpPr>
        <p:spPr>
          <a:xfrm rot="20622537">
            <a:off x="2338705" y="2000885"/>
            <a:ext cx="7515225" cy="203962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pic>
        <p:nvPicPr>
          <p:cNvPr id="10" name="图形 12"/>
          <p:cNvPicPr>
            <a:picLocks noChangeAspect="1"/>
          </p:cNvPicPr>
          <p:nvPr>
            <p:custDataLst>
              <p:tags r:id="rId7"/>
            </p:custDataLst>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700000">
            <a:off x="7799705" y="1013460"/>
            <a:ext cx="1157605" cy="1157605"/>
          </a:xfrm>
          <a:prstGeom prst="rect">
            <a:avLst/>
          </a:prstGeom>
        </p:spPr>
      </p:pic>
      <p:sp>
        <p:nvSpPr>
          <p:cNvPr id="9" name="标题" descr="7b0a20202020227461726765744d6f64756c65223a202270726f636573734f6e6c696e65466f6e7473220a7d0a"/>
          <p:cNvSpPr txBox="1">
            <a:spLocks noGrp="1"/>
          </p:cNvSpPr>
          <p:nvPr>
            <p:ph type="title" idx="5" hasCustomPrompt="1"/>
            <p:custDataLst>
              <p:tags r:id="rId10"/>
            </p:custDataLst>
          </p:nvPr>
        </p:nvSpPr>
        <p:spPr>
          <a:xfrm>
            <a:off x="1551940" y="1732280"/>
            <a:ext cx="9091295" cy="2182495"/>
          </a:xfrm>
          <a:prstGeom prst="rect">
            <a:avLst/>
          </a:prstGeom>
          <a:noFill/>
        </p:spPr>
        <p:txBody>
          <a:bodyPr wrap="square" lIns="91440" tIns="45720" rIns="91440" bIns="45720" rtlCol="0" anchor="b" anchorCtr="0">
            <a:normAutofit/>
          </a:bodyPr>
          <a:lstStyle>
            <a:lvl1pPr marL="0" marR="0" lvl="0" algn="ctr" defTabSz="914400" rtl="0" eaLnBrk="1" fontAlgn="auto" latinLnBrk="0" hangingPunct="1">
              <a:lnSpc>
                <a:spcPct val="100000"/>
              </a:lnSpc>
              <a:buClrTx/>
              <a:buSzTx/>
              <a:buFontTx/>
              <a:buNone/>
              <a:defRPr kumimoji="0" lang="zh-CN" altLang="en-US" sz="60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ctr">
              <a:buClrTx/>
              <a:buSzTx/>
              <a:buFontTx/>
            </a:pPr>
            <a:r>
              <a:rPr dirty="0">
                <a:sym typeface="+mn-ea"/>
              </a:rPr>
              <a:t>单击此处编辑标题</a:t>
            </a:r>
            <a:endParaRPr dirty="0">
              <a:sym typeface="+mn-ea"/>
            </a:endParaRPr>
          </a:p>
        </p:txBody>
      </p:sp>
      <p:pic>
        <p:nvPicPr>
          <p:cNvPr id="19" name="图形 16"/>
          <p:cNvPicPr>
            <a:picLocks noChangeAspect="1"/>
          </p:cNvPicPr>
          <p:nvPr>
            <p:custDataLst>
              <p:tags r:id="rId11"/>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flipH="1">
            <a:off x="10212943" y="5334181"/>
            <a:ext cx="1427948" cy="1427948"/>
          </a:xfrm>
          <a:prstGeom prst="rect">
            <a:avLst/>
          </a:prstGeom>
        </p:spPr>
      </p:pic>
      <p:pic>
        <p:nvPicPr>
          <p:cNvPr id="20" name="图形 1"/>
          <p:cNvPicPr>
            <a:picLocks noChangeAspect="1"/>
          </p:cNvPicPr>
          <p:nvPr>
            <p:custDataLst>
              <p:tags r:id="rId14"/>
            </p:custDataLst>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63241" y="594019"/>
            <a:ext cx="228600" cy="228600"/>
          </a:xfrm>
          <a:prstGeom prst="rect">
            <a:avLst/>
          </a:prstGeom>
        </p:spPr>
      </p:pic>
      <p:sp>
        <p:nvSpPr>
          <p:cNvPr id="8" name="副标题" descr="7b0a20202020227461726765744d6f64756c65223a202270726f636573734f6e6c696e65466f6e7473220a7d0a"/>
          <p:cNvSpPr txBox="1">
            <a:spLocks noGrp="1"/>
          </p:cNvSpPr>
          <p:nvPr>
            <p:ph type="body" idx="2" hasCustomPrompt="1"/>
            <p:custDataLst>
              <p:tags r:id="rId17"/>
            </p:custDataLst>
          </p:nvPr>
        </p:nvSpPr>
        <p:spPr>
          <a:xfrm>
            <a:off x="518160" y="5792470"/>
            <a:ext cx="2536825" cy="699770"/>
          </a:xfrm>
          <a:prstGeom prst="rect">
            <a:avLst/>
          </a:prstGeom>
          <a:noFill/>
        </p:spPr>
        <p:txBody>
          <a:bodyPr wrap="square" lIns="91440" tIns="45720" rIns="91440" bIns="45720" rtlCol="0" anchor="ctr" anchorCtr="0">
            <a:normAutofit/>
          </a:bodyPr>
          <a:lstStyle>
            <a:lvl1pPr marL="0" marR="0" lvl="0" algn="l" defTabSz="914400" rtl="0" eaLnBrk="1" fontAlgn="auto" latinLnBrk="0" hangingPunct="1">
              <a:lnSpc>
                <a:spcPct val="100000"/>
              </a:lnSpc>
              <a:buClrTx/>
              <a:buSzTx/>
              <a:buFontTx/>
              <a:buNone/>
              <a:defRPr kumimoji="0" lang="zh-CN" altLang="en-US" sz="16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l">
              <a:buClrTx/>
              <a:buSzTx/>
              <a:buFontTx/>
            </a:pPr>
            <a:r>
              <a:rPr dirty="0">
                <a:sym typeface="+mn-ea"/>
              </a:rPr>
              <a:t>单击此处编辑文本</a:t>
            </a:r>
            <a:endParaRPr dirty="0">
              <a:sym typeface="+mn-ea"/>
            </a:endParaRPr>
          </a:p>
        </p:txBody>
      </p:sp>
      <p:sp>
        <p:nvSpPr>
          <p:cNvPr id="7" name="副标题" descr="7b0a20202020227461726765744d6f64756c65223a202270726f636573734f6e6c696e65466f6e7473220a7d0a"/>
          <p:cNvSpPr txBox="1">
            <a:spLocks noGrp="1"/>
          </p:cNvSpPr>
          <p:nvPr>
            <p:ph type="body" idx="1" hasCustomPrompt="1"/>
            <p:custDataLst>
              <p:tags r:id="rId18"/>
            </p:custDataLst>
          </p:nvPr>
        </p:nvSpPr>
        <p:spPr>
          <a:xfrm>
            <a:off x="1551940" y="3914775"/>
            <a:ext cx="8883015" cy="774700"/>
          </a:xfrm>
          <a:prstGeom prst="rect">
            <a:avLst/>
          </a:prstGeom>
          <a:noFill/>
        </p:spPr>
        <p:txBody>
          <a:bodyPr vert="horz" wrap="square" lIns="91440" tIns="45720" rIns="91440" bIns="45720" rtlCol="0" anchor="t" anchorCtr="0">
            <a:normAutofit/>
          </a:bodyPr>
          <a:lstStyle>
            <a:lvl1pPr marL="0" marR="0" lvl="0" algn="ctr" defTabSz="914400" rtl="0" eaLnBrk="1" fontAlgn="auto" latinLnBrk="0" hangingPunct="1">
              <a:lnSpc>
                <a:spcPct val="110000"/>
              </a:lnSpc>
              <a:buClrTx/>
              <a:buSzTx/>
              <a:buFontTx/>
              <a:buNone/>
              <a:defRPr kumimoji="0" lang="en-US" altLang="zh-CN" sz="1600" b="0" i="0" u="none" strike="noStrike" kern="1200" cap="none" spc="500" normalizeH="0" baseline="0" noProof="1" dirty="0">
                <a:ln>
                  <a:noFill/>
                </a:ln>
                <a:solidFill>
                  <a:schemeClr val="accent1"/>
                </a:solidFill>
                <a:latin typeface="+mj-ea"/>
                <a:ea typeface="+mj-ea"/>
                <a:cs typeface="MiSans Normal" panose="00000500000000000000" charset="-122"/>
                <a:sym typeface="+mn-ea"/>
              </a:defRPr>
            </a:lvl1pPr>
          </a:lstStyle>
          <a:p>
            <a:pPr lvl="0" algn="ctr">
              <a:lnSpc>
                <a:spcPct val="110000"/>
              </a:lnSpc>
              <a:buClrTx/>
              <a:buSzTx/>
              <a:buFontTx/>
            </a:pPr>
            <a:r>
              <a:rPr>
                <a:sym typeface="+mn-ea"/>
              </a:rPr>
              <a:t>单击此处编辑母版副标题样式</a:t>
            </a:r>
            <a:endParaRPr>
              <a:sym typeface="+mn-ea"/>
            </a:endParaRPr>
          </a:p>
        </p:txBody>
      </p:sp>
      <p:sp>
        <p:nvSpPr>
          <p:cNvPr id="4" name="日期占位符 3"/>
          <p:cNvSpPr>
            <a:spLocks noGrp="1"/>
          </p:cNvSpPr>
          <p:nvPr>
            <p:ph type="dt" sz="half" idx="10"/>
            <p:custDataLst>
              <p:tags r:id="rId19"/>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5" name="页脚占位符 4"/>
          <p:cNvSpPr>
            <a:spLocks noGrp="1"/>
          </p:cNvSpPr>
          <p:nvPr>
            <p:ph type="ftr" sz="quarter" idx="11"/>
            <p:custDataLst>
              <p:tags r:id="rId20"/>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21"/>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pic>
        <p:nvPicPr>
          <p:cNvPr id="10" name="图片 9"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8" name="正文" descr="7b0a20202020227461726765744d6f64756c65223a202270726f636573734f6e6c696e65466f6e7473220a7d0a"/>
          <p:cNvSpPr txBox="1">
            <a:spLocks noGrp="1"/>
          </p:cNvSpPr>
          <p:nvPr>
            <p:ph idx="3"/>
            <p:custDataLst>
              <p:tags r:id="rId4"/>
            </p:custDataLst>
          </p:nvPr>
        </p:nvSpPr>
        <p:spPr>
          <a:xfrm>
            <a:off x="608400" y="1490400"/>
            <a:ext cx="10969200" cy="47592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1200"/>
              </a:spcBef>
              <a:spcAft>
                <a:spcPts val="0"/>
              </a:spcAft>
              <a:buClr>
                <a:srgbClr val="548235"/>
              </a:buClr>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dirty="0">
                <a:sym typeface="+mn-ea"/>
              </a:rPr>
              <a:t>单击此处编辑母版文本样式</a:t>
            </a:r>
            <a:endParaRPr dirty="0">
              <a:sym typeface="+mn-ea"/>
            </a:endParaRPr>
          </a:p>
          <a:p>
            <a:pPr lvl="1">
              <a:spcBef>
                <a:spcPts val="1200"/>
              </a:spcBef>
              <a:spcAft>
                <a:spcPts val="0"/>
              </a:spcAft>
              <a:buClr>
                <a:srgbClr val="548235"/>
              </a:buClr>
            </a:pPr>
            <a:r>
              <a:rPr dirty="0" err="1">
                <a:sym typeface="+mn-ea"/>
              </a:rPr>
              <a:t>第二级</a:t>
            </a:r>
            <a:endParaRPr dirty="0">
              <a:sym typeface="+mn-ea"/>
            </a:endParaRPr>
          </a:p>
          <a:p>
            <a:pPr lvl="2">
              <a:spcBef>
                <a:spcPts val="1200"/>
              </a:spcBef>
              <a:spcAft>
                <a:spcPts val="0"/>
              </a:spcAft>
              <a:buClr>
                <a:srgbClr val="548235"/>
              </a:buClr>
            </a:pPr>
            <a:r>
              <a:rPr dirty="0" err="1">
                <a:sym typeface="+mn-ea"/>
              </a:rPr>
              <a:t>第三级</a:t>
            </a:r>
            <a:endParaRPr dirty="0">
              <a:sym typeface="+mn-ea"/>
            </a:endParaRPr>
          </a:p>
          <a:p>
            <a:pPr lvl="3">
              <a:spcBef>
                <a:spcPts val="1200"/>
              </a:spcBef>
              <a:spcAft>
                <a:spcPts val="0"/>
              </a:spcAft>
              <a:buClr>
                <a:srgbClr val="548235"/>
              </a:buClr>
            </a:pPr>
            <a:r>
              <a:rPr dirty="0" err="1">
                <a:sym typeface="+mn-ea"/>
              </a:rPr>
              <a:t>第四级</a:t>
            </a:r>
            <a:endParaRPr dirty="0">
              <a:sym typeface="+mn-ea"/>
            </a:endParaRPr>
          </a:p>
          <a:p>
            <a:pPr lvl="4">
              <a:spcBef>
                <a:spcPts val="1200"/>
              </a:spcBef>
              <a:spcAft>
                <a:spcPts val="0"/>
              </a:spcAft>
              <a:buClr>
                <a:srgbClr val="548235"/>
              </a:buClr>
            </a:pPr>
            <a:r>
              <a:rPr dirty="0" err="1">
                <a:sym typeface="+mn-ea"/>
              </a:rPr>
              <a:t>第五级</a:t>
            </a:r>
            <a:endParaRPr dirty="0">
              <a:sym typeface="+mn-ea"/>
            </a:endParaRPr>
          </a:p>
        </p:txBody>
      </p:sp>
      <p:sp>
        <p:nvSpPr>
          <p:cNvPr id="7" name="标题" descr="7b0a20202020227461726765744d6f64756c65223a202270726f636573734f6e6c696e65466f6e7473220a7d0a"/>
          <p:cNvSpPr txBox="1">
            <a:spLocks noGrp="1"/>
          </p:cNvSpPr>
          <p:nvPr>
            <p:ph type="title" idx="2"/>
            <p:custDataLst>
              <p:tags r:id="rId5"/>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sp>
        <p:nvSpPr>
          <p:cNvPr id="11" name="任意多边形: 形状 37"/>
          <p:cNvSpPr/>
          <p:nvPr>
            <p:custDataLst>
              <p:tags r:id="rId6"/>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30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dirty="0">
              <a:cs typeface="MiSans Normal" panose="00000500000000000000" charset="-122"/>
            </a:endParaRPr>
          </a:p>
        </p:txBody>
      </p:sp>
      <p:sp>
        <p:nvSpPr>
          <p:cNvPr id="4" name="日期占位符 3"/>
          <p:cNvSpPr>
            <a:spLocks noGrp="1"/>
          </p:cNvSpPr>
          <p:nvPr>
            <p:ph type="dt" sz="half" idx="10"/>
            <p:custDataLst>
              <p:tags r:id="rId7"/>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8" name="图片 7"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3" name="椭圆 22"/>
          <p:cNvSpPr/>
          <p:nvPr>
            <p:custDataLst>
              <p:tags r:id="rId4"/>
            </p:custDataLst>
          </p:nvPr>
        </p:nvSpPr>
        <p:spPr>
          <a:xfrm>
            <a:off x="10795" y="3653790"/>
            <a:ext cx="3129915" cy="3204210"/>
          </a:xfrm>
          <a:prstGeom prst="ellipse">
            <a:avLst/>
          </a:prstGeom>
          <a:solidFill>
            <a:schemeClr val="accent1">
              <a:alpha val="20000"/>
            </a:schemeClr>
          </a:solidFill>
          <a:ln>
            <a:noFill/>
          </a:ln>
          <a:effectLst>
            <a:softEdge rad="762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0"/>
                </a:schemeClr>
              </a:solidFill>
            </a:endParaRPr>
          </a:p>
        </p:txBody>
      </p:sp>
      <p:sp>
        <p:nvSpPr>
          <p:cNvPr id="7" name="内容占位符 6"/>
          <p:cNvSpPr>
            <a:spLocks noGrp="1"/>
          </p:cNvSpPr>
          <p:nvPr>
            <p:ph idx="2"/>
            <p:custDataLst>
              <p:tags r:id="rId5"/>
            </p:custDataLst>
          </p:nvPr>
        </p:nvSpPr>
        <p:spPr>
          <a:xfrm>
            <a:off x="820490" y="1561381"/>
            <a:ext cx="10248193" cy="4246963"/>
          </a:xfrm>
          <a:prstGeom prst="rect">
            <a:avLst/>
          </a:prstGeom>
        </p:spPr>
        <p:txBody>
          <a:bodyPr/>
          <a:lstStyle/>
          <a:p>
            <a:pPr algn="ctr"/>
            <a:endParaRPr lang="zh-CN" altLang="en-US" dirty="0"/>
          </a:p>
        </p:txBody>
      </p:sp>
      <p:sp>
        <p:nvSpPr>
          <p:cNvPr id="6" name="标题"/>
          <p:cNvSpPr txBox="1">
            <a:spLocks noGrp="1"/>
          </p:cNvSpPr>
          <p:nvPr>
            <p:ph type="title" idx="1"/>
            <p:custDataLst>
              <p:tags r:id="rId6"/>
            </p:custDataLst>
          </p:nvPr>
        </p:nvSpPr>
        <p:spPr>
          <a:xfrm>
            <a:off x="820489" y="734130"/>
            <a:ext cx="10248193" cy="646331"/>
          </a:xfrm>
          <a:prstGeom prst="rect">
            <a:avLst/>
          </a:prstGeom>
          <a:noFill/>
        </p:spPr>
        <p:txBody>
          <a:bodyPr wrap="square" lIns="0" tIns="0" rIns="0" bIns="0" rtlCol="0" anchor="ctr">
            <a:normAutofit/>
          </a:bodyPr>
          <a:lstStyle>
            <a:lvl1pPr marL="0" marR="0" algn="l" defTabSz="914400" rtl="0" eaLnBrk="1" fontAlgn="auto" latinLnBrk="0" hangingPunct="1">
              <a:lnSpc>
                <a:spcPct val="100000"/>
              </a:lnSpc>
              <a:buClrTx/>
              <a:buSzTx/>
              <a:buFontTx/>
              <a:buNone/>
              <a:defRPr kumimoji="0" lang="en-US" altLang="zh-CN" sz="36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r>
              <a:rPr dirty="0" err="1">
                <a:sym typeface="+mn-ea"/>
              </a:rPr>
              <a:t>单击此处编辑母版标题样式</a:t>
            </a:r>
            <a:endParaRPr dirty="0">
              <a:sym typeface="+mn-ea"/>
            </a:endParaRPr>
          </a:p>
        </p:txBody>
      </p:sp>
      <p:sp>
        <p:nvSpPr>
          <p:cNvPr id="3" name="日期占位符 2"/>
          <p:cNvSpPr>
            <a:spLocks noGrp="1"/>
          </p:cNvSpPr>
          <p:nvPr>
            <p:ph type="dt" sz="half" idx="10"/>
            <p:custDataLst>
              <p:tags r:id="rId7"/>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9"/>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11" name="图片 10"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 name="椭圆 9"/>
          <p:cNvSpPr/>
          <p:nvPr>
            <p:custDataLst>
              <p:tags r:id="rId4"/>
            </p:custDataLst>
          </p:nvPr>
        </p:nvSpPr>
        <p:spPr>
          <a:xfrm>
            <a:off x="635" y="2720975"/>
            <a:ext cx="4062095" cy="4137025"/>
          </a:xfrm>
          <a:prstGeom prst="ellipse">
            <a:avLst/>
          </a:prstGeom>
          <a:solidFill>
            <a:schemeClr val="accent1">
              <a:lumMod val="60000"/>
              <a:lumOff val="40000"/>
              <a:alpha val="50000"/>
            </a:schemeClr>
          </a:solidFill>
          <a:ln>
            <a:noFill/>
          </a:ln>
          <a:effectLst>
            <a:softEdge rad="1155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0"/>
                </a:schemeClr>
              </a:solidFill>
              <a:cs typeface="MiSans Normal" panose="00000500000000000000" charset="-122"/>
            </a:endParaRPr>
          </a:p>
        </p:txBody>
      </p:sp>
      <p:sp>
        <p:nvSpPr>
          <p:cNvPr id="9" name="椭圆 8"/>
          <p:cNvSpPr/>
          <p:nvPr>
            <p:custDataLst>
              <p:tags r:id="rId5"/>
            </p:custDataLst>
          </p:nvPr>
        </p:nvSpPr>
        <p:spPr>
          <a:xfrm>
            <a:off x="9669780" y="635"/>
            <a:ext cx="2522855" cy="2348865"/>
          </a:xfrm>
          <a:prstGeom prst="ellipse">
            <a:avLst/>
          </a:prstGeom>
          <a:gradFill>
            <a:gsLst>
              <a:gs pos="0">
                <a:schemeClr val="accent1">
                  <a:lumMod val="40000"/>
                  <a:lumOff val="60000"/>
                </a:schemeClr>
              </a:gs>
              <a:gs pos="100000">
                <a:schemeClr val="accent1"/>
              </a:gs>
            </a:gsLst>
            <a:lin ang="7200000" scaled="0"/>
          </a:gradFill>
          <a:ln>
            <a:noFill/>
          </a:ln>
          <a:effectLst>
            <a:softEdge rad="850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8" name="节编号"/>
          <p:cNvSpPr txBox="1">
            <a:spLocks noGrp="1"/>
          </p:cNvSpPr>
          <p:nvPr>
            <p:ph type="body" idx="3" hasCustomPrompt="1"/>
            <p:custDataLst>
              <p:tags r:id="rId6"/>
            </p:custDataLst>
          </p:nvPr>
        </p:nvSpPr>
        <p:spPr>
          <a:xfrm>
            <a:off x="2014220" y="2289811"/>
            <a:ext cx="2496820" cy="2117724"/>
          </a:xfrm>
          <a:prstGeom prst="rect">
            <a:avLst/>
          </a:prstGeom>
          <a:noFill/>
        </p:spPr>
        <p:txBody>
          <a:bodyPr wrap="square" lIns="91440" tIns="45720" rIns="91440" bIns="45720" rtlCol="0" anchor="ctr" anchorCtr="0">
            <a:normAutofit/>
          </a:bodyPr>
          <a:lstStyle>
            <a:lvl1pPr marL="0" marR="0" lvl="0" algn="l" defTabSz="914400" rtl="0" eaLnBrk="1" fontAlgn="auto" latinLnBrk="0" hangingPunct="1">
              <a:lnSpc>
                <a:spcPct val="100000"/>
              </a:lnSpc>
              <a:buClrTx/>
              <a:buSzTx/>
              <a:buFontTx/>
              <a:buNone/>
              <a:defRPr kumimoji="0" lang="en-US" altLang="zh-CN" sz="3600" b="0" i="0" u="none" strike="noStrike" kern="1200" cap="none" spc="0" normalizeH="0" baseline="0" noProof="1" dirty="0">
                <a:ln>
                  <a:solidFill>
                    <a:schemeClr val="accent1"/>
                  </a:solidFill>
                </a:ln>
                <a:noFill/>
                <a:latin typeface="+mj-ea"/>
                <a:ea typeface="+mj-ea"/>
                <a:cs typeface="MiSans Normal" panose="00000500000000000000" charset="-122"/>
                <a:sym typeface="+mn-ea"/>
              </a:defRPr>
            </a:lvl1pPr>
          </a:lstStyle>
          <a:p>
            <a:pPr lvl="0" algn="l">
              <a:buClrTx/>
              <a:buSzTx/>
              <a:buFontTx/>
            </a:pPr>
            <a:r>
              <a:rPr dirty="0" err="1">
                <a:sym typeface="+mn-ea"/>
              </a:rPr>
              <a:t>编辑节编号</a:t>
            </a:r>
            <a:endParaRPr dirty="0">
              <a:sym typeface="+mn-ea"/>
            </a:endParaRPr>
          </a:p>
        </p:txBody>
      </p:sp>
      <p:sp>
        <p:nvSpPr>
          <p:cNvPr id="7" name="标题"/>
          <p:cNvSpPr txBox="1">
            <a:spLocks noGrp="1"/>
          </p:cNvSpPr>
          <p:nvPr>
            <p:ph type="title" idx="2" hasCustomPrompt="1"/>
            <p:custDataLst>
              <p:tags r:id="rId7"/>
            </p:custDataLst>
          </p:nvPr>
        </p:nvSpPr>
        <p:spPr>
          <a:xfrm>
            <a:off x="4511040" y="2289810"/>
            <a:ext cx="3531235" cy="2117090"/>
          </a:xfrm>
          <a:prstGeom prst="rect">
            <a:avLst/>
          </a:prstGeom>
          <a:noFill/>
        </p:spPr>
        <p:txBody>
          <a:bodyPr wrap="square" lIns="0" tIns="0" rIns="0" bIns="0" rtlCol="0" anchor="ctr"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r>
              <a:rPr>
                <a:sym typeface="+mn-ea"/>
              </a:rPr>
              <a:t>单击编辑标题</a:t>
            </a:r>
            <a:endParaRPr>
              <a:sym typeface="+mn-ea"/>
            </a:endParaRPr>
          </a:p>
        </p:txBody>
      </p:sp>
      <p:pic>
        <p:nvPicPr>
          <p:cNvPr id="13" name="图形 10"/>
          <p:cNvPicPr>
            <a:picLocks noChangeAspect="1"/>
          </p:cNvPicPr>
          <p:nvPr>
            <p:custDataLst>
              <p:tags r:id="rId8"/>
            </p:custDataLst>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05136" y="3207049"/>
            <a:ext cx="2155313" cy="352463"/>
          </a:xfrm>
          <a:prstGeom prst="rect">
            <a:avLst/>
          </a:prstGeom>
        </p:spPr>
      </p:pic>
      <p:sp>
        <p:nvSpPr>
          <p:cNvPr id="4" name="日期占位符 3"/>
          <p:cNvSpPr>
            <a:spLocks noGrp="1"/>
          </p:cNvSpPr>
          <p:nvPr>
            <p:ph type="dt" sz="half" idx="10"/>
            <p:custDataLst>
              <p:tags r:id="rId11"/>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13"/>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showMasterSp="0">
  <p:cSld name="标题和两栏">
    <p:spTree>
      <p:nvGrpSpPr>
        <p:cNvPr id="1" name=""/>
        <p:cNvGrpSpPr/>
        <p:nvPr/>
      </p:nvGrpSpPr>
      <p:grpSpPr>
        <a:xfrm>
          <a:off x="0" y="0"/>
          <a:ext cx="0" cy="0"/>
          <a:chOff x="0" y="0"/>
          <a:chExt cx="0" cy="0"/>
        </a:xfrm>
      </p:grpSpPr>
      <p:pic>
        <p:nvPicPr>
          <p:cNvPr id="12" name="图片 11"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1" name="任意多边形: 形状 37"/>
          <p:cNvSpPr/>
          <p:nvPr>
            <p:custDataLst>
              <p:tags r:id="rId4"/>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30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10" name="正文"/>
          <p:cNvSpPr txBox="1">
            <a:spLocks noGrp="1"/>
          </p:cNvSpPr>
          <p:nvPr>
            <p:ph idx="3"/>
            <p:custDataLst>
              <p:tags r:id="rId5"/>
            </p:custDataLst>
          </p:nvPr>
        </p:nvSpPr>
        <p:spPr>
          <a:xfrm>
            <a:off x="6400805"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endParaRPr lang="zh-CN" altLang="en-US" dirty="0">
              <a:sym typeface="+mn-ea"/>
            </a:endParaRPr>
          </a:p>
          <a:p>
            <a:pPr lvl="1">
              <a:spcBef>
                <a:spcPts val="1200"/>
              </a:spcBef>
              <a:spcAft>
                <a:spcPts val="0"/>
              </a:spcAft>
              <a:buClr>
                <a:srgbClr val="548235"/>
              </a:buClr>
            </a:pPr>
            <a:r>
              <a:rPr lang="zh-CN" altLang="en-US" dirty="0">
                <a:sym typeface="+mn-ea"/>
              </a:rPr>
              <a:t>第二级</a:t>
            </a:r>
            <a:endParaRPr lang="zh-CN" altLang="en-US" dirty="0">
              <a:sym typeface="+mn-ea"/>
            </a:endParaRPr>
          </a:p>
          <a:p>
            <a:pPr lvl="2">
              <a:spcBef>
                <a:spcPts val="1200"/>
              </a:spcBef>
              <a:spcAft>
                <a:spcPts val="0"/>
              </a:spcAft>
              <a:buClr>
                <a:srgbClr val="548235"/>
              </a:buClr>
            </a:pPr>
            <a:r>
              <a:rPr lang="zh-CN" altLang="en-US" dirty="0">
                <a:sym typeface="+mn-ea"/>
              </a:rPr>
              <a:t>第三级</a:t>
            </a:r>
            <a:endParaRPr lang="zh-CN" altLang="en-US" dirty="0">
              <a:sym typeface="+mn-ea"/>
            </a:endParaRPr>
          </a:p>
          <a:p>
            <a:pPr lvl="3">
              <a:spcBef>
                <a:spcPts val="1200"/>
              </a:spcBef>
              <a:spcAft>
                <a:spcPts val="0"/>
              </a:spcAft>
              <a:buClr>
                <a:srgbClr val="548235"/>
              </a:buClr>
            </a:pPr>
            <a:r>
              <a:rPr lang="zh-CN" altLang="en-US" dirty="0">
                <a:sym typeface="+mn-ea"/>
              </a:rPr>
              <a:t>第四级</a:t>
            </a:r>
            <a:endParaRPr lang="zh-CN" altLang="en-US" dirty="0">
              <a:sym typeface="+mn-ea"/>
            </a:endParaRPr>
          </a:p>
          <a:p>
            <a:pPr lvl="4">
              <a:spcBef>
                <a:spcPts val="1200"/>
              </a:spcBef>
              <a:spcAft>
                <a:spcPts val="0"/>
              </a:spcAft>
              <a:buClr>
                <a:srgbClr val="548235"/>
              </a:buClr>
            </a:pPr>
            <a:r>
              <a:rPr lang="zh-CN" altLang="en-US" dirty="0">
                <a:sym typeface="+mn-ea"/>
              </a:rPr>
              <a:t>第五级</a:t>
            </a:r>
            <a:endParaRPr dirty="0">
              <a:sym typeface="+mn-ea"/>
            </a:endParaRPr>
          </a:p>
        </p:txBody>
      </p:sp>
      <p:sp>
        <p:nvSpPr>
          <p:cNvPr id="9" name="正文"/>
          <p:cNvSpPr txBox="1">
            <a:spLocks noGrp="1"/>
          </p:cNvSpPr>
          <p:nvPr>
            <p:ph idx="2"/>
            <p:custDataLst>
              <p:tags r:id="rId6"/>
            </p:custDataLst>
          </p:nvPr>
        </p:nvSpPr>
        <p:spPr>
          <a:xfrm>
            <a:off x="608400"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endParaRPr lang="zh-CN" altLang="en-US" dirty="0">
              <a:sym typeface="+mn-ea"/>
            </a:endParaRPr>
          </a:p>
          <a:p>
            <a:pPr lvl="1">
              <a:spcBef>
                <a:spcPts val="1200"/>
              </a:spcBef>
              <a:spcAft>
                <a:spcPts val="0"/>
              </a:spcAft>
              <a:buClr>
                <a:srgbClr val="548235"/>
              </a:buClr>
            </a:pPr>
            <a:r>
              <a:rPr lang="zh-CN" altLang="en-US" dirty="0">
                <a:sym typeface="+mn-ea"/>
              </a:rPr>
              <a:t>第二级</a:t>
            </a:r>
            <a:endParaRPr lang="zh-CN" altLang="en-US" dirty="0">
              <a:sym typeface="+mn-ea"/>
            </a:endParaRPr>
          </a:p>
          <a:p>
            <a:pPr lvl="2">
              <a:spcBef>
                <a:spcPts val="1200"/>
              </a:spcBef>
              <a:spcAft>
                <a:spcPts val="0"/>
              </a:spcAft>
              <a:buClr>
                <a:srgbClr val="548235"/>
              </a:buClr>
            </a:pPr>
            <a:r>
              <a:rPr lang="zh-CN" altLang="en-US" dirty="0">
                <a:sym typeface="+mn-ea"/>
              </a:rPr>
              <a:t>第三级</a:t>
            </a:r>
            <a:endParaRPr lang="zh-CN" altLang="en-US" dirty="0">
              <a:sym typeface="+mn-ea"/>
            </a:endParaRPr>
          </a:p>
          <a:p>
            <a:pPr lvl="3">
              <a:spcBef>
                <a:spcPts val="1200"/>
              </a:spcBef>
              <a:spcAft>
                <a:spcPts val="0"/>
              </a:spcAft>
              <a:buClr>
                <a:srgbClr val="548235"/>
              </a:buClr>
            </a:pPr>
            <a:r>
              <a:rPr lang="zh-CN" altLang="en-US" dirty="0">
                <a:sym typeface="+mn-ea"/>
              </a:rPr>
              <a:t>第四级</a:t>
            </a:r>
            <a:endParaRPr lang="zh-CN" altLang="en-US" dirty="0">
              <a:sym typeface="+mn-ea"/>
            </a:endParaRPr>
          </a:p>
          <a:p>
            <a:pPr lvl="4">
              <a:spcBef>
                <a:spcPts val="1200"/>
              </a:spcBef>
              <a:spcAft>
                <a:spcPts val="0"/>
              </a:spcAft>
              <a:buClr>
                <a:srgbClr val="548235"/>
              </a:buClr>
            </a:pPr>
            <a:r>
              <a:rPr lang="zh-CN" altLang="en-US" dirty="0">
                <a:sym typeface="+mn-ea"/>
              </a:rPr>
              <a:t>第五级</a:t>
            </a:r>
            <a:endParaRPr dirty="0">
              <a:sym typeface="+mn-ea"/>
            </a:endParaRPr>
          </a:p>
        </p:txBody>
      </p:sp>
      <p:sp>
        <p:nvSpPr>
          <p:cNvPr id="8" name="标题"/>
          <p:cNvSpPr txBox="1">
            <a:spLocks noGrp="1"/>
          </p:cNvSpPr>
          <p:nvPr>
            <p:ph type="title" idx="1"/>
            <p:custDataLst>
              <p:tags r:id="rId7"/>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dirty="0">
                <a:sym typeface="+mn-ea"/>
              </a:rPr>
              <a:t>单击此处编辑母版标题样式</a:t>
            </a:r>
            <a:endParaRPr dirty="0">
              <a:sym typeface="+mn-ea"/>
            </a:endParaRPr>
          </a:p>
        </p:txBody>
      </p:sp>
      <p:sp>
        <p:nvSpPr>
          <p:cNvPr id="5" name="日期占位符 4"/>
          <p:cNvSpPr>
            <a:spLocks noGrp="1"/>
          </p:cNvSpPr>
          <p:nvPr>
            <p:ph type="dt" sz="half" idx="10"/>
            <p:custDataLst>
              <p:tags r:id="rId8"/>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custDataLst>
              <p:tags r:id="rId10"/>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showMasterSp="0">
  <p:cSld name="标题和比较">
    <p:spTree>
      <p:nvGrpSpPr>
        <p:cNvPr id="1" name=""/>
        <p:cNvGrpSpPr/>
        <p:nvPr/>
      </p:nvGrpSpPr>
      <p:grpSpPr>
        <a:xfrm>
          <a:off x="0" y="0"/>
          <a:ext cx="0" cy="0"/>
          <a:chOff x="0" y="0"/>
          <a:chExt cx="0" cy="0"/>
        </a:xfrm>
      </p:grpSpPr>
      <p:pic>
        <p:nvPicPr>
          <p:cNvPr id="16" name="图片 15"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5" name="任意多边形: 形状 37"/>
          <p:cNvSpPr/>
          <p:nvPr>
            <p:custDataLst>
              <p:tags r:id="rId4"/>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30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14" name="正文"/>
          <p:cNvSpPr txBox="1">
            <a:spLocks noGrp="1"/>
          </p:cNvSpPr>
          <p:nvPr>
            <p:ph idx="5"/>
            <p:custDataLst>
              <p:tags r:id="rId5"/>
            </p:custDataLst>
          </p:nvPr>
        </p:nvSpPr>
        <p:spPr>
          <a:xfrm>
            <a:off x="62352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endParaRPr lang="zh-CN" altLang="en-US" dirty="0">
              <a:sym typeface="+mn-ea"/>
            </a:endParaRPr>
          </a:p>
          <a:p>
            <a:pPr lvl="1">
              <a:spcBef>
                <a:spcPts val="1200"/>
              </a:spcBef>
              <a:spcAft>
                <a:spcPts val="0"/>
              </a:spcAft>
              <a:buClr>
                <a:srgbClr val="548235"/>
              </a:buClr>
            </a:pPr>
            <a:r>
              <a:rPr lang="zh-CN" altLang="en-US" dirty="0">
                <a:sym typeface="+mn-ea"/>
              </a:rPr>
              <a:t>第二级</a:t>
            </a:r>
            <a:endParaRPr lang="zh-CN" altLang="en-US" dirty="0">
              <a:sym typeface="+mn-ea"/>
            </a:endParaRPr>
          </a:p>
          <a:p>
            <a:pPr lvl="2">
              <a:spcBef>
                <a:spcPts val="1200"/>
              </a:spcBef>
              <a:spcAft>
                <a:spcPts val="0"/>
              </a:spcAft>
              <a:buClr>
                <a:srgbClr val="548235"/>
              </a:buClr>
            </a:pPr>
            <a:r>
              <a:rPr lang="zh-CN" altLang="en-US" dirty="0">
                <a:sym typeface="+mn-ea"/>
              </a:rPr>
              <a:t>第三级</a:t>
            </a:r>
            <a:endParaRPr lang="zh-CN" altLang="en-US" dirty="0">
              <a:sym typeface="+mn-ea"/>
            </a:endParaRPr>
          </a:p>
          <a:p>
            <a:pPr lvl="3">
              <a:spcBef>
                <a:spcPts val="1200"/>
              </a:spcBef>
              <a:spcAft>
                <a:spcPts val="0"/>
              </a:spcAft>
              <a:buClr>
                <a:srgbClr val="548235"/>
              </a:buClr>
            </a:pPr>
            <a:r>
              <a:rPr lang="zh-CN" altLang="en-US" dirty="0">
                <a:sym typeface="+mn-ea"/>
              </a:rPr>
              <a:t>第四级</a:t>
            </a:r>
            <a:endParaRPr lang="zh-CN" altLang="en-US" dirty="0">
              <a:sym typeface="+mn-ea"/>
            </a:endParaRPr>
          </a:p>
          <a:p>
            <a:pPr lvl="4">
              <a:spcBef>
                <a:spcPts val="1200"/>
              </a:spcBef>
              <a:spcAft>
                <a:spcPts val="0"/>
              </a:spcAft>
              <a:buClr>
                <a:srgbClr val="548235"/>
              </a:buClr>
            </a:pPr>
            <a:r>
              <a:rPr lang="zh-CN" altLang="en-US" dirty="0">
                <a:sym typeface="+mn-ea"/>
              </a:rPr>
              <a:t>第五级</a:t>
            </a:r>
            <a:endParaRPr dirty="0">
              <a:sym typeface="+mn-ea"/>
            </a:endParaRPr>
          </a:p>
        </p:txBody>
      </p:sp>
      <p:sp>
        <p:nvSpPr>
          <p:cNvPr id="13" name="标题"/>
          <p:cNvSpPr txBox="1">
            <a:spLocks noGrp="1"/>
          </p:cNvSpPr>
          <p:nvPr>
            <p:ph type="title" idx="4"/>
            <p:custDataLst>
              <p:tags r:id="rId6"/>
            </p:custDataLst>
          </p:nvPr>
        </p:nvSpPr>
        <p:spPr>
          <a:xfrm>
            <a:off x="6235200" y="1429200"/>
            <a:ext cx="5342400" cy="40011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lumMod val="85000"/>
                    <a:lumOff val="15000"/>
                  </a:schemeClr>
                </a:solidFill>
                <a:latin typeface="+mj-ea"/>
                <a:ea typeface="+mj-ea"/>
                <a:cs typeface="MiSans Normal" panose="00000500000000000000" charset="-122"/>
              </a:defRPr>
            </a:lvl1pPr>
          </a:lstStyle>
          <a:p>
            <a:pPr lvl="0"/>
            <a:r>
              <a:rPr>
                <a:sym typeface="+mn-ea"/>
              </a:rPr>
              <a:t>单击此处编辑母版标题样式</a:t>
            </a:r>
            <a:endParaRPr>
              <a:sym typeface="+mn-ea"/>
            </a:endParaRPr>
          </a:p>
        </p:txBody>
      </p:sp>
      <p:sp>
        <p:nvSpPr>
          <p:cNvPr id="12" name="正文"/>
          <p:cNvSpPr txBox="1">
            <a:spLocks noGrp="1"/>
          </p:cNvSpPr>
          <p:nvPr>
            <p:ph idx="3"/>
            <p:custDataLst>
              <p:tags r:id="rId7"/>
            </p:custDataLst>
          </p:nvPr>
        </p:nvSpPr>
        <p:spPr>
          <a:xfrm>
            <a:off x="6084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endParaRPr lang="zh-CN" altLang="en-US" dirty="0">
              <a:sym typeface="+mn-ea"/>
            </a:endParaRPr>
          </a:p>
          <a:p>
            <a:pPr lvl="1">
              <a:spcBef>
                <a:spcPts val="1200"/>
              </a:spcBef>
              <a:spcAft>
                <a:spcPts val="0"/>
              </a:spcAft>
              <a:buClr>
                <a:srgbClr val="548235"/>
              </a:buClr>
            </a:pPr>
            <a:r>
              <a:rPr lang="zh-CN" altLang="en-US" dirty="0">
                <a:sym typeface="+mn-ea"/>
              </a:rPr>
              <a:t>第二级</a:t>
            </a:r>
            <a:endParaRPr lang="zh-CN" altLang="en-US" dirty="0">
              <a:sym typeface="+mn-ea"/>
            </a:endParaRPr>
          </a:p>
          <a:p>
            <a:pPr lvl="2">
              <a:spcBef>
                <a:spcPts val="1200"/>
              </a:spcBef>
              <a:spcAft>
                <a:spcPts val="0"/>
              </a:spcAft>
              <a:buClr>
                <a:srgbClr val="548235"/>
              </a:buClr>
            </a:pPr>
            <a:r>
              <a:rPr lang="zh-CN" altLang="en-US" dirty="0">
                <a:sym typeface="+mn-ea"/>
              </a:rPr>
              <a:t>第三级</a:t>
            </a:r>
            <a:endParaRPr lang="zh-CN" altLang="en-US" dirty="0">
              <a:sym typeface="+mn-ea"/>
            </a:endParaRPr>
          </a:p>
          <a:p>
            <a:pPr lvl="3">
              <a:spcBef>
                <a:spcPts val="1200"/>
              </a:spcBef>
              <a:spcAft>
                <a:spcPts val="0"/>
              </a:spcAft>
              <a:buClr>
                <a:srgbClr val="548235"/>
              </a:buClr>
            </a:pPr>
            <a:r>
              <a:rPr lang="zh-CN" altLang="en-US" dirty="0">
                <a:sym typeface="+mn-ea"/>
              </a:rPr>
              <a:t>第四级</a:t>
            </a:r>
            <a:endParaRPr lang="zh-CN" altLang="en-US" dirty="0">
              <a:sym typeface="+mn-ea"/>
            </a:endParaRPr>
          </a:p>
          <a:p>
            <a:pPr lvl="4">
              <a:spcBef>
                <a:spcPts val="1200"/>
              </a:spcBef>
              <a:spcAft>
                <a:spcPts val="0"/>
              </a:spcAft>
              <a:buClr>
                <a:srgbClr val="548235"/>
              </a:buClr>
            </a:pPr>
            <a:r>
              <a:rPr lang="zh-CN" altLang="en-US" dirty="0">
                <a:sym typeface="+mn-ea"/>
              </a:rPr>
              <a:t>第五级</a:t>
            </a:r>
            <a:endParaRPr dirty="0">
              <a:sym typeface="+mn-ea"/>
            </a:endParaRPr>
          </a:p>
        </p:txBody>
      </p:sp>
      <p:sp>
        <p:nvSpPr>
          <p:cNvPr id="11" name="标题"/>
          <p:cNvSpPr txBox="1">
            <a:spLocks noGrp="1"/>
          </p:cNvSpPr>
          <p:nvPr>
            <p:ph type="title" idx="2"/>
            <p:custDataLst>
              <p:tags r:id="rId8"/>
            </p:custDataLst>
          </p:nvPr>
        </p:nvSpPr>
        <p:spPr>
          <a:xfrm>
            <a:off x="608400" y="1429200"/>
            <a:ext cx="5342400" cy="40011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lumMod val="85000"/>
                    <a:lumOff val="15000"/>
                  </a:schemeClr>
                </a:soli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sp>
        <p:nvSpPr>
          <p:cNvPr id="10" name="标题"/>
          <p:cNvSpPr txBox="1">
            <a:spLocks noGrp="1"/>
          </p:cNvSpPr>
          <p:nvPr>
            <p:ph type="title" idx="1"/>
            <p:custDataLst>
              <p:tags r:id="rId9"/>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a:sym typeface="+mn-ea"/>
              </a:rPr>
              <a:t>单击此处编辑母版标题样式</a:t>
            </a:r>
            <a:endParaRPr>
              <a:sym typeface="+mn-ea"/>
            </a:endParaRPr>
          </a:p>
        </p:txBody>
      </p:sp>
      <p:sp>
        <p:nvSpPr>
          <p:cNvPr id="7" name="日期占位符 6"/>
          <p:cNvSpPr>
            <a:spLocks noGrp="1"/>
          </p:cNvSpPr>
          <p:nvPr>
            <p:ph type="dt" sz="half" idx="10"/>
            <p:custDataLst>
              <p:tags r:id="rId10"/>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custDataLst>
              <p:tags r:id="rId12"/>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pic>
        <p:nvPicPr>
          <p:cNvPr id="10" name="图片 9"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1" name="任意多边形: 形状 37"/>
          <p:cNvSpPr/>
          <p:nvPr>
            <p:custDataLst>
              <p:tags r:id="rId4"/>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30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6" name="标题"/>
          <p:cNvSpPr txBox="1">
            <a:spLocks noGrp="1"/>
          </p:cNvSpPr>
          <p:nvPr>
            <p:ph type="title" idx="1"/>
            <p:custDataLst>
              <p:tags r:id="rId5"/>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8"/>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1" name="任意多边形: 形状 37"/>
          <p:cNvSpPr/>
          <p:nvPr>
            <p:custDataLst>
              <p:tags r:id="rId2"/>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30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pic>
        <p:nvPicPr>
          <p:cNvPr id="10" name="图片 9" descr="雪地上&#10;&#10;中度可信度描述已自动生成"/>
          <p:cNvPicPr>
            <a:picLocks noChangeAspect="1"/>
          </p:cNvPicPr>
          <p:nvPr>
            <p:custDataLst>
              <p:tags r:id="rId3"/>
            </p:custDataLst>
          </p:nvPr>
        </p:nvPicPr>
        <p:blipFill>
          <a:blip r:embed="rId4"/>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日期占位符 1"/>
          <p:cNvSpPr>
            <a:spLocks noGrp="1"/>
          </p:cNvSpPr>
          <p:nvPr>
            <p:ph type="dt" sz="half" idx="10"/>
            <p:custDataLst>
              <p:tags r:id="rId5"/>
            </p:custDataLst>
          </p:nvPr>
        </p:nvSpPr>
        <p:spPr/>
        <p:txBody>
          <a:bodyPr/>
          <a:lstStyle/>
          <a:p>
            <a:fld id="{AFF1154F-E427-4513-B34B-94E36374A1AB}" type="datetimeFigureOut">
              <a:rPr lang="zh-CN" altLang="en-US" smtClean="0"/>
            </a:fld>
            <a:endParaRPr lang="zh-CN" altLang="en-US"/>
          </a:p>
        </p:txBody>
      </p:sp>
      <p:sp>
        <p:nvSpPr>
          <p:cNvPr id="3" name="页脚占位符 2"/>
          <p:cNvSpPr>
            <a:spLocks noGrp="1"/>
          </p:cNvSpPr>
          <p:nvPr>
            <p:ph type="ftr" sz="quarter" idx="11"/>
            <p:custDataLst>
              <p:tags r:id="rId6"/>
            </p:custDataLst>
          </p:nvPr>
        </p:nvSpPr>
        <p:spPr/>
        <p:txBody>
          <a:bodyPr/>
          <a:lstStyle/>
          <a:p>
            <a:endParaRPr lang="zh-CN" altLang="en-US"/>
          </a:p>
        </p:txBody>
      </p:sp>
      <p:sp>
        <p:nvSpPr>
          <p:cNvPr id="4" name="灯片编号占位符 3"/>
          <p:cNvSpPr>
            <a:spLocks noGrp="1"/>
          </p:cNvSpPr>
          <p:nvPr>
            <p:ph type="sldNum" sz="quarter" idx="12"/>
            <p:custDataLst>
              <p:tags r:id="rId7"/>
            </p:custDataLst>
          </p:nvPr>
        </p:nvSpPr>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showMasterSp="0">
  <p:cSld name="仅内容">
    <p:spTree>
      <p:nvGrpSpPr>
        <p:cNvPr id="1" name=""/>
        <p:cNvGrpSpPr/>
        <p:nvPr/>
      </p:nvGrpSpPr>
      <p:grpSpPr>
        <a:xfrm>
          <a:off x="0" y="0"/>
          <a:ext cx="0" cy="0"/>
          <a:chOff x="0" y="0"/>
          <a:chExt cx="0" cy="0"/>
        </a:xfrm>
      </p:grpSpPr>
      <p:pic>
        <p:nvPicPr>
          <p:cNvPr id="10" name="图片 9"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1" name="任意多边形: 形状 37"/>
          <p:cNvSpPr/>
          <p:nvPr>
            <p:custDataLst>
              <p:tags r:id="rId4"/>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30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7" name="正文" descr="7b0a20202020227461726765744d6f64756c65223a202270726f636573734f6e6c696e65466f6e7473220a7d0a"/>
          <p:cNvSpPr txBox="1">
            <a:spLocks noGrp="1"/>
          </p:cNvSpPr>
          <p:nvPr>
            <p:ph idx="1"/>
            <p:custDataLst>
              <p:tags r:id="rId5"/>
            </p:custDataLst>
          </p:nvPr>
        </p:nvSpPr>
        <p:spPr>
          <a:xfrm>
            <a:off x="608330" y="608330"/>
            <a:ext cx="10968990" cy="564832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iSans Normal" panose="00000500000000000000" charset="-122"/>
                <a:ea typeface="MiSans Normal" panose="00000500000000000000" charset="-122"/>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endParaRPr lang="zh-CN" altLang="en-US" dirty="0">
              <a:sym typeface="+mn-ea"/>
            </a:endParaRPr>
          </a:p>
          <a:p>
            <a:pPr lvl="1">
              <a:spcBef>
                <a:spcPts val="1200"/>
              </a:spcBef>
              <a:spcAft>
                <a:spcPts val="0"/>
              </a:spcAft>
              <a:buClr>
                <a:srgbClr val="548235"/>
              </a:buClr>
            </a:pPr>
            <a:r>
              <a:rPr lang="zh-CN" altLang="en-US" dirty="0">
                <a:sym typeface="+mn-ea"/>
              </a:rPr>
              <a:t>第二级</a:t>
            </a:r>
            <a:endParaRPr lang="zh-CN" altLang="en-US" dirty="0">
              <a:sym typeface="+mn-ea"/>
            </a:endParaRPr>
          </a:p>
          <a:p>
            <a:pPr lvl="2">
              <a:spcBef>
                <a:spcPts val="1200"/>
              </a:spcBef>
              <a:spcAft>
                <a:spcPts val="0"/>
              </a:spcAft>
              <a:buClr>
                <a:srgbClr val="548235"/>
              </a:buClr>
            </a:pPr>
            <a:r>
              <a:rPr lang="zh-CN" altLang="en-US" dirty="0">
                <a:sym typeface="+mn-ea"/>
              </a:rPr>
              <a:t>第三级</a:t>
            </a:r>
            <a:endParaRPr lang="zh-CN" altLang="en-US" dirty="0">
              <a:sym typeface="+mn-ea"/>
            </a:endParaRPr>
          </a:p>
          <a:p>
            <a:pPr lvl="3">
              <a:spcBef>
                <a:spcPts val="1200"/>
              </a:spcBef>
              <a:spcAft>
                <a:spcPts val="0"/>
              </a:spcAft>
              <a:buClr>
                <a:srgbClr val="548235"/>
              </a:buClr>
            </a:pPr>
            <a:r>
              <a:rPr lang="zh-CN" altLang="en-US" dirty="0">
                <a:sym typeface="+mn-ea"/>
              </a:rPr>
              <a:t>第四级</a:t>
            </a:r>
            <a:endParaRPr lang="zh-CN" altLang="en-US" dirty="0">
              <a:sym typeface="+mn-ea"/>
            </a:endParaRPr>
          </a:p>
          <a:p>
            <a:pPr lvl="4">
              <a:spcBef>
                <a:spcPts val="1200"/>
              </a:spcBef>
              <a:spcAft>
                <a:spcPts val="0"/>
              </a:spcAft>
              <a:buClr>
                <a:srgbClr val="548235"/>
              </a:buClr>
            </a:pPr>
            <a:r>
              <a:rPr lang="zh-CN" altLang="en-US"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showMasterSp="0">
  <p:cSld name="标题和副标题">
    <p:spTree>
      <p:nvGrpSpPr>
        <p:cNvPr id="1" name=""/>
        <p:cNvGrpSpPr/>
        <p:nvPr/>
      </p:nvGrpSpPr>
      <p:grpSpPr>
        <a:xfrm>
          <a:off x="0" y="0"/>
          <a:ext cx="0" cy="0"/>
          <a:chOff x="0" y="0"/>
          <a:chExt cx="0" cy="0"/>
        </a:xfrm>
      </p:grpSpPr>
      <p:pic>
        <p:nvPicPr>
          <p:cNvPr id="10" name="图片 9"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1" name="任意多边形: 形状 37"/>
          <p:cNvSpPr/>
          <p:nvPr>
            <p:custDataLst>
              <p:tags r:id="rId4"/>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30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7" name="副标题"/>
          <p:cNvSpPr txBox="1">
            <a:spLocks noGrp="1"/>
          </p:cNvSpPr>
          <p:nvPr>
            <p:ph type="body" idx="2" hasCustomPrompt="1"/>
            <p:custDataLst>
              <p:tags r:id="rId5"/>
            </p:custDataLst>
          </p:nvPr>
        </p:nvSpPr>
        <p:spPr>
          <a:xfrm>
            <a:off x="608400" y="1324800"/>
            <a:ext cx="10969200" cy="39878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0" i="0" u="none" strike="noStrike" kern="1200" cap="none" spc="300" normalizeH="0" baseline="0" noProof="1" dirty="0">
                <a:solidFill>
                  <a:schemeClr val="tx1">
                    <a:lumMod val="75000"/>
                    <a:lumOff val="25000"/>
                  </a:schemeClr>
                </a:solidFill>
                <a:latin typeface="+mj-ea"/>
                <a:ea typeface="+mj-ea"/>
                <a:cs typeface="MiSans Normal" panose="00000500000000000000" charset="-122"/>
              </a:defRPr>
            </a:lvl1pPr>
          </a:lstStyle>
          <a:p>
            <a:pPr lvl="0" algn="l"/>
            <a:r>
              <a:rPr dirty="0">
                <a:sym typeface="+mn-ea"/>
              </a:rPr>
              <a:t>单击此处编辑母版副标题样式</a:t>
            </a:r>
            <a:endParaRPr dirty="0">
              <a:sym typeface="+mn-ea"/>
            </a:endParaRPr>
          </a:p>
        </p:txBody>
      </p:sp>
      <p:sp>
        <p:nvSpPr>
          <p:cNvPr id="6" name="标题"/>
          <p:cNvSpPr txBox="1">
            <a:spLocks noGrp="1"/>
          </p:cNvSpPr>
          <p:nvPr>
            <p:ph type="title" idx="1"/>
            <p:custDataLst>
              <p:tags r:id="rId6"/>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9"/>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showMasterSp="0">
  <p:cSld name="末尾幻灯片">
    <p:spTree>
      <p:nvGrpSpPr>
        <p:cNvPr id="1" name=""/>
        <p:cNvGrpSpPr/>
        <p:nvPr/>
      </p:nvGrpSpPr>
      <p:grpSpPr>
        <a:xfrm>
          <a:off x="0" y="0"/>
          <a:ext cx="0" cy="0"/>
          <a:chOff x="0" y="0"/>
          <a:chExt cx="0" cy="0"/>
        </a:xfrm>
      </p:grpSpPr>
      <p:pic>
        <p:nvPicPr>
          <p:cNvPr id="14" name="图片 13"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2" name="椭圆 11"/>
          <p:cNvSpPr/>
          <p:nvPr>
            <p:custDataLst>
              <p:tags r:id="rId4"/>
            </p:custDataLst>
          </p:nvPr>
        </p:nvSpPr>
        <p:spPr>
          <a:xfrm>
            <a:off x="9721215" y="1270"/>
            <a:ext cx="2470785" cy="2159635"/>
          </a:xfrm>
          <a:prstGeom prst="ellipse">
            <a:avLst/>
          </a:prstGeom>
          <a:gradFill>
            <a:gsLst>
              <a:gs pos="0">
                <a:schemeClr val="accent1">
                  <a:lumMod val="40000"/>
                  <a:lumOff val="60000"/>
                </a:schemeClr>
              </a:gs>
              <a:gs pos="100000">
                <a:schemeClr val="accent2">
                  <a:lumMod val="75000"/>
                </a:schemeClr>
              </a:gs>
            </a:gsLst>
            <a:lin ang="7200000" scaled="0"/>
          </a:gradFill>
          <a:ln>
            <a:noFill/>
          </a:ln>
          <a:effectLst>
            <a:softEdge rad="850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37"/>
          <p:cNvSpPr/>
          <p:nvPr>
            <p:custDataLst>
              <p:tags r:id="rId5"/>
            </p:custDataLst>
          </p:nvPr>
        </p:nvSpPr>
        <p:spPr>
          <a:xfrm flipH="1" flipV="1">
            <a:off x="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alpha val="50000"/>
                </a:schemeClr>
              </a:gs>
              <a:gs pos="47000">
                <a:schemeClr val="accent1">
                  <a:lumMod val="20000"/>
                  <a:lumOff val="80000"/>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10" name="椭圆 9"/>
          <p:cNvSpPr/>
          <p:nvPr>
            <p:custDataLst>
              <p:tags r:id="rId6"/>
            </p:custDataLst>
          </p:nvPr>
        </p:nvSpPr>
        <p:spPr>
          <a:xfrm rot="20622537">
            <a:off x="2338705" y="2000885"/>
            <a:ext cx="7515225" cy="203962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pic>
        <p:nvPicPr>
          <p:cNvPr id="11" name="图形 12"/>
          <p:cNvPicPr>
            <a:picLocks noChangeAspect="1"/>
          </p:cNvPicPr>
          <p:nvPr>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rot="2700000">
            <a:off x="7799705" y="1013460"/>
            <a:ext cx="1157605" cy="1157605"/>
          </a:xfrm>
          <a:prstGeom prst="rect">
            <a:avLst/>
          </a:prstGeom>
        </p:spPr>
      </p:pic>
      <p:pic>
        <p:nvPicPr>
          <p:cNvPr id="13" name="图形 16"/>
          <p:cNvPicPr>
            <a:picLocks noChangeAspect="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flipH="1">
            <a:off x="10212943" y="5334181"/>
            <a:ext cx="1427948" cy="1427948"/>
          </a:xfrm>
          <a:prstGeom prst="rect">
            <a:avLst/>
          </a:prstGeom>
        </p:spPr>
      </p:pic>
      <p:sp>
        <p:nvSpPr>
          <p:cNvPr id="8" name="标题"/>
          <p:cNvSpPr txBox="1">
            <a:spLocks noGrp="1"/>
          </p:cNvSpPr>
          <p:nvPr>
            <p:ph type="title" idx="2" hasCustomPrompt="1"/>
            <p:custDataLst>
              <p:tags r:id="rId11"/>
            </p:custDataLst>
          </p:nvPr>
        </p:nvSpPr>
        <p:spPr>
          <a:xfrm>
            <a:off x="1525270" y="1951355"/>
            <a:ext cx="9239250" cy="2146300"/>
          </a:xfrm>
          <a:prstGeom prst="rect">
            <a:avLst/>
          </a:prstGeom>
          <a:noFill/>
        </p:spPr>
        <p:txBody>
          <a:bodyPr wrap="square" lIns="91440" tIns="45720" rIns="91440" bIns="45720" rtlCol="0" anchor="ctr" anchorCtr="0">
            <a:normAutofit/>
          </a:bodyPr>
          <a:lstStyle>
            <a:lvl1pPr marL="0" marR="0" lvl="0" algn="ctr" defTabSz="914400" rtl="0" eaLnBrk="1" fontAlgn="auto" latinLnBrk="0" hangingPunct="1">
              <a:lnSpc>
                <a:spcPct val="100000"/>
              </a:lnSpc>
              <a:buClrTx/>
              <a:buSzTx/>
              <a:buFontTx/>
              <a:buNone/>
              <a:defRPr kumimoji="0" lang="zh-CN" altLang="en-US" sz="80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ctr">
              <a:buClrTx/>
              <a:buSzTx/>
              <a:buFontTx/>
            </a:pPr>
            <a:r>
              <a:rPr dirty="0">
                <a:sym typeface="+mn-ea"/>
              </a:rPr>
              <a:t>单击此处编辑标题</a:t>
            </a:r>
            <a:endParaRPr dirty="0">
              <a:sym typeface="+mn-ea"/>
            </a:endParaRPr>
          </a:p>
        </p:txBody>
      </p:sp>
      <p:sp>
        <p:nvSpPr>
          <p:cNvPr id="7" name="副标题"/>
          <p:cNvSpPr txBox="1">
            <a:spLocks noGrp="1"/>
          </p:cNvSpPr>
          <p:nvPr>
            <p:ph type="body" idx="1" hasCustomPrompt="1"/>
            <p:custDataLst>
              <p:tags r:id="rId12"/>
            </p:custDataLst>
          </p:nvPr>
        </p:nvSpPr>
        <p:spPr>
          <a:xfrm>
            <a:off x="518160" y="5717540"/>
            <a:ext cx="2536825" cy="812800"/>
          </a:xfrm>
          <a:prstGeom prst="rect">
            <a:avLst/>
          </a:prstGeom>
          <a:noFill/>
        </p:spPr>
        <p:txBody>
          <a:bodyPr wrap="square" lIns="91440" tIns="45720" rIns="91440" bIns="45720" rtlCol="0" anchor="ctr" anchorCtr="0">
            <a:normAutofit/>
          </a:bodyPr>
          <a:lstStyle>
            <a:lvl1pPr marL="0" marR="0" lvl="0" algn="l" defTabSz="914400" rtl="0" eaLnBrk="1" fontAlgn="auto" latinLnBrk="0" hangingPunct="1">
              <a:lnSpc>
                <a:spcPct val="100000"/>
              </a:lnSpc>
              <a:buClrTx/>
              <a:buSzTx/>
              <a:buFontTx/>
              <a:buNone/>
              <a:defRPr kumimoji="0" lang="zh-CN" altLang="en-US" sz="16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l">
              <a:buClrTx/>
              <a:buSzTx/>
              <a:buFontTx/>
            </a:pPr>
            <a:r>
              <a:rPr dirty="0">
                <a:sym typeface="+mn-ea"/>
              </a:rPr>
              <a:t>单击此处编辑文本</a:t>
            </a:r>
            <a:endParaRPr dirty="0">
              <a:sym typeface="+mn-ea"/>
            </a:endParaRPr>
          </a:p>
        </p:txBody>
      </p:sp>
      <p:sp>
        <p:nvSpPr>
          <p:cNvPr id="4" name="日期占位符 3"/>
          <p:cNvSpPr>
            <a:spLocks noGrp="1"/>
          </p:cNvSpPr>
          <p:nvPr>
            <p:ph type="dt" sz="half" idx="10"/>
            <p:custDataLst>
              <p:tags r:id="rId13"/>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15"/>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1" Type="http://schemas.openxmlformats.org/officeDocument/2006/relationships/theme" Target="../theme/theme2.xml"/><Relationship Id="rId20" Type="http://schemas.openxmlformats.org/officeDocument/2006/relationships/tags" Target="../tags/tag97.xml"/><Relationship Id="rId2" Type="http://schemas.openxmlformats.org/officeDocument/2006/relationships/slideLayout" Target="../slideLayouts/slideLayout13.xml"/><Relationship Id="rId19" Type="http://schemas.openxmlformats.org/officeDocument/2006/relationships/tags" Target="../tags/tag96.xml"/><Relationship Id="rId18" Type="http://schemas.openxmlformats.org/officeDocument/2006/relationships/tags" Target="../tags/tag95.xml"/><Relationship Id="rId17" Type="http://schemas.openxmlformats.org/officeDocument/2006/relationships/tags" Target="../tags/tag94.xml"/><Relationship Id="rId16" Type="http://schemas.openxmlformats.org/officeDocument/2006/relationships/tags" Target="../tags/tag93.xml"/><Relationship Id="rId15" Type="http://schemas.openxmlformats.org/officeDocument/2006/relationships/tags" Target="../tags/tag92.xml"/><Relationship Id="rId14" Type="http://schemas.openxmlformats.org/officeDocument/2006/relationships/tags" Target="../tags/tag91.xml"/><Relationship Id="rId13" Type="http://schemas.openxmlformats.org/officeDocument/2006/relationships/image" Target="../media/image1.png"/><Relationship Id="rId12" Type="http://schemas.openxmlformats.org/officeDocument/2006/relationships/tags" Target="../tags/tag90.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图片 9" descr="雪地上&#10;&#10;中度可信度描述已自动生成"/>
          <p:cNvPicPr>
            <a:picLocks noChangeAspect="1"/>
          </p:cNvPicPr>
          <p:nvPr>
            <p:custDataLst>
              <p:tags r:id="rId12"/>
            </p:custDataLst>
          </p:nvPr>
        </p:nvPicPr>
        <p:blipFill>
          <a:blip r:embed="rId1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1" name="任意多边形: 形状 37"/>
          <p:cNvSpPr/>
          <p:nvPr>
            <p:custDataLst>
              <p:tags r:id="rId14"/>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30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9" name="日期占位符 8"/>
          <p:cNvSpPr>
            <a:spLocks noGrp="1"/>
          </p:cNvSpPr>
          <p:nvPr>
            <p:ph type="dt" sz="half" idx="10"/>
            <p:custDataLst>
              <p:tags r:id="rId15"/>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12" name="页脚占位符 11"/>
          <p:cNvSpPr>
            <a:spLocks noGrp="1"/>
          </p:cNvSpPr>
          <p:nvPr>
            <p:ph type="ftr" sz="quarter" idx="11"/>
            <p:custDataLst>
              <p:tags r:id="rId16"/>
            </p:custDataLst>
          </p:nvPr>
        </p:nvSpPr>
        <p:spPr>
          <a:xfrm>
            <a:off x="4038600" y="6356350"/>
            <a:ext cx="4114800" cy="365125"/>
          </a:xfrm>
        </p:spPr>
        <p:txBody>
          <a:bodyPr/>
          <a:lstStyle/>
          <a:p>
            <a:endParaRPr lang="zh-CN" altLang="en-US"/>
          </a:p>
        </p:txBody>
      </p:sp>
      <p:sp>
        <p:nvSpPr>
          <p:cNvPr id="13" name="灯片编号占位符 12"/>
          <p:cNvSpPr>
            <a:spLocks noGrp="1"/>
          </p:cNvSpPr>
          <p:nvPr>
            <p:ph type="sldNum" sz="quarter" idx="12"/>
            <p:custDataLst>
              <p:tags r:id="rId17"/>
            </p:custDataLst>
          </p:nvPr>
        </p:nvSpPr>
        <p:spPr>
          <a:xfrm>
            <a:off x="8610600" y="6356350"/>
            <a:ext cx="2743200" cy="365125"/>
          </a:xfrm>
        </p:spPr>
        <p:txBody>
          <a:bodyPr/>
          <a:lstStyle/>
          <a:p>
            <a:fld id="{CFDA0808-8B01-405B-8ED6-12013DCE0AF6}" type="slidenum">
              <a:rPr lang="zh-CN" altLang="en-US" smtClean="0"/>
            </a:fld>
            <a:endParaRPr lang="zh-CN" altLang="en-US"/>
          </a:p>
        </p:txBody>
      </p:sp>
      <p:sp>
        <p:nvSpPr>
          <p:cNvPr id="4" name="文本占位符 3"/>
          <p:cNvSpPr>
            <a:spLocks noGrp="1"/>
          </p:cNvSpPr>
          <p:nvPr>
            <p:ph type="body" idx="1"/>
            <p:custDataLst>
              <p:tags r:id="rId18"/>
            </p:custDataLst>
          </p:nvPr>
        </p:nvSpPr>
        <p:spPr>
          <a:xfrm>
            <a:off x="829310" y="1673225"/>
            <a:ext cx="10534650" cy="4503420"/>
          </a:xfrm>
          <a:prstGeom prst="rect">
            <a:avLst/>
          </a:prstGeom>
          <a:ln>
            <a:noFill/>
            <a:prstDash val="sysDash"/>
          </a:ln>
        </p:spPr>
        <p:txBody>
          <a:bodyPr vert="horz" lIns="90000" tIns="46800" rIns="90000" bIns="46800" rtlCol="0">
            <a:normAutofit/>
          </a:bodyPr>
          <a:lstStyle/>
          <a:p>
            <a:pPr marR="0" lvl="0" fontAlgn="auto">
              <a:lnSpc>
                <a:spcPct val="130000"/>
              </a:lnSpc>
              <a:spcBef>
                <a:spcPts val="1200"/>
              </a:spcBef>
              <a:spcAft>
                <a:spcPts val="0"/>
              </a:spcAft>
              <a:buClr>
                <a:srgbClr val="548235"/>
              </a:buClr>
              <a:buSzTx/>
              <a:buChar char="●"/>
            </a:pPr>
            <a:r>
              <a:rPr lang="zh-CN" altLang="en-US"/>
              <a:t>单击此处编辑母版文本样式</a:t>
            </a:r>
            <a:endParaRPr lang="zh-CN" altLang="en-US"/>
          </a:p>
          <a:p>
            <a:pPr lvl="1">
              <a:buChar char="●"/>
              <a:tabLst>
                <a:tab pos="1609725" algn="l"/>
              </a:tabLst>
            </a:pPr>
            <a:r>
              <a:rPr lang="zh-CN" altLang="en-US"/>
              <a:t>二级</a:t>
            </a:r>
            <a:endParaRPr lang="zh-CN" altLang="en-US"/>
          </a:p>
          <a:p>
            <a:pPr lvl="2">
              <a:buChar char="●"/>
            </a:pPr>
            <a:r>
              <a:rPr lang="zh-CN" altLang="en-US"/>
              <a:t>三级</a:t>
            </a:r>
            <a:endParaRPr lang="zh-CN" altLang="en-US"/>
          </a:p>
          <a:p>
            <a:pPr lvl="3">
              <a:buFont typeface="Wingdings" panose="05000000000000000000" charset="0"/>
              <a:buChar char=""/>
            </a:pPr>
            <a:r>
              <a:rPr lang="zh-CN" altLang="en-US"/>
              <a:t>四级</a:t>
            </a:r>
            <a:endParaRPr lang="zh-CN" altLang="en-US"/>
          </a:p>
          <a:p>
            <a:pPr lvl="4"/>
            <a:r>
              <a:rPr lang="zh-CN" altLang="en-US"/>
              <a:t>五级</a:t>
            </a:r>
            <a:endParaRPr lang="zh-CN" altLang="en-US"/>
          </a:p>
        </p:txBody>
      </p:sp>
      <p:sp>
        <p:nvSpPr>
          <p:cNvPr id="2" name="标题占位符 1"/>
          <p:cNvSpPr>
            <a:spLocks noGrp="1"/>
          </p:cNvSpPr>
          <p:nvPr>
            <p:ph type="title"/>
            <p:custDataLst>
              <p:tags r:id="rId19"/>
            </p:custDataLst>
          </p:nvPr>
        </p:nvSpPr>
        <p:spPr>
          <a:xfrm>
            <a:off x="838200" y="457200"/>
            <a:ext cx="10515600" cy="1079500"/>
          </a:xfrm>
          <a:prstGeom prst="rect">
            <a:avLst/>
          </a:prstGeom>
          <a:noFill/>
          <a:ln>
            <a:noFill/>
            <a:prstDash val="sysDash"/>
          </a:ln>
        </p:spPr>
        <p:txBody>
          <a:bodyPr vert="horz" wrap="square" lIns="91440" tIns="45720" rIns="91440" bIns="45720" rtlCol="0" anchor="ctr">
            <a:normAutofit/>
          </a:bodyPr>
          <a:lstStyle/>
          <a:p>
            <a:pPr marL="0" marR="0" lvl="0" fontAlgn="auto">
              <a:lnSpc>
                <a:spcPct val="100000"/>
              </a:lnSpc>
              <a:buClrTx/>
              <a:buSzTx/>
              <a:buFontTx/>
            </a:pPr>
            <a:r>
              <a:rPr lang="zh-CN" altLang="en-US" dirty="0"/>
              <a:t>单击此处编辑母版标题样式</a:t>
            </a:r>
            <a:endParaRPr lang="zh-CN" altLang="en-US" dirty="0"/>
          </a:p>
        </p:txBody>
      </p:sp>
      <p:sp>
        <p:nvSpPr>
          <p:cNvPr id="3" name="KSO_TEMPLATE" hidden="1"/>
          <p:cNvSpPr/>
          <p:nvPr userDrawn="1">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0" lang="zh-CN" altLang="en-US" sz="3600" b="0" i="0" u="none" strike="noStrike" kern="1200" cap="none" spc="300" normalizeH="0" baseline="0" smtClean="0">
          <a:ln>
            <a:noFill/>
            <a:prstDash val="sysDot"/>
          </a:ln>
          <a:solidFill>
            <a:schemeClr val="tx1">
              <a:lumMod val="85000"/>
              <a:lumOff val="15000"/>
            </a:schemeClr>
          </a:solidFill>
          <a:latin typeface="+mj-ea"/>
          <a:ea typeface="+mj-ea"/>
          <a:cs typeface="MiSans Normal" panose="000005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chemeClr val="tx1">
              <a:lumMod val="75000"/>
              <a:lumOff val="25000"/>
            </a:schemeClr>
          </a:solidFill>
          <a:uFillTx/>
          <a:latin typeface="+mn-ea"/>
          <a:ea typeface="+mn-ea"/>
          <a:cs typeface="MiSans Normal"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548235"/>
        </a:buClr>
        <a:buFont typeface="Arial" panose="020B0604020202020204" pitchFamily="34" charset="0"/>
        <a:buChar char="•"/>
        <a:defRPr kumimoji="0" lang="zh-CN" altLang="en-US" sz="1600" b="0" i="0" u="none" strike="noStrike" kern="1200" cap="none" spc="150" normalizeH="0" baseline="0">
          <a:solidFill>
            <a:schemeClr val="tx1">
              <a:lumMod val="65000"/>
              <a:lumOff val="35000"/>
            </a:schemeClr>
          </a:solidFill>
          <a:uFillTx/>
          <a:latin typeface="+mn-ea"/>
          <a:ea typeface="+mn-ea"/>
          <a:cs typeface="MiSans Normal" panose="00000500000000000000" charset="-122"/>
          <a:sym typeface="+mn-ea"/>
        </a:defRPr>
      </a:lvl2pPr>
      <a:lvl3pPr marL="1143000" marR="0" indent="-228600" algn="l" defTabSz="914400" rtl="0" eaLnBrk="1" fontAlgn="auto" latinLnBrk="0" hangingPunct="1">
        <a:lnSpc>
          <a:spcPct val="120000"/>
        </a:lnSpc>
        <a:spcBef>
          <a:spcPts val="1200"/>
        </a:spcBef>
        <a:spcAft>
          <a:spcPts val="0"/>
        </a:spcAft>
        <a:buClr>
          <a:srgbClr val="548235"/>
        </a:buClr>
        <a:buFont typeface="Arial" panose="020B0604020202020204" pitchFamily="34" charset="0"/>
        <a:buChar char="•"/>
        <a:defRPr kumimoji="0" lang="zh-CN" altLang="en-US" sz="1600" b="0" i="0" u="none" strike="noStrike" kern="1200" cap="none" spc="150" normalizeH="0" baseline="0">
          <a:solidFill>
            <a:schemeClr val="tx1">
              <a:lumMod val="65000"/>
              <a:lumOff val="35000"/>
            </a:schemeClr>
          </a:solidFill>
          <a:uFillTx/>
          <a:latin typeface="+mn-ea"/>
          <a:ea typeface="+mn-ea"/>
          <a:cs typeface="MiSans Normal" panose="00000500000000000000" charset="-122"/>
          <a:sym typeface="+mn-ea"/>
        </a:defRPr>
      </a:lvl3pPr>
      <a:lvl4pPr marL="1600200" marR="0" indent="-228600" algn="l" defTabSz="914400" rtl="0" eaLnBrk="1" fontAlgn="auto" latinLnBrk="0" hangingPunct="1">
        <a:lnSpc>
          <a:spcPct val="120000"/>
        </a:lnSpc>
        <a:spcBef>
          <a:spcPts val="1200"/>
        </a:spcBef>
        <a:spcAft>
          <a:spcPts val="0"/>
        </a:spcAft>
        <a:buClr>
          <a:srgbClr val="548235"/>
        </a:buClr>
        <a:buFont typeface="Arial" panose="020B0604020202020204" pitchFamily="34" charset="0"/>
        <a:buChar char="•"/>
        <a:defRPr kumimoji="0" lang="zh-CN" altLang="en-US" sz="1400" b="0" i="0" u="none" strike="noStrike" kern="1200" cap="none" spc="150" normalizeH="0" baseline="0">
          <a:solidFill>
            <a:schemeClr val="tx1">
              <a:lumMod val="65000"/>
              <a:lumOff val="35000"/>
            </a:schemeClr>
          </a:solidFill>
          <a:uFillTx/>
          <a:latin typeface="+mn-ea"/>
          <a:ea typeface="+mn-ea"/>
          <a:cs typeface="MiSans Normal" panose="00000500000000000000" charset="-122"/>
          <a:sym typeface="+mn-ea"/>
        </a:defRPr>
      </a:lvl4pPr>
      <a:lvl5pPr marL="2057400" marR="0" indent="-228600" algn="l" defTabSz="914400" rtl="0" eaLnBrk="1" fontAlgn="auto" latinLnBrk="0" hangingPunct="1">
        <a:lnSpc>
          <a:spcPct val="120000"/>
        </a:lnSpc>
        <a:spcBef>
          <a:spcPts val="1200"/>
        </a:spcBef>
        <a:spcAft>
          <a:spcPts val="0"/>
        </a:spcAft>
        <a:buClr>
          <a:srgbClr val="548235"/>
        </a:buClr>
        <a:buFont typeface="Arial" panose="020B0604020202020204" pitchFamily="34" charset="0"/>
        <a:buChar char="•"/>
        <a:defRPr kumimoji="0" lang="zh-CN" altLang="en-US" sz="1400" b="0" i="0" u="none" strike="noStrike" kern="1200" cap="none" spc="150" normalizeH="0" baseline="0">
          <a:solidFill>
            <a:schemeClr val="tx1">
              <a:lumMod val="65000"/>
              <a:lumOff val="35000"/>
            </a:schemeClr>
          </a:solidFill>
          <a:uFillTx/>
          <a:latin typeface="+mn-ea"/>
          <a:ea typeface="+mn-ea"/>
          <a:cs typeface="MiSans Normal" panose="00000500000000000000" charset="-122"/>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2.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基于</a:t>
            </a:r>
            <a:r>
              <a:rPr lang="en-US" altLang="zh-CN"/>
              <a:t>ESP8266</a:t>
            </a:r>
            <a:r>
              <a:rPr lang="zh-CN" altLang="en-US"/>
              <a:t>的舵机</a:t>
            </a:r>
            <a:r>
              <a:rPr lang="zh-CN" altLang="en-US"/>
              <a:t>操作</a:t>
            </a:r>
            <a:endParaRPr lang="zh-CN" altLang="en-US"/>
          </a:p>
        </p:txBody>
      </p:sp>
      <p:sp>
        <p:nvSpPr>
          <p:cNvPr id="3" name="副标题 2"/>
          <p:cNvSpPr>
            <a:spLocks noGrp="1"/>
          </p:cNvSpPr>
          <p:nvPr>
            <p:ph type="subTitle" idx="1"/>
          </p:nvPr>
        </p:nvSpPr>
        <p:spPr/>
        <p:txBody>
          <a:bodyPr/>
          <a:p>
            <a:r>
              <a:rPr lang="en-US" altLang="zh-CN"/>
              <a:t>                                                               ----</a:t>
            </a:r>
            <a:r>
              <a:rPr lang="zh-CN" altLang="en-US"/>
              <a:t>引用点灯科技</a:t>
            </a:r>
            <a:r>
              <a:rPr lang="en-US" altLang="zh-CN"/>
              <a:t>&lt;Blinker.h&gt;</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70000"/>
          </a:bodyPr>
          <a:p>
            <a:r>
              <a:rPr sz="4000" b="1"/>
              <a:t>舵机的工作原理：</a:t>
            </a:r>
            <a:r>
              <a:rPr sz="4000"/>
              <a:t>PWM信号由接收通道进入信号解调电路进行解调，获得一个直流偏置电压。直流偏置电压与电位器的电压比较，获得电压差并输出。该输出送入电机驱动集成电路以驱动电机正反转。当电机转动时，通过级联减速齿轮带动电位器旋转，直到电压差为O，电机停止转动。</a:t>
            </a:r>
            <a:endParaRPr sz="4000"/>
          </a:p>
          <a:p>
            <a:r>
              <a:rPr lang="zh-CN" altLang="en-US" sz="7200"/>
              <a:t>什么是</a:t>
            </a:r>
            <a:r>
              <a:rPr lang="en-US" altLang="zh-CN" sz="7200"/>
              <a:t>PWM</a:t>
            </a:r>
            <a:r>
              <a:rPr lang="zh-CN" altLang="en-US" sz="7200"/>
              <a:t>？？？</a:t>
            </a:r>
            <a:endParaRPr lang="zh-CN" altLang="en-US" sz="7200"/>
          </a:p>
          <a:p>
            <a:r>
              <a:rPr lang="zh-CN" altLang="en-US"/>
              <a:t>脉冲宽度调制(PWM)，是英文“Pulse Width Modulation”的缩写，简称脉宽调制，是利用微处理器的数字输出来对模拟电路进行控制的一种非常有效的技术，广泛应用在从测量、通信到功率控制与变换的许多领域中。 ​</a:t>
            </a:r>
            <a:endParaRPr lang="zh-CN" altLang="en-US"/>
          </a:p>
        </p:txBody>
      </p:sp>
      <p:sp>
        <p:nvSpPr>
          <p:cNvPr id="2" name="标题 1"/>
          <p:cNvSpPr>
            <a:spLocks noGrp="1"/>
          </p:cNvSpPr>
          <p:nvPr>
            <p:ph type="title"/>
          </p:nvPr>
        </p:nvSpPr>
        <p:spPr/>
        <p:txBody>
          <a:bodyPr>
            <a:scene3d>
              <a:camera prst="orthographicFront"/>
              <a:lightRig rig="threePt" dir="t"/>
            </a:scene3d>
          </a:bodyPr>
          <a:p>
            <a:r>
              <a:rPr lang="zh-CN" altLang="en-US">
                <a:ln w="15875"/>
                <a:gradFill>
                  <a:gsLst>
                    <a:gs pos="0">
                      <a:schemeClr val="accent1">
                        <a:hueMod val="80000"/>
                      </a:schemeClr>
                    </a:gs>
                    <a:gs pos="100000">
                      <a:schemeClr val="accent1">
                        <a:alpha val="100000"/>
                      </a:schemeClr>
                    </a:gs>
                  </a:gsLst>
                  <a:lin ang="2700000" scaled="0"/>
                </a:gradFill>
                <a:effectLst/>
              </a:rPr>
              <a:t>它是怎么驱动舵机的？？？</a:t>
            </a:r>
            <a:endParaRPr lang="zh-CN" altLang="en-US">
              <a:ln w="15875"/>
              <a:gradFill>
                <a:gsLst>
                  <a:gs pos="0">
                    <a:schemeClr val="accent1">
                      <a:hueMod val="80000"/>
                    </a:schemeClr>
                  </a:gs>
                  <a:gs pos="100000">
                    <a:schemeClr val="accent1">
                      <a:alpha val="100000"/>
                    </a:schemeClr>
                  </a:gs>
                </a:gsLst>
                <a:lin ang="2700000" scaled="0"/>
              </a:gra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scene3d>
              <a:camera prst="orthographicFront"/>
              <a:lightRig rig="threePt" dir="t"/>
            </a:scene3d>
          </a:bodyPr>
          <a:p>
            <a:r>
              <a:rPr lang="zh-CN" altLang="en-US">
                <a:ln w="15875"/>
                <a:gradFill>
                  <a:gsLst>
                    <a:gs pos="0">
                      <a:schemeClr val="accent1">
                        <a:hueMod val="80000"/>
                      </a:schemeClr>
                    </a:gs>
                    <a:gs pos="100000">
                      <a:schemeClr val="accent1">
                        <a:alpha val="100000"/>
                      </a:schemeClr>
                    </a:gs>
                  </a:gsLst>
                  <a:lin ang="2700000" scaled="0"/>
                </a:gradFill>
                <a:effectLst/>
                <a:sym typeface="+mn-ea"/>
              </a:rPr>
              <a:t>PWM原理</a:t>
            </a:r>
            <a:endParaRPr lang="zh-CN" altLang="en-US">
              <a:ln w="15875"/>
              <a:gradFill>
                <a:gsLst>
                  <a:gs pos="0">
                    <a:schemeClr val="accent1">
                      <a:hueMod val="80000"/>
                    </a:schemeClr>
                  </a:gs>
                  <a:gs pos="100000">
                    <a:schemeClr val="accent1">
                      <a:alpha val="100000"/>
                    </a:schemeClr>
                  </a:gs>
                </a:gsLst>
                <a:lin ang="2700000" scaled="0"/>
              </a:gradFill>
              <a:effectLst/>
              <a:sym typeface="+mn-ea"/>
            </a:endParaRPr>
          </a:p>
        </p:txBody>
      </p:sp>
      <p:sp>
        <p:nvSpPr>
          <p:cNvPr id="3" name="内容占位符 2"/>
          <p:cNvSpPr>
            <a:spLocks noGrp="1"/>
          </p:cNvSpPr>
          <p:nvPr>
            <p:ph idx="1"/>
          </p:nvPr>
        </p:nvSpPr>
        <p:spPr>
          <a:xfrm>
            <a:off x="299085" y="1592580"/>
            <a:ext cx="7466965" cy="4351655"/>
          </a:xfrm>
        </p:spPr>
        <p:txBody>
          <a:bodyPr>
            <a:normAutofit fontScale="40000"/>
          </a:bodyPr>
          <a:p>
            <a:r>
              <a:rPr lang="zh-CN" altLang="en-US"/>
              <a:t>以单片机为例，我们知道，单片机的IO口输出的是数字信号，IO口只能输出高电平和低电平</a:t>
            </a:r>
            <a:endParaRPr lang="zh-CN" altLang="en-US"/>
          </a:p>
          <a:p>
            <a:r>
              <a:rPr lang="zh-CN" altLang="en-US"/>
              <a:t>假设高电平为5V 低电平则为0V 那么我们要输出不同的模拟电压，就要用到PWM，通过改变IO口输出的方波的占空比从而获得使用数字信号模拟成的模拟电压信号</a:t>
            </a:r>
            <a:endParaRPr lang="zh-CN" altLang="en-US"/>
          </a:p>
          <a:p>
            <a:r>
              <a:rPr lang="zh-CN" altLang="en-US"/>
              <a:t>我们知道，电压是以一种连接1或断开0的重复脉冲序列被夹到模拟负载上去的（例如LED灯，直流电机等），连接即是直流供电输出，断开即是直流供电断开。通过对连接和断开时间的控制，理论上来讲，可以输出任意不大于最大电压值（即0~5V之间任意大小）的模拟电压</a:t>
            </a:r>
            <a:endParaRPr lang="zh-CN" altLang="en-US"/>
          </a:p>
          <a:p>
            <a:r>
              <a:rPr lang="zh-CN" altLang="en-US"/>
              <a:t>比方说 占空比为50% 那就是高电平时间一半，低电平时间一半，在一定的频率下，就可以得到模拟的2.5V输出电压 那么75%的占空比 得到的电压就是3.75V</a:t>
            </a:r>
            <a:endParaRPr lang="zh-CN" altLang="en-US"/>
          </a:p>
          <a:p>
            <a:r>
              <a:rPr lang="zh-CN" altLang="en-US"/>
              <a:t>pwm的调节作用来源于对“占周期”的宽度控制，“占周期”变宽，输出的能量就会提高，通过阻容变换电路所得到的平均电压值也会上升，“占周期”变窄，输出的电压信号的电压平均值就会降低，通过阻容变换电路所得到的平均电压值也会下降</a:t>
            </a:r>
            <a:endParaRPr lang="zh-CN" altLang="en-US"/>
          </a:p>
          <a:p>
            <a:r>
              <a:rPr lang="zh-CN" altLang="en-US"/>
              <a:t>也就是，在一定的频率下，通过不同的占空比 即可得到不同的输出模拟电压</a:t>
            </a:r>
            <a:endParaRPr lang="zh-CN" altLang="en-US"/>
          </a:p>
          <a:p>
            <a:r>
              <a:rPr lang="zh-CN" altLang="en-US"/>
              <a:t>pwm就是通过这种原理实现D/A（</a:t>
            </a:r>
            <a:r>
              <a:rPr lang="zh-CN" altLang="en-US"/>
              <a:t>数字量</a:t>
            </a:r>
            <a:r>
              <a:rPr lang="zh-CN" altLang="en-US"/>
              <a:t>到模拟量）转换的。</a:t>
            </a:r>
            <a:endParaRPr lang="zh-CN" altLang="en-US"/>
          </a:p>
          <a:p>
            <a:endParaRPr lang="zh-CN" altLang="en-US"/>
          </a:p>
          <a:p>
            <a:r>
              <a:rPr lang="zh-CN" altLang="en-US" sz="3500" b="1">
                <a:solidFill>
                  <a:srgbClr val="FF0000"/>
                </a:solidFill>
              </a:rPr>
              <a:t>总结：</a:t>
            </a:r>
            <a:endParaRPr lang="zh-CN" altLang="en-US" sz="3500" b="1">
              <a:solidFill>
                <a:srgbClr val="FF0000"/>
              </a:solidFill>
            </a:endParaRPr>
          </a:p>
          <a:p>
            <a:r>
              <a:rPr lang="zh-CN" altLang="en-US" sz="3500" b="1">
                <a:solidFill>
                  <a:srgbClr val="FF0000"/>
                </a:solidFill>
              </a:rPr>
              <a:t>PWM就是在合适的信号频率下，通过一个周期里改变占空比的方式来改变输出的有效电压</a:t>
            </a:r>
            <a:endParaRPr lang="zh-CN" altLang="en-US" sz="3500" b="1">
              <a:solidFill>
                <a:srgbClr val="FF0000"/>
              </a:solidFill>
            </a:endParaRPr>
          </a:p>
          <a:p>
            <a:endParaRPr lang="zh-CN" altLang="en-US" sz="3500" b="1">
              <a:solidFill>
                <a:srgbClr val="FF0000"/>
              </a:solidFill>
            </a:endParaRPr>
          </a:p>
        </p:txBody>
      </p:sp>
      <p:pic>
        <p:nvPicPr>
          <p:cNvPr id="4" name="图片 3" descr="QQ截图20240112184515"/>
          <p:cNvPicPr>
            <a:picLocks noChangeAspect="1"/>
          </p:cNvPicPr>
          <p:nvPr/>
        </p:nvPicPr>
        <p:blipFill>
          <a:blip r:embed="rId1"/>
          <a:stretch>
            <a:fillRect/>
          </a:stretch>
        </p:blipFill>
        <p:spPr>
          <a:xfrm>
            <a:off x="7729220" y="1592580"/>
            <a:ext cx="4391660" cy="29692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strips(downLeft)">
                                      <p:cBhvr>
                                        <p:cTn id="30" dur="500"/>
                                        <p:tgtEl>
                                          <p:spTgt spid="3">
                                            <p:txEl>
                                              <p:pRg st="8" end="8"/>
                                            </p:txEl>
                                          </p:spTgt>
                                        </p:tgtEl>
                                      </p:cBhvr>
                                    </p:animEffect>
                                  </p:childTnLst>
                                </p:cTn>
                              </p:par>
                              <p:par>
                                <p:cTn id="31" presetID="18" presetClass="entr" presetSubtype="12"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strips(downLeft)">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ox(in)">
                                      <p:cBhvr>
                                        <p:cTn id="3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gradFill>
                  <a:gsLst>
                    <a:gs pos="50000">
                      <a:schemeClr val="accent2"/>
                    </a:gs>
                    <a:gs pos="0">
                      <a:schemeClr val="accent2">
                        <a:lumMod val="25000"/>
                        <a:lumOff val="75000"/>
                      </a:schemeClr>
                    </a:gs>
                    <a:gs pos="100000">
                      <a:schemeClr val="accent2">
                        <a:lumMod val="85000"/>
                      </a:schemeClr>
                    </a:gs>
                  </a:gsLst>
                  <a:lin ang="5400000" scaled="1"/>
                </a:gradFill>
              </a:rPr>
              <a:t>头文件的引用</a:t>
            </a:r>
            <a:endParaRPr lang="zh-CN" altLang="en-US">
              <a:gradFill>
                <a:gsLst>
                  <a:gs pos="50000">
                    <a:schemeClr val="accent2"/>
                  </a:gs>
                  <a:gs pos="0">
                    <a:schemeClr val="accent2">
                      <a:lumMod val="25000"/>
                      <a:lumOff val="75000"/>
                    </a:schemeClr>
                  </a:gs>
                  <a:gs pos="100000">
                    <a:schemeClr val="accent2">
                      <a:lumMod val="85000"/>
                    </a:schemeClr>
                  </a:gs>
                </a:gsLst>
                <a:lin ang="5400000" scaled="1"/>
              </a:gradFill>
            </a:endParaRPr>
          </a:p>
        </p:txBody>
      </p:sp>
      <p:sp>
        <p:nvSpPr>
          <p:cNvPr id="3" name="内容占位符 2"/>
          <p:cNvSpPr>
            <a:spLocks noGrp="1"/>
          </p:cNvSpPr>
          <p:nvPr>
            <p:ph idx="1"/>
          </p:nvPr>
        </p:nvSpPr>
        <p:spPr/>
        <p:txBody>
          <a:bodyPr/>
          <a:p>
            <a:r>
              <a:rPr lang="zh-CN" altLang="en-US"/>
              <a:t>#include &lt;Servo.h&gt; </a:t>
            </a:r>
            <a:r>
              <a:rPr lang="en-US" altLang="zh-CN"/>
              <a:t>       </a:t>
            </a:r>
            <a:r>
              <a:rPr lang="en-US" altLang="zh-CN" sz="2000"/>
              <a:t>//调用Arduino的库</a:t>
            </a:r>
            <a:r>
              <a:rPr lang="zh-CN" altLang="en-US" sz="2000"/>
              <a:t>函数主要负责舵机的输入输出</a:t>
            </a:r>
            <a:endParaRPr lang="en-US" altLang="zh-CN" sz="2000"/>
          </a:p>
          <a:p>
            <a:r>
              <a:rPr lang="zh-CN" altLang="en-US"/>
              <a:t>#define BLINKER_WIFI</a:t>
            </a:r>
            <a:r>
              <a:rPr lang="en-US" altLang="zh-CN"/>
              <a:t>  </a:t>
            </a:r>
            <a:endParaRPr lang="en-US" altLang="zh-CN" sz="2000"/>
          </a:p>
          <a:p>
            <a:r>
              <a:rPr lang="zh-CN" altLang="en-US"/>
              <a:t>#include &lt;Blinker.h&gt;</a:t>
            </a:r>
            <a:r>
              <a:rPr lang="en-US" altLang="zh-CN"/>
              <a:t>      </a:t>
            </a:r>
            <a:r>
              <a:rPr lang="en-US" altLang="zh-CN" sz="2000">
                <a:sym typeface="+mn-ea"/>
              </a:rPr>
              <a:t>//blinker初始化/选择连接方式----WiFi接入</a:t>
            </a:r>
            <a:endParaRPr lang="en-US" altLang="zh-CN" sz="2000">
              <a:sym typeface="+mn-ea"/>
            </a:endParaRPr>
          </a:p>
          <a:p>
            <a:endParaRPr lang="en-US" altLang="zh-CN"/>
          </a:p>
          <a:p>
            <a:r>
              <a:rPr lang="zh-CN" altLang="en-US">
                <a:gradFill>
                  <a:gsLst>
                    <a:gs pos="50000">
                      <a:schemeClr val="accent1"/>
                    </a:gs>
                    <a:gs pos="0">
                      <a:schemeClr val="accent1">
                        <a:lumMod val="25000"/>
                        <a:lumOff val="75000"/>
                      </a:schemeClr>
                    </a:gs>
                    <a:gs pos="100000">
                      <a:schemeClr val="accent1">
                        <a:lumMod val="85000"/>
                      </a:schemeClr>
                    </a:gs>
                  </a:gsLst>
                  <a:lin ang="5400000" scaled="1"/>
                </a:gradFill>
              </a:rPr>
              <a:t>为什么要使用点灯科技的库函数？</a:t>
            </a:r>
            <a:endParaRPr lang="zh-CN" altLang="en-US">
              <a:gradFill>
                <a:gsLst>
                  <a:gs pos="50000">
                    <a:schemeClr val="accent1"/>
                  </a:gs>
                  <a:gs pos="0">
                    <a:schemeClr val="accent1">
                      <a:lumMod val="25000"/>
                      <a:lumOff val="75000"/>
                    </a:schemeClr>
                  </a:gs>
                  <a:gs pos="100000">
                    <a:schemeClr val="accent1">
                      <a:lumMod val="85000"/>
                    </a:schemeClr>
                  </a:gs>
                </a:gsLst>
                <a:lin ang="5400000" scaled="1"/>
              </a:gradFill>
            </a:endParaRPr>
          </a:p>
          <a:p>
            <a:r>
              <a:rPr lang="zh-CN" altLang="en-US" sz="2000"/>
              <a:t>因为</a:t>
            </a:r>
            <a:r>
              <a:rPr lang="en-US" altLang="zh-CN" sz="2000"/>
              <a:t>ESP8266</a:t>
            </a:r>
            <a:r>
              <a:rPr lang="zh-CN" altLang="en-US" sz="2000"/>
              <a:t>配网以后需要手机操控舵机，如果不引用第三方库函数，则需要自己配置服务器和应用程序</a:t>
            </a:r>
            <a:r>
              <a:rPr lang="en-US" altLang="zh-CN" sz="2000"/>
              <a:t>/</a:t>
            </a:r>
            <a:r>
              <a:rPr lang="zh-CN" altLang="en-US" sz="2000"/>
              <a:t>小程序操作，工作量大，</a:t>
            </a:r>
            <a:r>
              <a:rPr lang="zh-CN" altLang="en-US" sz="2000"/>
              <a:t>复杂度高。</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750"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n w="22225">
                  <a:solidFill>
                    <a:schemeClr val="accent2"/>
                  </a:solidFill>
                  <a:prstDash val="solid"/>
                </a:ln>
                <a:solidFill>
                  <a:schemeClr val="accent2">
                    <a:lumMod val="40000"/>
                    <a:lumOff val="60000"/>
                  </a:schemeClr>
                </a:solidFill>
                <a:effectLst/>
              </a:rPr>
              <a:t>原理与程序解析</a:t>
            </a:r>
            <a:endParaRPr lang="zh-CN" altLang="en-US">
              <a:ln w="22225">
                <a:solidFill>
                  <a:schemeClr val="accent2"/>
                </a:solidFill>
                <a:prstDash val="solid"/>
              </a:ln>
              <a:solidFill>
                <a:schemeClr val="accent2">
                  <a:lumMod val="40000"/>
                  <a:lumOff val="60000"/>
                </a:schemeClr>
              </a:solidFill>
              <a:effectLst/>
            </a:endParaRPr>
          </a:p>
        </p:txBody>
      </p:sp>
      <p:pic>
        <p:nvPicPr>
          <p:cNvPr id="4" name="内容占位符 3" descr="QQ截图20240108170803"/>
          <p:cNvPicPr>
            <a:picLocks noChangeAspect="1"/>
          </p:cNvPicPr>
          <p:nvPr>
            <p:ph idx="1"/>
          </p:nvPr>
        </p:nvPicPr>
        <p:blipFill>
          <a:blip r:embed="rId1"/>
          <a:stretch>
            <a:fillRect/>
          </a:stretch>
        </p:blipFill>
        <p:spPr>
          <a:xfrm>
            <a:off x="838200" y="1825625"/>
            <a:ext cx="7408545" cy="4351655"/>
          </a:xfrm>
          <a:prstGeom prst="rect">
            <a:avLst/>
          </a:prstGeom>
        </p:spPr>
      </p:pic>
      <p:sp>
        <p:nvSpPr>
          <p:cNvPr id="5" name="文本框 4"/>
          <p:cNvSpPr txBox="1"/>
          <p:nvPr/>
        </p:nvSpPr>
        <p:spPr>
          <a:xfrm>
            <a:off x="8039735" y="2224405"/>
            <a:ext cx="3569970" cy="645160"/>
          </a:xfrm>
          <a:prstGeom prst="rect">
            <a:avLst/>
          </a:prstGeom>
          <a:noFill/>
        </p:spPr>
        <p:txBody>
          <a:bodyPr wrap="square" rtlCol="0">
            <a:spAutoFit/>
            <a:scene3d>
              <a:camera prst="orthographicFront"/>
              <a:lightRig rig="threePt" dir="t"/>
            </a:scene3d>
          </a:bodyPr>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硬件就是地球上的水</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把每一颗树（软件）连接到一起</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2"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down)">
                                      <p:cBhvr>
                                        <p:cTn id="22" dur="500"/>
                                        <p:tgtEl>
                                          <p:spTgt spid="5">
                                            <p:txEl>
                                              <p:pRg st="0" end="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wipe(down)">
                                      <p:cBhvr>
                                        <p:cTn id="2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gradFill>
                  <a:gsLst>
                    <a:gs pos="50000">
                      <a:schemeClr val="accent2"/>
                    </a:gs>
                    <a:gs pos="0">
                      <a:schemeClr val="accent2">
                        <a:lumMod val="25000"/>
                        <a:lumOff val="75000"/>
                      </a:schemeClr>
                    </a:gs>
                    <a:gs pos="100000">
                      <a:schemeClr val="accent2">
                        <a:lumMod val="85000"/>
                      </a:schemeClr>
                    </a:gs>
                  </a:gsLst>
                  <a:lin ang="5400000" scaled="1"/>
                </a:gradFill>
              </a:rPr>
              <a:t>函数变量的定义</a:t>
            </a:r>
            <a:endParaRPr lang="zh-CN" altLang="en-US">
              <a:gradFill>
                <a:gsLst>
                  <a:gs pos="50000">
                    <a:schemeClr val="accent2"/>
                  </a:gs>
                  <a:gs pos="0">
                    <a:schemeClr val="accent2">
                      <a:lumMod val="25000"/>
                      <a:lumOff val="75000"/>
                    </a:schemeClr>
                  </a:gs>
                  <a:gs pos="100000">
                    <a:schemeClr val="accent2">
                      <a:lumMod val="85000"/>
                    </a:schemeClr>
                  </a:gs>
                </a:gsLst>
                <a:lin ang="5400000" scaled="1"/>
              </a:gradFill>
            </a:endParaRPr>
          </a:p>
        </p:txBody>
      </p:sp>
      <p:pic>
        <p:nvPicPr>
          <p:cNvPr id="4" name="内容占位符 3" descr="QQ截图20231210205717"/>
          <p:cNvPicPr>
            <a:picLocks noChangeAspect="1"/>
          </p:cNvPicPr>
          <p:nvPr>
            <p:ph idx="1"/>
          </p:nvPr>
        </p:nvPicPr>
        <p:blipFill>
          <a:blip r:embed="rId1"/>
          <a:stretch>
            <a:fillRect/>
          </a:stretch>
        </p:blipFill>
        <p:spPr>
          <a:xfrm>
            <a:off x="838200" y="1691005"/>
            <a:ext cx="5486400" cy="2905125"/>
          </a:xfrm>
          <a:prstGeom prst="rect">
            <a:avLst/>
          </a:prstGeom>
        </p:spPr>
      </p:pic>
      <p:pic>
        <p:nvPicPr>
          <p:cNvPr id="7" name="图片 6" descr="5aba50febde1726a18b60a519d11e86b"/>
          <p:cNvPicPr>
            <a:picLocks noChangeAspect="1"/>
          </p:cNvPicPr>
          <p:nvPr/>
        </p:nvPicPr>
        <p:blipFill>
          <a:blip r:embed="rId2"/>
          <a:stretch>
            <a:fillRect/>
          </a:stretch>
        </p:blipFill>
        <p:spPr>
          <a:xfrm>
            <a:off x="6697345" y="0"/>
            <a:ext cx="4786630" cy="6858000"/>
          </a:xfrm>
          <a:prstGeom prst="rect">
            <a:avLst/>
          </a:prstGeom>
        </p:spPr>
      </p:pic>
      <p:sp>
        <p:nvSpPr>
          <p:cNvPr id="8" name="上箭头 7"/>
          <p:cNvSpPr/>
          <p:nvPr/>
        </p:nvSpPr>
        <p:spPr>
          <a:xfrm rot="17160000">
            <a:off x="5772785" y="1938020"/>
            <a:ext cx="262255" cy="3886200"/>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双括号 8"/>
          <p:cNvSpPr/>
          <p:nvPr/>
        </p:nvSpPr>
        <p:spPr>
          <a:xfrm>
            <a:off x="7807960" y="4255770"/>
            <a:ext cx="2566035" cy="946785"/>
          </a:xfrm>
          <a:prstGeom prst="bracketPair">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2"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8" grpId="0" animBg="1"/>
      <p:bldP spid="8" grpId="1" animBg="1"/>
      <p:bldP spid="9" grpId="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gradFill>
                  <a:gsLst>
                    <a:gs pos="50000">
                      <a:schemeClr val="accent2"/>
                    </a:gs>
                    <a:gs pos="0">
                      <a:schemeClr val="accent2">
                        <a:lumMod val="25000"/>
                        <a:lumOff val="75000"/>
                      </a:schemeClr>
                    </a:gs>
                    <a:gs pos="100000">
                      <a:schemeClr val="accent2">
                        <a:lumMod val="85000"/>
                      </a:schemeClr>
                    </a:gs>
                  </a:gsLst>
                  <a:lin ang="5400000" scaled="1"/>
                </a:gradFill>
              </a:rPr>
              <a:t>编写组件函数</a:t>
            </a:r>
            <a:endParaRPr lang="zh-CN" altLang="en-US">
              <a:gradFill>
                <a:gsLst>
                  <a:gs pos="50000">
                    <a:schemeClr val="accent2"/>
                  </a:gs>
                  <a:gs pos="0">
                    <a:schemeClr val="accent2">
                      <a:lumMod val="25000"/>
                      <a:lumOff val="75000"/>
                    </a:schemeClr>
                  </a:gs>
                  <a:gs pos="100000">
                    <a:schemeClr val="accent2">
                      <a:lumMod val="85000"/>
                    </a:schemeClr>
                  </a:gs>
                </a:gsLst>
                <a:lin ang="5400000" scaled="1"/>
              </a:gradFill>
            </a:endParaRPr>
          </a:p>
        </p:txBody>
      </p:sp>
      <p:pic>
        <p:nvPicPr>
          <p:cNvPr id="4" name="内容占位符 3" descr="QQ截图20231210205836"/>
          <p:cNvPicPr>
            <a:picLocks noChangeAspect="1"/>
          </p:cNvPicPr>
          <p:nvPr>
            <p:ph idx="1"/>
          </p:nvPr>
        </p:nvPicPr>
        <p:blipFill>
          <a:blip r:embed="rId1"/>
          <a:stretch>
            <a:fillRect/>
          </a:stretch>
        </p:blipFill>
        <p:spPr>
          <a:xfrm>
            <a:off x="838200" y="1612900"/>
            <a:ext cx="5895975" cy="2476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gradFill>
                  <a:gsLst>
                    <a:gs pos="50000">
                      <a:schemeClr val="accent2"/>
                    </a:gs>
                    <a:gs pos="0">
                      <a:schemeClr val="accent2">
                        <a:lumMod val="25000"/>
                        <a:lumOff val="75000"/>
                      </a:schemeClr>
                    </a:gs>
                    <a:gs pos="100000">
                      <a:schemeClr val="accent2">
                        <a:lumMod val="85000"/>
                      </a:schemeClr>
                    </a:gs>
                  </a:gsLst>
                  <a:lin ang="5400000" scaled="1"/>
                </a:gradFill>
              </a:rPr>
              <a:t>初始化</a:t>
            </a:r>
            <a:r>
              <a:rPr lang="en-US" altLang="zh-CN">
                <a:gradFill>
                  <a:gsLst>
                    <a:gs pos="50000">
                      <a:schemeClr val="accent2"/>
                    </a:gs>
                    <a:gs pos="0">
                      <a:schemeClr val="accent2">
                        <a:lumMod val="25000"/>
                        <a:lumOff val="75000"/>
                      </a:schemeClr>
                    </a:gs>
                    <a:gs pos="100000">
                      <a:schemeClr val="accent2">
                        <a:lumMod val="85000"/>
                      </a:schemeClr>
                    </a:gs>
                  </a:gsLst>
                  <a:lin ang="5400000" scaled="1"/>
                </a:gradFill>
              </a:rPr>
              <a:t>&amp;</a:t>
            </a:r>
            <a:r>
              <a:rPr lang="zh-CN" altLang="en-US">
                <a:gradFill>
                  <a:gsLst>
                    <a:gs pos="50000">
                      <a:schemeClr val="accent2"/>
                    </a:gs>
                    <a:gs pos="0">
                      <a:schemeClr val="accent2">
                        <a:lumMod val="25000"/>
                        <a:lumOff val="75000"/>
                      </a:schemeClr>
                    </a:gs>
                    <a:gs pos="100000">
                      <a:schemeClr val="accent2">
                        <a:lumMod val="85000"/>
                      </a:schemeClr>
                    </a:gs>
                  </a:gsLst>
                  <a:lin ang="5400000" scaled="1"/>
                </a:gradFill>
              </a:rPr>
              <a:t>启动</a:t>
            </a:r>
            <a:endParaRPr lang="zh-CN" altLang="en-US">
              <a:gradFill>
                <a:gsLst>
                  <a:gs pos="50000">
                    <a:schemeClr val="accent2"/>
                  </a:gs>
                  <a:gs pos="0">
                    <a:schemeClr val="accent2">
                      <a:lumMod val="25000"/>
                      <a:lumOff val="75000"/>
                    </a:schemeClr>
                  </a:gs>
                  <a:gs pos="100000">
                    <a:schemeClr val="accent2">
                      <a:lumMod val="85000"/>
                    </a:schemeClr>
                  </a:gs>
                </a:gsLst>
                <a:lin ang="5400000" scaled="1"/>
              </a:gradFill>
            </a:endParaRPr>
          </a:p>
        </p:txBody>
      </p:sp>
      <p:pic>
        <p:nvPicPr>
          <p:cNvPr id="4" name="内容占位符 3" descr="QQ截图20231210210331"/>
          <p:cNvPicPr>
            <a:picLocks noChangeAspect="1"/>
          </p:cNvPicPr>
          <p:nvPr>
            <p:ph idx="1"/>
          </p:nvPr>
        </p:nvPicPr>
        <p:blipFill>
          <a:blip r:embed="rId1"/>
          <a:stretch>
            <a:fillRect/>
          </a:stretch>
        </p:blipFill>
        <p:spPr>
          <a:xfrm>
            <a:off x="838200" y="1691005"/>
            <a:ext cx="7938135" cy="4073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2"/>
            <p:custDataLst>
              <p:tags r:id="rId1"/>
            </p:custDataLst>
          </p:nvPr>
        </p:nvSpPr>
        <p:spPr/>
        <p:txBody>
          <a:bodyPr/>
          <a:lstStyle/>
          <a:p>
            <a:r>
              <a:rPr lang="zh-CN" altLang="en-US"/>
              <a:t>感谢您的观看</a:t>
            </a:r>
            <a:endParaRPr lang="zh-CN" altLang="en-US"/>
          </a:p>
        </p:txBody>
      </p:sp>
      <p:sp>
        <p:nvSpPr>
          <p:cNvPr id="8" name="文本占位符 7"/>
          <p:cNvSpPr>
            <a:spLocks noGrp="1"/>
          </p:cNvSpPr>
          <p:nvPr>
            <p:ph type="body" idx="1"/>
            <p:custDataLst>
              <p:tags r:id="rId2"/>
            </p:custDataLst>
          </p:nvPr>
        </p:nvSpPr>
        <p:spPr/>
        <p:txBody>
          <a:bodyPr/>
          <a:lstStyle/>
          <a:p>
            <a:r>
              <a:rPr lang="zh-CN" altLang="en-US"/>
              <a:t>下周见</a:t>
            </a:r>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1.0"/>
</p:tagLst>
</file>

<file path=ppt/tags/tag10.xml><?xml version="1.0" encoding="utf-8"?>
<p:tagLst xmlns:p="http://schemas.openxmlformats.org/presentationml/2006/main">
  <p:tag name="KSO_WM_UNIT_ISCONTENTSTITLE" val="0"/>
  <p:tag name="KSO_WM_UNIT_ISNUMDGMTITLE" val="0"/>
  <p:tag name="KSO_WM_UNIT_PRESET_TEXT" val="WPS,a click to unlimited possibilities"/>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1.0"/>
  <p:tag name="KSO_WM_BEAUTIFY_FLAG" val="#wm#"/>
  <p:tag name="KSO_WM_UNIT_TEXT_FILL_FORE_SCHEMECOLOR_INDEX_BRIGHTNESS" val="0"/>
  <p:tag name="KSO_WM_UNIT_TEXT_FILL_FORE_SCHEMECOLOR_INDEX" val="6"/>
  <p:tag name="KSO_WM_UNIT_TEXT_FILL_TYPE" val="1"/>
  <p:tag name="KSO_WM_UNIT_CONTENT_GROUP_TYPE" val="contentchip"/>
</p:tagLst>
</file>

<file path=ppt/tags/tag100.xml><?xml version="1.0" encoding="utf-8"?>
<p:tagLst xmlns:p="http://schemas.openxmlformats.org/presentationml/2006/main">
  <p:tag name="KSO_WM_SLIDE_ID" val="custom20230259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0259"/>
  <p:tag name="KSO_WM_SLIDE_TYPE" val="endPage"/>
  <p:tag name="KSO_WM_SLIDE_SUBTYPE" val="pureTxt"/>
  <p:tag name="KSO_WM_SLIDE_LAYOUT" val="a_f"/>
  <p:tag name="KSO_WM_SLIDE_LAYOUT_CNT" val="1_1"/>
  <p:tag name="KSO_WM_SPECIAL_SOURCE" val="bdnull"/>
  <p:tag name="KSO_WM_SLIDE_CONTENT_AREA" val="{&quot;left&quot;:&quot;115.4&quot;,&quot;top&quot;:&quot;60.95&quot;,&quot;width&quot;:&quot;732.2&quot;,&quot;height&quot;:&quot;372.4&quot;}"/>
</p:tagLst>
</file>

<file path=ppt/tags/tag101.xml><?xml version="1.0" encoding="utf-8"?>
<p:tagLst xmlns:p="http://schemas.openxmlformats.org/presentationml/2006/main">
  <p:tag name="commondata" val="eyJoZGlkIjoiNTM4Y2Y4ZTkxNTMwNTBmM2ViOTk1N2NlNjgzMjRlMzkifQ=="/>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UNIT_TYPE" val="i"/>
  <p:tag name="KSO_WM_UNIT_INDEX" val="1"/>
</p:tagLst>
</file>

<file path=ppt/tags/tag1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1.0"/>
  <p:tag name="KSO_WM_BEAUTIFY_FLAG" val="#wm#"/>
  <p:tag name="KSO_WM_UNIT_PRESET_TEXT" val="单击此处编辑母版文本样式&#10;第二级&#10;第三级&#10;第四级&#10;第五级"/>
</p:tagLst>
</file>

<file path=ppt/tags/tag1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KSO_WM_UNIT_PRESET_TEXT" val="单击此处添加标题"/>
</p:tagLst>
</file>

<file path=ppt/tags/tag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UNIT_TYPE" val="i"/>
  <p:tag name="KSO_WM_UNIT_INDEX"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1.0"/>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UNIT_TYPE" val="i"/>
  <p:tag name="KSO_WM_UNIT_INDEX" val="1"/>
</p:tagLst>
</file>

<file path=ppt/tags/tag2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
  <p:tag name="KSO_WM_UNIT_LAYERLEVEL" val="1"/>
  <p:tag name="KSO_WM_TAG_VERSION" val="1.0"/>
  <p:tag name="KSO_WM_UNIT_TYPE" val="i"/>
  <p:tag name="KSO_WM_UNIT_INDEX"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1"/>
  <p:tag name="KSO_WM_UNIT_LAYERLEVEL" val="1"/>
  <p:tag name="KSO_WM_TAG_VERSION" val="1.0"/>
  <p:tag name="KSO_WM_BEAUTIFY_FLAG" val="#wm#"/>
  <p:tag name="KSO_WM_SLIDE_CONTENT_AREA" val="{&quot;left&quot;:&quot;64.60551&quot;,&quot;top&quot;:&quot;122.9434&quot;,&quot;width&quot;:&quot;806.9443&quot;,&quot;height&quot;:&quot;334.4065&quot;}"/>
  <p:tag name="KSO_WM_UNIT_INDEX" val="1"/>
</p:tagLst>
</file>

<file path=ppt/tags/tag24.xml><?xml version="1.0" encoding="utf-8"?>
<p:tagLst xmlns:p="http://schemas.openxmlformats.org/presentationml/2006/main">
  <p:tag name="KSO_WM_UNIT_ISCONTENTSTITLE" val="1"/>
  <p:tag name="KSO_WM_UNIT_ISNUMDGMTITLE" val="0"/>
  <p:tag name="KSO_WM_UNIT_PRESET_TEXT" val="CONTENT"/>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UNIT_TYPE" val="i"/>
  <p:tag name="KSO_WM_UNIT_INDEX" val="1"/>
</p:tagLst>
</file>

<file path=ppt/tags/tag2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UNIT_TYPE" val="i"/>
  <p:tag name="KSO_WM_UNIT_INDEX" val="2"/>
</p:tagLst>
</file>

<file path=ppt/tags/tag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1.0"/>
</p:tagLst>
</file>

<file path=ppt/tags/tag3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UNIT_TYPE" val="i"/>
  <p:tag name="KSO_WM_UNIT_INDEX" val="3"/>
</p:tagLst>
</file>

<file path=ppt/tags/tag31.xml><?xml version="1.0" encoding="utf-8"?>
<p:tagLst xmlns:p="http://schemas.openxmlformats.org/presentationml/2006/main">
  <p:tag name="KSO_WM_UNIT_PRESET_TEXT" val="PART-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1.0"/>
  <p:tag name="KSO_WM_BEAUTIFY_FLAG" val="#wm#"/>
  <p:tag name="KSO_WM_UNIT_CONTENT_GROUP_TYPE" val="contentchip"/>
</p:tagLst>
</file>

<file path=ppt/tags/tag3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1.0"/>
  <p:tag name="KSO_WM_BEAUTIFY_FLAG" val="#wm#"/>
  <p:tag name="KSO_WM_UNIT_CONTENT_GROUP_TYPE" val="contentchip"/>
  <p:tag name="KSO_WM_UNIT_PRESET_TEXT" val="添加章节标题"/>
</p:tagLst>
</file>

<file path=ppt/tags/tag3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UNIT_TYPE" val="i"/>
  <p:tag name="KSO_WM_UNIT_INDEX" val="4"/>
  <p:tag name="KSO_WM_UNIT_CONTENT_GROUP_TYPE" val="contentchip"/>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UNIT_TYPE" val="i"/>
  <p:tag name="KSO_WM_UNIT_INDEX" val="1"/>
</p:tagLst>
</file>

<file path=ppt/tags/tag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UNIT_TYPE" val="i"/>
  <p:tag name="KSO_WM_UNIT_INDEX" val="2"/>
</p:tagLst>
</file>

<file path=ppt/tags/tag3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1.0"/>
  <p:tag name="KSO_WM_UNIT_CONTENT_GROUP_TYPE" val="contentchip"/>
</p:tagLst>
</file>

<file path=ppt/tags/tag4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4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1.0"/>
  <p:tag name="KSO_WM_BEAUTIFY_FLAG" val="#wm#"/>
  <p:tag name="KSO_WM_UNIT_CONTENT_GROUP_TYPE" val="titlestyle"/>
  <p:tag name="KSO_WM_UNIT_PRESET_TEXT" val="单击此处添加标题"/>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UNIT_TYPE" val="i"/>
  <p:tag name="KSO_WM_UNIT_INDEX" val="1"/>
</p:tagLst>
</file>

<file path=ppt/tags/tag4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UNIT_TYPE" val="i"/>
  <p:tag name="KSO_WM_UNIT_INDEX" val="2"/>
</p:tagLst>
</file>

<file path=ppt/tags/tag4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4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1.0"/>
  <p:tag name="KSO_WM_BEAUTIFY_FLAG" val="#wm#"/>
  <p:tag name="KSO_WM_UNIT_PRESET_TEXT" val="单击此处添加标题"/>
</p:tagLst>
</file>

<file path=ppt/tags/tag4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1.0"/>
  <p:tag name="KSO_WM_UNIT_CONTENT_GROUP_TYPE" val="contentchip"/>
</p:tagLst>
</file>

<file path=ppt/tags/tag5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1.0"/>
  <p:tag name="KSO_WM_BEAUTIFY_FLAG" val="#wm#"/>
  <p:tag name="KSO_WM_UNIT_PRESET_TEXT" val="单击此处添加标题"/>
</p:tagLst>
</file>

<file path=ppt/tags/tag5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1.0"/>
  <p:tag name="KSO_WM_BEAUTIFY_FLAG" val="#wm#"/>
  <p:tag name="KSO_WM_UNIT_CONTENT_GROUP_TYPE" val="titlestyle"/>
  <p:tag name="KSO_WM_UNIT_PRESET_TEXT" val="单击此处添加标题"/>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UNIT_TYPE" val="i"/>
  <p:tag name="KSO_WM_UNIT_INDEX" val="1"/>
</p:tagLst>
</file>

<file path=ppt/tags/tag5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UNIT_TYPE" val="i"/>
  <p:tag name="KSO_WM_UNIT_INDEX" val="2"/>
</p:tagLst>
</file>

<file path=ppt/tags/tag5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1.0"/>
  <p:tag name="KSO_WM_BEAUTIFY_FLAG" val="#wm#"/>
  <p:tag name="KSO_WM_UNIT_CONTENT_GROUP_TYPE" val="titlestyle"/>
  <p:tag name="KSO_WM_UNIT_PRESET_TEXT" val="单击此处添加标题"/>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1.0"/>
  <p:tag name="KSO_WM_BEAUTIFY_FLAG" val="#wm#"/>
  <p:tag name="KSO_WM_UNIT_CONTENT_GROUP_TYPE" val="contentchip"/>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UNIT_TYPE" val="i"/>
  <p:tag name="KSO_WM_UNIT_INDEX" val="2"/>
</p:tagLst>
</file>

<file path=ppt/tags/tag6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UNIT_TYPE" val="i"/>
  <p:tag name="KSO_WM_UNIT_INDEX"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UNIT_TYPE" val="i"/>
  <p:tag name="KSO_WM_UNIT_INDEX" val="1"/>
</p:tagLst>
</file>

<file path=ppt/tags/tag6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UNIT_TYPE" val="i"/>
  <p:tag name="KSO_WM_UNIT_INDEX" val="2"/>
</p:tagLst>
</file>

<file path=ppt/tags/tag6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1.0"/>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UNIT_TYPE" val="i"/>
  <p:tag name="KSO_WM_UNIT_INDEX" val="1"/>
</p:tagLst>
</file>

<file path=ppt/tags/tag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UNIT_TYPE" val="i"/>
  <p:tag name="KSO_WM_UNIT_INDEX" val="2"/>
</p:tagLst>
</file>

<file path=ppt/tags/tag74.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1.0"/>
  <p:tag name="KSO_WM_BEAUTIFY_FLAG" val="#wm#"/>
  <p:tag name="KSO_WM_UNIT_CONTENT_GROUP_TYPE" val="titlestyle"/>
  <p:tag name="KSO_WM_UNIT_PRESET_TEXT" val="单击此处添加副标题"/>
</p:tagLst>
</file>

<file path=ppt/tags/tag7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1.0"/>
  <p:tag name="KSO_WM_BEAUTIFY_FLAG" val="#wm#"/>
  <p:tag name="KSO_WM_UNIT_CONTENT_GROUP_TYPE" val="titlestyle"/>
  <p:tag name="KSO_WM_UNIT_PRESET_TEXT" val="单击此处添加标题"/>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UNIT_TYPE" val="i"/>
  <p:tag name="KSO_WM_UNIT_INDEX" val="1"/>
</p:tagLst>
</file>

<file path=ppt/tags/tag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1.0"/>
</p:tagLst>
</file>

<file path=ppt/tags/tag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UNIT_TYPE" val="i"/>
  <p:tag name="KSO_WM_UNIT_INDEX" val="2"/>
</p:tagLst>
</file>

<file path=ppt/tags/tag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UNIT_TYPE" val="i"/>
  <p:tag name="KSO_WM_UNIT_INDEX" val="3"/>
</p:tagLst>
</file>

<file path=ppt/tags/tag8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UNIT_TYPE" val="i"/>
  <p:tag name="KSO_WM_UNIT_INDEX" val="4"/>
  <p:tag name="KSO_WM_UNIT_CONTENT_GROUP_TYPE" val="contentchip"/>
</p:tagLst>
</file>

<file path=ppt/tags/tag8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UNIT_TYPE" val="i"/>
  <p:tag name="KSO_WM_UNIT_INDEX" val="5"/>
  <p:tag name="KSO_WM_UNIT_CONTENT_GROUP_TYPE" val="contentchip"/>
</p:tagLst>
</file>

<file path=ppt/tags/tag8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UNIT_TYPE" val="i"/>
  <p:tag name="KSO_WM_UNIT_INDEX" val="6"/>
</p:tagLst>
</file>

<file path=ppt/tags/tag85.xml><?xml version="1.0" encoding="utf-8"?>
<p:tagLst xmlns:p="http://schemas.openxmlformats.org/presentationml/2006/main">
  <p:tag name="KSO_WM_UNIT_ISCONTENTSTITLE" val="0"/>
  <p:tag name="KSO_WM_UNIT_ISNUMDGMTITLE" val="0"/>
  <p:tag name="KSO_WM_UNIT_PRESET_TEXT" val="感谢您的观看"/>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1.0"/>
  <p:tag name="KSO_WM_BEAUTIFY_FLAG" val="#wm#"/>
  <p:tag name="KSO_WM_UNIT_CONTENT_GROUP_TYPE" val="contentchip"/>
</p:tagLst>
</file>

<file path=ppt/tags/tag86.xml><?xml version="1.0" encoding="utf-8"?>
<p:tagLst xmlns:p="http://schemas.openxmlformats.org/presentationml/2006/main">
  <p:tag name="KSO_WM_UNIT_ISCONTENTSTITLE" val="0"/>
  <p:tag name="KSO_WM_UNIT_ISNUMDGMTITLE" val="0"/>
  <p:tag name="KSO_WM_UNIT_PRESET_TEXT" val="汇报人：稻小壳"/>
  <p:tag name="KSO_WM_UNIT_NOCLEAR" val="0"/>
  <p:tag name="KSO_WM_UNIT_VALUE" val="11"/>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1.0"/>
  <p:tag name="KSO_WM_BEAUTIFY_FLAG" val="#wm#"/>
  <p:tag name="KSO_WM_UNIT_SUBTYPE" val="b"/>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ISCONTENTSTITLE" val="0"/>
  <p:tag name="KSO_WM_UNIT_ISNUMDGMTITLE" val="0"/>
  <p:tag name="KSO_WM_UNIT_PRESET_TEXT" val="汇报人：稻小壳"/>
  <p:tag name="KSO_WM_UNIT_NOCLEAR" val="0"/>
  <p:tag name="KSO_WM_UNIT_VALUE" val="11"/>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1.0"/>
  <p:tag name="KSO_WM_BEAUTIFY_FLAG" val="#wm#"/>
  <p:tag name="KSO_WM_UNIT_SUBTYPE" val="b"/>
</p:tagLst>
</file>

<file path=ppt/tags/tag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1"/>
  <p:tag name="KSO_WM_UNIT_LAYERLEVEL" val="1"/>
  <p:tag name="KSO_WM_TAG_VERSION" val="1.0"/>
  <p:tag name="KSO_WM_UNIT_TYPE" val="i"/>
  <p:tag name="KSO_WM_UNIT_INDEX" val="1"/>
</p:tagLst>
</file>

<file path=ppt/tags/tag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1.0"/>
  <p:tag name="KSO_WM_UNIT_TYPE" val="i"/>
  <p:tag name="KSO_WM_UNIT_INDEX"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259"/>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259"/>
</p:tagLst>
</file>

<file path=ppt/tags/tag97.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259"/>
  <p:tag name="KSO_WM_SPECIAL_SOURCE" val="bdnull"/>
  <p:tag name="KSO_WM_TEMPLATE_THUMBS_INDEX" val="1、9"/>
</p:tagLst>
</file>

<file path=ppt/tags/tag9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9_9*a*1"/>
  <p:tag name="KSO_WM_TEMPLATE_CATEGORY" val="custom"/>
  <p:tag name="KSO_WM_TEMPLATE_INDEX" val="20230259"/>
  <p:tag name="KSO_WM_UNIT_LAYERLEVEL" val="1"/>
  <p:tag name="KSO_WM_TAG_VERSION" val="1.0"/>
  <p:tag name="KSO_WM_BEAUTIFY_FLAG" val="#wm#"/>
  <p:tag name="KSO_WM_UNIT_CONTENT_GROUP_TYPE" val="contentchip"/>
  <p:tag name="KSO_WM_UNIT_PRESET_TEXT" val="感谢您的观看"/>
</p:tagLst>
</file>

<file path=ppt/tags/tag9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f"/>
  <p:tag name="KSO_WM_UNIT_INDEX" val="1"/>
  <p:tag name="KSO_WM_UNIT_ID" val="custom20230259_9*f*1"/>
  <p:tag name="KSO_WM_TEMPLATE_CATEGORY" val="custom"/>
  <p:tag name="KSO_WM_TEMPLATE_INDEX" val="20230259"/>
  <p:tag name="KSO_WM_UNIT_LAYERLEVEL" val="1"/>
  <p:tag name="KSO_WM_TAG_VERSION" val="1.0"/>
  <p:tag name="KSO_WM_BEAUTIFY_FLAG" val="#wm#"/>
  <p:tag name="KSO_WM_UNIT_SUBTYPE" val="b"/>
  <p:tag name="KSO_WM_UNIT_PRESET_TEXT" val="汇报人：WPS"/>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77">
      <a:dk1>
        <a:sysClr val="windowText" lastClr="000000"/>
      </a:dk1>
      <a:lt1>
        <a:sysClr val="window" lastClr="FFFFFF"/>
      </a:lt1>
      <a:dk2>
        <a:srgbClr val="283B19"/>
      </a:dk2>
      <a:lt2>
        <a:srgbClr val="E3EDE4"/>
      </a:lt2>
      <a:accent1>
        <a:srgbClr val="548235"/>
      </a:accent1>
      <a:accent2>
        <a:srgbClr val="507952"/>
      </a:accent2>
      <a:accent3>
        <a:srgbClr val="4C706E"/>
      </a:accent3>
      <a:accent4>
        <a:srgbClr val="48688B"/>
      </a:accent4>
      <a:accent5>
        <a:srgbClr val="445FA7"/>
      </a:accent5>
      <a:accent6>
        <a:srgbClr val="4056C4"/>
      </a:accent6>
      <a:hlink>
        <a:srgbClr val="0563C1"/>
      </a:hlink>
      <a:folHlink>
        <a:srgbClr val="954F72"/>
      </a:folHlink>
    </a:clrScheme>
    <a:fontScheme name="自定义 21">
      <a:majorFont>
        <a:latin typeface="MiSans Heavy"/>
        <a:ea typeface="MiSans Heavy"/>
        <a:cs typeface=""/>
      </a:majorFont>
      <a:minorFont>
        <a:latin typeface="MiSans Normal"/>
        <a:ea typeface="MiSans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1172</Words>
  <Application>WPS 演示</Application>
  <PresentationFormat>宽屏</PresentationFormat>
  <Paragraphs>48</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vt:i4>
      </vt:variant>
    </vt:vector>
  </HeadingPairs>
  <TitlesOfParts>
    <vt:vector size="20" baseType="lpstr">
      <vt:lpstr>Arial</vt:lpstr>
      <vt:lpstr>宋体</vt:lpstr>
      <vt:lpstr>Wingdings</vt:lpstr>
      <vt:lpstr>Wingdings</vt:lpstr>
      <vt:lpstr>MiSans Normal</vt:lpstr>
      <vt:lpstr>微软雅黑</vt:lpstr>
      <vt:lpstr>Calibri</vt:lpstr>
      <vt:lpstr>Arial Unicode MS</vt:lpstr>
      <vt:lpstr>MiSans Heavy</vt:lpstr>
      <vt:lpstr>WPS</vt:lpstr>
      <vt:lpstr>Office 主题</vt:lpstr>
      <vt:lpstr>基于ESP8266的舵机操作</vt:lpstr>
      <vt:lpstr>PowerPoint 演示文稿</vt:lpstr>
      <vt:lpstr>PowerPoint 演示文稿</vt:lpstr>
      <vt:lpstr>头文件的引用</vt:lpstr>
      <vt:lpstr>原理与程序解析</vt:lpstr>
      <vt:lpstr>函数变量的定义</vt:lpstr>
      <vt:lpstr>编写组件函数</vt:lpstr>
      <vt:lpstr>初始化&amp;启动</vt:lpstr>
      <vt:lpstr>感谢您的观看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Longer</dc:creator>
  <cp:lastModifiedBy> Cooool</cp:lastModifiedBy>
  <cp:revision>6</cp:revision>
  <dcterms:created xsi:type="dcterms:W3CDTF">2023-08-09T12:44:00Z</dcterms:created>
  <dcterms:modified xsi:type="dcterms:W3CDTF">2024-01-12T11:02:16Z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B73AF92A3D7444E28F1FB28C68DF33F3_12</vt:lpwstr>
  </property>
  <property fmtid="{D5CDD505-2E9C-101B-9397-08002B2CF9AE}" pid="3" name="KSOProductBuildVer">
    <vt:lpwstr>2052-12.1.0.16120</vt:lpwstr>
  </property>
</Properties>
</file>