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mp4" ContentType="video/mp4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3.svg" ContentType="image/svg+xml"/>
  <Override PartName="/ppt/media/image5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10"/>
  </p:notesMasterIdLst>
  <p:sldIdLst>
    <p:sldId id="256" r:id="rId4"/>
    <p:sldId id="258" r:id="rId5"/>
    <p:sldId id="261" r:id="rId6"/>
    <p:sldId id="259" r:id="rId7"/>
    <p:sldId id="260" r:id="rId8"/>
    <p:sldId id="262" r:id="rId9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4" Type="http://schemas.openxmlformats.org/officeDocument/2006/relationships/tags" Target="tags/tag102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5.xml"/><Relationship Id="rId6" Type="http://schemas.openxmlformats.org/officeDocument/2006/relationships/tags" Target="../tags/tag4.xml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1.png"/><Relationship Id="rId21" Type="http://schemas.openxmlformats.org/officeDocument/2006/relationships/tags" Target="../tags/tag13.xml"/><Relationship Id="rId20" Type="http://schemas.openxmlformats.org/officeDocument/2006/relationships/tags" Target="../tags/tag12.xml"/><Relationship Id="rId2" Type="http://schemas.openxmlformats.org/officeDocument/2006/relationships/tags" Target="../tags/tag1.xml"/><Relationship Id="rId19" Type="http://schemas.openxmlformats.org/officeDocument/2006/relationships/tags" Target="../tags/tag11.xml"/><Relationship Id="rId18" Type="http://schemas.openxmlformats.org/officeDocument/2006/relationships/tags" Target="../tags/tag10.xml"/><Relationship Id="rId17" Type="http://schemas.openxmlformats.org/officeDocument/2006/relationships/tags" Target="../tags/tag9.xml"/><Relationship Id="rId16" Type="http://schemas.openxmlformats.org/officeDocument/2006/relationships/image" Target="../media/image7.svg"/><Relationship Id="rId15" Type="http://schemas.openxmlformats.org/officeDocument/2006/relationships/image" Target="../media/image6.png"/><Relationship Id="rId14" Type="http://schemas.openxmlformats.org/officeDocument/2006/relationships/tags" Target="../tags/tag8.xml"/><Relationship Id="rId13" Type="http://schemas.openxmlformats.org/officeDocument/2006/relationships/image" Target="../media/image5.svg"/><Relationship Id="rId12" Type="http://schemas.openxmlformats.org/officeDocument/2006/relationships/image" Target="../media/image4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9" Type="http://schemas.openxmlformats.org/officeDocument/2006/relationships/tags" Target="../tags/tag20.xml"/><Relationship Id="rId8" Type="http://schemas.openxmlformats.org/officeDocument/2006/relationships/tags" Target="../tags/tag19.xml"/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image" Target="../media/image1.png"/><Relationship Id="rId2" Type="http://schemas.openxmlformats.org/officeDocument/2006/relationships/tags" Target="../tags/tag14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tags" Target="../tags/tag27.xml"/><Relationship Id="rId8" Type="http://schemas.openxmlformats.org/officeDocument/2006/relationships/tags" Target="../tags/tag26.xml"/><Relationship Id="rId7" Type="http://schemas.openxmlformats.org/officeDocument/2006/relationships/tags" Target="../tags/tag25.xml"/><Relationship Id="rId6" Type="http://schemas.openxmlformats.org/officeDocument/2006/relationships/tags" Target="../tags/tag24.xml"/><Relationship Id="rId5" Type="http://schemas.openxmlformats.org/officeDocument/2006/relationships/tags" Target="../tags/tag23.xml"/><Relationship Id="rId4" Type="http://schemas.openxmlformats.org/officeDocument/2006/relationships/tags" Target="../tags/tag22.xml"/><Relationship Id="rId3" Type="http://schemas.openxmlformats.org/officeDocument/2006/relationships/image" Target="../media/image1.png"/><Relationship Id="rId2" Type="http://schemas.openxmlformats.org/officeDocument/2006/relationships/tags" Target="../tags/tag21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3.xml"/><Relationship Id="rId7" Type="http://schemas.openxmlformats.org/officeDocument/2006/relationships/tags" Target="../tags/tag32.xml"/><Relationship Id="rId6" Type="http://schemas.openxmlformats.org/officeDocument/2006/relationships/tags" Target="../tags/tag31.xml"/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image" Target="../media/image1.png"/><Relationship Id="rId2" Type="http://schemas.openxmlformats.org/officeDocument/2006/relationships/tags" Target="../tags/tag28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image" Target="../media/image9.sv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43.xml"/><Relationship Id="rId8" Type="http://schemas.openxmlformats.org/officeDocument/2006/relationships/tags" Target="../tags/tag42.xml"/><Relationship Id="rId7" Type="http://schemas.openxmlformats.org/officeDocument/2006/relationships/tags" Target="../tags/tag41.xml"/><Relationship Id="rId6" Type="http://schemas.openxmlformats.org/officeDocument/2006/relationships/tags" Target="../tags/tag40.xml"/><Relationship Id="rId5" Type="http://schemas.openxmlformats.org/officeDocument/2006/relationships/tags" Target="../tags/tag39.xml"/><Relationship Id="rId4" Type="http://schemas.openxmlformats.org/officeDocument/2006/relationships/tags" Target="../tags/tag38.xml"/><Relationship Id="rId3" Type="http://schemas.openxmlformats.org/officeDocument/2006/relationships/image" Target="../media/image1.png"/><Relationship Id="rId2" Type="http://schemas.openxmlformats.org/officeDocument/2006/relationships/tags" Target="../tags/tag37.xml"/><Relationship Id="rId10" Type="http://schemas.openxmlformats.org/officeDocument/2006/relationships/tags" Target="../tags/tag44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51.xml"/><Relationship Id="rId8" Type="http://schemas.openxmlformats.org/officeDocument/2006/relationships/tags" Target="../tags/tag50.xml"/><Relationship Id="rId7" Type="http://schemas.openxmlformats.org/officeDocument/2006/relationships/tags" Target="../tags/tag49.xml"/><Relationship Id="rId6" Type="http://schemas.openxmlformats.org/officeDocument/2006/relationships/tags" Target="../tags/tag48.xml"/><Relationship Id="rId5" Type="http://schemas.openxmlformats.org/officeDocument/2006/relationships/tags" Target="../tags/tag47.xml"/><Relationship Id="rId4" Type="http://schemas.openxmlformats.org/officeDocument/2006/relationships/tags" Target="../tags/tag46.xml"/><Relationship Id="rId3" Type="http://schemas.openxmlformats.org/officeDocument/2006/relationships/image" Target="../media/image1.png"/><Relationship Id="rId2" Type="http://schemas.openxmlformats.org/officeDocument/2006/relationships/tags" Target="../tags/tag45.xml"/><Relationship Id="rId12" Type="http://schemas.openxmlformats.org/officeDocument/2006/relationships/tags" Target="../tags/tag54.xml"/><Relationship Id="rId11" Type="http://schemas.openxmlformats.org/officeDocument/2006/relationships/tags" Target="../tags/tag53.xml"/><Relationship Id="rId10" Type="http://schemas.openxmlformats.org/officeDocument/2006/relationships/tags" Target="../tags/tag52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7" Type="http://schemas.openxmlformats.org/officeDocument/2006/relationships/tags" Target="../tags/tag59.xml"/><Relationship Id="rId6" Type="http://schemas.openxmlformats.org/officeDocument/2006/relationships/tags" Target="../tags/tag58.xml"/><Relationship Id="rId5" Type="http://schemas.openxmlformats.org/officeDocument/2006/relationships/tags" Target="../tags/tag57.xml"/><Relationship Id="rId4" Type="http://schemas.openxmlformats.org/officeDocument/2006/relationships/tags" Target="../tags/tag56.xml"/><Relationship Id="rId3" Type="http://schemas.openxmlformats.org/officeDocument/2006/relationships/image" Target="../media/image1.png"/><Relationship Id="rId2" Type="http://schemas.openxmlformats.org/officeDocument/2006/relationships/tags" Target="../tags/tag55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7" Type="http://schemas.openxmlformats.org/officeDocument/2006/relationships/tags" Target="../tags/tag65.xml"/><Relationship Id="rId6" Type="http://schemas.openxmlformats.org/officeDocument/2006/relationships/tags" Target="../tags/tag64.xml"/><Relationship Id="rId5" Type="http://schemas.openxmlformats.org/officeDocument/2006/relationships/tags" Target="../tags/tag63.xml"/><Relationship Id="rId4" Type="http://schemas.openxmlformats.org/officeDocument/2006/relationships/image" Target="../media/image1.png"/><Relationship Id="rId3" Type="http://schemas.openxmlformats.org/officeDocument/2006/relationships/tags" Target="../tags/tag62.xml"/><Relationship Id="rId2" Type="http://schemas.openxmlformats.org/officeDocument/2006/relationships/tags" Target="../tags/tag61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tags" Target="../tags/tag71.xml"/><Relationship Id="rId7" Type="http://schemas.openxmlformats.org/officeDocument/2006/relationships/tags" Target="../tags/tag70.xml"/><Relationship Id="rId6" Type="http://schemas.openxmlformats.org/officeDocument/2006/relationships/tags" Target="../tags/tag69.xml"/><Relationship Id="rId5" Type="http://schemas.openxmlformats.org/officeDocument/2006/relationships/tags" Target="../tags/tag68.xml"/><Relationship Id="rId4" Type="http://schemas.openxmlformats.org/officeDocument/2006/relationships/tags" Target="../tags/tag67.xml"/><Relationship Id="rId3" Type="http://schemas.openxmlformats.org/officeDocument/2006/relationships/image" Target="../media/image1.png"/><Relationship Id="rId2" Type="http://schemas.openxmlformats.org/officeDocument/2006/relationships/tags" Target="../tags/tag66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9" Type="http://schemas.openxmlformats.org/officeDocument/2006/relationships/tags" Target="../tags/tag78.xml"/><Relationship Id="rId8" Type="http://schemas.openxmlformats.org/officeDocument/2006/relationships/tags" Target="../tags/tag77.xml"/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image" Target="../media/image1.png"/><Relationship Id="rId2" Type="http://schemas.openxmlformats.org/officeDocument/2006/relationships/tags" Target="../tags/tag72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84.xml"/><Relationship Id="rId8" Type="http://schemas.openxmlformats.org/officeDocument/2006/relationships/image" Target="../media/image10.png"/><Relationship Id="rId7" Type="http://schemas.openxmlformats.org/officeDocument/2006/relationships/tags" Target="../tags/tag83.xml"/><Relationship Id="rId6" Type="http://schemas.openxmlformats.org/officeDocument/2006/relationships/tags" Target="../tags/tag82.xml"/><Relationship Id="rId5" Type="http://schemas.openxmlformats.org/officeDocument/2006/relationships/tags" Target="../tags/tag81.xml"/><Relationship Id="rId4" Type="http://schemas.openxmlformats.org/officeDocument/2006/relationships/tags" Target="../tags/tag80.xml"/><Relationship Id="rId3" Type="http://schemas.openxmlformats.org/officeDocument/2006/relationships/image" Target="../media/image1.png"/><Relationship Id="rId2" Type="http://schemas.openxmlformats.org/officeDocument/2006/relationships/tags" Target="../tags/tag79.xml"/><Relationship Id="rId15" Type="http://schemas.openxmlformats.org/officeDocument/2006/relationships/tags" Target="../tags/tag89.xml"/><Relationship Id="rId14" Type="http://schemas.openxmlformats.org/officeDocument/2006/relationships/tags" Target="../tags/tag88.xml"/><Relationship Id="rId13" Type="http://schemas.openxmlformats.org/officeDocument/2006/relationships/tags" Target="../tags/tag87.xml"/><Relationship Id="rId12" Type="http://schemas.openxmlformats.org/officeDocument/2006/relationships/tags" Target="../tags/tag86.xml"/><Relationship Id="rId11" Type="http://schemas.openxmlformats.org/officeDocument/2006/relationships/tags" Target="../tags/tag85.xml"/><Relationship Id="rId10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任意多边形: 形状 37"/>
          <p:cNvSpPr/>
          <p:nvPr>
            <p:custDataLst>
              <p:tags r:id="rId4"/>
            </p:custDataLst>
          </p:nvPr>
        </p:nvSpPr>
        <p:spPr>
          <a:xfrm flipH="1" flipV="1">
            <a:off x="0" y="-4767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9721215" y="1270"/>
            <a:ext cx="2416810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11" name="椭圆 10"/>
          <p:cNvSpPr/>
          <p:nvPr>
            <p:custDataLst>
              <p:tags r:id="rId6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0" name="图形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sp>
        <p:nvSpPr>
          <p:cNvPr id="9" name="标题" descr="7b0a20202020227461726765744d6f64756c65223a202270726f636573734f6e6c696e65466f6e7473220a7d0a"/>
          <p:cNvSpPr txBox="1">
            <a:spLocks noGrp="1"/>
          </p:cNvSpPr>
          <p:nvPr>
            <p:ph type="title" idx="5" hasCustomPrompt="1"/>
            <p:custDataLst>
              <p:tags r:id="rId10"/>
            </p:custDataLst>
          </p:nvPr>
        </p:nvSpPr>
        <p:spPr>
          <a:xfrm>
            <a:off x="1551940" y="1732280"/>
            <a:ext cx="9091295" cy="2182495"/>
          </a:xfrm>
          <a:prstGeom prst="rect">
            <a:avLst/>
          </a:prstGeom>
          <a:noFill/>
        </p:spPr>
        <p:txBody>
          <a:bodyPr wrap="square" lIns="91440" tIns="45720" rIns="91440" bIns="45720" rtlCol="0" anchor="b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pic>
        <p:nvPicPr>
          <p:cNvPr id="19" name="图形 16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pic>
        <p:nvPicPr>
          <p:cNvPr id="20" name="图形 1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663241" y="594019"/>
            <a:ext cx="228600" cy="228600"/>
          </a:xfrm>
          <a:prstGeom prst="rect">
            <a:avLst/>
          </a:prstGeom>
        </p:spPr>
      </p:pic>
      <p:sp>
        <p:nvSpPr>
          <p:cNvPr id="8" name="副标题" descr="7b0a20202020227461726765744d6f64756c65223a202270726f636573734f6e6c696e65466f6e7473220a7d0a"/>
          <p:cNvSpPr txBox="1">
            <a:spLocks noGrp="1"/>
          </p:cNvSpPr>
          <p:nvPr>
            <p:ph type="body" idx="2" hasCustomPrompt="1"/>
            <p:custDataLst>
              <p:tags r:id="rId17"/>
            </p:custDataLst>
          </p:nvPr>
        </p:nvSpPr>
        <p:spPr>
          <a:xfrm>
            <a:off x="518160" y="5792470"/>
            <a:ext cx="2536825" cy="69977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7" name="副标题" descr="7b0a20202020227461726765744d6f64756c65223a202270726f636573734f6e6c696e65466f6e7473220a7d0a"/>
          <p:cNvSpPr txBox="1">
            <a:spLocks noGrp="1"/>
          </p:cNvSpPr>
          <p:nvPr>
            <p:ph type="body" idx="1" hasCustomPrompt="1"/>
            <p:custDataLst>
              <p:tags r:id="rId18"/>
            </p:custDataLst>
          </p:nvPr>
        </p:nvSpPr>
        <p:spPr>
          <a:xfrm>
            <a:off x="1551940" y="3914775"/>
            <a:ext cx="8883015" cy="774700"/>
          </a:xfrm>
          <a:prstGeom prst="rect">
            <a:avLst/>
          </a:prstGeom>
          <a:noFill/>
        </p:spPr>
        <p:txBody>
          <a:bodyPr vert="horz" wrap="square" lIns="91440" tIns="45720" rIns="91440" bIns="45720" rtlCol="0" anchor="t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10000"/>
              </a:lnSpc>
              <a:buClrTx/>
              <a:buSzTx/>
              <a:buFontTx/>
              <a:buNone/>
              <a:defRPr kumimoji="0" lang="en-US" altLang="zh-CN" sz="1600" b="0" i="0" u="none" strike="noStrike" kern="1200" cap="none" spc="500" normalizeH="0" baseline="0" noProof="1" dirty="0">
                <a:ln>
                  <a:noFill/>
                </a:ln>
                <a:solidFill>
                  <a:schemeClr val="accent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lnSpc>
                <a:spcPct val="110000"/>
              </a:lnSpc>
              <a:buClrTx/>
              <a:buSzTx/>
              <a:buFontTx/>
            </a:pPr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2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2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8" name="正文" descr="7b0a20202020227461726765744d6f64756c65223a202270726f636573734f6e6c696e65466f6e7473220a7d0a"/>
          <p:cNvSpPr txBox="1">
            <a:spLocks noGrp="1"/>
          </p:cNvSpPr>
          <p:nvPr>
            <p:ph idx="3"/>
            <p:custDataLst>
              <p:tags r:id="rId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标题" descr="7b0a20202020227461726765744d6f64756c65223a202270726f636573734f6e6c696e65466f6e7473220a7d0a"/>
          <p:cNvSpPr txBox="1">
            <a:spLocks noGrp="1"/>
          </p:cNvSpPr>
          <p:nvPr>
            <p:ph type="title" idx="2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1" name="任意多边形: 形状 37"/>
          <p:cNvSpPr/>
          <p:nvPr>
            <p:custDataLst>
              <p:tags r:id="rId6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cs typeface="MiSans Normal" panose="00000500000000000000" charset="-122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3" name="椭圆 22"/>
          <p:cNvSpPr/>
          <p:nvPr>
            <p:custDataLst>
              <p:tags r:id="rId4"/>
            </p:custDataLst>
          </p:nvPr>
        </p:nvSpPr>
        <p:spPr>
          <a:xfrm>
            <a:off x="10795" y="3653790"/>
            <a:ext cx="3129915" cy="3204210"/>
          </a:xfrm>
          <a:prstGeom prst="ellipse">
            <a:avLst/>
          </a:prstGeom>
          <a:solidFill>
            <a:schemeClr val="accent1">
              <a:alpha val="20000"/>
            </a:schemeClr>
          </a:solidFill>
          <a:ln>
            <a:noFill/>
          </a:ln>
          <a:effectLst>
            <a:softEdge rad="762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idx="2"/>
            <p:custDataLst>
              <p:tags r:id="rId5"/>
            </p:custDataLst>
          </p:nvPr>
        </p:nvSpPr>
        <p:spPr>
          <a:xfrm>
            <a:off x="820490" y="1561381"/>
            <a:ext cx="10248193" cy="4246963"/>
          </a:xfrm>
          <a:prstGeom prst="rect">
            <a:avLst/>
          </a:prstGeom>
        </p:spPr>
        <p:txBody>
          <a:bodyPr/>
          <a:lstStyle/>
          <a:p>
            <a:pPr algn="ctr"/>
            <a:endParaRPr lang="zh-CN" altLang="en-US" dirty="0"/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820489" y="734130"/>
            <a:ext cx="10248193" cy="646331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 dirty="0" err="1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0" name="椭圆 9"/>
          <p:cNvSpPr/>
          <p:nvPr>
            <p:custDataLst>
              <p:tags r:id="rId4"/>
            </p:custDataLst>
          </p:nvPr>
        </p:nvSpPr>
        <p:spPr>
          <a:xfrm>
            <a:off x="635" y="2720975"/>
            <a:ext cx="4062095" cy="4137025"/>
          </a:xfrm>
          <a:prstGeom prst="ellipse">
            <a:avLst/>
          </a:prstGeom>
          <a:solidFill>
            <a:schemeClr val="accent1">
              <a:lumMod val="60000"/>
              <a:lumOff val="40000"/>
              <a:alpha val="50000"/>
            </a:schemeClr>
          </a:solidFill>
          <a:ln>
            <a:noFill/>
          </a:ln>
          <a:effectLst>
            <a:softEdge rad="1155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>
                  <a:alpha val="0"/>
                </a:schemeClr>
              </a:solidFill>
              <a:cs typeface="MiSans Normal" panose="00000500000000000000" charset="-122"/>
            </a:endParaRPr>
          </a:p>
        </p:txBody>
      </p:sp>
      <p:sp>
        <p:nvSpPr>
          <p:cNvPr id="9" name="椭圆 8"/>
          <p:cNvSpPr/>
          <p:nvPr>
            <p:custDataLst>
              <p:tags r:id="rId5"/>
            </p:custDataLst>
          </p:nvPr>
        </p:nvSpPr>
        <p:spPr>
          <a:xfrm>
            <a:off x="9669780" y="635"/>
            <a:ext cx="2522855" cy="234886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1"/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3" hasCustomPrompt="1"/>
            <p:custDataLst>
              <p:tags r:id="rId6"/>
            </p:custDataLst>
          </p:nvPr>
        </p:nvSpPr>
        <p:spPr>
          <a:xfrm>
            <a:off x="2014220" y="2289811"/>
            <a:ext cx="2496820" cy="2117724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3600" b="0" i="0" u="none" strike="noStrike" kern="1200" cap="none" spc="0" normalizeH="0" baseline="0" noProof="1" dirty="0">
                <a:ln>
                  <a:solidFill>
                    <a:schemeClr val="accent1"/>
                  </a:solidFill>
                </a:ln>
                <a:noFill/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 err="1">
                <a:sym typeface="+mn-ea"/>
              </a:rPr>
              <a:t>编辑节编号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2" hasCustomPrompt="1"/>
            <p:custDataLst>
              <p:tags r:id="rId7"/>
            </p:custDataLst>
          </p:nvPr>
        </p:nvSpPr>
        <p:spPr>
          <a:xfrm>
            <a:off x="4511040" y="2289810"/>
            <a:ext cx="3531235" cy="211709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pic>
        <p:nvPicPr>
          <p:cNvPr id="13" name="图形 10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205136" y="3207049"/>
            <a:ext cx="2155313" cy="352463"/>
          </a:xfrm>
          <a:prstGeom prst="rect">
            <a:avLst/>
          </a:prstGeom>
        </p:spPr>
      </p:pic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6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图片 15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5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5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6"/>
            </p:custDataLst>
          </p:nvPr>
        </p:nvSpPr>
        <p:spPr>
          <a:xfrm>
            <a:off x="62352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7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8"/>
            </p:custDataLst>
          </p:nvPr>
        </p:nvSpPr>
        <p:spPr>
          <a:xfrm>
            <a:off x="608400" y="1429200"/>
            <a:ext cx="5342400" cy="40011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9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10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2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任意多边形: 形状 37"/>
          <p:cNvSpPr/>
          <p:nvPr>
            <p:custDataLst>
              <p:tags r:id="rId2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正文" descr="7b0a20202020227461726765744d6f64756c65223a202270726f636573734f6e6c696e65466f6e7473220a7d0a"/>
          <p:cNvSpPr txBox="1">
            <a:spLocks noGrp="1"/>
          </p:cNvSpPr>
          <p:nvPr>
            <p:ph idx="1"/>
            <p:custDataLst>
              <p:tags r:id="rId5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MiSans Normal" panose="00000500000000000000" charset="-122"/>
                <a:ea typeface="MiSans Normal" panose="00000500000000000000" charset="-122"/>
                <a:cs typeface="MiSans Normal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50000"/>
                    <a:lumOff val="50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</a:pPr>
            <a:r>
              <a:rPr lang="zh-CN" altLang="en-US"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5"/>
            </p:custDataLst>
          </p:nvPr>
        </p:nvSpPr>
        <p:spPr>
          <a:xfrm>
            <a:off x="608400" y="1324800"/>
            <a:ext cx="10969200" cy="39878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charset="-122"/>
              </a:defRPr>
            </a:lvl1pPr>
          </a:lstStyle>
          <a:p>
            <a:pPr lvl="0" algn="l"/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6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 descr="雪地上&#10;&#10;中度可信度描述已自动生成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2" name="椭圆 11"/>
          <p:cNvSpPr/>
          <p:nvPr>
            <p:custDataLst>
              <p:tags r:id="rId4"/>
            </p:custDataLst>
          </p:nvPr>
        </p:nvSpPr>
        <p:spPr>
          <a:xfrm>
            <a:off x="9721215" y="1270"/>
            <a:ext cx="2470785" cy="2159635"/>
          </a:xfrm>
          <a:prstGeom prst="ellipse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100000">
                <a:schemeClr val="accent2">
                  <a:lumMod val="75000"/>
                </a:schemeClr>
              </a:gs>
            </a:gsLst>
            <a:lin ang="7200000" scaled="0"/>
          </a:gradFill>
          <a:ln>
            <a:noFill/>
          </a:ln>
          <a:effectLst>
            <a:softEdge rad="8509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任意多边形: 形状 37"/>
          <p:cNvSpPr/>
          <p:nvPr>
            <p:custDataLst>
              <p:tags r:id="rId5"/>
            </p:custDataLst>
          </p:nvPr>
        </p:nvSpPr>
        <p:spPr>
          <a:xfrm flipH="1" flipV="1">
            <a:off x="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alpha val="50000"/>
                </a:schemeClr>
              </a:gs>
              <a:gs pos="47000">
                <a:schemeClr val="accent1">
                  <a:lumMod val="20000"/>
                  <a:lumOff val="80000"/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6"/>
            </p:custDataLst>
          </p:nvPr>
        </p:nvSpPr>
        <p:spPr>
          <a:xfrm rot="20622537">
            <a:off x="2338705" y="2000885"/>
            <a:ext cx="7515225" cy="2039620"/>
          </a:xfrm>
          <a:prstGeom prst="ellipse">
            <a:avLst/>
          </a:prstGeom>
          <a:noFill/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charset="-122"/>
            </a:endParaRPr>
          </a:p>
        </p:txBody>
      </p:sp>
      <p:pic>
        <p:nvPicPr>
          <p:cNvPr id="11" name="图形 12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700000">
            <a:off x="7799705" y="1013460"/>
            <a:ext cx="1157605" cy="1157605"/>
          </a:xfrm>
          <a:prstGeom prst="rect">
            <a:avLst/>
          </a:prstGeom>
        </p:spPr>
      </p:pic>
      <p:pic>
        <p:nvPicPr>
          <p:cNvPr id="13" name="图形 16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0212943" y="5334181"/>
            <a:ext cx="1427948" cy="1427948"/>
          </a:xfrm>
          <a:prstGeom prst="rect">
            <a:avLst/>
          </a:prstGeom>
        </p:spPr>
      </p:pic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1"/>
            </p:custDataLst>
          </p:nvPr>
        </p:nvSpPr>
        <p:spPr>
          <a:xfrm>
            <a:off x="1525270" y="1951355"/>
            <a:ext cx="9239250" cy="21463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0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ctr">
              <a:buClrTx/>
              <a:buSzTx/>
              <a:buFontTx/>
            </a:pPr>
            <a:r>
              <a:rPr dirty="0">
                <a:sym typeface="+mn-ea"/>
              </a:rPr>
              <a:t>单击此处编辑标题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2"/>
            </p:custDataLst>
          </p:nvPr>
        </p:nvSpPr>
        <p:spPr>
          <a:xfrm>
            <a:off x="518160" y="5717540"/>
            <a:ext cx="2536825" cy="81280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0" normalizeH="0" baseline="0" noProof="1" dirty="0">
                <a:solidFill>
                  <a:schemeClr val="tx1"/>
                </a:solidFill>
                <a:latin typeface="+mj-ea"/>
                <a:ea typeface="+mj-ea"/>
                <a:cs typeface="MiSans Normal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单击此处编辑文本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1" Type="http://schemas.openxmlformats.org/officeDocument/2006/relationships/theme" Target="../theme/theme2.xml"/><Relationship Id="rId20" Type="http://schemas.openxmlformats.org/officeDocument/2006/relationships/tags" Target="../tags/tag97.xml"/><Relationship Id="rId2" Type="http://schemas.openxmlformats.org/officeDocument/2006/relationships/slideLayout" Target="../slideLayouts/slideLayout13.xml"/><Relationship Id="rId19" Type="http://schemas.openxmlformats.org/officeDocument/2006/relationships/tags" Target="../tags/tag96.xml"/><Relationship Id="rId18" Type="http://schemas.openxmlformats.org/officeDocument/2006/relationships/tags" Target="../tags/tag95.xml"/><Relationship Id="rId17" Type="http://schemas.openxmlformats.org/officeDocument/2006/relationships/tags" Target="../tags/tag94.xml"/><Relationship Id="rId16" Type="http://schemas.openxmlformats.org/officeDocument/2006/relationships/tags" Target="../tags/tag93.xml"/><Relationship Id="rId15" Type="http://schemas.openxmlformats.org/officeDocument/2006/relationships/tags" Target="../tags/tag92.xml"/><Relationship Id="rId14" Type="http://schemas.openxmlformats.org/officeDocument/2006/relationships/tags" Target="../tags/tag91.xml"/><Relationship Id="rId13" Type="http://schemas.openxmlformats.org/officeDocument/2006/relationships/image" Target="../media/image1.png"/><Relationship Id="rId12" Type="http://schemas.openxmlformats.org/officeDocument/2006/relationships/tags" Target="../tags/tag90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雪地上&#10;&#10;中度可信度描述已自动生成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/>
          <a:stretch>
            <a:fillRect/>
          </a:stretch>
        </p:blipFill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任意多边形: 形状 37"/>
          <p:cNvSpPr/>
          <p:nvPr>
            <p:custDataLst>
              <p:tags r:id="rId14"/>
            </p:custDataLst>
          </p:nvPr>
        </p:nvSpPr>
        <p:spPr>
          <a:xfrm flipV="1">
            <a:off x="5674360" y="1905"/>
            <a:ext cx="6517640" cy="6856095"/>
          </a:xfrm>
          <a:custGeom>
            <a:avLst/>
            <a:gdLst>
              <a:gd name="connsiteX0" fmla="*/ 11073245 w 11073245"/>
              <a:gd name="connsiteY0" fmla="*/ 7199311 h 7199311"/>
              <a:gd name="connsiteX1" fmla="*/ 0 w 11073245"/>
              <a:gd name="connsiteY1" fmla="*/ 7199311 h 7199311"/>
              <a:gd name="connsiteX2" fmla="*/ 0 w 11073245"/>
              <a:gd name="connsiteY2" fmla="*/ 0 h 7199311"/>
              <a:gd name="connsiteX3" fmla="*/ 11073245 w 11073245"/>
              <a:gd name="connsiteY3" fmla="*/ 0 h 71993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73245" h="7199311">
                <a:moveTo>
                  <a:pt x="11073245" y="7199311"/>
                </a:moveTo>
                <a:lnTo>
                  <a:pt x="0" y="7199311"/>
                </a:lnTo>
                <a:lnTo>
                  <a:pt x="0" y="0"/>
                </a:lnTo>
                <a:lnTo>
                  <a:pt x="11073245" y="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75000"/>
                  <a:alpha val="30000"/>
                </a:schemeClr>
              </a:gs>
              <a:gs pos="47000">
                <a:schemeClr val="accent1">
                  <a:alpha val="0"/>
                </a:schemeClr>
              </a:gs>
            </a:gsLst>
            <a:path path="circle">
              <a:fillToRect l="100000" b="100000"/>
            </a:path>
            <a:tileRect t="-100000" r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rgbClr val="0099FF">
              <a:shade val="50000"/>
            </a:srgbClr>
          </a:lnRef>
          <a:fillRef idx="1">
            <a:srgbClr val="0099FF"/>
          </a:fillRef>
          <a:effectRef idx="0">
            <a:srgbClr val="0099FF"/>
          </a:effectRef>
          <a:fontRef idx="minor">
            <a:sysClr val="window" lastClr="FFFFFF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/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1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FF1154F-E427-4513-B34B-94E36374A1AB}" type="datetimeFigureOut">
              <a:rPr lang="zh-CN" altLang="en-US" smtClean="0"/>
            </a:fld>
            <a:endParaRPr lang="zh-CN" altLang="en-US"/>
          </a:p>
        </p:txBody>
      </p:sp>
      <p:sp>
        <p:nvSpPr>
          <p:cNvPr id="12" name="页脚占位符 11"/>
          <p:cNvSpPr>
            <a:spLocks noGrp="1"/>
          </p:cNvSpPr>
          <p:nvPr>
            <p:ph type="ftr" sz="quarter" idx="11"/>
            <p:custDataLst>
              <p:tags r:id="rId1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13" name="灯片编号占位符 12"/>
          <p:cNvSpPr>
            <a:spLocks noGrp="1"/>
          </p:cNvSpPr>
          <p:nvPr>
            <p:ph type="sldNum" sz="quarter" idx="12"/>
            <p:custDataLst>
              <p:tags r:id="rId1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CFDA0808-8B01-405B-8ED6-12013DCE0AF6}" type="slidenum">
              <a:rPr lang="zh-CN" altLang="en-US" smtClean="0"/>
            </a:fld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18"/>
            </p:custDataLst>
          </p:nvPr>
        </p:nvSpPr>
        <p:spPr>
          <a:xfrm>
            <a:off x="829310" y="1673225"/>
            <a:ext cx="10534650" cy="45034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rgbClr val="548235"/>
              </a:buClr>
              <a:buSzTx/>
              <a:buChar char="●"/>
            </a:pPr>
            <a:r>
              <a:rPr lang="zh-CN" altLang="en-US"/>
              <a:t>单击此处编辑母版文本样式</a:t>
            </a:r>
            <a:endParaRPr lang="zh-CN" altLang="en-US"/>
          </a:p>
          <a:p>
            <a:pPr lvl="1">
              <a:buChar char="●"/>
              <a:tabLst>
                <a:tab pos="1609725" algn="l"/>
              </a:tabLst>
            </a:pPr>
            <a:r>
              <a:rPr lang="zh-CN" altLang="en-US"/>
              <a:t>二级</a:t>
            </a:r>
            <a:endParaRPr lang="zh-CN" altLang="en-US"/>
          </a:p>
          <a:p>
            <a:pPr lvl="2">
              <a:buChar char="●"/>
            </a:pPr>
            <a:r>
              <a:rPr lang="zh-CN" altLang="en-US"/>
              <a:t>三级</a:t>
            </a:r>
            <a:endParaRPr lang="zh-CN" altLang="en-US"/>
          </a:p>
          <a:p>
            <a:pPr lvl="3">
              <a:buFont typeface="Wingdings" panose="05000000000000000000" charset="0"/>
              <a:buChar char=""/>
            </a:pPr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  <p:custDataLst>
              <p:tags r:id="rId19"/>
            </p:custDataLst>
          </p:nvPr>
        </p:nvSpPr>
        <p:spPr>
          <a:xfrm>
            <a:off x="838200" y="457200"/>
            <a:ext cx="10515600" cy="10795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KSO_TEMPLATE" hidden="1"/>
          <p:cNvSpPr/>
          <p:nvPr userDrawn="1">
            <p:custDataLst>
              <p:tags r:id="rId20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600" b="0" i="0" u="none" strike="noStrike" kern="1200" cap="none" spc="300" normalizeH="0" baseline="0" smtClean="0">
          <a:ln>
            <a:noFill/>
            <a:prstDash val="sysDot"/>
          </a:ln>
          <a:solidFill>
            <a:schemeClr val="tx1">
              <a:lumMod val="85000"/>
              <a:lumOff val="15000"/>
            </a:schemeClr>
          </a:solidFill>
          <a:latin typeface="+mj-ea"/>
          <a:ea typeface="+mj-ea"/>
          <a:cs typeface="MiSans Normal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0" lang="zh-CN" altLang="en-US" sz="1800" b="0" i="0" u="none" strike="noStrike" kern="1200" cap="none" spc="150" normalizeH="0" baseline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charset="-122"/>
        </a:defRPr>
      </a:lvl1pPr>
      <a:lvl2pPr marL="6858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2pPr>
      <a:lvl3pPr marL="11430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6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3pPr>
      <a:lvl4pPr marL="16002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4pPr>
      <a:lvl5pPr marL="2057400" marR="0" indent="-228600" algn="l" defTabSz="914400" rtl="0" eaLnBrk="1" fontAlgn="auto" latinLnBrk="0" hangingPunct="1">
        <a:lnSpc>
          <a:spcPct val="120000"/>
        </a:lnSpc>
        <a:spcBef>
          <a:spcPts val="1200"/>
        </a:spcBef>
        <a:spcAft>
          <a:spcPts val="0"/>
        </a:spcAft>
        <a:buClr>
          <a:srgbClr val="548235"/>
        </a:buClr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charset="-122"/>
          <a:sym typeface="+mn-ea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2.jpeg"/><Relationship Id="rId1" Type="http://schemas.openxmlformats.org/officeDocument/2006/relationships/image" Target="../media/image11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5.jpeg"/><Relationship Id="rId2" Type="http://schemas.openxmlformats.org/officeDocument/2006/relationships/image" Target="../media/image14.png"/><Relationship Id="rId1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7.png"/><Relationship Id="rId3" Type="http://schemas.openxmlformats.org/officeDocument/2006/relationships/tags" Target="../tags/tag98.xml"/><Relationship Id="rId2" Type="http://schemas.microsoft.com/office/2007/relationships/media" Target="../media/media1.mp4"/><Relationship Id="rId1" Type="http://schemas.openxmlformats.org/officeDocument/2006/relationships/video" Target="../media/media1.mp4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22.xml"/><Relationship Id="rId3" Type="http://schemas.openxmlformats.org/officeDocument/2006/relationships/tags" Target="../tags/tag101.xml"/><Relationship Id="rId2" Type="http://schemas.openxmlformats.org/officeDocument/2006/relationships/tags" Target="../tags/tag100.xml"/><Relationship Id="rId1" Type="http://schemas.openxmlformats.org/officeDocument/2006/relationships/tags" Target="../tags/tag9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scene3d>
              <a:camera prst="orthographicFront"/>
              <a:lightRig rig="threePt" dir="t"/>
            </a:scene3d>
          </a:bodyPr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初识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ESP8266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rPr lang="en-US" altLang="zh-CN"/>
              <a:t>                                                                                        ----</a:t>
            </a:r>
            <a:r>
              <a:rPr lang="zh-CN" altLang="en-US"/>
              <a:t>点灯</a:t>
            </a:r>
            <a:r>
              <a:rPr lang="zh-CN" altLang="en-US"/>
              <a:t>小实验</a:t>
            </a:r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初见真容，一见钟情</a:t>
            </a:r>
            <a:r>
              <a:rPr lang="en-US" altLang="zh-CN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  <a:effectLst/>
              </a:rPr>
              <a:t>~</a:t>
            </a:r>
            <a:endParaRPr lang="en-US" altLang="zh-CN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  <a:effectLst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937895" y="6224270"/>
            <a:ext cx="38976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esp8266</a:t>
            </a:r>
            <a:r>
              <a:rPr lang="en-US" altLang="zh-CN"/>
              <a:t>Node</a:t>
            </a:r>
            <a:r>
              <a:rPr lang="en-US" altLang="zh-CN"/>
              <a:t>MCU</a:t>
            </a:r>
            <a:endParaRPr lang="en-US" altLang="zh-CN"/>
          </a:p>
        </p:txBody>
      </p:sp>
      <p:pic>
        <p:nvPicPr>
          <p:cNvPr id="6" name="图片 5" descr="1e663a71c2b3e59297c567d4a79fe4d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1015" y="1698625"/>
            <a:ext cx="5865495" cy="4518025"/>
          </a:xfrm>
          <a:prstGeom prst="rect">
            <a:avLst/>
          </a:prstGeom>
        </p:spPr>
      </p:pic>
      <p:pic>
        <p:nvPicPr>
          <p:cNvPr id="8" name="内容占位符 7" descr="微信图片_20240108172733"/>
          <p:cNvPicPr>
            <a:picLocks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37895" y="1830705"/>
            <a:ext cx="2103120" cy="3962400"/>
          </a:xfrm>
          <a:prstGeom prst="rect">
            <a:avLst/>
          </a:prstGeom>
        </p:spPr>
      </p:pic>
      <p:sp>
        <p:nvSpPr>
          <p:cNvPr id="9" name="文本框 8"/>
          <p:cNvSpPr txBox="1"/>
          <p:nvPr/>
        </p:nvSpPr>
        <p:spPr>
          <a:xfrm>
            <a:off x="7158990" y="855980"/>
            <a:ext cx="4751705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NodeMCU是一个开源的IoT物联网硬件开发板。而且它还有一颗地道的“中国芯”—ESP8266模块。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ln w="15875">
                  <a:gradFill>
                    <a:gsLst>
                      <a:gs pos="0">
                        <a:schemeClr val="accent1">
                          <a:hueMod val="80000"/>
                        </a:schemeClr>
                      </a:gs>
                      <a:gs pos="100000">
                        <a:schemeClr val="accent1"/>
                      </a:gs>
                    </a:gsLst>
                    <a:lin ang="2700000" scaled="1"/>
                  </a:gradFill>
                </a:ln>
                <a:noFill/>
                <a:effectLst/>
              </a:rPr>
              <a:t>如何点亮它呢？</a:t>
            </a:r>
            <a:endParaRPr lang="zh-CN" altLang="en-US">
              <a:ln w="15875">
                <a:gradFill>
                  <a:gsLst>
                    <a:gs pos="0">
                      <a:schemeClr val="accent1">
                        <a:hueMod val="80000"/>
                      </a:schemeClr>
                    </a:gs>
                    <a:gs pos="100000">
                      <a:schemeClr val="accent1"/>
                    </a:gs>
                  </a:gsLst>
                  <a:lin ang="2700000" scaled="1"/>
                </a:gradFill>
              </a:ln>
              <a:noFill/>
              <a:effectLst/>
            </a:endParaRPr>
          </a:p>
        </p:txBody>
      </p:sp>
      <p:pic>
        <p:nvPicPr>
          <p:cNvPr id="4" name="内容占位符 3" descr="yuanliyu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353060" y="1432560"/>
            <a:ext cx="7216140" cy="4828540"/>
          </a:xfrm>
          <a:prstGeom prst="rect">
            <a:avLst/>
          </a:prstGeom>
        </p:spPr>
      </p:pic>
      <p:pic>
        <p:nvPicPr>
          <p:cNvPr id="5" name="图片 4" descr="00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6025" y="745490"/>
            <a:ext cx="2543175" cy="3009900"/>
          </a:xfrm>
          <a:prstGeom prst="rect">
            <a:avLst/>
          </a:prstGeom>
        </p:spPr>
      </p:pic>
      <p:pic>
        <p:nvPicPr>
          <p:cNvPr id="6" name="图片 5" descr="33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2700" y="870585"/>
            <a:ext cx="4294505" cy="527875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理论</a:t>
            </a:r>
            <a:r>
              <a:rPr lang="zh-CN" altLang="en-US"/>
              <a:t>成立，实践</a:t>
            </a:r>
            <a:r>
              <a:rPr lang="zh-CN" altLang="en-US"/>
              <a:t>开始</a:t>
            </a:r>
            <a:endParaRPr lang="zh-CN" altLang="en-US"/>
          </a:p>
        </p:txBody>
      </p:sp>
      <p:pic>
        <p:nvPicPr>
          <p:cNvPr id="7" name="内容占位符 6" descr="999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48665" y="1648460"/>
            <a:ext cx="7829550" cy="418147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p>
            <a:r>
              <a:rPr lang="zh-CN" altLang="en-US"/>
              <a:t>看看我们的</a:t>
            </a:r>
            <a:r>
              <a:rPr lang="zh-CN" altLang="en-US"/>
              <a:t>成果</a:t>
            </a:r>
            <a:endParaRPr lang="zh-CN" altLang="en-US"/>
          </a:p>
        </p:txBody>
      </p:sp>
      <p:pic>
        <p:nvPicPr>
          <p:cNvPr id="4" name="7aa7699224423c70fdca327ef08275a9">
            <a:hlinkClick r:id="" action="ppaction://media"/>
          </p:cNvPr>
          <p:cNvPicPr/>
          <p:nvPr>
            <p:ph idx="1"/>
            <a:videoFile r:link="rId1"/>
            <p:extLst>
              <p:ext uri="{DAA4B4D4-6D71-4841-9C94-3DE7FCFB9230}">
                <p14:media xmlns:p14="http://schemas.microsoft.com/office/powerpoint/2010/main" r:embed="rId2"/>
              </p:ext>
            </p:extLst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4984750" y="302895"/>
            <a:ext cx="6727825" cy="63588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video fullScrn="0">
              <p:cMediaNode>
                <p:cTn id="2" fill="hold" display="1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3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4" fill="hold">
                      <p:stCondLst>
                        <p:cond delay="0"/>
                      </p:stCondLst>
                      <p:childTnLst>
                        <p:par>
                          <p:cTn id="5" fill="hold">
                            <p:stCondLst>
                              <p:cond delay="0"/>
                            </p:stCondLst>
                            <p:childTnLst>
                              <p:par>
                                <p:cTn id="6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 additive="base">
                                        <p:cTn id="7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6"/>
          <p:cNvSpPr>
            <a:spLocks noGrp="1"/>
          </p:cNvSpPr>
          <p:nvPr>
            <p:ph type="title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感谢您的观看</a:t>
            </a:r>
            <a:endParaRPr lang="zh-CN" altLang="en-US"/>
          </a:p>
        </p:txBody>
      </p:sp>
      <p:sp>
        <p:nvSpPr>
          <p:cNvPr id="8" name="文本占位符 7"/>
          <p:cNvSpPr>
            <a:spLocks noGrp="1"/>
          </p:cNvSpPr>
          <p:nvPr>
            <p:ph type="body" idx="1"/>
            <p:custDataLst>
              <p:tags r:id="rId2"/>
            </p:custDataLst>
          </p:nvPr>
        </p:nvSpPr>
        <p:spPr/>
        <p:txBody>
          <a:bodyPr/>
          <a:lstStyle/>
          <a:p>
            <a:r>
              <a:t>下周</a:t>
            </a:r>
            <a:r>
              <a:t>见</a:t>
            </a:r>
          </a:p>
        </p:txBody>
      </p:sp>
    </p:spTree>
    <p:custDataLst>
      <p:tags r:id="rId3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</p:tagLst>
</file>

<file path=ppt/tags/tag10.xml><?xml version="1.0" encoding="utf-8"?>
<p:tagLst xmlns:p="http://schemas.openxmlformats.org/presentationml/2006/main">
  <p:tag name="KSO_WM_UNIT_ISCONTENTSTITLE" val="0"/>
  <p:tag name="KSO_WM_UNIT_ISNUMDGMTITLE" val="0"/>
  <p:tag name="KSO_WM_UNIT_PRESET_TEXT" val="WPS,a click to unlimited possibilities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TEXT_FILL_FORE_SCHEMECOLOR_INDEX_BRIGHTNESS" val="0"/>
  <p:tag name="KSO_WM_UNIT_TEXT_FILL_FORE_SCHEMECOLOR_INDEX" val="6"/>
  <p:tag name="KSO_WM_UNIT_TEXT_FILL_TYPE" val="1"/>
  <p:tag name="KSO_WM_UNIT_CONTENT_GROUP_TYPE" val="contentchip"/>
</p:tagLst>
</file>

<file path=ppt/tags/tag1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59_9*f*1"/>
  <p:tag name="KSO_WM_TEMPLATE_CATEGORY" val="custom"/>
  <p:tag name="KSO_WM_TEMPLATE_INDEX" val="20230259"/>
  <p:tag name="KSO_WM_UNIT_LAYERLEVEL" val="1"/>
  <p:tag name="KSO_WM_TAG_VERSION" val="1.0"/>
  <p:tag name="KSO_WM_BEAUTIFY_FLAG" val="#wm#"/>
  <p:tag name="KSO_WM_UNIT_SUBTYPE" val="b"/>
  <p:tag name="KSO_WM_UNIT_PRESET_TEXT" val="汇报人：WPS"/>
</p:tagLst>
</file>

<file path=ppt/tags/tag101.xml><?xml version="1.0" encoding="utf-8"?>
<p:tagLst xmlns:p="http://schemas.openxmlformats.org/presentationml/2006/main">
  <p:tag name="KSO_WM_SLIDE_ID" val="custom20230259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59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15.4&quot;,&quot;top&quot;:&quot;60.95&quot;,&quot;width&quot;:&quot;732.2&quot;,&quot;height&quot;:&quot;372.4&quot;}"/>
</p:tagLst>
</file>

<file path=ppt/tags/tag102.xml><?xml version="1.0" encoding="utf-8"?>
<p:tagLst xmlns:p="http://schemas.openxmlformats.org/presentationml/2006/main">
  <p:tag name="commondata" val="eyJoZGlkIjoiNTM4Y2Y4ZTkxNTMwNTBmM2ViOTk1N2NlNjgzMjRlMzkifQ==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UNIT_TYPE" val="i"/>
  <p:tag name="KSO_WM_UNIT_INDEX" val="1"/>
</p:tagLst>
</file>

<file path=ppt/tags/tag1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1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1.0"/>
  <p:tag name="KSO_WM_UNIT_TYPE" val="i"/>
  <p:tag name="KSO_WM_UNIT_INDEX" val="2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UNIT_TYPE" val="i"/>
  <p:tag name="KSO_WM_UNIT_INDEX" val="1"/>
</p:tagLst>
</file>

<file path=ppt/tags/tag2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UNIT_TYPE" val="i"/>
  <p:tag name="KSO_WM_UNIT_INDEX" val="2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1"/>
  <p:tag name="KSO_WM_UNIT_LAYERLEVEL" val="1"/>
  <p:tag name="KSO_WM_TAG_VERSION" val="1.0"/>
  <p:tag name="KSO_WM_BEAUTIFY_FLAG" val="#wm#"/>
  <p:tag name="KSO_WM_SLIDE_CONTENT_AREA" val="{&quot;left&quot;:&quot;64.60551&quot;,&quot;top&quot;:&quot;122.9434&quot;,&quot;width&quot;:&quot;806.9443&quot;,&quot;height&quot;:&quot;334.4065&quot;}"/>
  <p:tag name="KSO_WM_UNIT_INDEX" val="1"/>
</p:tagLst>
</file>

<file path=ppt/tags/tag24.xml><?xml version="1.0" encoding="utf-8"?>
<p:tagLst xmlns:p="http://schemas.openxmlformats.org/presentationml/2006/main">
  <p:tag name="KSO_WM_UNIT_ISCONTENTSTITLE" val="1"/>
  <p:tag name="KSO_WM_UNIT_ISNUMDGMTITLE" val="0"/>
  <p:tag name="KSO_WM_UNIT_PRESET_TEXT" val="CONTENT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UNIT_TYPE" val="i"/>
  <p:tag name="KSO_WM_UNIT_INDEX" val="1"/>
</p:tagLst>
</file>

<file path=ppt/tags/tag2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UNIT_TYPE" val="i"/>
  <p:tag name="KSO_WM_UNIT_INDEX" val="2"/>
</p:tagLst>
</file>

<file path=ppt/tags/tag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</p:tagLst>
</file>

<file path=ppt/tags/tag3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UNIT_TYPE" val="i"/>
  <p:tag name="KSO_WM_UNIT_INDEX" val="3"/>
</p:tagLst>
</file>

<file path=ppt/tags/tag31.xml><?xml version="1.0" encoding="utf-8"?>
<p:tagLst xmlns:p="http://schemas.openxmlformats.org/presentationml/2006/main">
  <p:tag name="KSO_WM_UNIT_PRESET_TEXT" val="PART-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3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  <p:tag name="KSO_WM_UNIT_PRESET_TEXT" val="添加章节标题"/>
</p:tagLst>
</file>

<file path=ppt/tags/tag3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UNIT_TYPE" val="i"/>
  <p:tag name="KSO_WM_UNIT_INDEX" val="4"/>
  <p:tag name="KSO_WM_UNIT_CONTENT_GROUP_TYPE" val="contentchip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UNIT_TYPE" val="i"/>
  <p:tag name="KSO_WM_UNIT_INDEX" val="1"/>
</p:tagLst>
</file>

<file path=ppt/tags/tag3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1.0"/>
  <p:tag name="KSO_WM_UNIT_TYPE" val="i"/>
  <p:tag name="KSO_WM_UNIT_INDEX" val="2"/>
</p:tagLst>
</file>

<file path=ppt/tags/tag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UNIT_CONTENT_GROUP_TYPE" val="contentchip"/>
</p:tagLst>
</file>

<file path=ppt/tags/tag4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UNIT_TYPE" val="i"/>
  <p:tag name="KSO_WM_UNIT_INDEX" val="1"/>
</p:tagLst>
</file>

<file path=ppt/tags/tag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1.0"/>
  <p:tag name="KSO_WM_UNIT_TYPE" val="i"/>
  <p:tag name="KSO_WM_UNIT_INDEX" val="2"/>
</p:tagLst>
</file>

<file path=ppt/tags/tag4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4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  <p:tag name="KSO_WM_UNIT_PRESET_TEXT" val="单击此处添加标题"/>
</p:tagLst>
</file>

<file path=ppt/tags/tag4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UNIT_CONTENT_GROUP_TYPE" val="contentchip"/>
</p:tagLst>
</file>

<file path=ppt/tags/tag5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  <p:tag name="KSO_WM_UNIT_PRESET_TEXT" val="单击此处添加标题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UNIT_TYPE" val="i"/>
  <p:tag name="KSO_WM_UNIT_INDEX" val="1"/>
</p:tagLst>
</file>

<file path=ppt/tags/tag5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1.0"/>
  <p:tag name="KSO_WM_UNIT_TYPE" val="i"/>
  <p:tag name="KSO_WM_UNIT_INDEX" val="2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1.0"/>
  <p:tag name="KSO_WM_UNIT_TYPE" val="i"/>
  <p:tag name="KSO_WM_UNIT_INDEX" val="2"/>
</p:tagLst>
</file>

<file path=ppt/tags/tag6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8*i*1"/>
  <p:tag name="KSO_WM_UNIT_LAYERLEVEL" val="1"/>
  <p:tag name="KSO_WM_TAG_VERSION" val="1.0"/>
  <p:tag name="KSO_WM_UNIT_TYPE" val="i"/>
  <p:tag name="KSO_WM_UNIT_INDEX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1"/>
  <p:tag name="KSO_WM_UNIT_LAYERLEVEL" val="1"/>
  <p:tag name="KSO_WM_TAG_VERSION" val="1.0"/>
  <p:tag name="KSO_WM_UNIT_TYPE" val="i"/>
  <p:tag name="KSO_WM_UNIT_INDEX" val="1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1.0"/>
  <p:tag name="KSO_WM_UNIT_TYPE" val="i"/>
  <p:tag name="KSO_WM_UNIT_INDEX" val="2"/>
</p:tagLst>
</file>

<file path=ppt/tags/tag6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UNIT_TYPE" val="i"/>
  <p:tag name="KSO_WM_UNIT_INDEX" val="1"/>
</p:tagLst>
</file>

<file path=ppt/tags/tag7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1.0"/>
  <p:tag name="KSO_WM_UNIT_TYPE" val="i"/>
  <p:tag name="KSO_WM_UNIT_INDEX" val="2"/>
</p:tagLst>
</file>

<file path=ppt/tags/tag7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副标题"/>
</p:tagLst>
</file>

<file path=ppt/tags/tag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此处添加标题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UNIT_TYPE" val="i"/>
  <p:tag name="KSO_WM_UNIT_INDEX" val="1"/>
</p:tagLst>
</file>

<file path=ppt/tags/tag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</p:tagLst>
</file>

<file path=ppt/tags/tag8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UNIT_TYPE" val="i"/>
  <p:tag name="KSO_WM_UNIT_INDEX" val="2"/>
</p:tagLst>
</file>

<file path=ppt/tags/tag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UNIT_TYPE" val="i"/>
  <p:tag name="KSO_WM_UNIT_INDEX" val="3"/>
</p:tagLst>
</file>

<file path=ppt/tags/tag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UNIT_TYPE" val="i"/>
  <p:tag name="KSO_WM_UNIT_INDEX" val="4"/>
  <p:tag name="KSO_WM_UNIT_CONTENT_GROUP_TYPE" val="contentchip"/>
</p:tagLst>
</file>

<file path=ppt/tags/tag83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UNIT_TYPE" val="i"/>
  <p:tag name="KSO_WM_UNIT_INDEX" val="5"/>
  <p:tag name="KSO_WM_UNIT_CONTENT_GROUP_TYPE" val="contentchip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UNIT_TYPE" val="i"/>
  <p:tag name="KSO_WM_UNIT_INDEX" val="6"/>
</p:tagLst>
</file>

<file path=ppt/tags/tag85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6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SUBTYPE" val="b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ISCONTENTSTITLE" val="0"/>
  <p:tag name="KSO_WM_UNIT_ISNUMDGMTITLE" val="0"/>
  <p:tag name="KSO_WM_UNIT_PRESET_TEXT" val="汇报人：稻小壳"/>
  <p:tag name="KSO_WM_UNIT_NOCLEAR" val="0"/>
  <p:tag name="KSO_WM_UNIT_VALUE" val="11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SUBTYPE" val="b"/>
</p:tagLst>
</file>

<file path=ppt/tags/tag9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UNIT_TYPE" val="i"/>
  <p:tag name="KSO_WM_UNIT_INDEX" val="1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1.0"/>
  <p:tag name="KSO_WM_UNIT_TYPE" val="i"/>
  <p:tag name="KSO_WM_UNIT_INDEX" val="2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59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59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59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MEDIACOVER_FLAG" val="1"/>
  <p:tag name="KSO_WM_UNIT_MEDIACOVER_BTN_STATE" val="1"/>
  <p:tag name="KSO_WM_UNIT_MEDIACOVER_BTNRECT" val="5043*4752*508*508"/>
  <p:tag name="KSO_WM_UNIT_MEDIACOVER_STYLEID" val="1"/>
  <p:tag name="KSO_WM_UNIT_MEDIACOVER_TEXTSTATE" val="0"/>
  <p:tag name="KSO_WM_UNIT_MEDIACOVER_BTN_POS" val="c"/>
  <p:tag name="KSO_WM_UNIT_MEDIACOVER_BTN_STYLE" val="ee0bc779c1f3d7f3e90c96344320e69a"/>
  <p:tag name="KSO_WM_UNIT_MEDIACOVER_RGB" val="000000"/>
  <p:tag name="KSO_WM_UNIT_MEDIACOVER_TRANSPARENCY" val="0.5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59_9*a*1"/>
  <p:tag name="KSO_WM_TEMPLATE_CATEGORY" val="custom"/>
  <p:tag name="KSO_WM_TEMPLATE_INDEX" val="20230259"/>
  <p:tag name="KSO_WM_UNIT_LAYERLEVEL" val="1"/>
  <p:tag name="KSO_WM_TAG_VERSION" val="1.0"/>
  <p:tag name="KSO_WM_BEAUTIFY_FLAG" val="#wm#"/>
  <p:tag name="KSO_WM_UNIT_CONTENT_GROUP_TYPE" val="contentchip"/>
  <p:tag name="KSO_WM_UNIT_PRESET_TEXT" val="感谢您的观看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77">
      <a:dk1>
        <a:sysClr val="windowText" lastClr="000000"/>
      </a:dk1>
      <a:lt1>
        <a:sysClr val="window" lastClr="FFFFFF"/>
      </a:lt1>
      <a:dk2>
        <a:srgbClr val="283B19"/>
      </a:dk2>
      <a:lt2>
        <a:srgbClr val="E3EDE4"/>
      </a:lt2>
      <a:accent1>
        <a:srgbClr val="548235"/>
      </a:accent1>
      <a:accent2>
        <a:srgbClr val="507952"/>
      </a:accent2>
      <a:accent3>
        <a:srgbClr val="4C706E"/>
      </a:accent3>
      <a:accent4>
        <a:srgbClr val="48688B"/>
      </a:accent4>
      <a:accent5>
        <a:srgbClr val="445FA7"/>
      </a:accent5>
      <a:accent6>
        <a:srgbClr val="4056C4"/>
      </a:accent6>
      <a:hlink>
        <a:srgbClr val="0563C1"/>
      </a:hlink>
      <a:folHlink>
        <a:srgbClr val="954F72"/>
      </a:folHlink>
    </a:clrScheme>
    <a:fontScheme name="自定义 21">
      <a:majorFont>
        <a:latin typeface="MiSans Heavy"/>
        <a:ea typeface="MiSans Heavy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213</Words>
  <Application>WPS 演示</Application>
  <PresentationFormat>宽屏</PresentationFormat>
  <Paragraphs>20</Paragraphs>
  <Slides>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6</vt:i4>
      </vt:variant>
    </vt:vector>
  </HeadingPairs>
  <TitlesOfParts>
    <vt:vector size="17" baseType="lpstr">
      <vt:lpstr>Arial</vt:lpstr>
      <vt:lpstr>宋体</vt:lpstr>
      <vt:lpstr>Wingdings</vt:lpstr>
      <vt:lpstr>Arial Unicode MS</vt:lpstr>
      <vt:lpstr>Calibri</vt:lpstr>
      <vt:lpstr>微软雅黑</vt:lpstr>
      <vt:lpstr>Wingdings</vt:lpstr>
      <vt:lpstr>MiSans Normal</vt:lpstr>
      <vt:lpstr>MiSans Heavy</vt:lpstr>
      <vt:lpstr>WPS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感谢您的观看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Longer</dc:creator>
  <cp:lastModifiedBy> Cooool</cp:lastModifiedBy>
  <cp:revision>3</cp:revision>
  <dcterms:created xsi:type="dcterms:W3CDTF">2023-08-09T12:44:00Z</dcterms:created>
  <dcterms:modified xsi:type="dcterms:W3CDTF">2024-01-08T10:39:25Z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2052-12.1.0.16120</vt:lpwstr>
  </property>
</Properties>
</file>