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56" r:id="rId4"/>
    <p:sldId id="258" r:id="rId5"/>
    <p:sldId id="265" r:id="rId6"/>
    <p:sldId id="266" r:id="rId7"/>
    <p:sldId id="261" r:id="rId8"/>
    <p:sldId id="259" r:id="rId9"/>
    <p:sldId id="260" r:id="rId10"/>
    <p:sldId id="262"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gs" Target="tags/tag102.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3.svg"/><Relationship Id="rId8" Type="http://schemas.openxmlformats.org/officeDocument/2006/relationships/image" Target="../media/image2.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1" Type="http://schemas.openxmlformats.org/officeDocument/2006/relationships/tags" Target="../tags/tag13.xml"/><Relationship Id="rId20" Type="http://schemas.openxmlformats.org/officeDocument/2006/relationships/tags" Target="../tags/tag12.xml"/><Relationship Id="rId2" Type="http://schemas.openxmlformats.org/officeDocument/2006/relationships/tags" Target="../tags/tag1.xml"/><Relationship Id="rId19" Type="http://schemas.openxmlformats.org/officeDocument/2006/relationships/tags" Target="../tags/tag11.xml"/><Relationship Id="rId18" Type="http://schemas.openxmlformats.org/officeDocument/2006/relationships/tags" Target="../tags/tag10.xml"/><Relationship Id="rId17" Type="http://schemas.openxmlformats.org/officeDocument/2006/relationships/tags" Target="../tags/tag9.xml"/><Relationship Id="rId16" Type="http://schemas.openxmlformats.org/officeDocument/2006/relationships/image" Target="../media/image7.svg"/><Relationship Id="rId15" Type="http://schemas.openxmlformats.org/officeDocument/2006/relationships/image" Target="../media/image6.png"/><Relationship Id="rId14" Type="http://schemas.openxmlformats.org/officeDocument/2006/relationships/tags" Target="../tags/tag8.xml"/><Relationship Id="rId13" Type="http://schemas.openxmlformats.org/officeDocument/2006/relationships/image" Target="../media/image5.svg"/><Relationship Id="rId12" Type="http://schemas.openxmlformats.org/officeDocument/2006/relationships/image" Target="../media/image4.png"/><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1.png"/><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1.png"/><Relationship Id="rId2" Type="http://schemas.openxmlformats.org/officeDocument/2006/relationships/tags" Target="../tags/tag28.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image" Target="../media/image9.sv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1.png"/><Relationship Id="rId2" Type="http://schemas.openxmlformats.org/officeDocument/2006/relationships/tags" Target="../tags/tag37.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1.png"/><Relationship Id="rId2" Type="http://schemas.openxmlformats.org/officeDocument/2006/relationships/tags" Target="../tags/tag4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image" Target="../media/image1.png"/><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image" Target="../media/image1.png"/><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image" Target="../media/image1.png"/><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1.png"/><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image" Target="../media/image10.png"/><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1.png"/><Relationship Id="rId2" Type="http://schemas.openxmlformats.org/officeDocument/2006/relationships/tags" Target="../tags/tag79.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8" name="图片 17"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2" name="任意多边形: 形状 37"/>
          <p:cNvSpPr/>
          <p:nvPr>
            <p:custDataLst>
              <p:tags r:id="rId4"/>
            </p:custDataLst>
          </p:nvPr>
        </p:nvSpPr>
        <p:spPr>
          <a:xfrm flipH="1" flipV="1">
            <a:off x="0" y="-4767"/>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alpha val="50000"/>
                </a:schemeClr>
              </a:gs>
              <a:gs pos="47000">
                <a:schemeClr val="accent1">
                  <a:lumMod val="20000"/>
                  <a:lumOff val="80000"/>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cs typeface="MiSans Normal" panose="00000500000000000000" charset="-122"/>
            </a:endParaRPr>
          </a:p>
        </p:txBody>
      </p:sp>
      <p:sp>
        <p:nvSpPr>
          <p:cNvPr id="16" name="椭圆 15"/>
          <p:cNvSpPr/>
          <p:nvPr>
            <p:custDataLst>
              <p:tags r:id="rId5"/>
            </p:custDataLst>
          </p:nvPr>
        </p:nvSpPr>
        <p:spPr>
          <a:xfrm>
            <a:off x="9721215" y="1270"/>
            <a:ext cx="2416810" cy="2159635"/>
          </a:xfrm>
          <a:prstGeom prst="ellipse">
            <a:avLst/>
          </a:prstGeom>
          <a:gradFill>
            <a:gsLst>
              <a:gs pos="0">
                <a:schemeClr val="accent1">
                  <a:lumMod val="40000"/>
                  <a:lumOff val="60000"/>
                </a:schemeClr>
              </a:gs>
              <a:gs pos="100000">
                <a:schemeClr val="accent2">
                  <a:lumMod val="75000"/>
                </a:schemeClr>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1" name="椭圆 10"/>
          <p:cNvSpPr/>
          <p:nvPr>
            <p:custDataLst>
              <p:tags r:id="rId6"/>
            </p:custDataLst>
          </p:nvPr>
        </p:nvSpPr>
        <p:spPr>
          <a:xfrm rot="20622537">
            <a:off x="2338705" y="2000885"/>
            <a:ext cx="7515225" cy="20396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pic>
        <p:nvPicPr>
          <p:cNvPr id="10" name="图形 12"/>
          <p:cNvPicPr>
            <a:picLocks noChangeAspect="1"/>
          </p:cNvPicPr>
          <p:nvPr>
            <p:custDataLst>
              <p:tags r:id="rId7"/>
            </p:custDataLst>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700000">
            <a:off x="7799705" y="1013460"/>
            <a:ext cx="1157605" cy="1157605"/>
          </a:xfrm>
          <a:prstGeom prst="rect">
            <a:avLst/>
          </a:prstGeom>
        </p:spPr>
      </p:pic>
      <p:sp>
        <p:nvSpPr>
          <p:cNvPr id="9" name="标题" descr="7b0a20202020227461726765744d6f64756c65223a202270726f636573734f6e6c696e65466f6e7473220a7d0a"/>
          <p:cNvSpPr txBox="1">
            <a:spLocks noGrp="1"/>
          </p:cNvSpPr>
          <p:nvPr>
            <p:ph type="title" idx="5" hasCustomPrompt="1"/>
            <p:custDataLst>
              <p:tags r:id="rId10"/>
            </p:custDataLst>
          </p:nvPr>
        </p:nvSpPr>
        <p:spPr>
          <a:xfrm>
            <a:off x="1551940" y="1732280"/>
            <a:ext cx="9091295" cy="2182495"/>
          </a:xfrm>
          <a:prstGeom prst="rect">
            <a:avLst/>
          </a:prstGeom>
          <a:noFill/>
        </p:spPr>
        <p:txBody>
          <a:bodyPr wrap="square" lIns="91440" tIns="45720" rIns="91440" bIns="45720" rtlCol="0" anchor="b" anchorCtr="0">
            <a:normAutofit/>
          </a:bodyPr>
          <a:lstStyle>
            <a:lvl1pPr marL="0" marR="0" lvl="0" algn="ctr" defTabSz="914400" rtl="0" eaLnBrk="1" fontAlgn="auto" latinLnBrk="0" hangingPunct="1">
              <a:lnSpc>
                <a:spcPct val="100000"/>
              </a:lnSpc>
              <a:buClrTx/>
              <a:buSzTx/>
              <a:buFontTx/>
              <a:buNone/>
              <a:defRPr kumimoji="0" lang="zh-CN" altLang="en-US" sz="60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ctr">
              <a:buClrTx/>
              <a:buSzTx/>
              <a:buFontTx/>
            </a:pPr>
            <a:r>
              <a:rPr dirty="0">
                <a:sym typeface="+mn-ea"/>
              </a:rPr>
              <a:t>单击此处编辑标题</a:t>
            </a:r>
            <a:endParaRPr dirty="0">
              <a:sym typeface="+mn-ea"/>
            </a:endParaRPr>
          </a:p>
        </p:txBody>
      </p:sp>
      <p:pic>
        <p:nvPicPr>
          <p:cNvPr id="19" name="图形 16"/>
          <p:cNvPicPr>
            <a:picLocks noChangeAspect="1"/>
          </p:cNvPicPr>
          <p:nvPr>
            <p:custDataLst>
              <p:tags r:id="rId11"/>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10212943" y="5334181"/>
            <a:ext cx="1427948" cy="1427948"/>
          </a:xfrm>
          <a:prstGeom prst="rect">
            <a:avLst/>
          </a:prstGeom>
        </p:spPr>
      </p:pic>
      <p:pic>
        <p:nvPicPr>
          <p:cNvPr id="20" name="图形 1"/>
          <p:cNvPicPr>
            <a:picLocks noChangeAspect="1"/>
          </p:cNvPicPr>
          <p:nvPr>
            <p:custDataLst>
              <p:tags r:id="rId14"/>
            </p:custDataLst>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3241" y="594019"/>
            <a:ext cx="228600" cy="228600"/>
          </a:xfrm>
          <a:prstGeom prst="rect">
            <a:avLst/>
          </a:prstGeom>
        </p:spPr>
      </p:pic>
      <p:sp>
        <p:nvSpPr>
          <p:cNvPr id="8" name="副标题" descr="7b0a20202020227461726765744d6f64756c65223a202270726f636573734f6e6c696e65466f6e7473220a7d0a"/>
          <p:cNvSpPr txBox="1">
            <a:spLocks noGrp="1"/>
          </p:cNvSpPr>
          <p:nvPr>
            <p:ph type="body" idx="2" hasCustomPrompt="1"/>
            <p:custDataLst>
              <p:tags r:id="rId17"/>
            </p:custDataLst>
          </p:nvPr>
        </p:nvSpPr>
        <p:spPr>
          <a:xfrm>
            <a:off x="518160" y="5792470"/>
            <a:ext cx="2536825" cy="699770"/>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zh-CN" altLang="en-US" sz="1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buClrTx/>
              <a:buSzTx/>
              <a:buFontTx/>
            </a:pPr>
            <a:r>
              <a:rPr dirty="0">
                <a:sym typeface="+mn-ea"/>
              </a:rPr>
              <a:t>单击此处编辑文本</a:t>
            </a:r>
            <a:endParaRPr dirty="0">
              <a:sym typeface="+mn-ea"/>
            </a:endParaRPr>
          </a:p>
        </p:txBody>
      </p:sp>
      <p:sp>
        <p:nvSpPr>
          <p:cNvPr id="7" name="副标题" descr="7b0a20202020227461726765744d6f64756c65223a202270726f636573734f6e6c696e65466f6e7473220a7d0a"/>
          <p:cNvSpPr txBox="1">
            <a:spLocks noGrp="1"/>
          </p:cNvSpPr>
          <p:nvPr>
            <p:ph type="body" idx="1" hasCustomPrompt="1"/>
            <p:custDataLst>
              <p:tags r:id="rId18"/>
            </p:custDataLst>
          </p:nvPr>
        </p:nvSpPr>
        <p:spPr>
          <a:xfrm>
            <a:off x="1551940" y="3914775"/>
            <a:ext cx="8883015" cy="774700"/>
          </a:xfrm>
          <a:prstGeom prst="rect">
            <a:avLst/>
          </a:prstGeom>
          <a:noFill/>
        </p:spPr>
        <p:txBody>
          <a:bodyPr vert="horz" wrap="square" lIns="91440" tIns="45720" rIns="91440" bIns="45720" rtlCol="0" anchor="t" anchorCtr="0">
            <a:normAutofit/>
          </a:bodyPr>
          <a:lstStyle>
            <a:lvl1pPr marL="0" marR="0" lvl="0" algn="ctr" defTabSz="914400" rtl="0" eaLnBrk="1" fontAlgn="auto" latinLnBrk="0" hangingPunct="1">
              <a:lnSpc>
                <a:spcPct val="110000"/>
              </a:lnSpc>
              <a:buClrTx/>
              <a:buSzTx/>
              <a:buFontTx/>
              <a:buNone/>
              <a:defRPr kumimoji="0" lang="en-US" altLang="zh-CN" sz="1600" b="0" i="0" u="none" strike="noStrike" kern="1200" cap="none" spc="500" normalizeH="0" baseline="0" noProof="1" dirty="0">
                <a:ln>
                  <a:noFill/>
                </a:ln>
                <a:solidFill>
                  <a:schemeClr val="accent1"/>
                </a:solidFill>
                <a:latin typeface="+mj-ea"/>
                <a:ea typeface="+mj-ea"/>
                <a:cs typeface="MiSans Normal" panose="00000500000000000000" charset="-122"/>
                <a:sym typeface="+mn-ea"/>
              </a:defRPr>
            </a:lvl1pPr>
          </a:lstStyle>
          <a:p>
            <a:pPr lvl="0" algn="ctr">
              <a:lnSpc>
                <a:spcPct val="110000"/>
              </a:lnSpc>
              <a:buClrTx/>
              <a:buSzTx/>
              <a:buFontTx/>
            </a:pPr>
            <a:r>
              <a:rPr>
                <a:sym typeface="+mn-ea"/>
              </a:rPr>
              <a:t>单击此处编辑母版副标题样式</a:t>
            </a:r>
            <a:endParaRPr>
              <a:sym typeface="+mn-ea"/>
            </a:endParaRPr>
          </a:p>
        </p:txBody>
      </p:sp>
      <p:sp>
        <p:nvSpPr>
          <p:cNvPr id="4" name="日期占位符 3"/>
          <p:cNvSpPr>
            <a:spLocks noGrp="1"/>
          </p:cNvSpPr>
          <p:nvPr>
            <p:ph type="dt" sz="half" idx="10"/>
            <p:custDataLst>
              <p:tags r:id="rId19"/>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20"/>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21"/>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8" name="正文" descr="7b0a20202020227461726765744d6f64756c65223a202270726f636573734f6e6c696e65466f6e7473220a7d0a"/>
          <p:cNvSpPr txBox="1">
            <a:spLocks noGrp="1"/>
          </p:cNvSpPr>
          <p:nvPr>
            <p:ph idx="3"/>
            <p:custDataLst>
              <p:tags r:id="rId4"/>
            </p:custDataLst>
          </p:nvPr>
        </p:nvSpPr>
        <p:spPr>
          <a:xfrm>
            <a:off x="608400" y="1490400"/>
            <a:ext cx="10969200" cy="47592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200"/>
              </a:spcBef>
              <a:spcAft>
                <a:spcPts val="0"/>
              </a:spcAft>
              <a:buClr>
                <a:srgbClr val="548235"/>
              </a:buClr>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dirty="0">
                <a:sym typeface="+mn-ea"/>
              </a:rPr>
              <a:t>单击此处编辑母版文本样式</a:t>
            </a:r>
            <a:endParaRPr dirty="0">
              <a:sym typeface="+mn-ea"/>
            </a:endParaRPr>
          </a:p>
          <a:p>
            <a:pPr lvl="1">
              <a:spcBef>
                <a:spcPts val="1200"/>
              </a:spcBef>
              <a:spcAft>
                <a:spcPts val="0"/>
              </a:spcAft>
              <a:buClr>
                <a:srgbClr val="548235"/>
              </a:buClr>
            </a:pPr>
            <a:r>
              <a:rPr dirty="0" err="1">
                <a:sym typeface="+mn-ea"/>
              </a:rPr>
              <a:t>第二级</a:t>
            </a:r>
            <a:endParaRPr dirty="0">
              <a:sym typeface="+mn-ea"/>
            </a:endParaRPr>
          </a:p>
          <a:p>
            <a:pPr lvl="2">
              <a:spcBef>
                <a:spcPts val="1200"/>
              </a:spcBef>
              <a:spcAft>
                <a:spcPts val="0"/>
              </a:spcAft>
              <a:buClr>
                <a:srgbClr val="548235"/>
              </a:buClr>
            </a:pPr>
            <a:r>
              <a:rPr dirty="0" err="1">
                <a:sym typeface="+mn-ea"/>
              </a:rPr>
              <a:t>第三级</a:t>
            </a:r>
            <a:endParaRPr dirty="0">
              <a:sym typeface="+mn-ea"/>
            </a:endParaRPr>
          </a:p>
          <a:p>
            <a:pPr lvl="3">
              <a:spcBef>
                <a:spcPts val="1200"/>
              </a:spcBef>
              <a:spcAft>
                <a:spcPts val="0"/>
              </a:spcAft>
              <a:buClr>
                <a:srgbClr val="548235"/>
              </a:buClr>
            </a:pPr>
            <a:r>
              <a:rPr dirty="0" err="1">
                <a:sym typeface="+mn-ea"/>
              </a:rPr>
              <a:t>第四级</a:t>
            </a:r>
            <a:endParaRPr dirty="0">
              <a:sym typeface="+mn-ea"/>
            </a:endParaRPr>
          </a:p>
          <a:p>
            <a:pPr lvl="4">
              <a:spcBef>
                <a:spcPts val="1200"/>
              </a:spcBef>
              <a:spcAft>
                <a:spcPts val="0"/>
              </a:spcAft>
              <a:buClr>
                <a:srgbClr val="548235"/>
              </a:buClr>
            </a:pPr>
            <a:r>
              <a:rPr dirty="0" err="1">
                <a:sym typeface="+mn-ea"/>
              </a:rPr>
              <a:t>第五级</a:t>
            </a:r>
            <a:endParaRPr dirty="0">
              <a:sym typeface="+mn-ea"/>
            </a:endParaRPr>
          </a:p>
        </p:txBody>
      </p:sp>
      <p:sp>
        <p:nvSpPr>
          <p:cNvPr id="7" name="标题" descr="7b0a20202020227461726765744d6f64756c65223a202270726f636573734f6e6c696e65466f6e7473220a7d0a"/>
          <p:cNvSpPr txBox="1">
            <a:spLocks noGrp="1"/>
          </p:cNvSpPr>
          <p:nvPr>
            <p:ph type="title" idx="2"/>
            <p:custDataLst>
              <p:tags r:id="rId5"/>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1" name="任意多边形: 形状 37"/>
          <p:cNvSpPr/>
          <p:nvPr>
            <p:custDataLst>
              <p:tags r:id="rId6"/>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dirty="0">
              <a:cs typeface="MiSans Normal" panose="00000500000000000000" charset="-122"/>
            </a:endParaRPr>
          </a:p>
        </p:txBody>
      </p:sp>
      <p:sp>
        <p:nvSpPr>
          <p:cNvPr id="4" name="日期占位符 3"/>
          <p:cNvSpPr>
            <a:spLocks noGrp="1"/>
          </p:cNvSpPr>
          <p:nvPr>
            <p:ph type="dt" sz="half" idx="10"/>
            <p:custDataLst>
              <p:tags r:id="rId7"/>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8" name="图片 7"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3" name="椭圆 22"/>
          <p:cNvSpPr/>
          <p:nvPr>
            <p:custDataLst>
              <p:tags r:id="rId4"/>
            </p:custDataLst>
          </p:nvPr>
        </p:nvSpPr>
        <p:spPr>
          <a:xfrm>
            <a:off x="10795" y="3653790"/>
            <a:ext cx="3129915" cy="3204210"/>
          </a:xfrm>
          <a:prstGeom prst="ellipse">
            <a:avLst/>
          </a:prstGeom>
          <a:solidFill>
            <a:schemeClr val="accent1">
              <a:alpha val="20000"/>
            </a:schemeClr>
          </a:solidFill>
          <a:ln>
            <a:noFill/>
          </a:ln>
          <a:effectLst>
            <a:softEdge rad="762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0"/>
                </a:schemeClr>
              </a:solidFill>
            </a:endParaRPr>
          </a:p>
        </p:txBody>
      </p:sp>
      <p:sp>
        <p:nvSpPr>
          <p:cNvPr id="7" name="内容占位符 6"/>
          <p:cNvSpPr>
            <a:spLocks noGrp="1"/>
          </p:cNvSpPr>
          <p:nvPr>
            <p:ph idx="2"/>
            <p:custDataLst>
              <p:tags r:id="rId5"/>
            </p:custDataLst>
          </p:nvPr>
        </p:nvSpPr>
        <p:spPr>
          <a:xfrm>
            <a:off x="820490" y="1561381"/>
            <a:ext cx="10248193" cy="4246963"/>
          </a:xfrm>
          <a:prstGeom prst="rect">
            <a:avLst/>
          </a:prstGeom>
        </p:spPr>
        <p:txBody>
          <a:bodyPr/>
          <a:lstStyle/>
          <a:p>
            <a:pPr algn="ctr"/>
            <a:endParaRPr lang="zh-CN" altLang="en-US" dirty="0"/>
          </a:p>
        </p:txBody>
      </p:sp>
      <p:sp>
        <p:nvSpPr>
          <p:cNvPr id="6" name="标题"/>
          <p:cNvSpPr txBox="1">
            <a:spLocks noGrp="1"/>
          </p:cNvSpPr>
          <p:nvPr>
            <p:ph type="title" idx="1"/>
            <p:custDataLst>
              <p:tags r:id="rId6"/>
            </p:custDataLst>
          </p:nvPr>
        </p:nvSpPr>
        <p:spPr>
          <a:xfrm>
            <a:off x="820489" y="734130"/>
            <a:ext cx="10248193" cy="646331"/>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en-US" altLang="zh-CN" sz="3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r>
              <a:rPr dirty="0" err="1">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11" name="图片 10"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0" name="椭圆 9"/>
          <p:cNvSpPr/>
          <p:nvPr>
            <p:custDataLst>
              <p:tags r:id="rId4"/>
            </p:custDataLst>
          </p:nvPr>
        </p:nvSpPr>
        <p:spPr>
          <a:xfrm>
            <a:off x="635" y="2720975"/>
            <a:ext cx="4062095" cy="4137025"/>
          </a:xfrm>
          <a:prstGeom prst="ellipse">
            <a:avLst/>
          </a:prstGeom>
          <a:solidFill>
            <a:schemeClr val="accent1">
              <a:lumMod val="60000"/>
              <a:lumOff val="40000"/>
              <a:alpha val="50000"/>
            </a:schemeClr>
          </a:solidFill>
          <a:ln>
            <a:noFill/>
          </a:ln>
          <a:effectLst>
            <a:softEdge rad="1155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0"/>
                </a:schemeClr>
              </a:solidFill>
              <a:cs typeface="MiSans Normal" panose="00000500000000000000" charset="-122"/>
            </a:endParaRPr>
          </a:p>
        </p:txBody>
      </p:sp>
      <p:sp>
        <p:nvSpPr>
          <p:cNvPr id="9" name="椭圆 8"/>
          <p:cNvSpPr/>
          <p:nvPr>
            <p:custDataLst>
              <p:tags r:id="rId5"/>
            </p:custDataLst>
          </p:nvPr>
        </p:nvSpPr>
        <p:spPr>
          <a:xfrm>
            <a:off x="9669780" y="635"/>
            <a:ext cx="2522855" cy="2348865"/>
          </a:xfrm>
          <a:prstGeom prst="ellipse">
            <a:avLst/>
          </a:prstGeom>
          <a:gradFill>
            <a:gsLst>
              <a:gs pos="0">
                <a:schemeClr val="accent1">
                  <a:lumMod val="40000"/>
                  <a:lumOff val="60000"/>
                </a:schemeClr>
              </a:gs>
              <a:gs pos="100000">
                <a:schemeClr val="accent1"/>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8" name="节编号"/>
          <p:cNvSpPr txBox="1">
            <a:spLocks noGrp="1"/>
          </p:cNvSpPr>
          <p:nvPr>
            <p:ph type="body" idx="3" hasCustomPrompt="1"/>
            <p:custDataLst>
              <p:tags r:id="rId6"/>
            </p:custDataLst>
          </p:nvPr>
        </p:nvSpPr>
        <p:spPr>
          <a:xfrm>
            <a:off x="2014220" y="2289811"/>
            <a:ext cx="2496820" cy="2117724"/>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en-US" altLang="zh-CN" sz="3600" b="0" i="0" u="none" strike="noStrike" kern="1200" cap="none" spc="0" normalizeH="0" baseline="0" noProof="1" dirty="0">
                <a:ln>
                  <a:solidFill>
                    <a:schemeClr val="accent1"/>
                  </a:solidFill>
                </a:ln>
                <a:noFill/>
                <a:latin typeface="+mj-ea"/>
                <a:ea typeface="+mj-ea"/>
                <a:cs typeface="MiSans Normal" panose="00000500000000000000" charset="-122"/>
                <a:sym typeface="+mn-ea"/>
              </a:defRPr>
            </a:lvl1pPr>
          </a:lstStyle>
          <a:p>
            <a:pPr lvl="0" algn="l">
              <a:buClrTx/>
              <a:buSzTx/>
              <a:buFontTx/>
            </a:pPr>
            <a:r>
              <a:rPr dirty="0" err="1">
                <a:sym typeface="+mn-ea"/>
              </a:rPr>
              <a:t>编辑节编号</a:t>
            </a:r>
            <a:endParaRPr dirty="0">
              <a:sym typeface="+mn-ea"/>
            </a:endParaRPr>
          </a:p>
        </p:txBody>
      </p:sp>
      <p:sp>
        <p:nvSpPr>
          <p:cNvPr id="7" name="标题"/>
          <p:cNvSpPr txBox="1">
            <a:spLocks noGrp="1"/>
          </p:cNvSpPr>
          <p:nvPr>
            <p:ph type="title" idx="2" hasCustomPrompt="1"/>
            <p:custDataLst>
              <p:tags r:id="rId7"/>
            </p:custDataLst>
          </p:nvPr>
        </p:nvSpPr>
        <p:spPr>
          <a:xfrm>
            <a:off x="4511040" y="2289810"/>
            <a:ext cx="3531235" cy="2117090"/>
          </a:xfrm>
          <a:prstGeom prst="rect">
            <a:avLst/>
          </a:prstGeom>
          <a:noFill/>
        </p:spPr>
        <p:txBody>
          <a:bodyPr wrap="square" lIns="0" tIns="0" rIns="0" bIns="0" rtlCol="0" anchor="ctr"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r>
              <a:rPr>
                <a:sym typeface="+mn-ea"/>
              </a:rPr>
              <a:t>单击编辑标题</a:t>
            </a:r>
            <a:endParaRPr>
              <a:sym typeface="+mn-ea"/>
            </a:endParaRPr>
          </a:p>
        </p:txBody>
      </p:sp>
      <p:pic>
        <p:nvPicPr>
          <p:cNvPr id="13" name="图形 10"/>
          <p:cNvPicPr>
            <a:picLocks noChangeAspect="1"/>
          </p:cNvPicPr>
          <p:nvPr>
            <p:custDataLst>
              <p:tags r:id="rId8"/>
            </p:custDataLst>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05136" y="3207049"/>
            <a:ext cx="2155313" cy="352463"/>
          </a:xfrm>
          <a:prstGeom prst="rect">
            <a:avLst/>
          </a:prstGeom>
        </p:spPr>
      </p:pic>
      <p:sp>
        <p:nvSpPr>
          <p:cNvPr id="4" name="日期占位符 3"/>
          <p:cNvSpPr>
            <a:spLocks noGrp="1"/>
          </p:cNvSpPr>
          <p:nvPr>
            <p:ph type="dt" sz="half" idx="10"/>
            <p:custDataLst>
              <p:tags r:id="rId11"/>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3"/>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pic>
        <p:nvPicPr>
          <p:cNvPr id="12" name="图片 11"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10" name="正文"/>
          <p:cNvSpPr txBox="1">
            <a:spLocks noGrp="1"/>
          </p:cNvSpPr>
          <p:nvPr>
            <p:ph idx="3"/>
            <p:custDataLst>
              <p:tags r:id="rId5"/>
            </p:custDataLst>
          </p:nvPr>
        </p:nvSpPr>
        <p:spPr>
          <a:xfrm>
            <a:off x="6400805"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9" name="正文"/>
          <p:cNvSpPr txBox="1">
            <a:spLocks noGrp="1"/>
          </p:cNvSpPr>
          <p:nvPr>
            <p:ph idx="2"/>
            <p:custDataLst>
              <p:tags r:id="rId6"/>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8" name="标题"/>
          <p:cNvSpPr txBox="1">
            <a:spLocks noGrp="1"/>
          </p:cNvSpPr>
          <p:nvPr>
            <p:ph type="title" idx="1"/>
            <p:custDataLst>
              <p:tags r:id="rId7"/>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dirty="0">
                <a:sym typeface="+mn-ea"/>
              </a:rPr>
              <a:t>单击此处编辑母版标题样式</a:t>
            </a:r>
            <a:endParaRPr dirty="0">
              <a:sym typeface="+mn-ea"/>
            </a:endParaRPr>
          </a:p>
        </p:txBody>
      </p:sp>
      <p:sp>
        <p:nvSpPr>
          <p:cNvPr id="5" name="日期占位符 4"/>
          <p:cNvSpPr>
            <a:spLocks noGrp="1"/>
          </p:cNvSpPr>
          <p:nvPr>
            <p:ph type="dt" sz="half" idx="10"/>
            <p:custDataLst>
              <p:tags r:id="rId8"/>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custDataLst>
              <p:tags r:id="rId10"/>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pic>
        <p:nvPicPr>
          <p:cNvPr id="16" name="图片 15"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5"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14" name="正文"/>
          <p:cNvSpPr txBox="1">
            <a:spLocks noGrp="1"/>
          </p:cNvSpPr>
          <p:nvPr>
            <p:ph idx="5"/>
            <p:custDataLst>
              <p:tags r:id="rId5"/>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13" name="标题"/>
          <p:cNvSpPr txBox="1">
            <a:spLocks noGrp="1"/>
          </p:cNvSpPr>
          <p:nvPr>
            <p:ph type="title" idx="4"/>
            <p:custDataLst>
              <p:tags r:id="rId6"/>
            </p:custDataLst>
          </p:nvPr>
        </p:nvSpPr>
        <p:spPr>
          <a:xfrm>
            <a:off x="62352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12" name="正文"/>
          <p:cNvSpPr txBox="1">
            <a:spLocks noGrp="1"/>
          </p:cNvSpPr>
          <p:nvPr>
            <p:ph idx="3"/>
            <p:custDataLst>
              <p:tags r:id="rId7"/>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11" name="标题"/>
          <p:cNvSpPr txBox="1">
            <a:spLocks noGrp="1"/>
          </p:cNvSpPr>
          <p:nvPr>
            <p:ph type="title" idx="2"/>
            <p:custDataLst>
              <p:tags r:id="rId8"/>
            </p:custDataLst>
          </p:nvPr>
        </p:nvSpPr>
        <p:spPr>
          <a:xfrm>
            <a:off x="6084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0" name="标题"/>
          <p:cNvSpPr txBox="1">
            <a:spLocks noGrp="1"/>
          </p:cNvSpPr>
          <p:nvPr>
            <p:ph type="title" idx="1"/>
            <p:custDataLst>
              <p:tags r:id="rId9"/>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endParaRPr>
              <a:sym typeface="+mn-ea"/>
            </a:endParaRPr>
          </a:p>
        </p:txBody>
      </p:sp>
      <p:sp>
        <p:nvSpPr>
          <p:cNvPr id="7" name="日期占位符 6"/>
          <p:cNvSpPr>
            <a:spLocks noGrp="1"/>
          </p:cNvSpPr>
          <p:nvPr>
            <p:ph type="dt" sz="half" idx="10"/>
            <p:custDataLst>
              <p:tags r:id="rId10"/>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custDataLst>
              <p:tags r:id="rId12"/>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6" name="标题"/>
          <p:cNvSpPr txBox="1">
            <a:spLocks noGrp="1"/>
          </p:cNvSpPr>
          <p:nvPr>
            <p:ph type="title" idx="1"/>
            <p:custDataLst>
              <p:tags r:id="rId5"/>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1" name="任意多边形: 形状 37"/>
          <p:cNvSpPr/>
          <p:nvPr>
            <p:custDataLst>
              <p:tags r:id="rId2"/>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pic>
        <p:nvPicPr>
          <p:cNvPr id="10" name="图片 9" descr="雪地上&#10;&#10;中度可信度描述已自动生成"/>
          <p:cNvPicPr>
            <a:picLocks noChangeAspect="1"/>
          </p:cNvPicPr>
          <p:nvPr>
            <p:custDataLst>
              <p:tags r:id="rId3"/>
            </p:custDataLst>
          </p:nvPr>
        </p:nvPicPr>
        <p:blipFill>
          <a:blip r:embed="rId4"/>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日期占位符 1"/>
          <p:cNvSpPr>
            <a:spLocks noGrp="1"/>
          </p:cNvSpPr>
          <p:nvPr>
            <p:ph type="dt" sz="half" idx="10"/>
            <p:custDataLst>
              <p:tags r:id="rId5"/>
            </p:custDataLst>
          </p:nvPr>
        </p:nvSpPr>
        <p:spPr/>
        <p:txBody>
          <a:bodyPr/>
          <a:lstStyle/>
          <a:p>
            <a:fld id="{AFF1154F-E427-4513-B34B-94E36374A1AB}" type="datetimeFigureOut">
              <a:rPr lang="zh-CN" altLang="en-US" smtClean="0"/>
            </a:fld>
            <a:endParaRPr lang="zh-CN" altLang="en-US"/>
          </a:p>
        </p:txBody>
      </p:sp>
      <p:sp>
        <p:nvSpPr>
          <p:cNvPr id="3" name="页脚占位符 2"/>
          <p:cNvSpPr>
            <a:spLocks noGrp="1"/>
          </p:cNvSpPr>
          <p:nvPr>
            <p:ph type="ftr" sz="quarter" idx="11"/>
            <p:custDataLst>
              <p:tags r:id="rId6"/>
            </p:custDataLst>
          </p:nvPr>
        </p:nvSpPr>
        <p:spPr/>
        <p:txBody>
          <a:bodyPr/>
          <a:lstStyle/>
          <a:p>
            <a:endParaRPr lang="zh-CN" altLang="en-US"/>
          </a:p>
        </p:txBody>
      </p:sp>
      <p:sp>
        <p:nvSpPr>
          <p:cNvPr id="4" name="灯片编号占位符 3"/>
          <p:cNvSpPr>
            <a:spLocks noGrp="1"/>
          </p:cNvSpPr>
          <p:nvPr>
            <p:ph type="sldNum" sz="quarter" idx="12"/>
            <p:custDataLst>
              <p:tags r:id="rId7"/>
            </p:custDataLst>
          </p:nvPr>
        </p:nvSpPr>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7" name="正文" descr="7b0a20202020227461726765744d6f64756c65223a202270726f636573734f6e6c696e65466f6e7473220a7d0a"/>
          <p:cNvSpPr txBox="1">
            <a:spLocks noGrp="1"/>
          </p:cNvSpPr>
          <p:nvPr>
            <p:ph idx="1"/>
            <p:custDataLst>
              <p:tags r:id="rId5"/>
            </p:custDataLst>
          </p:nvPr>
        </p:nvSpPr>
        <p:spPr>
          <a:xfrm>
            <a:off x="608330" y="608330"/>
            <a:ext cx="10968990" cy="56483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iSans Normal" panose="00000500000000000000" charset="-122"/>
                <a:ea typeface="MiSans Normal" panose="00000500000000000000" charset="-122"/>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7" name="副标题"/>
          <p:cNvSpPr txBox="1">
            <a:spLocks noGrp="1"/>
          </p:cNvSpPr>
          <p:nvPr>
            <p:ph type="body" idx="2" hasCustomPrompt="1"/>
            <p:custDataLst>
              <p:tags r:id="rId5"/>
            </p:custDataLst>
          </p:nvPr>
        </p:nvSpPr>
        <p:spPr>
          <a:xfrm>
            <a:off x="608400" y="1324800"/>
            <a:ext cx="10969200" cy="39878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dirty="0">
                <a:sym typeface="+mn-ea"/>
              </a:rPr>
              <a:t>单击此处编辑母版副标题样式</a:t>
            </a:r>
            <a:endParaRPr dirty="0">
              <a:sym typeface="+mn-ea"/>
            </a:endParaRPr>
          </a:p>
        </p:txBody>
      </p:sp>
      <p:sp>
        <p:nvSpPr>
          <p:cNvPr id="6" name="标题"/>
          <p:cNvSpPr txBox="1">
            <a:spLocks noGrp="1"/>
          </p:cNvSpPr>
          <p:nvPr>
            <p:ph type="title" idx="1"/>
            <p:custDataLst>
              <p:tags r:id="rId6"/>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14" name="图片 13" descr="雪地上&#10;&#10;中度可信度描述已自动生成"/>
          <p:cNvPicPr>
            <a:picLocks noChangeAspect="1"/>
          </p:cNvPicPr>
          <p:nvPr>
            <p:custDataLst>
              <p:tags r:id="rId2"/>
            </p:custDataLst>
          </p:nvPr>
        </p:nvPicPr>
        <p:blipFill>
          <a:blip r:embed="rId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2" name="椭圆 11"/>
          <p:cNvSpPr/>
          <p:nvPr>
            <p:custDataLst>
              <p:tags r:id="rId4"/>
            </p:custDataLst>
          </p:nvPr>
        </p:nvSpPr>
        <p:spPr>
          <a:xfrm>
            <a:off x="9721215" y="1270"/>
            <a:ext cx="2470785" cy="2159635"/>
          </a:xfrm>
          <a:prstGeom prst="ellipse">
            <a:avLst/>
          </a:prstGeom>
          <a:gradFill>
            <a:gsLst>
              <a:gs pos="0">
                <a:schemeClr val="accent1">
                  <a:lumMod val="40000"/>
                  <a:lumOff val="60000"/>
                </a:schemeClr>
              </a:gs>
              <a:gs pos="100000">
                <a:schemeClr val="accent2">
                  <a:lumMod val="75000"/>
                </a:schemeClr>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37"/>
          <p:cNvSpPr/>
          <p:nvPr>
            <p:custDataLst>
              <p:tags r:id="rId5"/>
            </p:custDataLst>
          </p:nvPr>
        </p:nvSpPr>
        <p:spPr>
          <a:xfrm flipH="1" flipV="1">
            <a:off x="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alpha val="50000"/>
                </a:schemeClr>
              </a:gs>
              <a:gs pos="47000">
                <a:schemeClr val="accent1">
                  <a:lumMod val="20000"/>
                  <a:lumOff val="80000"/>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10" name="椭圆 9"/>
          <p:cNvSpPr/>
          <p:nvPr>
            <p:custDataLst>
              <p:tags r:id="rId6"/>
            </p:custDataLst>
          </p:nvPr>
        </p:nvSpPr>
        <p:spPr>
          <a:xfrm rot="20622537">
            <a:off x="2338705" y="2000885"/>
            <a:ext cx="7515225" cy="20396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pic>
        <p:nvPicPr>
          <p:cNvPr id="11" name="图形 12"/>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rot="2700000">
            <a:off x="7799705" y="1013460"/>
            <a:ext cx="1157605" cy="1157605"/>
          </a:xfrm>
          <a:prstGeom prst="rect">
            <a:avLst/>
          </a:prstGeom>
        </p:spPr>
      </p:pic>
      <p:pic>
        <p:nvPicPr>
          <p:cNvPr id="13" name="图形 16"/>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flipH="1">
            <a:off x="10212943" y="5334181"/>
            <a:ext cx="1427948" cy="1427948"/>
          </a:xfrm>
          <a:prstGeom prst="rect">
            <a:avLst/>
          </a:prstGeom>
        </p:spPr>
      </p:pic>
      <p:sp>
        <p:nvSpPr>
          <p:cNvPr id="8" name="标题"/>
          <p:cNvSpPr txBox="1">
            <a:spLocks noGrp="1"/>
          </p:cNvSpPr>
          <p:nvPr>
            <p:ph type="title" idx="2" hasCustomPrompt="1"/>
            <p:custDataLst>
              <p:tags r:id="rId11"/>
            </p:custDataLst>
          </p:nvPr>
        </p:nvSpPr>
        <p:spPr>
          <a:xfrm>
            <a:off x="1525270" y="1951355"/>
            <a:ext cx="9239250" cy="2146300"/>
          </a:xfrm>
          <a:prstGeom prst="rect">
            <a:avLst/>
          </a:prstGeom>
          <a:noFill/>
        </p:spPr>
        <p:txBody>
          <a:bodyPr wrap="square" lIns="91440" tIns="45720" rIns="91440" bIns="45720" rtlCol="0" anchor="ctr" anchorCtr="0">
            <a:normAutofit/>
          </a:bodyPr>
          <a:lstStyle>
            <a:lvl1pPr marL="0" marR="0" lvl="0" algn="ctr" defTabSz="914400" rtl="0" eaLnBrk="1" fontAlgn="auto" latinLnBrk="0" hangingPunct="1">
              <a:lnSpc>
                <a:spcPct val="100000"/>
              </a:lnSpc>
              <a:buClrTx/>
              <a:buSzTx/>
              <a:buFontTx/>
              <a:buNone/>
              <a:defRPr kumimoji="0" lang="zh-CN" altLang="en-US" sz="80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ctr">
              <a:buClrTx/>
              <a:buSzTx/>
              <a:buFontTx/>
            </a:pPr>
            <a:r>
              <a:rPr dirty="0">
                <a:sym typeface="+mn-ea"/>
              </a:rPr>
              <a:t>单击此处编辑标题</a:t>
            </a:r>
            <a:endParaRPr dirty="0">
              <a:sym typeface="+mn-ea"/>
            </a:endParaRPr>
          </a:p>
        </p:txBody>
      </p:sp>
      <p:sp>
        <p:nvSpPr>
          <p:cNvPr id="7" name="副标题"/>
          <p:cNvSpPr txBox="1">
            <a:spLocks noGrp="1"/>
          </p:cNvSpPr>
          <p:nvPr>
            <p:ph type="body" idx="1" hasCustomPrompt="1"/>
            <p:custDataLst>
              <p:tags r:id="rId12"/>
            </p:custDataLst>
          </p:nvPr>
        </p:nvSpPr>
        <p:spPr>
          <a:xfrm>
            <a:off x="518160" y="5717540"/>
            <a:ext cx="2536825" cy="812800"/>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zh-CN" altLang="en-US" sz="1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buClrTx/>
              <a:buSzTx/>
              <a:buFontTx/>
            </a:pPr>
            <a:r>
              <a:rPr dirty="0">
                <a:sym typeface="+mn-ea"/>
              </a:rPr>
              <a:t>单击此处编辑文本</a:t>
            </a:r>
            <a:endParaRPr dirty="0">
              <a:sym typeface="+mn-ea"/>
            </a:endParaRPr>
          </a:p>
        </p:txBody>
      </p:sp>
      <p:sp>
        <p:nvSpPr>
          <p:cNvPr id="4" name="日期占位符 3"/>
          <p:cNvSpPr>
            <a:spLocks noGrp="1"/>
          </p:cNvSpPr>
          <p:nvPr>
            <p:ph type="dt" sz="half" idx="10"/>
            <p:custDataLst>
              <p:tags r:id="rId13"/>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1" Type="http://schemas.openxmlformats.org/officeDocument/2006/relationships/theme" Target="../theme/theme2.xml"/><Relationship Id="rId20" Type="http://schemas.openxmlformats.org/officeDocument/2006/relationships/tags" Target="../tags/tag97.xml"/><Relationship Id="rId2" Type="http://schemas.openxmlformats.org/officeDocument/2006/relationships/slideLayout" Target="../slideLayouts/slideLayout13.xml"/><Relationship Id="rId19" Type="http://schemas.openxmlformats.org/officeDocument/2006/relationships/tags" Target="../tags/tag96.xml"/><Relationship Id="rId18" Type="http://schemas.openxmlformats.org/officeDocument/2006/relationships/tags" Target="../tags/tag95.xml"/><Relationship Id="rId17" Type="http://schemas.openxmlformats.org/officeDocument/2006/relationships/tags" Target="../tags/tag94.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image" Target="../media/image1.png"/><Relationship Id="rId12" Type="http://schemas.openxmlformats.org/officeDocument/2006/relationships/tags" Target="../tags/tag90.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图片 9" descr="雪地上&#10;&#10;中度可信度描述已自动生成"/>
          <p:cNvPicPr>
            <a:picLocks noChangeAspect="1"/>
          </p:cNvPicPr>
          <p:nvPr>
            <p:custDataLst>
              <p:tags r:id="rId12"/>
            </p:custDataLst>
          </p:nvPr>
        </p:nvPicPr>
        <p:blipFill>
          <a:blip r:embed="rId13"/>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任意多边形: 形状 37"/>
          <p:cNvSpPr/>
          <p:nvPr>
            <p:custDataLst>
              <p:tags r:id="rId14"/>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30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9" name="日期占位符 8"/>
          <p:cNvSpPr>
            <a:spLocks noGrp="1"/>
          </p:cNvSpPr>
          <p:nvPr>
            <p:ph type="dt" sz="half" idx="10"/>
            <p:custDataLst>
              <p:tags r:id="rId15"/>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12" name="页脚占位符 11"/>
          <p:cNvSpPr>
            <a:spLocks noGrp="1"/>
          </p:cNvSpPr>
          <p:nvPr>
            <p:ph type="ftr" sz="quarter" idx="11"/>
            <p:custDataLst>
              <p:tags r:id="rId16"/>
            </p:custDataLst>
          </p:nvPr>
        </p:nvSpPr>
        <p:spPr>
          <a:xfrm>
            <a:off x="4038600" y="6356350"/>
            <a:ext cx="4114800" cy="365125"/>
          </a:xfrm>
        </p:spPr>
        <p:txBody>
          <a:bodyPr/>
          <a:lstStyle/>
          <a:p>
            <a:endParaRPr lang="zh-CN" altLang="en-US"/>
          </a:p>
        </p:txBody>
      </p:sp>
      <p:sp>
        <p:nvSpPr>
          <p:cNvPr id="13" name="灯片编号占位符 12"/>
          <p:cNvSpPr>
            <a:spLocks noGrp="1"/>
          </p:cNvSpPr>
          <p:nvPr>
            <p:ph type="sldNum" sz="quarter" idx="12"/>
            <p:custDataLst>
              <p:tags r:id="rId17"/>
            </p:custDataLst>
          </p:nvPr>
        </p:nvSpPr>
        <p:spPr>
          <a:xfrm>
            <a:off x="8610600" y="6356350"/>
            <a:ext cx="2743200" cy="365125"/>
          </a:xfrm>
        </p:spPr>
        <p:txBody>
          <a:bodyPr/>
          <a:lstStyle/>
          <a:p>
            <a:fld id="{CFDA0808-8B01-405B-8ED6-12013DCE0AF6}" type="slidenum">
              <a:rPr lang="zh-CN" altLang="en-US" smtClean="0"/>
            </a:fld>
            <a:endParaRPr lang="zh-CN" altLang="en-US"/>
          </a:p>
        </p:txBody>
      </p:sp>
      <p:sp>
        <p:nvSpPr>
          <p:cNvPr id="4" name="文本占位符 3"/>
          <p:cNvSpPr>
            <a:spLocks noGrp="1"/>
          </p:cNvSpPr>
          <p:nvPr>
            <p:ph type="body" idx="1"/>
            <p:custDataLst>
              <p:tags r:id="rId18"/>
            </p:custDataLst>
          </p:nvPr>
        </p:nvSpPr>
        <p:spPr>
          <a:xfrm>
            <a:off x="829310" y="1673225"/>
            <a:ext cx="10534650" cy="4503420"/>
          </a:xfrm>
          <a:prstGeom prst="rect">
            <a:avLst/>
          </a:prstGeom>
          <a:ln>
            <a:noFill/>
            <a:prstDash val="sysDash"/>
          </a:ln>
        </p:spPr>
        <p:txBody>
          <a:bodyPr vert="horz" lIns="90000" tIns="46800" rIns="90000" bIns="46800" rtlCol="0">
            <a:normAutofit/>
          </a:bodyPr>
          <a:lstStyle/>
          <a:p>
            <a:pPr marR="0" lvl="0" fontAlgn="auto">
              <a:lnSpc>
                <a:spcPct val="130000"/>
              </a:lnSpc>
              <a:spcBef>
                <a:spcPts val="1200"/>
              </a:spcBef>
              <a:spcAft>
                <a:spcPts val="0"/>
              </a:spcAft>
              <a:buClr>
                <a:srgbClr val="548235"/>
              </a:buClr>
              <a:buSzTx/>
              <a:buChar char="●"/>
            </a:pPr>
            <a:r>
              <a:rPr lang="zh-CN" altLang="en-US"/>
              <a:t>单击此处编辑母版文本样式</a:t>
            </a:r>
            <a:endParaRPr lang="zh-CN" altLang="en-US"/>
          </a:p>
          <a:p>
            <a:pPr lvl="1">
              <a:buChar char="●"/>
              <a:tabLst>
                <a:tab pos="1609725" algn="l"/>
              </a:tabLst>
            </a:pPr>
            <a:r>
              <a:rPr lang="zh-CN" altLang="en-US"/>
              <a:t>二级</a:t>
            </a:r>
            <a:endParaRPr lang="zh-CN" altLang="en-US"/>
          </a:p>
          <a:p>
            <a:pPr lvl="2">
              <a:buChar char="●"/>
            </a:pPr>
            <a:r>
              <a:rPr lang="zh-CN" altLang="en-US"/>
              <a:t>三级</a:t>
            </a:r>
            <a:endParaRPr lang="zh-CN" altLang="en-US"/>
          </a:p>
          <a:p>
            <a:pPr lvl="3">
              <a:buFont typeface="Wingdings" panose="05000000000000000000" charset="0"/>
              <a:buChar char=""/>
            </a:pPr>
            <a:r>
              <a:rPr lang="zh-CN" altLang="en-US"/>
              <a:t>四级</a:t>
            </a:r>
            <a:endParaRPr lang="zh-CN" altLang="en-US"/>
          </a:p>
          <a:p>
            <a:pPr lvl="4"/>
            <a:r>
              <a:rPr lang="zh-CN" altLang="en-US"/>
              <a:t>五级</a:t>
            </a:r>
            <a:endParaRPr lang="zh-CN" altLang="en-US"/>
          </a:p>
        </p:txBody>
      </p:sp>
      <p:sp>
        <p:nvSpPr>
          <p:cNvPr id="2" name="标题占位符 1"/>
          <p:cNvSpPr>
            <a:spLocks noGrp="1"/>
          </p:cNvSpPr>
          <p:nvPr>
            <p:ph type="title"/>
            <p:custDataLst>
              <p:tags r:id="rId19"/>
            </p:custDataLst>
          </p:nvPr>
        </p:nvSpPr>
        <p:spPr>
          <a:xfrm>
            <a:off x="838200" y="457200"/>
            <a:ext cx="10515600" cy="1079500"/>
          </a:xfrm>
          <a:prstGeom prst="rect">
            <a:avLst/>
          </a:prstGeom>
          <a:noFill/>
          <a:ln>
            <a:noFill/>
            <a:prstDash val="sysDash"/>
          </a:ln>
        </p:spPr>
        <p:txBody>
          <a:bodyPr vert="horz" wrap="square" lIns="91440" tIns="45720" rIns="91440" bIns="45720" rtlCol="0" anchor="ctr">
            <a:normAutofit/>
          </a:bodyPr>
          <a:lstStyle/>
          <a:p>
            <a:pPr marL="0" marR="0" lvl="0" fontAlgn="auto">
              <a:lnSpc>
                <a:spcPct val="100000"/>
              </a:lnSpc>
              <a:buClrTx/>
              <a:buSzTx/>
              <a:buFontTx/>
            </a:pPr>
            <a:r>
              <a:rPr lang="zh-CN" altLang="en-US" dirty="0"/>
              <a:t>单击此处编辑母版标题样式</a:t>
            </a:r>
            <a:endParaRPr lang="zh-CN" altLang="en-US" dirty="0"/>
          </a:p>
        </p:txBody>
      </p:sp>
      <p:sp>
        <p:nvSpPr>
          <p:cNvPr id="3"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0" lang="zh-CN" altLang="en-US" sz="3600" b="0" i="0" u="none" strike="noStrike" kern="1200" cap="none" spc="300" normalizeH="0" baseline="0" smtClean="0">
          <a:ln>
            <a:noFill/>
            <a:prstDash val="sysDot"/>
          </a:ln>
          <a:solidFill>
            <a:schemeClr val="tx1">
              <a:lumMod val="85000"/>
              <a:lumOff val="15000"/>
            </a:schemeClr>
          </a:solidFill>
          <a:latin typeface="+mj-ea"/>
          <a:ea typeface="+mj-ea"/>
          <a:cs typeface="MiSans Normal" panose="000005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chemeClr val="tx1">
              <a:lumMod val="75000"/>
              <a:lumOff val="25000"/>
            </a:schemeClr>
          </a:solidFill>
          <a:uFillTx/>
          <a:latin typeface="+mn-ea"/>
          <a:ea typeface="+mn-ea"/>
          <a:cs typeface="MiSans Normal"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6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2pPr>
      <a:lvl3pPr marL="11430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6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3pPr>
      <a:lvl4pPr marL="16002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4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4pPr>
      <a:lvl5pPr marL="20574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4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tags" Target="../tags/tag98.xml"/><Relationship Id="rId2" Type="http://schemas.microsoft.com/office/2007/relationships/media" Target="../media/media1.mp4"/><Relationship Id="rId1" Type="http://schemas.openxmlformats.org/officeDocument/2006/relationships/video" Target="../media/media1.mp4"/></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初识</a:t>
            </a:r>
            <a:r>
              <a:rPr lang="en-US" altLang="zh-CN">
                <a:ln w="22225">
                  <a:solidFill>
                    <a:schemeClr val="accent2"/>
                  </a:solidFill>
                  <a:prstDash val="solid"/>
                </a:ln>
                <a:solidFill>
                  <a:schemeClr val="accent2">
                    <a:lumMod val="40000"/>
                    <a:lumOff val="60000"/>
                  </a:schemeClr>
                </a:solidFill>
                <a:effectLst/>
              </a:rPr>
              <a:t>ESP8266</a:t>
            </a:r>
            <a:endParaRPr lang="en-US" altLang="zh-CN">
              <a:ln w="22225">
                <a:solidFill>
                  <a:schemeClr val="accent2"/>
                </a:solidFill>
                <a:prstDash val="solid"/>
              </a:ln>
              <a:solidFill>
                <a:schemeClr val="accent2">
                  <a:lumMod val="40000"/>
                  <a:lumOff val="60000"/>
                </a:schemeClr>
              </a:solidFill>
              <a:effectLst/>
            </a:endParaRPr>
          </a:p>
        </p:txBody>
      </p:sp>
      <p:sp>
        <p:nvSpPr>
          <p:cNvPr id="3" name="副标题 2"/>
          <p:cNvSpPr>
            <a:spLocks noGrp="1"/>
          </p:cNvSpPr>
          <p:nvPr>
            <p:ph type="subTitle" idx="1"/>
          </p:nvPr>
        </p:nvSpPr>
        <p:spPr/>
        <p:txBody>
          <a:bodyPr/>
          <a:p>
            <a:r>
              <a:rPr lang="en-US" altLang="zh-CN"/>
              <a:t>                                                                                        ----</a:t>
            </a:r>
            <a:r>
              <a:rPr lang="zh-CN" altLang="en-US"/>
              <a:t>点灯</a:t>
            </a:r>
            <a:r>
              <a:rPr lang="zh-CN" altLang="en-US"/>
              <a:t>小实验</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n w="22225">
                  <a:solidFill>
                    <a:schemeClr val="accent2"/>
                  </a:solidFill>
                  <a:prstDash val="solid"/>
                </a:ln>
                <a:solidFill>
                  <a:schemeClr val="accent2">
                    <a:lumMod val="40000"/>
                    <a:lumOff val="60000"/>
                  </a:schemeClr>
                </a:solidFill>
                <a:effectLst/>
              </a:rPr>
              <a:t>初见真容，一见钟情</a:t>
            </a:r>
            <a:r>
              <a:rPr lang="en-US" altLang="zh-CN">
                <a:ln w="22225">
                  <a:solidFill>
                    <a:schemeClr val="accent2"/>
                  </a:solidFill>
                  <a:prstDash val="solid"/>
                </a:ln>
                <a:solidFill>
                  <a:schemeClr val="accent2">
                    <a:lumMod val="40000"/>
                    <a:lumOff val="60000"/>
                  </a:schemeClr>
                </a:solidFill>
                <a:effectLst/>
              </a:rPr>
              <a:t>~</a:t>
            </a:r>
            <a:endParaRPr lang="en-US" altLang="zh-CN">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937895" y="6224270"/>
            <a:ext cx="3897630" cy="368300"/>
          </a:xfrm>
          <a:prstGeom prst="rect">
            <a:avLst/>
          </a:prstGeom>
          <a:noFill/>
        </p:spPr>
        <p:txBody>
          <a:bodyPr wrap="square" rtlCol="0">
            <a:spAutoFit/>
          </a:bodyPr>
          <a:p>
            <a:r>
              <a:rPr lang="en-US" altLang="zh-CN"/>
              <a:t>esp8266</a:t>
            </a:r>
            <a:r>
              <a:rPr lang="en-US" altLang="zh-CN"/>
              <a:t>Node</a:t>
            </a:r>
            <a:r>
              <a:rPr lang="en-US" altLang="zh-CN"/>
              <a:t>MCU</a:t>
            </a:r>
            <a:endParaRPr lang="en-US" altLang="zh-CN"/>
          </a:p>
        </p:txBody>
      </p:sp>
      <p:pic>
        <p:nvPicPr>
          <p:cNvPr id="6" name="图片 5" descr="1e663a71c2b3e59297c567d4a79fe4d"/>
          <p:cNvPicPr>
            <a:picLocks noChangeAspect="1"/>
          </p:cNvPicPr>
          <p:nvPr/>
        </p:nvPicPr>
        <p:blipFill>
          <a:blip r:embed="rId1"/>
          <a:stretch>
            <a:fillRect/>
          </a:stretch>
        </p:blipFill>
        <p:spPr>
          <a:xfrm>
            <a:off x="3041015" y="1698625"/>
            <a:ext cx="5865495" cy="4518025"/>
          </a:xfrm>
          <a:prstGeom prst="rect">
            <a:avLst/>
          </a:prstGeom>
        </p:spPr>
      </p:pic>
      <p:pic>
        <p:nvPicPr>
          <p:cNvPr id="8" name="内容占位符 7" descr="微信图片_20240108172733"/>
          <p:cNvPicPr>
            <a:picLocks noChangeAspect="1"/>
          </p:cNvPicPr>
          <p:nvPr>
            <p:ph idx="1"/>
          </p:nvPr>
        </p:nvPicPr>
        <p:blipFill>
          <a:blip r:embed="rId2"/>
          <a:stretch>
            <a:fillRect/>
          </a:stretch>
        </p:blipFill>
        <p:spPr>
          <a:xfrm>
            <a:off x="937895" y="1830705"/>
            <a:ext cx="2103120" cy="3962400"/>
          </a:xfrm>
          <a:prstGeom prst="rect">
            <a:avLst/>
          </a:prstGeom>
        </p:spPr>
      </p:pic>
      <p:sp>
        <p:nvSpPr>
          <p:cNvPr id="9" name="文本框 8"/>
          <p:cNvSpPr txBox="1"/>
          <p:nvPr/>
        </p:nvSpPr>
        <p:spPr>
          <a:xfrm>
            <a:off x="7158990" y="855980"/>
            <a:ext cx="4751705" cy="922020"/>
          </a:xfrm>
          <a:prstGeom prst="rect">
            <a:avLst/>
          </a:prstGeom>
          <a:noFill/>
        </p:spPr>
        <p:txBody>
          <a:bodyPr wrap="square" rtlCol="0">
            <a:spAutoFit/>
          </a:bodyPr>
          <a:p>
            <a:r>
              <a:rPr lang="zh-CN" altLang="en-US"/>
              <a:t>NodeMCU是一个开源的IoT物联网硬件开发板。而且它还有一颗地道的“中国芯”—ESP8266模块。</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olidFill>
                  <a:schemeClr val="accent1"/>
                </a:solidFill>
                <a:effectLst>
                  <a:outerShdw blurRad="38100" dist="25400" dir="5400000" algn="ctr" rotWithShape="0">
                    <a:srgbClr val="6E747A">
                      <a:alpha val="43000"/>
                    </a:srgbClr>
                  </a:outerShdw>
                </a:effectLst>
              </a:rPr>
              <a:t>GPIO----(General-purpose input/output)</a:t>
            </a:r>
            <a:r>
              <a:rPr lang="zh-CN" altLang="en-US"/>
              <a:t>输入输出</a:t>
            </a:r>
            <a:endParaRPr lang="zh-CN" altLang="en-US"/>
          </a:p>
        </p:txBody>
      </p:sp>
      <p:sp>
        <p:nvSpPr>
          <p:cNvPr id="3" name="内容占位符 2"/>
          <p:cNvSpPr>
            <a:spLocks noGrp="1"/>
          </p:cNvSpPr>
          <p:nvPr>
            <p:ph idx="1"/>
          </p:nvPr>
        </p:nvSpPr>
        <p:spPr/>
        <p:txBody>
          <a:bodyPr>
            <a:normAutofit lnSpcReduction="10000"/>
          </a:bodyPr>
          <a:p>
            <a:r>
              <a:rPr lang="zh-CN" altLang="en-US">
                <a:solidFill>
                  <a:srgbClr val="FF0000"/>
                </a:solidFill>
              </a:rPr>
              <a:t>输出模式</a:t>
            </a:r>
            <a:endParaRPr lang="zh-CN" altLang="en-US">
              <a:solidFill>
                <a:srgbClr val="FF0000"/>
              </a:solidFill>
            </a:endParaRPr>
          </a:p>
          <a:p>
            <a:r>
              <a:rPr lang="zh-CN" altLang="en-US" sz="2000"/>
              <a:t>当我们编程把GPIO引脚配置为输出模式的时候，可以控制引脚输出高电平或者低电平，如果芯片供电为5V，我们设置GPIO引脚为高电平，使用万用表测量GPIO的引脚可以量到引脚的电压为5V，反之设置GPIO引脚为低电平，那么通过万用表测试GPIO的引脚电压为0V。如果芯片的供电为3.3V，那么如果引脚设置为输出且为高电平的时候的引脚的电压为3.3v，所以我们可以知道GPIO上面的引脚的高电平的电压等于芯片的供电电压。</a:t>
            </a:r>
            <a:r>
              <a:rPr lang="zh-CN" altLang="en-US" sz="2000">
                <a:solidFill>
                  <a:srgbClr val="FF0000"/>
                </a:solidFill>
              </a:rPr>
              <a:t>（听你的）</a:t>
            </a:r>
            <a:endParaRPr lang="zh-CN" altLang="en-US" sz="2000"/>
          </a:p>
          <a:p>
            <a:r>
              <a:rPr lang="zh-CN" altLang="en-US">
                <a:solidFill>
                  <a:srgbClr val="FF0000"/>
                </a:solidFill>
              </a:rPr>
              <a:t>输入模式</a:t>
            </a:r>
            <a:endParaRPr lang="zh-CN" altLang="en-US">
              <a:solidFill>
                <a:srgbClr val="FF0000"/>
              </a:solidFill>
            </a:endParaRPr>
          </a:p>
          <a:p>
            <a:r>
              <a:rPr lang="zh-CN" altLang="en-US" sz="2000"/>
              <a:t>当我们编程把芯片的引脚配置为输入模式的时候，我们可以读取芯片的某个寄存器可以知道引脚上面的电压是高电平还是低电平</a:t>
            </a:r>
            <a:r>
              <a:rPr lang="zh-CN" altLang="en-US"/>
              <a:t>。</a:t>
            </a:r>
            <a:r>
              <a:rPr lang="zh-CN" altLang="en-US" sz="2000">
                <a:solidFill>
                  <a:srgbClr val="FF0000"/>
                </a:solidFill>
              </a:rPr>
              <a:t>（听他的）</a:t>
            </a:r>
            <a:endParaRPr lang="zh-CN" altLang="en-US" sz="2000"/>
          </a:p>
          <a:p>
            <a:r>
              <a:rPr lang="zh-CN" altLang="en-US" sz="2800">
                <a:solidFill>
                  <a:srgbClr val="FF0000"/>
                </a:solidFill>
              </a:rPr>
              <a:t>两种状态：</a:t>
            </a:r>
            <a:r>
              <a:rPr lang="zh-CN" altLang="en-US" sz="2000"/>
              <a:t>高电平（</a:t>
            </a:r>
            <a:r>
              <a:rPr lang="en-US" altLang="zh-CN" sz="2000"/>
              <a:t>HIGH</a:t>
            </a:r>
            <a:r>
              <a:rPr lang="zh-CN" altLang="en-US" sz="2000"/>
              <a:t>）、低电平（</a:t>
            </a:r>
            <a:r>
              <a:rPr lang="en-US" altLang="zh-CN" sz="2000"/>
              <a:t>LOW</a:t>
            </a:r>
            <a:r>
              <a:rPr lang="zh-CN" altLang="en-US" sz="2000"/>
              <a:t>）</a:t>
            </a:r>
            <a:endParaRPr lang="zh-CN" altLang="en-US" sz="2000"/>
          </a:p>
          <a:p>
            <a:endParaRPr lang="zh-CN" altLang="en-US" sz="2000"/>
          </a:p>
          <a:p>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n w="22225">
                  <a:solidFill>
                    <a:schemeClr val="accent2"/>
                  </a:solidFill>
                  <a:prstDash val="solid"/>
                </a:ln>
                <a:solidFill>
                  <a:schemeClr val="accent2">
                    <a:lumMod val="40000"/>
                    <a:lumOff val="60000"/>
                  </a:schemeClr>
                </a:solidFill>
                <a:effectLst/>
              </a:rPr>
              <a:t>什么需要输入什么需要</a:t>
            </a:r>
            <a:r>
              <a:rPr lang="zh-CN" altLang="en-US">
                <a:ln w="22225">
                  <a:solidFill>
                    <a:schemeClr val="accent2"/>
                  </a:solidFill>
                  <a:prstDash val="solid"/>
                </a:ln>
                <a:solidFill>
                  <a:schemeClr val="accent2">
                    <a:lumMod val="40000"/>
                    <a:lumOff val="60000"/>
                  </a:schemeClr>
                </a:solidFill>
                <a:effectLst/>
              </a:rPr>
              <a:t>输出？？？</a:t>
            </a:r>
            <a:endParaRPr lang="zh-CN" altLang="en-US">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937895" y="6224270"/>
            <a:ext cx="3897630" cy="368300"/>
          </a:xfrm>
          <a:prstGeom prst="rect">
            <a:avLst/>
          </a:prstGeom>
          <a:noFill/>
        </p:spPr>
        <p:txBody>
          <a:bodyPr wrap="square" rtlCol="0">
            <a:spAutoFit/>
          </a:bodyPr>
          <a:p>
            <a:r>
              <a:rPr lang="en-US" altLang="zh-CN"/>
              <a:t>esp8266</a:t>
            </a:r>
            <a:r>
              <a:rPr lang="en-US" altLang="zh-CN"/>
              <a:t>Node</a:t>
            </a:r>
            <a:r>
              <a:rPr lang="en-US" altLang="zh-CN"/>
              <a:t>MCU</a:t>
            </a:r>
            <a:endParaRPr lang="en-US" altLang="zh-CN"/>
          </a:p>
        </p:txBody>
      </p:sp>
      <p:pic>
        <p:nvPicPr>
          <p:cNvPr id="6" name="图片 5" descr="1e663a71c2b3e59297c567d4a79fe4d"/>
          <p:cNvPicPr>
            <a:picLocks noChangeAspect="1"/>
          </p:cNvPicPr>
          <p:nvPr/>
        </p:nvPicPr>
        <p:blipFill>
          <a:blip r:embed="rId1"/>
          <a:stretch>
            <a:fillRect/>
          </a:stretch>
        </p:blipFill>
        <p:spPr>
          <a:xfrm>
            <a:off x="3041015" y="1698625"/>
            <a:ext cx="5865495" cy="4518025"/>
          </a:xfrm>
          <a:prstGeom prst="rect">
            <a:avLst/>
          </a:prstGeom>
        </p:spPr>
      </p:pic>
      <p:pic>
        <p:nvPicPr>
          <p:cNvPr id="8" name="内容占位符 7" descr="微信图片_20240108172733"/>
          <p:cNvPicPr>
            <a:picLocks noChangeAspect="1"/>
          </p:cNvPicPr>
          <p:nvPr>
            <p:ph idx="1"/>
          </p:nvPr>
        </p:nvPicPr>
        <p:blipFill>
          <a:blip r:embed="rId2"/>
          <a:stretch>
            <a:fillRect/>
          </a:stretch>
        </p:blipFill>
        <p:spPr>
          <a:xfrm>
            <a:off x="937895" y="1830705"/>
            <a:ext cx="2103120" cy="3962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n w="15875">
                  <a:gradFill>
                    <a:gsLst>
                      <a:gs pos="0">
                        <a:schemeClr val="accent1">
                          <a:hueMod val="80000"/>
                        </a:schemeClr>
                      </a:gs>
                      <a:gs pos="100000">
                        <a:schemeClr val="accent1"/>
                      </a:gs>
                    </a:gsLst>
                    <a:lin ang="2700000" scaled="1"/>
                  </a:gradFill>
                </a:ln>
                <a:noFill/>
                <a:effectLst/>
              </a:rPr>
              <a:t>如何点亮它呢？</a:t>
            </a:r>
            <a:endParaRPr lang="zh-CN" altLang="en-US">
              <a:ln w="15875">
                <a:gradFill>
                  <a:gsLst>
                    <a:gs pos="0">
                      <a:schemeClr val="accent1">
                        <a:hueMod val="80000"/>
                      </a:schemeClr>
                    </a:gs>
                    <a:gs pos="100000">
                      <a:schemeClr val="accent1"/>
                    </a:gs>
                  </a:gsLst>
                  <a:lin ang="2700000" scaled="1"/>
                </a:gradFill>
              </a:ln>
              <a:noFill/>
              <a:effectLst/>
            </a:endParaRPr>
          </a:p>
        </p:txBody>
      </p:sp>
      <p:pic>
        <p:nvPicPr>
          <p:cNvPr id="4" name="内容占位符 3" descr="yuanliyu"/>
          <p:cNvPicPr>
            <a:picLocks noChangeAspect="1"/>
          </p:cNvPicPr>
          <p:nvPr>
            <p:ph idx="1"/>
          </p:nvPr>
        </p:nvPicPr>
        <p:blipFill>
          <a:blip r:embed="rId1"/>
          <a:stretch>
            <a:fillRect/>
          </a:stretch>
        </p:blipFill>
        <p:spPr>
          <a:xfrm>
            <a:off x="353060" y="1432560"/>
            <a:ext cx="7216140" cy="4828540"/>
          </a:xfrm>
          <a:prstGeom prst="rect">
            <a:avLst/>
          </a:prstGeom>
        </p:spPr>
      </p:pic>
      <p:pic>
        <p:nvPicPr>
          <p:cNvPr id="5" name="图片 4" descr="000"/>
          <p:cNvPicPr>
            <a:picLocks noChangeAspect="1"/>
          </p:cNvPicPr>
          <p:nvPr/>
        </p:nvPicPr>
        <p:blipFill>
          <a:blip r:embed="rId2"/>
          <a:stretch>
            <a:fillRect/>
          </a:stretch>
        </p:blipFill>
        <p:spPr>
          <a:xfrm>
            <a:off x="5026025" y="745490"/>
            <a:ext cx="2543175" cy="3009900"/>
          </a:xfrm>
          <a:prstGeom prst="rect">
            <a:avLst/>
          </a:prstGeom>
        </p:spPr>
      </p:pic>
      <p:pic>
        <p:nvPicPr>
          <p:cNvPr id="6" name="图片 5" descr="333"/>
          <p:cNvPicPr>
            <a:picLocks noChangeAspect="1"/>
          </p:cNvPicPr>
          <p:nvPr/>
        </p:nvPicPr>
        <p:blipFill>
          <a:blip r:embed="rId3"/>
          <a:stretch>
            <a:fillRect/>
          </a:stretch>
        </p:blipFill>
        <p:spPr>
          <a:xfrm>
            <a:off x="7632700" y="870585"/>
            <a:ext cx="4294505" cy="52787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理论</a:t>
            </a:r>
            <a:r>
              <a:rPr lang="zh-CN" altLang="en-US"/>
              <a:t>成立，实践</a:t>
            </a:r>
            <a:r>
              <a:rPr lang="zh-CN" altLang="en-US"/>
              <a:t>开始</a:t>
            </a:r>
            <a:endParaRPr lang="zh-CN" altLang="en-US"/>
          </a:p>
        </p:txBody>
      </p:sp>
      <p:pic>
        <p:nvPicPr>
          <p:cNvPr id="7" name="内容占位符 6" descr="999"/>
          <p:cNvPicPr>
            <a:picLocks noChangeAspect="1"/>
          </p:cNvPicPr>
          <p:nvPr>
            <p:ph idx="1"/>
          </p:nvPr>
        </p:nvPicPr>
        <p:blipFill>
          <a:blip r:embed="rId1"/>
          <a:stretch>
            <a:fillRect/>
          </a:stretch>
        </p:blipFill>
        <p:spPr>
          <a:xfrm>
            <a:off x="748665" y="1648460"/>
            <a:ext cx="7829550" cy="41814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看看我们的</a:t>
            </a:r>
            <a:r>
              <a:rPr lang="zh-CN" altLang="en-US"/>
              <a:t>成果</a:t>
            </a:r>
            <a:endParaRPr lang="zh-CN" altLang="en-US"/>
          </a:p>
        </p:txBody>
      </p:sp>
      <p:pic>
        <p:nvPicPr>
          <p:cNvPr id="4" name="7aa7699224423c70fdca327ef08275a9">
            <a:hlinkClick r:id="" action="ppaction://media"/>
          </p:cNvPr>
          <p:cNvPicPr/>
          <p:nvPr>
            <p:ph idx="1"/>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4984750" y="302895"/>
            <a:ext cx="6727825" cy="635889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2"/>
            <p:custDataLst>
              <p:tags r:id="rId1"/>
            </p:custDataLst>
          </p:nvPr>
        </p:nvSpPr>
        <p:spPr/>
        <p:txBody>
          <a:bodyPr/>
          <a:lstStyle/>
          <a:p>
            <a:r>
              <a:rPr lang="zh-CN" altLang="en-US"/>
              <a:t>感谢您的观看</a:t>
            </a:r>
            <a:endParaRPr lang="zh-CN" altLang="en-US"/>
          </a:p>
        </p:txBody>
      </p:sp>
      <p:sp>
        <p:nvSpPr>
          <p:cNvPr id="8" name="文本占位符 7"/>
          <p:cNvSpPr>
            <a:spLocks noGrp="1"/>
          </p:cNvSpPr>
          <p:nvPr>
            <p:ph type="body" idx="1"/>
            <p:custDataLst>
              <p:tags r:id="rId2"/>
            </p:custDataLst>
          </p:nvPr>
        </p:nvSpPr>
        <p:spPr/>
        <p:txBody>
          <a:bodyPr/>
          <a:lstStyle/>
          <a:p>
            <a:r>
              <a:t>下周</a:t>
            </a:r>
            <a:r>
              <a:t>见</a:t>
            </a:r>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1.0"/>
</p:tagLst>
</file>

<file path=ppt/tags/tag10.xml><?xml version="1.0" encoding="utf-8"?>
<p:tagLst xmlns:p="http://schemas.openxmlformats.org/presentationml/2006/main">
  <p:tag name="KSO_WM_UNIT_ISCONTENTSTITLE" val="0"/>
  <p:tag name="KSO_WM_UNIT_ISNUMDGMTITLE" val="0"/>
  <p:tag name="KSO_WM_UNIT_PRESET_TEXT" val="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TEXT_FILL_FORE_SCHEMECOLOR_INDEX_BRIGHTNESS" val="0"/>
  <p:tag name="KSO_WM_UNIT_TEXT_FILL_FORE_SCHEMECOLOR_INDEX" val="6"/>
  <p:tag name="KSO_WM_UNIT_TEXT_FILL_TYPE" val="1"/>
  <p:tag name="KSO_WM_UNIT_CONTENT_GROUP_TYPE" val="contentchip"/>
</p:tagLst>
</file>

<file path=ppt/tags/tag10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custom20230259_9*f*1"/>
  <p:tag name="KSO_WM_TEMPLATE_CATEGORY" val="custom"/>
  <p:tag name="KSO_WM_TEMPLATE_INDEX" val="20230259"/>
  <p:tag name="KSO_WM_UNIT_LAYERLEVEL" val="1"/>
  <p:tag name="KSO_WM_TAG_VERSION" val="1.0"/>
  <p:tag name="KSO_WM_BEAUTIFY_FLAG" val="#wm#"/>
  <p:tag name="KSO_WM_UNIT_SUBTYPE" val="b"/>
  <p:tag name="KSO_WM_UNIT_PRESET_TEXT" val="汇报人：WPS"/>
</p:tagLst>
</file>

<file path=ppt/tags/tag101.xml><?xml version="1.0" encoding="utf-8"?>
<p:tagLst xmlns:p="http://schemas.openxmlformats.org/presentationml/2006/main">
  <p:tag name="KSO_WM_SLIDE_ID" val="custom20230259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259"/>
  <p:tag name="KSO_WM_SLIDE_TYPE" val="endPage"/>
  <p:tag name="KSO_WM_SLIDE_SUBTYPE" val="pureTxt"/>
  <p:tag name="KSO_WM_SLIDE_LAYOUT" val="a_f"/>
  <p:tag name="KSO_WM_SLIDE_LAYOUT_CNT" val="1_1"/>
  <p:tag name="KSO_WM_SPECIAL_SOURCE" val="bdnull"/>
  <p:tag name="KSO_WM_SLIDE_CONTENT_AREA" val="{&quot;left&quot;:&quot;115.4&quot;,&quot;top&quot;:&quot;60.95&quot;,&quot;width&quot;:&quot;732.2&quot;,&quot;height&quot;:&quot;372.4&quot;}"/>
</p:tagLst>
</file>

<file path=ppt/tags/tag102.xml><?xml version="1.0" encoding="utf-8"?>
<p:tagLst xmlns:p="http://schemas.openxmlformats.org/presentationml/2006/main">
  <p:tag name="commondata" val="eyJoZGlkIjoiNTM4Y2Y4ZTkxNTMwNTBmM2ViOTk1N2NlNjgzMjRlMzk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UNIT_TYPE" val="i"/>
  <p:tag name="KSO_WM_UNIT_INDEX" val="1"/>
</p:tagLst>
</file>

<file path=ppt/tags/tag1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编辑母版文本样式&#10;第二级&#10;第三级&#10;第四级&#10;第五级"/>
</p:tagLst>
</file>

<file path=ppt/tags/tag1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此处添加标题"/>
</p:tagLst>
</file>

<file path=ppt/tags/tag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UNIT_TYPE" val="i"/>
  <p:tag name="KSO_WM_UNIT_INDEX"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1.0"/>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UNIT_TYPE" val="i"/>
  <p:tag name="KSO_WM_UNIT_INDEX" val="1"/>
</p:tagLst>
</file>

<file path=ppt/tags/tag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UNIT_TYPE" val="i"/>
  <p:tag name="KSO_WM_UNIT_INDEX"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1"/>
  <p:tag name="KSO_WM_UNIT_LAYERLEVEL" val="1"/>
  <p:tag name="KSO_WM_TAG_VERSION" val="1.0"/>
  <p:tag name="KSO_WM_BEAUTIFY_FLAG" val="#wm#"/>
  <p:tag name="KSO_WM_SLIDE_CONTENT_AREA" val="{&quot;left&quot;:&quot;64.60551&quot;,&quot;top&quot;:&quot;122.9434&quot;,&quot;width&quot;:&quot;806.9443&quot;,&quot;height&quot;:&quot;334.4065&quot;}"/>
  <p:tag name="KSO_WM_UNIT_INDEX" val="1"/>
</p:tagLst>
</file>

<file path=ppt/tags/tag24.xml><?xml version="1.0" encoding="utf-8"?>
<p:tagLst xmlns:p="http://schemas.openxmlformats.org/presentationml/2006/main">
  <p:tag name="KSO_WM_UNIT_ISCONTENTSTITLE" val="1"/>
  <p:tag name="KSO_WM_UNIT_ISNUMDGMTITLE" val="0"/>
  <p:tag name="KSO_WM_UNIT_PRESET_TEXT" val="CONTENT"/>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1.0"/>
</p:tagLst>
</file>

<file path=ppt/tags/tag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31.xml><?xml version="1.0" encoding="utf-8"?>
<p:tagLst xmlns:p="http://schemas.openxmlformats.org/presentationml/2006/main">
  <p:tag name="KSO_WM_UNIT_PRESET_TEXT" val="PART-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1.0"/>
  <p:tag name="KSO_WM_BEAUTIFY_FLAG" val="#wm#"/>
  <p:tag name="KSO_WM_UNIT_CONTENT_GROUP_TYPE" val="contentchip"/>
</p:tagLst>
</file>

<file path=ppt/tags/tag3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contentchip"/>
  <p:tag name="KSO_WM_UNIT_PRESET_TEXT" val="添加章节标题"/>
</p:tagLst>
</file>

<file path=ppt/tags/tag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 name="KSO_WM_UNIT_CONTENT_GROUP_TYPE" val="contentchip"/>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UNIT_TYPE" val="i"/>
  <p:tag name="KSO_WM_UNIT_INDEX" val="1"/>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UNIT_TYPE" val="i"/>
  <p:tag name="KSO_WM_UNIT_INDEX" val="2"/>
</p:tagLst>
</file>

<file path=ppt/tags/tag3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1.0"/>
  <p:tag name="KSO_WM_UNIT_CONTENT_GROUP_TYPE" val="contentchip"/>
</p:tagLst>
</file>

<file path=ppt/tags/tag4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4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 name="KSO_WM_UNIT_CONTENT_GROUP_TYPE" val="titlestyle"/>
  <p:tag name="KSO_WM_UNIT_PRESET_TEXT" val="单击此处添加标题"/>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UNIT_TYPE" val="i"/>
  <p:tag name="KSO_WM_UNIT_INDEX" val="1"/>
</p:tagLst>
</file>

<file path=ppt/tags/tag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UNIT_TYPE" val="i"/>
  <p:tag name="KSO_WM_UNIT_INDEX" val="2"/>
</p:tagLst>
</file>

<file path=ppt/tags/tag4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4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1.0"/>
  <p:tag name="KSO_WM_BEAUTIFY_FLAG" val="#wm#"/>
  <p:tag name="KSO_WM_UNIT_PRESET_TEXT" val="单击此处添加标题"/>
</p:tagLst>
</file>

<file path=ppt/tags/tag4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1.0"/>
  <p:tag name="KSO_WM_UNIT_CONTENT_GROUP_TYPE" val="contentchip"/>
</p:tagLst>
</file>

<file path=ppt/tags/tag5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1.0"/>
  <p:tag name="KSO_WM_BEAUTIFY_FLAG" val="#wm#"/>
  <p:tag name="KSO_WM_UNIT_PRESET_TEXT" val="单击此处添加标题"/>
</p:tagLst>
</file>

<file path=ppt/tags/tag5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 name="KSO_WM_UNIT_CONTENT_GROUP_TYPE" val="titlestyle"/>
  <p:tag name="KSO_WM_UNIT_PRESET_TEXT" val="单击此处添加标题"/>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UNIT_TYPE" val="i"/>
  <p:tag name="KSO_WM_UNIT_INDEX" val="1"/>
</p:tagLst>
</file>

<file path=ppt/tags/tag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UNIT_TYPE" val="i"/>
  <p:tag name="KSO_WM_UNIT_INDEX" val="2"/>
</p:tagLst>
</file>

<file path=ppt/tags/tag5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1.0"/>
  <p:tag name="KSO_WM_BEAUTIFY_FLAG" val="#wm#"/>
  <p:tag name="KSO_WM_UNIT_CONTENT_GROUP_TYPE" val="titlestyle"/>
  <p:tag name="KSO_WM_UNIT_PRESET_TEXT" val="单击此处添加标题"/>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UNIT_TYPE" val="i"/>
  <p:tag name="KSO_WM_UNIT_INDEX" val="2"/>
</p:tagLst>
</file>

<file path=ppt/tags/tag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UNIT_TYPE" val="i"/>
  <p:tag name="KSO_WM_UNIT_INDEX" val="1"/>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UNIT_TYPE" val="i"/>
  <p:tag name="KSO_WM_UNIT_INDEX" val="2"/>
</p:tagLst>
</file>

<file path=ppt/tags/tag6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1.0"/>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UNIT_TYPE" val="i"/>
  <p:tag name="KSO_WM_UNIT_INDEX" val="1"/>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UNIT_TYPE" val="i"/>
  <p:tag name="KSO_WM_UNIT_INDEX" val="2"/>
</p:tagLst>
</file>

<file path=ppt/tags/tag74.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1.0"/>
  <p:tag name="KSO_WM_BEAUTIFY_FLAG" val="#wm#"/>
  <p:tag name="KSO_WM_UNIT_CONTENT_GROUP_TYPE" val="titlestyle"/>
  <p:tag name="KSO_WM_UNIT_PRESET_TEXT" val="单击此处添加副标题"/>
</p:tagLst>
</file>

<file path=ppt/tags/tag7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1.0"/>
  <p:tag name="KSO_WM_BEAUTIFY_FLAG" val="#wm#"/>
  <p:tag name="KSO_WM_UNIT_CONTENT_GROUP_TYPE" val="titlestyle"/>
  <p:tag name="KSO_WM_UNIT_PRESET_TEXT" val="单击此处添加标题"/>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1.0"/>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 name="KSO_WM_UNIT_CONTENT_GROUP_TYPE" val="contentchip"/>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 name="KSO_WM_UNIT_CONTENT_GROUP_TYPE" val="contentchip"/>
</p:tagLst>
</file>

<file path=ppt/tags/tag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85.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 name="KSO_WM_UNIT_CONTENT_GROUP_TYPE" val="contentchip"/>
</p:tagLst>
</file>

<file path=ppt/tags/tag86.xml><?xml version="1.0" encoding="utf-8"?>
<p:tagLst xmlns:p="http://schemas.openxmlformats.org/presentationml/2006/main">
  <p:tag name="KSO_WM_UNIT_ISCONTENTSTITLE" val="0"/>
  <p:tag name="KSO_WM_UNIT_ISNUMDGMTITLE" val="0"/>
  <p:tag name="KSO_WM_UNIT_PRESET_TEXT" val="汇报人：稻小壳"/>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 name="KSO_WM_UNIT_SUBTYPE" val="b"/>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ISCONTENTSTITLE" val="0"/>
  <p:tag name="KSO_WM_UNIT_ISNUMDGMTITLE" val="0"/>
  <p:tag name="KSO_WM_UNIT_PRESET_TEXT" val="汇报人：稻小壳"/>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SUBTYPE" val="b"/>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UNIT_TYPE" val="i"/>
  <p:tag name="KSO_WM_UNIT_INDEX" val="1"/>
</p:tagLst>
</file>

<file path=ppt/tags/tag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UNIT_TYPE" val="i"/>
  <p:tag name="KSO_WM_UNIT_INDEX"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59"/>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59"/>
</p:tagLst>
</file>

<file path=ppt/tags/tag97.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259"/>
  <p:tag name="KSO_WM_SPECIAL_SOURCE" val="bdnull"/>
  <p:tag name="KSO_WM_TEMPLATE_THUMBS_INDEX" val="1、9"/>
</p:tagLst>
</file>

<file path=ppt/tags/tag98.xml><?xml version="1.0" encoding="utf-8"?>
<p:tagLst xmlns:p="http://schemas.openxmlformats.org/presentationml/2006/main">
  <p:tag name="KSO_WM_MEDIACOVER_FLAG" val="1"/>
  <p:tag name="KSO_WM_UNIT_MEDIACOVER_BTN_STATE" val="1"/>
  <p:tag name="KSO_WM_UNIT_MEDIACOVER_BTNRECT" val="5078*4788*437*437"/>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9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9_9*a*1"/>
  <p:tag name="KSO_WM_TEMPLATE_CATEGORY" val="custom"/>
  <p:tag name="KSO_WM_TEMPLATE_INDEX" val="20230259"/>
  <p:tag name="KSO_WM_UNIT_LAYERLEVEL" val="1"/>
  <p:tag name="KSO_WM_TAG_VERSION" val="1.0"/>
  <p:tag name="KSO_WM_BEAUTIFY_FLAG" val="#wm#"/>
  <p:tag name="KSO_WM_UNIT_CONTENT_GROUP_TYPE" val="contentchip"/>
  <p:tag name="KSO_WM_UNIT_PRESET_TEXT" val="感谢您的观看"/>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77">
      <a:dk1>
        <a:sysClr val="windowText" lastClr="000000"/>
      </a:dk1>
      <a:lt1>
        <a:sysClr val="window" lastClr="FFFFFF"/>
      </a:lt1>
      <a:dk2>
        <a:srgbClr val="283B19"/>
      </a:dk2>
      <a:lt2>
        <a:srgbClr val="E3EDE4"/>
      </a:lt2>
      <a:accent1>
        <a:srgbClr val="548235"/>
      </a:accent1>
      <a:accent2>
        <a:srgbClr val="507952"/>
      </a:accent2>
      <a:accent3>
        <a:srgbClr val="4C706E"/>
      </a:accent3>
      <a:accent4>
        <a:srgbClr val="48688B"/>
      </a:accent4>
      <a:accent5>
        <a:srgbClr val="445FA7"/>
      </a:accent5>
      <a:accent6>
        <a:srgbClr val="4056C4"/>
      </a:accent6>
      <a:hlink>
        <a:srgbClr val="0563C1"/>
      </a:hlink>
      <a:folHlink>
        <a:srgbClr val="954F72"/>
      </a:folHlink>
    </a:clrScheme>
    <a:fontScheme name="自定义 21">
      <a:majorFont>
        <a:latin typeface="MiSans Heavy"/>
        <a:ea typeface="MiSans Heavy"/>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Words>
  <Application>WPS 演示</Application>
  <PresentationFormat>宽屏</PresentationFormat>
  <Paragraphs>34</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8</vt:i4>
      </vt:variant>
    </vt:vector>
  </HeadingPairs>
  <TitlesOfParts>
    <vt:vector size="19" baseType="lpstr">
      <vt:lpstr>Arial</vt:lpstr>
      <vt:lpstr>宋体</vt:lpstr>
      <vt:lpstr>Wingdings</vt:lpstr>
      <vt:lpstr>Wingdings</vt:lpstr>
      <vt:lpstr>MiSans Normal</vt:lpstr>
      <vt:lpstr>微软雅黑</vt:lpstr>
      <vt:lpstr>Calibri</vt:lpstr>
      <vt:lpstr>Arial Unicode MS</vt:lpstr>
      <vt:lpstr>MiSans Heavy</vt:lpstr>
      <vt:lpstr>WPS</vt:lpstr>
      <vt:lpstr>Office 主题</vt:lpstr>
      <vt:lpstr>初识ESP8266</vt:lpstr>
      <vt:lpstr>初见真容，一见钟情~</vt:lpstr>
      <vt:lpstr>GPIO----(General-purpose input/output)输入输出</vt:lpstr>
      <vt:lpstr>什么需要输入什么需要输出？？？</vt:lpstr>
      <vt:lpstr>如何点亮它呢？</vt:lpstr>
      <vt:lpstr>理论成立，实践开始</vt:lpstr>
      <vt:lpstr>看看我们的成果</vt:lpstr>
      <vt:lpstr>感谢您的观看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Longer</dc:creator>
  <cp:lastModifiedBy> Cooool</cp:lastModifiedBy>
  <cp:revision>5</cp:revision>
  <dcterms:created xsi:type="dcterms:W3CDTF">2023-08-09T12:44:00Z</dcterms:created>
  <dcterms:modified xsi:type="dcterms:W3CDTF">2024-01-15T12:23:29Z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