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7" r:id="rId5"/>
    <p:sldId id="261" r:id="rId6"/>
    <p:sldId id="258" r:id="rId7"/>
    <p:sldId id="259" r:id="rId8"/>
    <p:sldId id="260" r:id="rId9"/>
    <p:sldId id="265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0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image" Target="../media/image7.svg"/><Relationship Id="rId15" Type="http://schemas.openxmlformats.org/officeDocument/2006/relationships/image" Target="../media/image6.png"/><Relationship Id="rId14" Type="http://schemas.openxmlformats.org/officeDocument/2006/relationships/tags" Target="../tags/tag8.xml"/><Relationship Id="rId13" Type="http://schemas.openxmlformats.org/officeDocument/2006/relationships/image" Target="../media/image5.svg"/><Relationship Id="rId12" Type="http://schemas.openxmlformats.org/officeDocument/2006/relationships/image" Target="../media/image4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.png"/><Relationship Id="rId2" Type="http://schemas.openxmlformats.org/officeDocument/2006/relationships/tags" Target="../tags/tag28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image" Target="../media/image9.sv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1.png"/><Relationship Id="rId2" Type="http://schemas.openxmlformats.org/officeDocument/2006/relationships/tags" Target="../tags/tag4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1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../media/image10.png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任意多边形: 形状 37"/>
          <p:cNvSpPr/>
          <p:nvPr>
            <p:custDataLst>
              <p:tags r:id="rId4"/>
            </p:custDataLst>
          </p:nvPr>
        </p:nvSpPr>
        <p:spPr>
          <a:xfrm flipH="1" flipV="1">
            <a:off x="0" y="-4767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721215" y="1270"/>
            <a:ext cx="2416810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0" name="图形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sp>
        <p:nvSpPr>
          <p:cNvPr id="9" name="标题" descr="7b0a20202020227461726765744d6f64756c65223a202270726f636573734f6e6c696e65466f6e7473220a7d0a"/>
          <p:cNvSpPr txBox="1">
            <a:spLocks noGrp="1"/>
          </p:cNvSpPr>
          <p:nvPr>
            <p:ph type="title" idx="5" hasCustomPrompt="1"/>
            <p:custDataLst>
              <p:tags r:id="rId10"/>
            </p:custDataLst>
          </p:nvPr>
        </p:nvSpPr>
        <p:spPr>
          <a:xfrm>
            <a:off x="1551940" y="1732280"/>
            <a:ext cx="9091295" cy="218249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9" name="图形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pic>
        <p:nvPicPr>
          <p:cNvPr id="20" name="图形 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3241" y="594019"/>
            <a:ext cx="228600" cy="228600"/>
          </a:xfrm>
          <a:prstGeom prst="rect">
            <a:avLst/>
          </a:prstGeom>
        </p:spPr>
      </p:pic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17"/>
            </p:custDataLst>
          </p:nvPr>
        </p:nvSpPr>
        <p:spPr>
          <a:xfrm>
            <a:off x="518160" y="5792470"/>
            <a:ext cx="2536825" cy="6997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副标题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正文" descr="7b0a20202020227461726765744d6f64756c65223a202270726f636573734f6e6c696e65466f6e7473220a7d0a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任意多边形: 形状 37"/>
          <p:cNvSpPr/>
          <p:nvPr>
            <p:custDataLst>
              <p:tags r:id="rId6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10795" y="3653790"/>
            <a:ext cx="3129915" cy="320421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2"/>
            <p:custDataLst>
              <p:tags r:id="rId5"/>
            </p:custDataLst>
          </p:nvPr>
        </p:nvSpPr>
        <p:spPr>
          <a:xfrm>
            <a:off x="820490" y="1561381"/>
            <a:ext cx="10248193" cy="4246963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820489" y="734130"/>
            <a:ext cx="10248193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635" y="2720975"/>
            <a:ext cx="4062095" cy="41370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9669780" y="635"/>
            <a:ext cx="2522855" cy="234886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2014220" y="2289811"/>
            <a:ext cx="2496820" cy="21177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7"/>
            </p:custDataLst>
          </p:nvPr>
        </p:nvSpPr>
        <p:spPr>
          <a:xfrm>
            <a:off x="4511040" y="2289810"/>
            <a:ext cx="3531235" cy="21170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13" name="图形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5136" y="3207049"/>
            <a:ext cx="2155313" cy="3524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5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7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8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7"/>
          <p:cNvSpPr/>
          <p:nvPr>
            <p:custDataLst>
              <p:tags r:id="rId2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正文" descr="7b0a20202020227461726765744d6f64756c65223a202270726f636573734f6e6c696e65466f6e7473220a7d0a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9721215" y="1270"/>
            <a:ext cx="2470785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37"/>
          <p:cNvSpPr/>
          <p:nvPr>
            <p:custDataLst>
              <p:tags r:id="rId5"/>
            </p:custDataLst>
          </p:nvPr>
        </p:nvSpPr>
        <p:spPr>
          <a:xfrm flipH="1" flipV="1">
            <a:off x="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1" name="图形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pic>
        <p:nvPicPr>
          <p:cNvPr id="13" name="图形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1"/>
            </p:custDataLst>
          </p:nvPr>
        </p:nvSpPr>
        <p:spPr>
          <a:xfrm>
            <a:off x="1525270" y="1951355"/>
            <a:ext cx="9239250" cy="21463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518160" y="5717540"/>
            <a:ext cx="2536825" cy="8128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image" Target="../media/image1.png"/><Relationship Id="rId12" Type="http://schemas.openxmlformats.org/officeDocument/2006/relationships/tags" Target="../tags/tag9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1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29310" y="1673225"/>
            <a:ext cx="10534650" cy="45034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lvl="2"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lvl="3"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457200"/>
            <a:ext cx="10515600" cy="10795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ESP8266</a:t>
            </a:r>
            <a:r>
              <a:rPr lang="zh-CN" altLang="en-US"/>
              <a:t>的舵机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               ----</a:t>
            </a:r>
            <a:r>
              <a:rPr lang="zh-CN" altLang="en-US"/>
              <a:t>引用点灯科技</a:t>
            </a:r>
            <a:r>
              <a:rPr lang="en-US" altLang="zh-CN"/>
              <a:t>&lt;Blinker.h&gt;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头文件的引用</a:t>
            </a:r>
            <a:endParaRPr lang="zh-CN" altLang="en-US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#include &lt;Servo.h&gt; </a:t>
            </a:r>
            <a:r>
              <a:rPr lang="en-US" altLang="zh-CN"/>
              <a:t>       </a:t>
            </a:r>
            <a:r>
              <a:rPr lang="en-US" altLang="zh-CN" sz="2000"/>
              <a:t>//调用Arduino的库</a:t>
            </a:r>
            <a:r>
              <a:rPr lang="zh-CN" altLang="en-US" sz="2000"/>
              <a:t>函数主要负责舵机的输入输出</a:t>
            </a:r>
            <a:endParaRPr lang="en-US" altLang="zh-CN" sz="2000"/>
          </a:p>
          <a:p>
            <a:r>
              <a:rPr lang="zh-CN" altLang="en-US"/>
              <a:t>#define BLINKER_WIFI</a:t>
            </a:r>
            <a:r>
              <a:rPr lang="en-US" altLang="zh-CN"/>
              <a:t>  </a:t>
            </a:r>
            <a:endParaRPr lang="en-US" altLang="zh-CN" sz="2000"/>
          </a:p>
          <a:p>
            <a:r>
              <a:rPr lang="zh-CN" altLang="en-US"/>
              <a:t>#include &lt;Blinker.h&gt;</a:t>
            </a:r>
            <a:r>
              <a:rPr lang="en-US" altLang="zh-CN"/>
              <a:t>      </a:t>
            </a:r>
            <a:r>
              <a:rPr lang="en-US" altLang="zh-CN" sz="2000">
                <a:sym typeface="+mn-ea"/>
              </a:rPr>
              <a:t>//blinker初始化/选择连接方式----WiFi接入</a:t>
            </a:r>
            <a:endParaRPr lang="en-US" altLang="zh-CN" sz="2000">
              <a:sym typeface="+mn-ea"/>
            </a:endParaRPr>
          </a:p>
          <a:p>
            <a:endParaRPr lang="en-US" altLang="zh-CN"/>
          </a:p>
          <a:p>
            <a:r>
              <a:rPr lang="zh-CN" altLang="en-US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为什么要使用点灯科技的库函数？</a:t>
            </a:r>
            <a:endParaRPr lang="zh-CN" altLang="en-US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zh-CN" altLang="en-US" sz="2000"/>
              <a:t>因为</a:t>
            </a:r>
            <a:r>
              <a:rPr lang="en-US" altLang="zh-CN" sz="2000"/>
              <a:t>ESP8266</a:t>
            </a:r>
            <a:r>
              <a:rPr lang="zh-CN" altLang="en-US" sz="2000"/>
              <a:t>配网以后需要手机操控舵机，如果不引用第三方库函数，则需要自己配置服务器和应用程序</a:t>
            </a:r>
            <a:r>
              <a:rPr lang="en-US" altLang="zh-CN" sz="2000"/>
              <a:t>/</a:t>
            </a:r>
            <a:r>
              <a:rPr lang="zh-CN" altLang="en-US" sz="2000"/>
              <a:t>小程序操作，工作量大，</a:t>
            </a:r>
            <a:r>
              <a:rPr lang="zh-CN" altLang="en-US" sz="2000"/>
              <a:t>复杂度高。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原理与程序解析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内容占位符 3" descr="QQ截图2024010817080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740854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39735" y="2224405"/>
            <a:ext cx="356997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硬件就是地球上的水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r>
              <a:rPr lang="zh-CN" altLang="en-US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把每一颗树（软件）连接到一起</a:t>
            </a:r>
            <a:endParaRPr lang="zh-CN" altLang="en-US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函数变量的定义</a:t>
            </a:r>
            <a:endParaRPr lang="zh-CN" altLang="en-US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" name="内容占位符 3" descr="QQ截图202312102057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5486400" cy="2905125"/>
          </a:xfrm>
          <a:prstGeom prst="rect">
            <a:avLst/>
          </a:prstGeom>
        </p:spPr>
      </p:pic>
      <p:pic>
        <p:nvPicPr>
          <p:cNvPr id="7" name="图片 6" descr="5aba50febde1726a18b60a519d11e86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45" y="0"/>
            <a:ext cx="4786630" cy="6858000"/>
          </a:xfrm>
          <a:prstGeom prst="rect">
            <a:avLst/>
          </a:prstGeom>
        </p:spPr>
      </p:pic>
      <p:sp>
        <p:nvSpPr>
          <p:cNvPr id="8" name="上箭头 7"/>
          <p:cNvSpPr/>
          <p:nvPr/>
        </p:nvSpPr>
        <p:spPr>
          <a:xfrm rot="17160000">
            <a:off x="5772785" y="1938020"/>
            <a:ext cx="262255" cy="388620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双括号 8"/>
          <p:cNvSpPr/>
          <p:nvPr/>
        </p:nvSpPr>
        <p:spPr>
          <a:xfrm>
            <a:off x="7807960" y="4255770"/>
            <a:ext cx="2566035" cy="946785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编写组件函数</a:t>
            </a:r>
            <a:endParaRPr lang="zh-CN" altLang="en-US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" name="内容占位符 3" descr="QQ截图2023121020583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12900"/>
            <a:ext cx="5895975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初始化</a:t>
            </a:r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&amp;</a:t>
            </a:r>
            <a:r>
              <a:rPr lang="zh-CN" altLang="en-US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启动</a:t>
            </a:r>
            <a:endParaRPr lang="zh-CN" altLang="en-US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pic>
        <p:nvPicPr>
          <p:cNvPr id="4" name="内容占位符 3" descr="QQ截图202312102103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7938135" cy="407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下周见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5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59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15.4&quot;,&quot;top&quot;:&quot;60.95&quot;,&quot;width&quot;:&quot;732.2&quot;,&quot;height&quot;:&quot;372.4&quot;}"/>
</p:tagLst>
</file>

<file path=ppt/tags/tag101.xml><?xml version="1.0" encoding="utf-8"?>
<p:tagLst xmlns:p="http://schemas.openxmlformats.org/presentationml/2006/main">
  <p:tag name="commondata" val="eyJoZGlkIjoiNTM4Y2Y4ZTkxNTMwNTBmM2ViOTk1N2NlNjgzMjRlMzk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1"/>
  <p:tag name="KSO_WM_UNIT_LAYERLEVEL" val="1"/>
  <p:tag name="KSO_WM_TAG_VERSION" val="1.0"/>
  <p:tag name="KSO_WM_BEAUTIFY_FLAG" val="#wm#"/>
  <p:tag name="KSO_WM_SLIDE_CONTENT_AREA" val="{&quot;left&quot;:&quot;64.60551&quot;,&quot;top&quot;:&quot;122.9434&quot;,&quot;width&quot;:&quot;806.9443&quot;,&quot;height&quot;:&quot;334.4065&quot;}"/>
  <p:tag name="KSO_WM_UNIT_INDEX" val="1"/>
</p:tagLst>
</file>

<file path=ppt/tags/tag24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1.xml><?xml version="1.0" encoding="utf-8"?>
<p:tagLst xmlns:p="http://schemas.openxmlformats.org/presentationml/2006/main">
  <p:tag name="KSO_WM_UNIT_PRESET_TEXT" val="PART-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contentchip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UNIT_CONTENT_GROUP_TYPE" val="contentchip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PRESET_TEXT" val="单击此处添加标题"/>
</p:tagLst>
</file>

<file path=ppt/tags/tag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UNIT_CONTENT_GROUP_TYPE" val="contentchip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PRESET_TEXT" val="单击此处添加标题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副标题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  <p:tag name="KSO_WM_UNIT_CONTENT_GROUP_TYPE" val="contentchip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  <p:tag name="KSO_WM_UNIT_CONTENT_GROUP_TYPE" val="contentchip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SUBTYPE" val="b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SUBTYPE" val="b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59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59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59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9_9*a*1"/>
  <p:tag name="KSO_WM_TEMPLATE_CATEGORY" val="custom"/>
  <p:tag name="KSO_WM_TEMPLATE_INDEX" val="20230259"/>
  <p:tag name="KSO_WM_UNIT_LAYERLEVEL" val="1"/>
  <p:tag name="KSO_WM_TAG_VERSION" val="1.0"/>
  <p:tag name="KSO_WM_BEAUTIFY_FLAG" val="#wm#"/>
  <p:tag name="KSO_WM_UNIT_CONTENT_GROUP_TYPE" val="contentchip"/>
  <p:tag name="KSO_WM_UNIT_PRESET_TEXT" val="感谢您的观看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59_9*f*1"/>
  <p:tag name="KSO_WM_TEMPLATE_CATEGORY" val="custom"/>
  <p:tag name="KSO_WM_TEMPLATE_INDEX" val="2023025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77">
      <a:dk1>
        <a:sysClr val="windowText" lastClr="000000"/>
      </a:dk1>
      <a:lt1>
        <a:sysClr val="window" lastClr="FFFFFF"/>
      </a:lt1>
      <a:dk2>
        <a:srgbClr val="283B19"/>
      </a:dk2>
      <a:lt2>
        <a:srgbClr val="E3EDE4"/>
      </a:lt2>
      <a:accent1>
        <a:srgbClr val="548235"/>
      </a:accent1>
      <a:accent2>
        <a:srgbClr val="507952"/>
      </a:accent2>
      <a:accent3>
        <a:srgbClr val="4C706E"/>
      </a:accent3>
      <a:accent4>
        <a:srgbClr val="48688B"/>
      </a:accent4>
      <a:accent5>
        <a:srgbClr val="445FA7"/>
      </a:accent5>
      <a:accent6>
        <a:srgbClr val="4056C4"/>
      </a:accent6>
      <a:hlink>
        <a:srgbClr val="0563C1"/>
      </a:hlink>
      <a:folHlink>
        <a:srgbClr val="954F72"/>
      </a:folHlink>
    </a:clrScheme>
    <a:fontScheme name="自定义 2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Wingdings</vt:lpstr>
      <vt:lpstr>MiSans Normal</vt:lpstr>
      <vt:lpstr>MiSans Heavy</vt:lpstr>
      <vt:lpstr>WPS</vt:lpstr>
      <vt:lpstr>Office 主题</vt:lpstr>
      <vt:lpstr>基于ESP8266的舵机操作</vt:lpstr>
      <vt:lpstr>头文件的引用</vt:lpstr>
      <vt:lpstr>原理与程序解析</vt:lpstr>
      <vt:lpstr>函数变量的定义</vt:lpstr>
      <vt:lpstr>编写组件函数</vt:lpstr>
      <vt:lpstr>初始化&amp;启动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Longer</dc:creator>
  <cp:lastModifiedBy> Cooool</cp:lastModifiedBy>
  <cp:revision>5</cp:revision>
  <dcterms:created xsi:type="dcterms:W3CDTF">2023-08-09T12:44:00Z</dcterms:created>
  <dcterms:modified xsi:type="dcterms:W3CDTF">2024-01-08T10:44:39Z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B73AF92A3D7444E28F1FB28C68DF33F3_12</vt:lpwstr>
  </property>
  <property fmtid="{D5CDD505-2E9C-101B-9397-08002B2CF9AE}" pid="3" name="KSOProductBuildVer">
    <vt:lpwstr>2052-12.1.0.16120</vt:lpwstr>
  </property>
</Properties>
</file>