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57" r:id="rId4"/>
    <p:sldId id="258" r:id="rId5"/>
    <p:sldId id="259" r:id="rId6"/>
    <p:sldId id="260" r:id="rId7"/>
    <p:sldId id="263" r:id="rId8"/>
    <p:sldId id="264" r:id="rId9"/>
    <p:sldId id="261" r:id="rId10"/>
    <p:sldId id="262"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7" d="100"/>
          <a:sy n="77"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1175905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2F820-D314-4FA1-BA42-D6426F86ADF6}"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403167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2142008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960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112475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3247030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2377147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438099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223650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15599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317056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B2F820-D314-4FA1-BA42-D6426F86ADF6}"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144677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B2F820-D314-4FA1-BA42-D6426F86ADF6}"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87124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111547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317309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B2F820-D314-4FA1-BA42-D6426F86ADF6}" type="datetimeFigureOut">
              <a:rPr lang="en-US" smtClean="0"/>
              <a:t>1/22/2022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264728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2F820-D314-4FA1-BA42-D6426F86ADF6}"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88527-F209-4C81-91AF-AAA5A0035150}" type="slidenum">
              <a:rPr lang="en-US" smtClean="0"/>
              <a:t>‹#›</a:t>
            </a:fld>
            <a:endParaRPr lang="en-US"/>
          </a:p>
        </p:txBody>
      </p:sp>
    </p:spTree>
    <p:extLst>
      <p:ext uri="{BB962C8B-B14F-4D97-AF65-F5344CB8AC3E}">
        <p14:creationId xmlns:p14="http://schemas.microsoft.com/office/powerpoint/2010/main" val="228048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B2F820-D314-4FA1-BA42-D6426F86ADF6}" type="datetimeFigureOut">
              <a:rPr lang="en-US" smtClean="0"/>
              <a:t>1/22/2022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B88527-F209-4C81-91AF-AAA5A0035150}" type="slidenum">
              <a:rPr lang="en-US" smtClean="0"/>
              <a:t>‹#›</a:t>
            </a:fld>
            <a:endParaRPr lang="en-US"/>
          </a:p>
        </p:txBody>
      </p:sp>
    </p:spTree>
    <p:extLst>
      <p:ext uri="{BB962C8B-B14F-4D97-AF65-F5344CB8AC3E}">
        <p14:creationId xmlns:p14="http://schemas.microsoft.com/office/powerpoint/2010/main" val="24547366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8CA5-5544-447F-A992-C24CDAE00AB0}"/>
              </a:ext>
            </a:extLst>
          </p:cNvPr>
          <p:cNvSpPr>
            <a:spLocks noGrp="1"/>
          </p:cNvSpPr>
          <p:nvPr>
            <p:ph type="title"/>
          </p:nvPr>
        </p:nvSpPr>
        <p:spPr>
          <a:xfrm>
            <a:off x="1135693" y="1961027"/>
            <a:ext cx="10100154" cy="1467973"/>
          </a:xfrm>
        </p:spPr>
        <p:txBody>
          <a:bodyPr>
            <a:normAutofit/>
          </a:bodyPr>
          <a:lstStyle/>
          <a:p>
            <a:pPr algn="ctr"/>
            <a:r>
              <a:rPr lang="en-US" sz="4000" b="1" dirty="0">
                <a:latin typeface="Times New Roman" panose="02020603050405020304" pitchFamily="18" charset="0"/>
                <a:cs typeface="Times New Roman" panose="02020603050405020304" pitchFamily="18" charset="0"/>
              </a:rPr>
              <a:t>Room reservation system </a:t>
            </a:r>
            <a:r>
              <a:rPr lang="en-US" sz="4000" b="1">
                <a:latin typeface="Times New Roman" panose="02020603050405020304" pitchFamily="18" charset="0"/>
                <a:cs typeface="Times New Roman" panose="02020603050405020304" pitchFamily="18" charset="0"/>
              </a:rPr>
              <a:t>for Friends’ </a:t>
            </a:r>
            <a:r>
              <a:rPr lang="en-US" sz="4000" b="1" dirty="0">
                <a:latin typeface="Times New Roman" panose="02020603050405020304" pitchFamily="18" charset="0"/>
                <a:cs typeface="Times New Roman" panose="02020603050405020304" pitchFamily="18" charset="0"/>
              </a:rPr>
              <a:t>Hotel</a:t>
            </a:r>
          </a:p>
        </p:txBody>
      </p:sp>
      <p:sp>
        <p:nvSpPr>
          <p:cNvPr id="3" name="Content Placeholder 2">
            <a:extLst>
              <a:ext uri="{FF2B5EF4-FFF2-40B4-BE49-F238E27FC236}">
                <a16:creationId xmlns:a16="http://schemas.microsoft.com/office/drawing/2014/main" id="{37DAF9EF-9ABB-401D-9EF1-4EFD24C45346}"/>
              </a:ext>
            </a:extLst>
          </p:cNvPr>
          <p:cNvSpPr>
            <a:spLocks noGrp="1"/>
          </p:cNvSpPr>
          <p:nvPr>
            <p:ph idx="1"/>
          </p:nvPr>
        </p:nvSpPr>
        <p:spPr>
          <a:xfrm>
            <a:off x="8183869" y="3865261"/>
            <a:ext cx="3051978" cy="247453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Nhujan Maharjan</a:t>
            </a:r>
          </a:p>
          <a:p>
            <a:pPr marL="0" indent="0">
              <a:buNone/>
            </a:pPr>
            <a:r>
              <a:rPr lang="en-US" dirty="0">
                <a:latin typeface="Times New Roman" panose="02020603050405020304" pitchFamily="18" charset="0"/>
                <a:cs typeface="Times New Roman" panose="02020603050405020304" pitchFamily="18" charset="0"/>
              </a:rPr>
              <a:t>190603</a:t>
            </a:r>
          </a:p>
          <a:p>
            <a:pPr marL="0" indent="0">
              <a:buNone/>
            </a:pPr>
            <a:r>
              <a:rPr lang="en-US" dirty="0">
                <a:latin typeface="Times New Roman" panose="02020603050405020304" pitchFamily="18" charset="0"/>
                <a:cs typeface="Times New Roman" panose="02020603050405020304" pitchFamily="18" charset="0"/>
              </a:rPr>
              <a:t>Aman Maharjan</a:t>
            </a:r>
          </a:p>
          <a:p>
            <a:pPr marL="0" indent="0">
              <a:buNone/>
            </a:pPr>
            <a:r>
              <a:rPr lang="en-US" dirty="0">
                <a:latin typeface="Times New Roman" panose="02020603050405020304" pitchFamily="18" charset="0"/>
                <a:cs typeface="Times New Roman" panose="02020603050405020304" pitchFamily="18" charset="0"/>
              </a:rPr>
              <a:t>190604</a:t>
            </a:r>
          </a:p>
        </p:txBody>
      </p:sp>
    </p:spTree>
    <p:extLst>
      <p:ext uri="{BB962C8B-B14F-4D97-AF65-F5344CB8AC3E}">
        <p14:creationId xmlns:p14="http://schemas.microsoft.com/office/powerpoint/2010/main" val="361095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6748-F9CA-4D9D-A763-50F77C6D3C6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Expected Outcomes</a:t>
            </a:r>
          </a:p>
        </p:txBody>
      </p:sp>
      <p:sp>
        <p:nvSpPr>
          <p:cNvPr id="3" name="Content Placeholder 2">
            <a:extLst>
              <a:ext uri="{FF2B5EF4-FFF2-40B4-BE49-F238E27FC236}">
                <a16:creationId xmlns:a16="http://schemas.microsoft.com/office/drawing/2014/main" id="{014CB9BF-A796-4B7A-A1E3-E9B85969A303}"/>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system will make it easier and faster to make room reservation.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Record will be saved in database which makes it safer and takes less space.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Access to reserving a room from anywhere at anytime.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Easy to prepare invoice. </a:t>
            </a:r>
          </a:p>
        </p:txBody>
      </p:sp>
    </p:spTree>
    <p:extLst>
      <p:ext uri="{BB962C8B-B14F-4D97-AF65-F5344CB8AC3E}">
        <p14:creationId xmlns:p14="http://schemas.microsoft.com/office/powerpoint/2010/main" val="1534090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ED44-1932-4808-BF2C-555F1F6C0CA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2ACB31B-8569-4268-85FE-851953238B77}"/>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D.-Y. K. A. M. M. Xinran Y. </a:t>
            </a:r>
            <a:r>
              <a:rPr lang="en-US" sz="2000" dirty="0" err="1">
                <a:latin typeface="Times New Roman" panose="02020603050405020304" pitchFamily="18" charset="0"/>
                <a:cs typeface="Times New Roman" panose="02020603050405020304" pitchFamily="18" charset="0"/>
              </a:rPr>
              <a:t>Lehto</a:t>
            </a:r>
            <a:r>
              <a:rPr lang="en-US" sz="2000" dirty="0">
                <a:latin typeface="Times New Roman" panose="02020603050405020304" pitchFamily="18" charset="0"/>
                <a:cs typeface="Times New Roman" panose="02020603050405020304" pitchFamily="18" charset="0"/>
              </a:rPr>
              <a:t>∗, "The Effect of Prior Destination Experience on Online Information Search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vol. 6, no. 2, pp. 160-178, 1 February 2006.</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 a. F. A. O’Connor, "An Evaluation Methodology for Hotel Electronic Channels of Distribution," International Journal of Hospitality Management, pp. 179-199, 2004.</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 Sherrell, Waterfall Model, Springer, Dordrecht, (2013).</a:t>
            </a:r>
          </a:p>
        </p:txBody>
      </p:sp>
    </p:spTree>
    <p:extLst>
      <p:ext uri="{BB962C8B-B14F-4D97-AF65-F5344CB8AC3E}">
        <p14:creationId xmlns:p14="http://schemas.microsoft.com/office/powerpoint/2010/main" val="346073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CAD58B-7CE5-46BD-9968-283FDAF7F0EE}"/>
              </a:ext>
            </a:extLst>
          </p:cNvPr>
          <p:cNvSpPr txBox="1"/>
          <p:nvPr/>
        </p:nvSpPr>
        <p:spPr>
          <a:xfrm>
            <a:off x="0" y="3075057"/>
            <a:ext cx="121920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3564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CFA4-7CEF-41DC-8703-1EDC4D98809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07BE0A4-49F2-4DAE-A83F-00CC4175392B}"/>
              </a:ext>
            </a:extLst>
          </p:cNvPr>
          <p:cNvSpPr>
            <a:spLocks noGrp="1"/>
          </p:cNvSpPr>
          <p:nvPr>
            <p:ph idx="1"/>
          </p:nvPr>
        </p:nvSpPr>
        <p:spPr/>
        <p:txBody>
          <a:bodyPr>
            <a:normAutofit fontScale="92500" lnSpcReduction="10000"/>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Our proposed project is a room reservation system which helps in online reservation of rooms.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Friend’s hotel is one of those hotel businesses for whom we are going to develop the room reservation system.</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helps people to reserve the hotel rooms from anywhere at any time with the help of internet.</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system provides good information sharing to  both customer and staff of the hotel.</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Room reservation system is also  considered as efficient, informative and user- friendly website.</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provides faster and more efficient way to book a room.</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Customer can easily select rooms within their range by simply going through the website of hotel. </a:t>
            </a:r>
          </a:p>
          <a:p>
            <a:endParaRPr lang="en-US" dirty="0"/>
          </a:p>
        </p:txBody>
      </p:sp>
    </p:spTree>
    <p:extLst>
      <p:ext uri="{BB962C8B-B14F-4D97-AF65-F5344CB8AC3E}">
        <p14:creationId xmlns:p14="http://schemas.microsoft.com/office/powerpoint/2010/main" val="265112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6526-738D-465B-AE82-FD3E707F784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A9266DE-5DD9-4B95-BFA2-55960B4BDB6E}"/>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Lack of hotel website promotion.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Inability to match customer expectation.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Double booking.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Mishandling of reservations.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may cause an technical error like server down or other problem.</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63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473D-8C59-4744-AB8C-448A8B9AFBC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1F6E5AE1-6C84-4D36-900A-F9F521106C89}"/>
              </a:ext>
            </a:extLst>
          </p:cNvPr>
          <p:cNvSpPr>
            <a:spLocks noGrp="1"/>
          </p:cNvSpPr>
          <p:nvPr>
            <p:ph idx="1"/>
          </p:nvPr>
        </p:nvSpPr>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avoid manual and repetitive work.</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secure all the data and records.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provide speed reservation and registration service.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retrieve records simply whenever necessary.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authorize the users to have access to the records.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create a database where every customer’s detail is recorded.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generate a proper invoice.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keep track of available rooms and reservations. </a:t>
            </a:r>
          </a:p>
        </p:txBody>
      </p:sp>
    </p:spTree>
    <p:extLst>
      <p:ext uri="{BB962C8B-B14F-4D97-AF65-F5344CB8AC3E}">
        <p14:creationId xmlns:p14="http://schemas.microsoft.com/office/powerpoint/2010/main" val="181492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077-6231-45D3-8209-F4ADA2B9B87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Study of existing system</a:t>
            </a:r>
          </a:p>
        </p:txBody>
      </p:sp>
      <p:sp>
        <p:nvSpPr>
          <p:cNvPr id="3" name="Content Placeholder 2">
            <a:extLst>
              <a:ext uri="{FF2B5EF4-FFF2-40B4-BE49-F238E27FC236}">
                <a16:creationId xmlns:a16="http://schemas.microsoft.com/office/drawing/2014/main" id="{81F7DE1B-6B35-4476-B6BF-1A84059ED81A}"/>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current system of hotel management is fully based on paper work. There may occur some delay or problems while providing services by a human. Manually handling the hotel rooms records, customers details, and other management is hard and time-consuming. While all the records are kept in files they may get torn out, lost, or get damaged due to water or fire</a:t>
            </a:r>
            <a:r>
              <a:rPr lang="en-US" sz="1400" dirty="0"/>
              <a:t>. </a:t>
            </a:r>
            <a:r>
              <a:rPr lang="en-US" sz="2000" dirty="0">
                <a:latin typeface="Times New Roman" panose="02020603050405020304" pitchFamily="18" charset="0"/>
                <a:cs typeface="Times New Roman" panose="02020603050405020304" pitchFamily="18" charset="0"/>
              </a:rPr>
              <a:t>Making room reservation is also time-consuming as a customer have to visit the hotel first and ask for available rooms then inspect those room then only if customers like it, he will take the room or else he won’t and for all these processes it takes a lot of time.</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20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9C86-1E4C-4EDC-A966-EA6B6C61CB01}"/>
              </a:ext>
            </a:extLst>
          </p:cNvPr>
          <p:cNvSpPr>
            <a:spLocks noGrp="1"/>
          </p:cNvSpPr>
          <p:nvPr>
            <p:ph type="title"/>
          </p:nvPr>
        </p:nvSpPr>
        <p:spPr>
          <a:xfrm>
            <a:off x="838200" y="365126"/>
            <a:ext cx="4172211" cy="612028"/>
          </a:xfrm>
        </p:spPr>
        <p:txBody>
          <a:bodyPr>
            <a:noAutofit/>
          </a:bodyPr>
          <a:lstStyle/>
          <a:p>
            <a:r>
              <a:rPr lang="en-US" sz="3600" dirty="0">
                <a:latin typeface="Times New Roman" panose="02020603050405020304" pitchFamily="18" charset="0"/>
                <a:cs typeface="Times New Roman" panose="02020603050405020304" pitchFamily="18" charset="0"/>
              </a:rPr>
              <a:t>System flow chart</a:t>
            </a:r>
          </a:p>
        </p:txBody>
      </p:sp>
      <p:pic>
        <p:nvPicPr>
          <p:cNvPr id="7" name="Content Placeholder 6">
            <a:extLst>
              <a:ext uri="{FF2B5EF4-FFF2-40B4-BE49-F238E27FC236}">
                <a16:creationId xmlns:a16="http://schemas.microsoft.com/office/drawing/2014/main" id="{896AD1B6-FE31-46BD-A001-9434C586F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5854" y="977154"/>
            <a:ext cx="3080292" cy="5611396"/>
          </a:xfrm>
        </p:spPr>
      </p:pic>
    </p:spTree>
    <p:extLst>
      <p:ext uri="{BB962C8B-B14F-4D97-AF65-F5344CB8AC3E}">
        <p14:creationId xmlns:p14="http://schemas.microsoft.com/office/powerpoint/2010/main" val="117618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7FFF-B631-4250-B205-3EFF306310C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Methodology of the Proposed System</a:t>
            </a:r>
          </a:p>
        </p:txBody>
      </p:sp>
      <p:sp>
        <p:nvSpPr>
          <p:cNvPr id="3" name="Content Placeholder 2">
            <a:extLst>
              <a:ext uri="{FF2B5EF4-FFF2-40B4-BE49-F238E27FC236}">
                <a16:creationId xmlns:a16="http://schemas.microsoft.com/office/drawing/2014/main" id="{64CCE959-F3C2-4567-BCA7-630093BA3A89}"/>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Methodology we are using for room reservation system is waterfall model.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is easy to implement as each phase in the waterfall model has specific deliverables and a review process.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Fixed requirements and related behaviors in environment makes it possible to use this methodology.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Requirement analysis is first phase we will be implementing.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second phase we will consider system design.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Implementation of the design will be done in third phase.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fourth phase system testing will be done.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Deployment of the system will be done in fifth phase.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Maintenance will be done in the sixth phase.</a:t>
            </a:r>
          </a:p>
        </p:txBody>
      </p:sp>
    </p:spTree>
    <p:extLst>
      <p:ext uri="{BB962C8B-B14F-4D97-AF65-F5344CB8AC3E}">
        <p14:creationId xmlns:p14="http://schemas.microsoft.com/office/powerpoint/2010/main" val="112835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7051-E2B2-40FE-ACB7-782560F22E1C}"/>
              </a:ext>
            </a:extLst>
          </p:cNvPr>
          <p:cNvSpPr>
            <a:spLocks noGrp="1"/>
          </p:cNvSpPr>
          <p:nvPr>
            <p:ph type="title"/>
          </p:nvPr>
        </p:nvSpPr>
        <p:spPr>
          <a:xfrm>
            <a:off x="646111" y="452718"/>
            <a:ext cx="9737966" cy="1050405"/>
          </a:xfrm>
        </p:spPr>
        <p:txBody>
          <a:bodyPr>
            <a:noAutofit/>
          </a:bodyPr>
          <a:lstStyle/>
          <a:p>
            <a:r>
              <a:rPr lang="en-US" sz="3600" dirty="0">
                <a:latin typeface="Times New Roman" panose="02020603050405020304" pitchFamily="18" charset="0"/>
                <a:cs typeface="Times New Roman" panose="02020603050405020304" pitchFamily="18" charset="0"/>
              </a:rPr>
              <a:t>Working Mechanism of the Room reservation system</a:t>
            </a:r>
          </a:p>
        </p:txBody>
      </p:sp>
      <p:pic>
        <p:nvPicPr>
          <p:cNvPr id="5" name="Content Placeholder 4">
            <a:extLst>
              <a:ext uri="{FF2B5EF4-FFF2-40B4-BE49-F238E27FC236}">
                <a16:creationId xmlns:a16="http://schemas.microsoft.com/office/drawing/2014/main" id="{EABBFE82-E3E3-43B0-A17F-4387923D98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657" y="1678162"/>
            <a:ext cx="9838685" cy="4459591"/>
          </a:xfrm>
        </p:spPr>
      </p:pic>
    </p:spTree>
    <p:extLst>
      <p:ext uri="{BB962C8B-B14F-4D97-AF65-F5344CB8AC3E}">
        <p14:creationId xmlns:p14="http://schemas.microsoft.com/office/powerpoint/2010/main" val="407395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D7F1-D89E-49F2-9016-8946100B57E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Gantt chart</a:t>
            </a:r>
          </a:p>
        </p:txBody>
      </p:sp>
      <p:pic>
        <p:nvPicPr>
          <p:cNvPr id="6" name="Content Placeholder 5">
            <a:extLst>
              <a:ext uri="{FF2B5EF4-FFF2-40B4-BE49-F238E27FC236}">
                <a16:creationId xmlns:a16="http://schemas.microsoft.com/office/drawing/2014/main" id="{6408BCD0-CE31-4061-9615-B6AA67423E7D}"/>
              </a:ext>
            </a:extLst>
          </p:cNvPr>
          <p:cNvPicPr>
            <a:picLocks noGrp="1" noChangeAspect="1"/>
          </p:cNvPicPr>
          <p:nvPr>
            <p:ph idx="1"/>
          </p:nvPr>
        </p:nvPicPr>
        <p:blipFill>
          <a:blip r:embed="rId2"/>
          <a:stretch>
            <a:fillRect/>
          </a:stretch>
        </p:blipFill>
        <p:spPr>
          <a:xfrm>
            <a:off x="2583998" y="1853248"/>
            <a:ext cx="7024003" cy="4221875"/>
          </a:xfrm>
          <a:prstGeom prst="rect">
            <a:avLst/>
          </a:prstGeom>
        </p:spPr>
      </p:pic>
    </p:spTree>
    <p:extLst>
      <p:ext uri="{BB962C8B-B14F-4D97-AF65-F5344CB8AC3E}">
        <p14:creationId xmlns:p14="http://schemas.microsoft.com/office/powerpoint/2010/main" val="364318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368</TotalTime>
  <Words>642</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vt:lpstr>
      <vt:lpstr>Room reservation system for Friends’ Hotel</vt:lpstr>
      <vt:lpstr>Introduction</vt:lpstr>
      <vt:lpstr>Problem Statement</vt:lpstr>
      <vt:lpstr>Objectives</vt:lpstr>
      <vt:lpstr>Study of existing system</vt:lpstr>
      <vt:lpstr>System flow chart</vt:lpstr>
      <vt:lpstr>Methodology of the Proposed System</vt:lpstr>
      <vt:lpstr>Working Mechanism of the Room reservation system</vt:lpstr>
      <vt:lpstr>Gantt chart</vt:lpstr>
      <vt:lpstr>Expected Outcomes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Aman Mhrjn</dc:creator>
  <cp:lastModifiedBy>DELL</cp:lastModifiedBy>
  <cp:revision>17</cp:revision>
  <dcterms:created xsi:type="dcterms:W3CDTF">2022-01-21T15:06:56Z</dcterms:created>
  <dcterms:modified xsi:type="dcterms:W3CDTF">2022-01-22T11:27:20Z</dcterms:modified>
</cp:coreProperties>
</file>