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2" r:id="rId1"/>
  </p:sldMasterIdLst>
  <p:notesMasterIdLst>
    <p:notesMasterId r:id="rId25"/>
  </p:notesMasterIdLst>
  <p:sldIdLst>
    <p:sldId id="256" r:id="rId2"/>
    <p:sldId id="287" r:id="rId3"/>
    <p:sldId id="259" r:id="rId4"/>
    <p:sldId id="286" r:id="rId5"/>
    <p:sldId id="289" r:id="rId6"/>
    <p:sldId id="260" r:id="rId7"/>
    <p:sldId id="270" r:id="rId8"/>
    <p:sldId id="258" r:id="rId9"/>
    <p:sldId id="290" r:id="rId10"/>
    <p:sldId id="288" r:id="rId11"/>
    <p:sldId id="281" r:id="rId12"/>
    <p:sldId id="271" r:id="rId13"/>
    <p:sldId id="275" r:id="rId14"/>
    <p:sldId id="276" r:id="rId15"/>
    <p:sldId id="277" r:id="rId16"/>
    <p:sldId id="278" r:id="rId17"/>
    <p:sldId id="279" r:id="rId18"/>
    <p:sldId id="282" r:id="rId19"/>
    <p:sldId id="284" r:id="rId20"/>
    <p:sldId id="283" r:id="rId21"/>
    <p:sldId id="272" r:id="rId22"/>
    <p:sldId id="285" r:id="rId23"/>
    <p:sldId id="273"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5631" autoAdjust="0"/>
    <p:restoredTop sz="94608" autoAdjust="0"/>
  </p:normalViewPr>
  <p:slideViewPr>
    <p:cSldViewPr>
      <p:cViewPr varScale="1">
        <p:scale>
          <a:sx n="113" d="100"/>
          <a:sy n="113" d="100"/>
        </p:scale>
        <p:origin x="115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B1B550-DF80-44B6-8C3A-44DB0601E7AB}"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43B6581C-E3E5-4C6D-ACD7-207F1C4EF731}">
      <dgm:prSet/>
      <dgm:spPr/>
      <dgm:t>
        <a:bodyPr/>
        <a:lstStyle/>
        <a:p>
          <a:r>
            <a:rPr lang="en-US"/>
            <a:t>OpenCv</a:t>
          </a:r>
        </a:p>
      </dgm:t>
    </dgm:pt>
    <dgm:pt modelId="{3719520A-62E9-41BF-AD60-82D9AC5545AF}" type="parTrans" cxnId="{15A39E7A-0742-4730-91C6-BF9642B20EB0}">
      <dgm:prSet/>
      <dgm:spPr/>
      <dgm:t>
        <a:bodyPr/>
        <a:lstStyle/>
        <a:p>
          <a:endParaRPr lang="en-US"/>
        </a:p>
      </dgm:t>
    </dgm:pt>
    <dgm:pt modelId="{FD2EAAAA-6455-4E82-A8BD-E99654AA23BC}" type="sibTrans" cxnId="{15A39E7A-0742-4730-91C6-BF9642B20EB0}">
      <dgm:prSet/>
      <dgm:spPr/>
      <dgm:t>
        <a:bodyPr/>
        <a:lstStyle/>
        <a:p>
          <a:endParaRPr lang="en-US"/>
        </a:p>
      </dgm:t>
    </dgm:pt>
    <dgm:pt modelId="{D6FD1C08-2C28-4119-ABE1-19627DD6A300}">
      <dgm:prSet/>
      <dgm:spPr/>
      <dgm:t>
        <a:bodyPr/>
        <a:lstStyle/>
        <a:p>
          <a:r>
            <a:rPr lang="en-US"/>
            <a:t>Numpy</a:t>
          </a:r>
        </a:p>
      </dgm:t>
    </dgm:pt>
    <dgm:pt modelId="{1DA0349E-6A5F-4374-8419-EAB4AD911CAB}" type="parTrans" cxnId="{C08BD259-6BDF-4DF9-8C79-A795166F986B}">
      <dgm:prSet/>
      <dgm:spPr/>
      <dgm:t>
        <a:bodyPr/>
        <a:lstStyle/>
        <a:p>
          <a:endParaRPr lang="en-US"/>
        </a:p>
      </dgm:t>
    </dgm:pt>
    <dgm:pt modelId="{05AC1A57-A5D0-42E7-A945-4088E146D9F8}" type="sibTrans" cxnId="{C08BD259-6BDF-4DF9-8C79-A795166F986B}">
      <dgm:prSet/>
      <dgm:spPr/>
      <dgm:t>
        <a:bodyPr/>
        <a:lstStyle/>
        <a:p>
          <a:endParaRPr lang="en-US"/>
        </a:p>
      </dgm:t>
    </dgm:pt>
    <dgm:pt modelId="{F867A111-D896-44C9-A4C1-F02D7FB67192}">
      <dgm:prSet/>
      <dgm:spPr/>
      <dgm:t>
        <a:bodyPr/>
        <a:lstStyle/>
        <a:p>
          <a:r>
            <a:rPr lang="en-US"/>
            <a:t>Pyautogui library( Use to bind gestures with keyboards key.)</a:t>
          </a:r>
        </a:p>
      </dgm:t>
    </dgm:pt>
    <dgm:pt modelId="{DADEF81E-61AD-45DD-9453-59DE5468910F}" type="parTrans" cxnId="{C04B4B55-5A3E-4408-8629-9DCAF49A1327}">
      <dgm:prSet/>
      <dgm:spPr/>
      <dgm:t>
        <a:bodyPr/>
        <a:lstStyle/>
        <a:p>
          <a:endParaRPr lang="en-US"/>
        </a:p>
      </dgm:t>
    </dgm:pt>
    <dgm:pt modelId="{189AE4A1-BC4D-476B-9801-24DB4CA1C6DE}" type="sibTrans" cxnId="{C04B4B55-5A3E-4408-8629-9DCAF49A1327}">
      <dgm:prSet/>
      <dgm:spPr/>
      <dgm:t>
        <a:bodyPr/>
        <a:lstStyle/>
        <a:p>
          <a:endParaRPr lang="en-US"/>
        </a:p>
      </dgm:t>
    </dgm:pt>
    <dgm:pt modelId="{CB82AE9A-6338-4A20-A436-D0ED705B34C9}">
      <dgm:prSet/>
      <dgm:spPr/>
      <dgm:t>
        <a:bodyPr/>
        <a:lstStyle/>
        <a:p>
          <a:r>
            <a:rPr lang="en-US"/>
            <a:t>Math</a:t>
          </a:r>
        </a:p>
      </dgm:t>
    </dgm:pt>
    <dgm:pt modelId="{05F83869-CD75-4B84-9A6D-D9EA5FD6EFF7}" type="parTrans" cxnId="{F63DE7DB-9EFF-407F-B378-3CCDA078DA83}">
      <dgm:prSet/>
      <dgm:spPr/>
      <dgm:t>
        <a:bodyPr/>
        <a:lstStyle/>
        <a:p>
          <a:endParaRPr lang="en-US"/>
        </a:p>
      </dgm:t>
    </dgm:pt>
    <dgm:pt modelId="{A25251FE-5946-4591-912B-A86589576062}" type="sibTrans" cxnId="{F63DE7DB-9EFF-407F-B378-3CCDA078DA83}">
      <dgm:prSet/>
      <dgm:spPr/>
      <dgm:t>
        <a:bodyPr/>
        <a:lstStyle/>
        <a:p>
          <a:endParaRPr lang="en-US"/>
        </a:p>
      </dgm:t>
    </dgm:pt>
    <dgm:pt modelId="{CB9CBF24-2FE1-4508-B319-50974E977955}">
      <dgm:prSet/>
      <dgm:spPr/>
      <dgm:t>
        <a:bodyPr/>
        <a:lstStyle/>
        <a:p>
          <a:r>
            <a:rPr lang="en-US"/>
            <a:t>Image processing (Smoothing techniques).</a:t>
          </a:r>
        </a:p>
      </dgm:t>
    </dgm:pt>
    <dgm:pt modelId="{1E73A482-EC2D-4D16-84C7-4DB971FD4399}" type="parTrans" cxnId="{03535571-5D33-43DB-9360-1B21FDC62DDF}">
      <dgm:prSet/>
      <dgm:spPr/>
      <dgm:t>
        <a:bodyPr/>
        <a:lstStyle/>
        <a:p>
          <a:endParaRPr lang="en-US"/>
        </a:p>
      </dgm:t>
    </dgm:pt>
    <dgm:pt modelId="{86583473-17A7-4772-89C2-C67DF7324A4E}" type="sibTrans" cxnId="{03535571-5D33-43DB-9360-1B21FDC62DDF}">
      <dgm:prSet/>
      <dgm:spPr/>
      <dgm:t>
        <a:bodyPr/>
        <a:lstStyle/>
        <a:p>
          <a:endParaRPr lang="en-US"/>
        </a:p>
      </dgm:t>
    </dgm:pt>
    <dgm:pt modelId="{2B95A7BD-2663-481C-82DA-C765DF9CBC9D}" type="pres">
      <dgm:prSet presAssocID="{C0B1B550-DF80-44B6-8C3A-44DB0601E7AB}" presName="linear" presStyleCnt="0">
        <dgm:presLayoutVars>
          <dgm:animLvl val="lvl"/>
          <dgm:resizeHandles val="exact"/>
        </dgm:presLayoutVars>
      </dgm:prSet>
      <dgm:spPr/>
    </dgm:pt>
    <dgm:pt modelId="{2BDA0535-B606-494D-9526-E8E11BAF1962}" type="pres">
      <dgm:prSet presAssocID="{43B6581C-E3E5-4C6D-ACD7-207F1C4EF731}" presName="parentText" presStyleLbl="node1" presStyleIdx="0" presStyleCnt="5">
        <dgm:presLayoutVars>
          <dgm:chMax val="0"/>
          <dgm:bulletEnabled val="1"/>
        </dgm:presLayoutVars>
      </dgm:prSet>
      <dgm:spPr/>
    </dgm:pt>
    <dgm:pt modelId="{AF88E4CA-5934-4C43-8DC5-BE3242104503}" type="pres">
      <dgm:prSet presAssocID="{FD2EAAAA-6455-4E82-A8BD-E99654AA23BC}" presName="spacer" presStyleCnt="0"/>
      <dgm:spPr/>
    </dgm:pt>
    <dgm:pt modelId="{8811DA98-7A77-4341-A15E-AC9381BB2E70}" type="pres">
      <dgm:prSet presAssocID="{D6FD1C08-2C28-4119-ABE1-19627DD6A300}" presName="parentText" presStyleLbl="node1" presStyleIdx="1" presStyleCnt="5">
        <dgm:presLayoutVars>
          <dgm:chMax val="0"/>
          <dgm:bulletEnabled val="1"/>
        </dgm:presLayoutVars>
      </dgm:prSet>
      <dgm:spPr/>
    </dgm:pt>
    <dgm:pt modelId="{26141264-79ED-406A-911C-E866DA30E079}" type="pres">
      <dgm:prSet presAssocID="{05AC1A57-A5D0-42E7-A945-4088E146D9F8}" presName="spacer" presStyleCnt="0"/>
      <dgm:spPr/>
    </dgm:pt>
    <dgm:pt modelId="{08D590C1-037A-4721-9EE8-419FD1E29C30}" type="pres">
      <dgm:prSet presAssocID="{F867A111-D896-44C9-A4C1-F02D7FB67192}" presName="parentText" presStyleLbl="node1" presStyleIdx="2" presStyleCnt="5">
        <dgm:presLayoutVars>
          <dgm:chMax val="0"/>
          <dgm:bulletEnabled val="1"/>
        </dgm:presLayoutVars>
      </dgm:prSet>
      <dgm:spPr/>
    </dgm:pt>
    <dgm:pt modelId="{C22EBB2F-888E-4CD2-ACE6-E8793A680E00}" type="pres">
      <dgm:prSet presAssocID="{189AE4A1-BC4D-476B-9801-24DB4CA1C6DE}" presName="spacer" presStyleCnt="0"/>
      <dgm:spPr/>
    </dgm:pt>
    <dgm:pt modelId="{3C40451E-0DCF-4270-B9FC-62B944F2A0D2}" type="pres">
      <dgm:prSet presAssocID="{CB82AE9A-6338-4A20-A436-D0ED705B34C9}" presName="parentText" presStyleLbl="node1" presStyleIdx="3" presStyleCnt="5">
        <dgm:presLayoutVars>
          <dgm:chMax val="0"/>
          <dgm:bulletEnabled val="1"/>
        </dgm:presLayoutVars>
      </dgm:prSet>
      <dgm:spPr/>
    </dgm:pt>
    <dgm:pt modelId="{D30E57D3-21C2-432D-96F9-FE0F99D24004}" type="pres">
      <dgm:prSet presAssocID="{A25251FE-5946-4591-912B-A86589576062}" presName="spacer" presStyleCnt="0"/>
      <dgm:spPr/>
    </dgm:pt>
    <dgm:pt modelId="{F39D8FD0-C6DE-4C6C-8A5A-84DC51F8FA13}" type="pres">
      <dgm:prSet presAssocID="{CB9CBF24-2FE1-4508-B319-50974E977955}" presName="parentText" presStyleLbl="node1" presStyleIdx="4" presStyleCnt="5">
        <dgm:presLayoutVars>
          <dgm:chMax val="0"/>
          <dgm:bulletEnabled val="1"/>
        </dgm:presLayoutVars>
      </dgm:prSet>
      <dgm:spPr/>
    </dgm:pt>
  </dgm:ptLst>
  <dgm:cxnLst>
    <dgm:cxn modelId="{07763218-1DD3-4848-9385-85F2AC05E669}" type="presOf" srcId="{F867A111-D896-44C9-A4C1-F02D7FB67192}" destId="{08D590C1-037A-4721-9EE8-419FD1E29C30}" srcOrd="0" destOrd="0" presId="urn:microsoft.com/office/officeart/2005/8/layout/vList2"/>
    <dgm:cxn modelId="{E590EE2E-4565-46F5-9E79-6A0AA9395295}" type="presOf" srcId="{CB82AE9A-6338-4A20-A436-D0ED705B34C9}" destId="{3C40451E-0DCF-4270-B9FC-62B944F2A0D2}" srcOrd="0" destOrd="0" presId="urn:microsoft.com/office/officeart/2005/8/layout/vList2"/>
    <dgm:cxn modelId="{A1E19341-815F-4083-82FC-AAFBD8AED84C}" type="presOf" srcId="{43B6581C-E3E5-4C6D-ACD7-207F1C4EF731}" destId="{2BDA0535-B606-494D-9526-E8E11BAF1962}" srcOrd="0" destOrd="0" presId="urn:microsoft.com/office/officeart/2005/8/layout/vList2"/>
    <dgm:cxn modelId="{03535571-5D33-43DB-9360-1B21FDC62DDF}" srcId="{C0B1B550-DF80-44B6-8C3A-44DB0601E7AB}" destId="{CB9CBF24-2FE1-4508-B319-50974E977955}" srcOrd="4" destOrd="0" parTransId="{1E73A482-EC2D-4D16-84C7-4DB971FD4399}" sibTransId="{86583473-17A7-4772-89C2-C67DF7324A4E}"/>
    <dgm:cxn modelId="{C04B4B55-5A3E-4408-8629-9DCAF49A1327}" srcId="{C0B1B550-DF80-44B6-8C3A-44DB0601E7AB}" destId="{F867A111-D896-44C9-A4C1-F02D7FB67192}" srcOrd="2" destOrd="0" parTransId="{DADEF81E-61AD-45DD-9453-59DE5468910F}" sibTransId="{189AE4A1-BC4D-476B-9801-24DB4CA1C6DE}"/>
    <dgm:cxn modelId="{C08BD259-6BDF-4DF9-8C79-A795166F986B}" srcId="{C0B1B550-DF80-44B6-8C3A-44DB0601E7AB}" destId="{D6FD1C08-2C28-4119-ABE1-19627DD6A300}" srcOrd="1" destOrd="0" parTransId="{1DA0349E-6A5F-4374-8419-EAB4AD911CAB}" sibTransId="{05AC1A57-A5D0-42E7-A945-4088E146D9F8}"/>
    <dgm:cxn modelId="{15A39E7A-0742-4730-91C6-BF9642B20EB0}" srcId="{C0B1B550-DF80-44B6-8C3A-44DB0601E7AB}" destId="{43B6581C-E3E5-4C6D-ACD7-207F1C4EF731}" srcOrd="0" destOrd="0" parTransId="{3719520A-62E9-41BF-AD60-82D9AC5545AF}" sibTransId="{FD2EAAAA-6455-4E82-A8BD-E99654AA23BC}"/>
    <dgm:cxn modelId="{CA58DD8E-3391-4445-9F8E-5EEEEC75428C}" type="presOf" srcId="{D6FD1C08-2C28-4119-ABE1-19627DD6A300}" destId="{8811DA98-7A77-4341-A15E-AC9381BB2E70}" srcOrd="0" destOrd="0" presId="urn:microsoft.com/office/officeart/2005/8/layout/vList2"/>
    <dgm:cxn modelId="{2C5281AD-03F0-4509-9AD2-C7CFA16278F8}" type="presOf" srcId="{C0B1B550-DF80-44B6-8C3A-44DB0601E7AB}" destId="{2B95A7BD-2663-481C-82DA-C765DF9CBC9D}" srcOrd="0" destOrd="0" presId="urn:microsoft.com/office/officeart/2005/8/layout/vList2"/>
    <dgm:cxn modelId="{F63DE7DB-9EFF-407F-B378-3CCDA078DA83}" srcId="{C0B1B550-DF80-44B6-8C3A-44DB0601E7AB}" destId="{CB82AE9A-6338-4A20-A436-D0ED705B34C9}" srcOrd="3" destOrd="0" parTransId="{05F83869-CD75-4B84-9A6D-D9EA5FD6EFF7}" sibTransId="{A25251FE-5946-4591-912B-A86589576062}"/>
    <dgm:cxn modelId="{9F209BE0-682A-476A-9B80-7E442E7299C2}" type="presOf" srcId="{CB9CBF24-2FE1-4508-B319-50974E977955}" destId="{F39D8FD0-C6DE-4C6C-8A5A-84DC51F8FA13}" srcOrd="0" destOrd="0" presId="urn:microsoft.com/office/officeart/2005/8/layout/vList2"/>
    <dgm:cxn modelId="{E712464A-E65A-4473-B55B-ECAB08F888F8}" type="presParOf" srcId="{2B95A7BD-2663-481C-82DA-C765DF9CBC9D}" destId="{2BDA0535-B606-494D-9526-E8E11BAF1962}" srcOrd="0" destOrd="0" presId="urn:microsoft.com/office/officeart/2005/8/layout/vList2"/>
    <dgm:cxn modelId="{3895AFCC-94FD-4182-B0CC-EF5F3F9705EF}" type="presParOf" srcId="{2B95A7BD-2663-481C-82DA-C765DF9CBC9D}" destId="{AF88E4CA-5934-4C43-8DC5-BE3242104503}" srcOrd="1" destOrd="0" presId="urn:microsoft.com/office/officeart/2005/8/layout/vList2"/>
    <dgm:cxn modelId="{0C222399-3271-4736-922E-99D16CFB7B44}" type="presParOf" srcId="{2B95A7BD-2663-481C-82DA-C765DF9CBC9D}" destId="{8811DA98-7A77-4341-A15E-AC9381BB2E70}" srcOrd="2" destOrd="0" presId="urn:microsoft.com/office/officeart/2005/8/layout/vList2"/>
    <dgm:cxn modelId="{C501EE2D-7A2E-4EA9-8863-9EEB97066209}" type="presParOf" srcId="{2B95A7BD-2663-481C-82DA-C765DF9CBC9D}" destId="{26141264-79ED-406A-911C-E866DA30E079}" srcOrd="3" destOrd="0" presId="urn:microsoft.com/office/officeart/2005/8/layout/vList2"/>
    <dgm:cxn modelId="{E654A755-2AD0-4B70-AE29-C48F6EB5CCB8}" type="presParOf" srcId="{2B95A7BD-2663-481C-82DA-C765DF9CBC9D}" destId="{08D590C1-037A-4721-9EE8-419FD1E29C30}" srcOrd="4" destOrd="0" presId="urn:microsoft.com/office/officeart/2005/8/layout/vList2"/>
    <dgm:cxn modelId="{E3F36606-2B7F-4B88-8508-98516931285E}" type="presParOf" srcId="{2B95A7BD-2663-481C-82DA-C765DF9CBC9D}" destId="{C22EBB2F-888E-4CD2-ACE6-E8793A680E00}" srcOrd="5" destOrd="0" presId="urn:microsoft.com/office/officeart/2005/8/layout/vList2"/>
    <dgm:cxn modelId="{09A4D1B9-F1F2-46D0-B2D7-263886296146}" type="presParOf" srcId="{2B95A7BD-2663-481C-82DA-C765DF9CBC9D}" destId="{3C40451E-0DCF-4270-B9FC-62B944F2A0D2}" srcOrd="6" destOrd="0" presId="urn:microsoft.com/office/officeart/2005/8/layout/vList2"/>
    <dgm:cxn modelId="{700692B5-8F1F-4BB4-B7A2-13549FE607CF}" type="presParOf" srcId="{2B95A7BD-2663-481C-82DA-C765DF9CBC9D}" destId="{D30E57D3-21C2-432D-96F9-FE0F99D24004}" srcOrd="7" destOrd="0" presId="urn:microsoft.com/office/officeart/2005/8/layout/vList2"/>
    <dgm:cxn modelId="{BF37936F-F894-4992-8ED7-E9FB71ED9D29}" type="presParOf" srcId="{2B95A7BD-2663-481C-82DA-C765DF9CBC9D}" destId="{F39D8FD0-C6DE-4C6C-8A5A-84DC51F8FA1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123528-81F1-4128-80ED-6218A304D23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B552455-D27B-43F0-BE73-6BEDAA1C1EDC}">
      <dgm:prSet/>
      <dgm:spPr/>
      <dgm:t>
        <a:bodyPr/>
        <a:lstStyle/>
        <a:p>
          <a:r>
            <a:rPr lang="en-US"/>
            <a:t>In step-1, we import libraries of OpenCV, Numpy, Pyautogui(Pyautogui is a python library that allows mouse and keyboard control.) and capturing camera using VideoCapture Function.</a:t>
          </a:r>
        </a:p>
      </dgm:t>
    </dgm:pt>
    <dgm:pt modelId="{8906BD91-8A7D-4A04-9B32-AEF6F6D15D66}" type="parTrans" cxnId="{579A41B9-7FFA-49FA-A823-EEDA379ACA15}">
      <dgm:prSet/>
      <dgm:spPr/>
      <dgm:t>
        <a:bodyPr/>
        <a:lstStyle/>
        <a:p>
          <a:endParaRPr lang="en-US"/>
        </a:p>
      </dgm:t>
    </dgm:pt>
    <dgm:pt modelId="{CA66941A-4AAB-415A-9675-B60605324BD0}" type="sibTrans" cxnId="{579A41B9-7FFA-49FA-A823-EEDA379ACA15}">
      <dgm:prSet/>
      <dgm:spPr/>
      <dgm:t>
        <a:bodyPr/>
        <a:lstStyle/>
        <a:p>
          <a:endParaRPr lang="en-US"/>
        </a:p>
      </dgm:t>
    </dgm:pt>
    <dgm:pt modelId="{AF8F90DA-ACD3-4F88-ACA7-DF39247033DF}">
      <dgm:prSet/>
      <dgm:spPr/>
      <dgm:t>
        <a:bodyPr/>
        <a:lstStyle/>
        <a:p>
          <a:r>
            <a:rPr lang="en-US"/>
            <a:t>In Step-2, we convert the every frame captured by the webcam to hsv(hue saturation value). </a:t>
          </a:r>
        </a:p>
      </dgm:t>
    </dgm:pt>
    <dgm:pt modelId="{27D37BB8-1751-4E32-8CBC-60BF1550B170}" type="parTrans" cxnId="{1F1DAC41-26E9-4843-B19E-60C27409E02D}">
      <dgm:prSet/>
      <dgm:spPr/>
      <dgm:t>
        <a:bodyPr/>
        <a:lstStyle/>
        <a:p>
          <a:endParaRPr lang="en-US"/>
        </a:p>
      </dgm:t>
    </dgm:pt>
    <dgm:pt modelId="{940A64E9-9A91-448E-AE0A-C3BAD2E95A6A}" type="sibTrans" cxnId="{1F1DAC41-26E9-4843-B19E-60C27409E02D}">
      <dgm:prSet/>
      <dgm:spPr/>
      <dgm:t>
        <a:bodyPr/>
        <a:lstStyle/>
        <a:p>
          <a:endParaRPr lang="en-US"/>
        </a:p>
      </dgm:t>
    </dgm:pt>
    <dgm:pt modelId="{81A823D8-B6A7-46BE-B9BD-DD46097EBECA}">
      <dgm:prSet/>
      <dgm:spPr/>
      <dgm:t>
        <a:bodyPr/>
        <a:lstStyle/>
        <a:p>
          <a:r>
            <a:rPr lang="en-US"/>
            <a:t>We also make a window called “color adjustment”, and create some trackbars of certain range.</a:t>
          </a:r>
        </a:p>
      </dgm:t>
    </dgm:pt>
    <dgm:pt modelId="{0B8AD77D-4CEE-4E00-8BC4-995F2139C991}" type="parTrans" cxnId="{736160A8-35FE-4295-841E-CFA08BFFE574}">
      <dgm:prSet/>
      <dgm:spPr/>
      <dgm:t>
        <a:bodyPr/>
        <a:lstStyle/>
        <a:p>
          <a:endParaRPr lang="en-US"/>
        </a:p>
      </dgm:t>
    </dgm:pt>
    <dgm:pt modelId="{D2964282-366F-4654-B080-45F8C2F72247}" type="sibTrans" cxnId="{736160A8-35FE-4295-841E-CFA08BFFE574}">
      <dgm:prSet/>
      <dgm:spPr/>
      <dgm:t>
        <a:bodyPr/>
        <a:lstStyle/>
        <a:p>
          <a:endParaRPr lang="en-US"/>
        </a:p>
      </dgm:t>
    </dgm:pt>
    <dgm:pt modelId="{CC22303D-EEEE-4448-A979-BB65C3A29F77}">
      <dgm:prSet/>
      <dgm:spPr/>
      <dgm:t>
        <a:bodyPr/>
        <a:lstStyle/>
        <a:p>
          <a:r>
            <a:rPr lang="en-US"/>
            <a:t>In step-3, we get the values from the trackbar and pass them to array and assign to lower_bound and upper_bound variables.</a:t>
          </a:r>
        </a:p>
      </dgm:t>
    </dgm:pt>
    <dgm:pt modelId="{22334445-8D7A-40F5-BE2C-743E85EA8F81}" type="parTrans" cxnId="{355E4002-183D-4927-BA75-A238D9C8EBBF}">
      <dgm:prSet/>
      <dgm:spPr/>
      <dgm:t>
        <a:bodyPr/>
        <a:lstStyle/>
        <a:p>
          <a:endParaRPr lang="en-US"/>
        </a:p>
      </dgm:t>
    </dgm:pt>
    <dgm:pt modelId="{52C8AACA-B52D-418F-9F05-7A157609B92F}" type="sibTrans" cxnId="{355E4002-183D-4927-BA75-A238D9C8EBBF}">
      <dgm:prSet/>
      <dgm:spPr/>
      <dgm:t>
        <a:bodyPr/>
        <a:lstStyle/>
        <a:p>
          <a:endParaRPr lang="en-US"/>
        </a:p>
      </dgm:t>
    </dgm:pt>
    <dgm:pt modelId="{F35DA144-8B4C-4EB1-8CED-7DD5888BAB23}">
      <dgm:prSet/>
      <dgm:spPr/>
      <dgm:t>
        <a:bodyPr/>
        <a:lstStyle/>
        <a:p>
          <a:r>
            <a:rPr lang="en-US"/>
            <a:t>In step-4,we create a mask for the hsv values of the video capture with the lower and upper bound color values range and filter using bitwise_and function.</a:t>
          </a:r>
        </a:p>
      </dgm:t>
    </dgm:pt>
    <dgm:pt modelId="{136DA4FE-EC33-4065-B3E3-55825CF45026}" type="parTrans" cxnId="{5B7DC348-85E2-482A-8199-91033BB6CCA4}">
      <dgm:prSet/>
      <dgm:spPr/>
      <dgm:t>
        <a:bodyPr/>
        <a:lstStyle/>
        <a:p>
          <a:endParaRPr lang="en-US"/>
        </a:p>
      </dgm:t>
    </dgm:pt>
    <dgm:pt modelId="{A29ADD69-3582-4B59-8A98-11DDF15BD806}" type="sibTrans" cxnId="{5B7DC348-85E2-482A-8199-91033BB6CCA4}">
      <dgm:prSet/>
      <dgm:spPr/>
      <dgm:t>
        <a:bodyPr/>
        <a:lstStyle/>
        <a:p>
          <a:endParaRPr lang="en-US"/>
        </a:p>
      </dgm:t>
    </dgm:pt>
    <dgm:pt modelId="{EFDBD53E-C403-437B-82BB-467C2B977303}" type="pres">
      <dgm:prSet presAssocID="{BE123528-81F1-4128-80ED-6218A304D23E}" presName="linear" presStyleCnt="0">
        <dgm:presLayoutVars>
          <dgm:animLvl val="lvl"/>
          <dgm:resizeHandles val="exact"/>
        </dgm:presLayoutVars>
      </dgm:prSet>
      <dgm:spPr/>
    </dgm:pt>
    <dgm:pt modelId="{0702A87E-FDBC-4481-8E86-35FC0F2F1E5C}" type="pres">
      <dgm:prSet presAssocID="{FB552455-D27B-43F0-BE73-6BEDAA1C1EDC}" presName="parentText" presStyleLbl="node1" presStyleIdx="0" presStyleCnt="5">
        <dgm:presLayoutVars>
          <dgm:chMax val="0"/>
          <dgm:bulletEnabled val="1"/>
        </dgm:presLayoutVars>
      </dgm:prSet>
      <dgm:spPr/>
    </dgm:pt>
    <dgm:pt modelId="{E1A1C86F-F325-4015-B20B-2569F8D0EED4}" type="pres">
      <dgm:prSet presAssocID="{CA66941A-4AAB-415A-9675-B60605324BD0}" presName="spacer" presStyleCnt="0"/>
      <dgm:spPr/>
    </dgm:pt>
    <dgm:pt modelId="{0FA8D6B4-C8E5-476E-8581-02B6961083E1}" type="pres">
      <dgm:prSet presAssocID="{AF8F90DA-ACD3-4F88-ACA7-DF39247033DF}" presName="parentText" presStyleLbl="node1" presStyleIdx="1" presStyleCnt="5">
        <dgm:presLayoutVars>
          <dgm:chMax val="0"/>
          <dgm:bulletEnabled val="1"/>
        </dgm:presLayoutVars>
      </dgm:prSet>
      <dgm:spPr/>
    </dgm:pt>
    <dgm:pt modelId="{E9C7D034-B0D5-4183-B36F-E8FCE6F498C7}" type="pres">
      <dgm:prSet presAssocID="{940A64E9-9A91-448E-AE0A-C3BAD2E95A6A}" presName="spacer" presStyleCnt="0"/>
      <dgm:spPr/>
    </dgm:pt>
    <dgm:pt modelId="{11739886-2967-4929-8D54-8902617A5BCD}" type="pres">
      <dgm:prSet presAssocID="{81A823D8-B6A7-46BE-B9BD-DD46097EBECA}" presName="parentText" presStyleLbl="node1" presStyleIdx="2" presStyleCnt="5">
        <dgm:presLayoutVars>
          <dgm:chMax val="0"/>
          <dgm:bulletEnabled val="1"/>
        </dgm:presLayoutVars>
      </dgm:prSet>
      <dgm:spPr/>
    </dgm:pt>
    <dgm:pt modelId="{2202529E-A16E-4C0F-B425-F8AF5C29F6A3}" type="pres">
      <dgm:prSet presAssocID="{D2964282-366F-4654-B080-45F8C2F72247}" presName="spacer" presStyleCnt="0"/>
      <dgm:spPr/>
    </dgm:pt>
    <dgm:pt modelId="{15295504-DC29-4F8B-8BA0-9AF12D91C004}" type="pres">
      <dgm:prSet presAssocID="{CC22303D-EEEE-4448-A979-BB65C3A29F77}" presName="parentText" presStyleLbl="node1" presStyleIdx="3" presStyleCnt="5">
        <dgm:presLayoutVars>
          <dgm:chMax val="0"/>
          <dgm:bulletEnabled val="1"/>
        </dgm:presLayoutVars>
      </dgm:prSet>
      <dgm:spPr/>
    </dgm:pt>
    <dgm:pt modelId="{C8CD562E-1B82-4C90-97F9-CB996D0D9594}" type="pres">
      <dgm:prSet presAssocID="{52C8AACA-B52D-418F-9F05-7A157609B92F}" presName="spacer" presStyleCnt="0"/>
      <dgm:spPr/>
    </dgm:pt>
    <dgm:pt modelId="{7AA8E928-8754-4535-8E29-42F81CB47292}" type="pres">
      <dgm:prSet presAssocID="{F35DA144-8B4C-4EB1-8CED-7DD5888BAB23}" presName="parentText" presStyleLbl="node1" presStyleIdx="4" presStyleCnt="5">
        <dgm:presLayoutVars>
          <dgm:chMax val="0"/>
          <dgm:bulletEnabled val="1"/>
        </dgm:presLayoutVars>
      </dgm:prSet>
      <dgm:spPr/>
    </dgm:pt>
  </dgm:ptLst>
  <dgm:cxnLst>
    <dgm:cxn modelId="{355E4002-183D-4927-BA75-A238D9C8EBBF}" srcId="{BE123528-81F1-4128-80ED-6218A304D23E}" destId="{CC22303D-EEEE-4448-A979-BB65C3A29F77}" srcOrd="3" destOrd="0" parTransId="{22334445-8D7A-40F5-BE2C-743E85EA8F81}" sibTransId="{52C8AACA-B52D-418F-9F05-7A157609B92F}"/>
    <dgm:cxn modelId="{F662E203-7DDE-46FA-A4CB-A600DC9E60D0}" type="presOf" srcId="{F35DA144-8B4C-4EB1-8CED-7DD5888BAB23}" destId="{7AA8E928-8754-4535-8E29-42F81CB47292}" srcOrd="0" destOrd="0" presId="urn:microsoft.com/office/officeart/2005/8/layout/vList2"/>
    <dgm:cxn modelId="{1F1DAC41-26E9-4843-B19E-60C27409E02D}" srcId="{BE123528-81F1-4128-80ED-6218A304D23E}" destId="{AF8F90DA-ACD3-4F88-ACA7-DF39247033DF}" srcOrd="1" destOrd="0" parTransId="{27D37BB8-1751-4E32-8CBC-60BF1550B170}" sibTransId="{940A64E9-9A91-448E-AE0A-C3BAD2E95A6A}"/>
    <dgm:cxn modelId="{5B7DC348-85E2-482A-8199-91033BB6CCA4}" srcId="{BE123528-81F1-4128-80ED-6218A304D23E}" destId="{F35DA144-8B4C-4EB1-8CED-7DD5888BAB23}" srcOrd="4" destOrd="0" parTransId="{136DA4FE-EC33-4065-B3E3-55825CF45026}" sibTransId="{A29ADD69-3582-4B59-8A98-11DDF15BD806}"/>
    <dgm:cxn modelId="{96F5EE87-CE13-440A-94B7-3E55111EC3B5}" type="presOf" srcId="{FB552455-D27B-43F0-BE73-6BEDAA1C1EDC}" destId="{0702A87E-FDBC-4481-8E86-35FC0F2F1E5C}" srcOrd="0" destOrd="0" presId="urn:microsoft.com/office/officeart/2005/8/layout/vList2"/>
    <dgm:cxn modelId="{D632938F-C643-4F19-8840-E317F6E710D9}" type="presOf" srcId="{BE123528-81F1-4128-80ED-6218A304D23E}" destId="{EFDBD53E-C403-437B-82BB-467C2B977303}" srcOrd="0" destOrd="0" presId="urn:microsoft.com/office/officeart/2005/8/layout/vList2"/>
    <dgm:cxn modelId="{736160A8-35FE-4295-841E-CFA08BFFE574}" srcId="{BE123528-81F1-4128-80ED-6218A304D23E}" destId="{81A823D8-B6A7-46BE-B9BD-DD46097EBECA}" srcOrd="2" destOrd="0" parTransId="{0B8AD77D-4CEE-4E00-8BC4-995F2139C991}" sibTransId="{D2964282-366F-4654-B080-45F8C2F72247}"/>
    <dgm:cxn modelId="{98C2ADAB-F0B8-4627-8352-03CD2B4F5942}" type="presOf" srcId="{CC22303D-EEEE-4448-A979-BB65C3A29F77}" destId="{15295504-DC29-4F8B-8BA0-9AF12D91C004}" srcOrd="0" destOrd="0" presId="urn:microsoft.com/office/officeart/2005/8/layout/vList2"/>
    <dgm:cxn modelId="{579A41B9-7FFA-49FA-A823-EEDA379ACA15}" srcId="{BE123528-81F1-4128-80ED-6218A304D23E}" destId="{FB552455-D27B-43F0-BE73-6BEDAA1C1EDC}" srcOrd="0" destOrd="0" parTransId="{8906BD91-8A7D-4A04-9B32-AEF6F6D15D66}" sibTransId="{CA66941A-4AAB-415A-9675-B60605324BD0}"/>
    <dgm:cxn modelId="{ACA063BC-779A-482C-9AD1-C7780A10C988}" type="presOf" srcId="{81A823D8-B6A7-46BE-B9BD-DD46097EBECA}" destId="{11739886-2967-4929-8D54-8902617A5BCD}" srcOrd="0" destOrd="0" presId="urn:microsoft.com/office/officeart/2005/8/layout/vList2"/>
    <dgm:cxn modelId="{8AC413C1-2467-4DC3-A14E-AB6C29380152}" type="presOf" srcId="{AF8F90DA-ACD3-4F88-ACA7-DF39247033DF}" destId="{0FA8D6B4-C8E5-476E-8581-02B6961083E1}" srcOrd="0" destOrd="0" presId="urn:microsoft.com/office/officeart/2005/8/layout/vList2"/>
    <dgm:cxn modelId="{9EB58066-5291-4305-A739-E3839D3B9239}" type="presParOf" srcId="{EFDBD53E-C403-437B-82BB-467C2B977303}" destId="{0702A87E-FDBC-4481-8E86-35FC0F2F1E5C}" srcOrd="0" destOrd="0" presId="urn:microsoft.com/office/officeart/2005/8/layout/vList2"/>
    <dgm:cxn modelId="{AFBDBE8C-6CD2-4E80-BAD2-5B35DB1EACA2}" type="presParOf" srcId="{EFDBD53E-C403-437B-82BB-467C2B977303}" destId="{E1A1C86F-F325-4015-B20B-2569F8D0EED4}" srcOrd="1" destOrd="0" presId="urn:microsoft.com/office/officeart/2005/8/layout/vList2"/>
    <dgm:cxn modelId="{90A75ED2-EAA3-48E6-8D15-7CFF5062F139}" type="presParOf" srcId="{EFDBD53E-C403-437B-82BB-467C2B977303}" destId="{0FA8D6B4-C8E5-476E-8581-02B6961083E1}" srcOrd="2" destOrd="0" presId="urn:microsoft.com/office/officeart/2005/8/layout/vList2"/>
    <dgm:cxn modelId="{60218265-48F0-452B-9DDC-0C116170E6F3}" type="presParOf" srcId="{EFDBD53E-C403-437B-82BB-467C2B977303}" destId="{E9C7D034-B0D5-4183-B36F-E8FCE6F498C7}" srcOrd="3" destOrd="0" presId="urn:microsoft.com/office/officeart/2005/8/layout/vList2"/>
    <dgm:cxn modelId="{AB439F39-1B59-43C5-9E95-9A52C45335A7}" type="presParOf" srcId="{EFDBD53E-C403-437B-82BB-467C2B977303}" destId="{11739886-2967-4929-8D54-8902617A5BCD}" srcOrd="4" destOrd="0" presId="urn:microsoft.com/office/officeart/2005/8/layout/vList2"/>
    <dgm:cxn modelId="{F5658FEC-1883-4423-A8F0-7538A7192099}" type="presParOf" srcId="{EFDBD53E-C403-437B-82BB-467C2B977303}" destId="{2202529E-A16E-4C0F-B425-F8AF5C29F6A3}" srcOrd="5" destOrd="0" presId="urn:microsoft.com/office/officeart/2005/8/layout/vList2"/>
    <dgm:cxn modelId="{C27E6210-C740-4451-8FCB-65EF461D0B7C}" type="presParOf" srcId="{EFDBD53E-C403-437B-82BB-467C2B977303}" destId="{15295504-DC29-4F8B-8BA0-9AF12D91C004}" srcOrd="6" destOrd="0" presId="urn:microsoft.com/office/officeart/2005/8/layout/vList2"/>
    <dgm:cxn modelId="{482108A3-DE51-4FF1-878F-93539692C73D}" type="presParOf" srcId="{EFDBD53E-C403-437B-82BB-467C2B977303}" destId="{C8CD562E-1B82-4C90-97F9-CB996D0D9594}" srcOrd="7" destOrd="0" presId="urn:microsoft.com/office/officeart/2005/8/layout/vList2"/>
    <dgm:cxn modelId="{EE890A76-9BAB-4A36-9466-B9AC39AFEF88}" type="presParOf" srcId="{EFDBD53E-C403-437B-82BB-467C2B977303}" destId="{7AA8E928-8754-4535-8E29-42F81CB4729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123528-81F1-4128-80ED-6218A304D23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B552455-D27B-43F0-BE73-6BEDAA1C1EDC}">
      <dgm:prSet/>
      <dgm:spPr/>
      <dgm:t>
        <a:bodyPr/>
        <a:lstStyle/>
        <a:p>
          <a:r>
            <a:rPr lang="en-US" dirty="0"/>
            <a:t>In Step 5, we Invert the pixel value of the captured image or video and then improve the output by using mask and thresholding.</a:t>
          </a:r>
        </a:p>
      </dgm:t>
    </dgm:pt>
    <dgm:pt modelId="{8906BD91-8A7D-4A04-9B32-AEF6F6D15D66}" type="parTrans" cxnId="{579A41B9-7FFA-49FA-A823-EEDA379ACA15}">
      <dgm:prSet/>
      <dgm:spPr/>
      <dgm:t>
        <a:bodyPr/>
        <a:lstStyle/>
        <a:p>
          <a:endParaRPr lang="en-US"/>
        </a:p>
      </dgm:t>
    </dgm:pt>
    <dgm:pt modelId="{CA66941A-4AAB-415A-9675-B60605324BD0}" type="sibTrans" cxnId="{579A41B9-7FFA-49FA-A823-EEDA379ACA15}">
      <dgm:prSet/>
      <dgm:spPr/>
      <dgm:t>
        <a:bodyPr/>
        <a:lstStyle/>
        <a:p>
          <a:endParaRPr lang="en-US"/>
        </a:p>
      </dgm:t>
    </dgm:pt>
    <dgm:pt modelId="{AF8F90DA-ACD3-4F88-ACA7-DF39247033DF}">
      <dgm:prSet/>
      <dgm:spPr/>
      <dgm:t>
        <a:bodyPr/>
        <a:lstStyle/>
        <a:p>
          <a:r>
            <a:rPr lang="en-US" dirty="0"/>
            <a:t>In Step 6, We find the contour of a particular </a:t>
          </a:r>
          <a:r>
            <a:rPr lang="en-US" dirty="0" err="1"/>
            <a:t>coloured</a:t>
          </a:r>
          <a:r>
            <a:rPr lang="en-US" dirty="0"/>
            <a:t> object.</a:t>
          </a:r>
        </a:p>
      </dgm:t>
    </dgm:pt>
    <dgm:pt modelId="{27D37BB8-1751-4E32-8CBC-60BF1550B170}" type="parTrans" cxnId="{1F1DAC41-26E9-4843-B19E-60C27409E02D}">
      <dgm:prSet/>
      <dgm:spPr/>
      <dgm:t>
        <a:bodyPr/>
        <a:lstStyle/>
        <a:p>
          <a:endParaRPr lang="en-US"/>
        </a:p>
      </dgm:t>
    </dgm:pt>
    <dgm:pt modelId="{940A64E9-9A91-448E-AE0A-C3BAD2E95A6A}" type="sibTrans" cxnId="{1F1DAC41-26E9-4843-B19E-60C27409E02D}">
      <dgm:prSet/>
      <dgm:spPr/>
      <dgm:t>
        <a:bodyPr/>
        <a:lstStyle/>
        <a:p>
          <a:endParaRPr lang="en-US"/>
        </a:p>
      </dgm:t>
    </dgm:pt>
    <dgm:pt modelId="{81A823D8-B6A7-46BE-B9BD-DD46097EBECA}">
      <dgm:prSet/>
      <dgm:spPr/>
      <dgm:t>
        <a:bodyPr/>
        <a:lstStyle/>
        <a:p>
          <a:r>
            <a:rPr lang="en-US" dirty="0"/>
            <a:t>In Step 7, We locate the Max area contour and draw it on the live feed.</a:t>
          </a:r>
        </a:p>
      </dgm:t>
    </dgm:pt>
    <dgm:pt modelId="{0B8AD77D-4CEE-4E00-8BC4-995F2139C991}" type="parTrans" cxnId="{736160A8-35FE-4295-841E-CFA08BFFE574}">
      <dgm:prSet/>
      <dgm:spPr/>
      <dgm:t>
        <a:bodyPr/>
        <a:lstStyle/>
        <a:p>
          <a:endParaRPr lang="en-US"/>
        </a:p>
      </dgm:t>
    </dgm:pt>
    <dgm:pt modelId="{D2964282-366F-4654-B080-45F8C2F72247}" type="sibTrans" cxnId="{736160A8-35FE-4295-841E-CFA08BFFE574}">
      <dgm:prSet/>
      <dgm:spPr/>
      <dgm:t>
        <a:bodyPr/>
        <a:lstStyle/>
        <a:p>
          <a:endParaRPr lang="en-US"/>
        </a:p>
      </dgm:t>
    </dgm:pt>
    <dgm:pt modelId="{CC22303D-EEEE-4448-A979-BB65C3A29F77}">
      <dgm:prSet/>
      <dgm:spPr/>
      <dgm:t>
        <a:bodyPr/>
        <a:lstStyle/>
        <a:p>
          <a:r>
            <a:rPr lang="en-US" dirty="0"/>
            <a:t>In Step 8, we determine Convexity for Counting Values and Use the Cosine Method.</a:t>
          </a:r>
        </a:p>
        <a:p>
          <a:endParaRPr lang="en-US" dirty="0"/>
        </a:p>
      </dgm:t>
    </dgm:pt>
    <dgm:pt modelId="{22334445-8D7A-40F5-BE2C-743E85EA8F81}" type="parTrans" cxnId="{355E4002-183D-4927-BA75-A238D9C8EBBF}">
      <dgm:prSet/>
      <dgm:spPr/>
      <dgm:t>
        <a:bodyPr/>
        <a:lstStyle/>
        <a:p>
          <a:endParaRPr lang="en-US"/>
        </a:p>
      </dgm:t>
    </dgm:pt>
    <dgm:pt modelId="{52C8AACA-B52D-418F-9F05-7A157609B92F}" type="sibTrans" cxnId="{355E4002-183D-4927-BA75-A238D9C8EBBF}">
      <dgm:prSet/>
      <dgm:spPr/>
      <dgm:t>
        <a:bodyPr/>
        <a:lstStyle/>
        <a:p>
          <a:endParaRPr lang="en-US"/>
        </a:p>
      </dgm:t>
    </dgm:pt>
    <dgm:pt modelId="{F35DA144-8B4C-4EB1-8CED-7DD5888BAB23}">
      <dgm:prSet/>
      <dgm:spPr/>
      <dgm:t>
        <a:bodyPr/>
        <a:lstStyle/>
        <a:p>
          <a:r>
            <a:rPr lang="en-US" dirty="0"/>
            <a:t>In Step 9, We will bind the hand gestures with  keyboard with library </a:t>
          </a:r>
          <a:r>
            <a:rPr lang="en-US" dirty="0" err="1"/>
            <a:t>pyautogui</a:t>
          </a:r>
          <a:r>
            <a:rPr lang="en-US" dirty="0"/>
            <a:t>.</a:t>
          </a:r>
        </a:p>
      </dgm:t>
    </dgm:pt>
    <dgm:pt modelId="{136DA4FE-EC33-4065-B3E3-55825CF45026}" type="parTrans" cxnId="{5B7DC348-85E2-482A-8199-91033BB6CCA4}">
      <dgm:prSet/>
      <dgm:spPr/>
      <dgm:t>
        <a:bodyPr/>
        <a:lstStyle/>
        <a:p>
          <a:endParaRPr lang="en-US"/>
        </a:p>
      </dgm:t>
    </dgm:pt>
    <dgm:pt modelId="{A29ADD69-3582-4B59-8A98-11DDF15BD806}" type="sibTrans" cxnId="{5B7DC348-85E2-482A-8199-91033BB6CCA4}">
      <dgm:prSet/>
      <dgm:spPr/>
      <dgm:t>
        <a:bodyPr/>
        <a:lstStyle/>
        <a:p>
          <a:endParaRPr lang="en-US"/>
        </a:p>
      </dgm:t>
    </dgm:pt>
    <dgm:pt modelId="{EFDBD53E-C403-437B-82BB-467C2B977303}" type="pres">
      <dgm:prSet presAssocID="{BE123528-81F1-4128-80ED-6218A304D23E}" presName="linear" presStyleCnt="0">
        <dgm:presLayoutVars>
          <dgm:animLvl val="lvl"/>
          <dgm:resizeHandles val="exact"/>
        </dgm:presLayoutVars>
      </dgm:prSet>
      <dgm:spPr/>
    </dgm:pt>
    <dgm:pt modelId="{0702A87E-FDBC-4481-8E86-35FC0F2F1E5C}" type="pres">
      <dgm:prSet presAssocID="{FB552455-D27B-43F0-BE73-6BEDAA1C1EDC}" presName="parentText" presStyleLbl="node1" presStyleIdx="0" presStyleCnt="5">
        <dgm:presLayoutVars>
          <dgm:chMax val="0"/>
          <dgm:bulletEnabled val="1"/>
        </dgm:presLayoutVars>
      </dgm:prSet>
      <dgm:spPr/>
    </dgm:pt>
    <dgm:pt modelId="{E1A1C86F-F325-4015-B20B-2569F8D0EED4}" type="pres">
      <dgm:prSet presAssocID="{CA66941A-4AAB-415A-9675-B60605324BD0}" presName="spacer" presStyleCnt="0"/>
      <dgm:spPr/>
    </dgm:pt>
    <dgm:pt modelId="{0FA8D6B4-C8E5-476E-8581-02B6961083E1}" type="pres">
      <dgm:prSet presAssocID="{AF8F90DA-ACD3-4F88-ACA7-DF39247033DF}" presName="parentText" presStyleLbl="node1" presStyleIdx="1" presStyleCnt="5">
        <dgm:presLayoutVars>
          <dgm:chMax val="0"/>
          <dgm:bulletEnabled val="1"/>
        </dgm:presLayoutVars>
      </dgm:prSet>
      <dgm:spPr/>
    </dgm:pt>
    <dgm:pt modelId="{E9C7D034-B0D5-4183-B36F-E8FCE6F498C7}" type="pres">
      <dgm:prSet presAssocID="{940A64E9-9A91-448E-AE0A-C3BAD2E95A6A}" presName="spacer" presStyleCnt="0"/>
      <dgm:spPr/>
    </dgm:pt>
    <dgm:pt modelId="{11739886-2967-4929-8D54-8902617A5BCD}" type="pres">
      <dgm:prSet presAssocID="{81A823D8-B6A7-46BE-B9BD-DD46097EBECA}" presName="parentText" presStyleLbl="node1" presStyleIdx="2" presStyleCnt="5">
        <dgm:presLayoutVars>
          <dgm:chMax val="0"/>
          <dgm:bulletEnabled val="1"/>
        </dgm:presLayoutVars>
      </dgm:prSet>
      <dgm:spPr/>
    </dgm:pt>
    <dgm:pt modelId="{2202529E-A16E-4C0F-B425-F8AF5C29F6A3}" type="pres">
      <dgm:prSet presAssocID="{D2964282-366F-4654-B080-45F8C2F72247}" presName="spacer" presStyleCnt="0"/>
      <dgm:spPr/>
    </dgm:pt>
    <dgm:pt modelId="{15295504-DC29-4F8B-8BA0-9AF12D91C004}" type="pres">
      <dgm:prSet presAssocID="{CC22303D-EEEE-4448-A979-BB65C3A29F77}" presName="parentText" presStyleLbl="node1" presStyleIdx="3" presStyleCnt="5">
        <dgm:presLayoutVars>
          <dgm:chMax val="0"/>
          <dgm:bulletEnabled val="1"/>
        </dgm:presLayoutVars>
      </dgm:prSet>
      <dgm:spPr/>
    </dgm:pt>
    <dgm:pt modelId="{C8CD562E-1B82-4C90-97F9-CB996D0D9594}" type="pres">
      <dgm:prSet presAssocID="{52C8AACA-B52D-418F-9F05-7A157609B92F}" presName="spacer" presStyleCnt="0"/>
      <dgm:spPr/>
    </dgm:pt>
    <dgm:pt modelId="{7AA8E928-8754-4535-8E29-42F81CB47292}" type="pres">
      <dgm:prSet presAssocID="{F35DA144-8B4C-4EB1-8CED-7DD5888BAB23}" presName="parentText" presStyleLbl="node1" presStyleIdx="4" presStyleCnt="5">
        <dgm:presLayoutVars>
          <dgm:chMax val="0"/>
          <dgm:bulletEnabled val="1"/>
        </dgm:presLayoutVars>
      </dgm:prSet>
      <dgm:spPr/>
    </dgm:pt>
  </dgm:ptLst>
  <dgm:cxnLst>
    <dgm:cxn modelId="{355E4002-183D-4927-BA75-A238D9C8EBBF}" srcId="{BE123528-81F1-4128-80ED-6218A304D23E}" destId="{CC22303D-EEEE-4448-A979-BB65C3A29F77}" srcOrd="3" destOrd="0" parTransId="{22334445-8D7A-40F5-BE2C-743E85EA8F81}" sibTransId="{52C8AACA-B52D-418F-9F05-7A157609B92F}"/>
    <dgm:cxn modelId="{F662E203-7DDE-46FA-A4CB-A600DC9E60D0}" type="presOf" srcId="{F35DA144-8B4C-4EB1-8CED-7DD5888BAB23}" destId="{7AA8E928-8754-4535-8E29-42F81CB47292}" srcOrd="0" destOrd="0" presId="urn:microsoft.com/office/officeart/2005/8/layout/vList2"/>
    <dgm:cxn modelId="{1F1DAC41-26E9-4843-B19E-60C27409E02D}" srcId="{BE123528-81F1-4128-80ED-6218A304D23E}" destId="{AF8F90DA-ACD3-4F88-ACA7-DF39247033DF}" srcOrd="1" destOrd="0" parTransId="{27D37BB8-1751-4E32-8CBC-60BF1550B170}" sibTransId="{940A64E9-9A91-448E-AE0A-C3BAD2E95A6A}"/>
    <dgm:cxn modelId="{5B7DC348-85E2-482A-8199-91033BB6CCA4}" srcId="{BE123528-81F1-4128-80ED-6218A304D23E}" destId="{F35DA144-8B4C-4EB1-8CED-7DD5888BAB23}" srcOrd="4" destOrd="0" parTransId="{136DA4FE-EC33-4065-B3E3-55825CF45026}" sibTransId="{A29ADD69-3582-4B59-8A98-11DDF15BD806}"/>
    <dgm:cxn modelId="{96F5EE87-CE13-440A-94B7-3E55111EC3B5}" type="presOf" srcId="{FB552455-D27B-43F0-BE73-6BEDAA1C1EDC}" destId="{0702A87E-FDBC-4481-8E86-35FC0F2F1E5C}" srcOrd="0" destOrd="0" presId="urn:microsoft.com/office/officeart/2005/8/layout/vList2"/>
    <dgm:cxn modelId="{D632938F-C643-4F19-8840-E317F6E710D9}" type="presOf" srcId="{BE123528-81F1-4128-80ED-6218A304D23E}" destId="{EFDBD53E-C403-437B-82BB-467C2B977303}" srcOrd="0" destOrd="0" presId="urn:microsoft.com/office/officeart/2005/8/layout/vList2"/>
    <dgm:cxn modelId="{736160A8-35FE-4295-841E-CFA08BFFE574}" srcId="{BE123528-81F1-4128-80ED-6218A304D23E}" destId="{81A823D8-B6A7-46BE-B9BD-DD46097EBECA}" srcOrd="2" destOrd="0" parTransId="{0B8AD77D-4CEE-4E00-8BC4-995F2139C991}" sibTransId="{D2964282-366F-4654-B080-45F8C2F72247}"/>
    <dgm:cxn modelId="{98C2ADAB-F0B8-4627-8352-03CD2B4F5942}" type="presOf" srcId="{CC22303D-EEEE-4448-A979-BB65C3A29F77}" destId="{15295504-DC29-4F8B-8BA0-9AF12D91C004}" srcOrd="0" destOrd="0" presId="urn:microsoft.com/office/officeart/2005/8/layout/vList2"/>
    <dgm:cxn modelId="{579A41B9-7FFA-49FA-A823-EEDA379ACA15}" srcId="{BE123528-81F1-4128-80ED-6218A304D23E}" destId="{FB552455-D27B-43F0-BE73-6BEDAA1C1EDC}" srcOrd="0" destOrd="0" parTransId="{8906BD91-8A7D-4A04-9B32-AEF6F6D15D66}" sibTransId="{CA66941A-4AAB-415A-9675-B60605324BD0}"/>
    <dgm:cxn modelId="{ACA063BC-779A-482C-9AD1-C7780A10C988}" type="presOf" srcId="{81A823D8-B6A7-46BE-B9BD-DD46097EBECA}" destId="{11739886-2967-4929-8D54-8902617A5BCD}" srcOrd="0" destOrd="0" presId="urn:microsoft.com/office/officeart/2005/8/layout/vList2"/>
    <dgm:cxn modelId="{8AC413C1-2467-4DC3-A14E-AB6C29380152}" type="presOf" srcId="{AF8F90DA-ACD3-4F88-ACA7-DF39247033DF}" destId="{0FA8D6B4-C8E5-476E-8581-02B6961083E1}" srcOrd="0" destOrd="0" presId="urn:microsoft.com/office/officeart/2005/8/layout/vList2"/>
    <dgm:cxn modelId="{9EB58066-5291-4305-A739-E3839D3B9239}" type="presParOf" srcId="{EFDBD53E-C403-437B-82BB-467C2B977303}" destId="{0702A87E-FDBC-4481-8E86-35FC0F2F1E5C}" srcOrd="0" destOrd="0" presId="urn:microsoft.com/office/officeart/2005/8/layout/vList2"/>
    <dgm:cxn modelId="{AFBDBE8C-6CD2-4E80-BAD2-5B35DB1EACA2}" type="presParOf" srcId="{EFDBD53E-C403-437B-82BB-467C2B977303}" destId="{E1A1C86F-F325-4015-B20B-2569F8D0EED4}" srcOrd="1" destOrd="0" presId="urn:microsoft.com/office/officeart/2005/8/layout/vList2"/>
    <dgm:cxn modelId="{90A75ED2-EAA3-48E6-8D15-7CFF5062F139}" type="presParOf" srcId="{EFDBD53E-C403-437B-82BB-467C2B977303}" destId="{0FA8D6B4-C8E5-476E-8581-02B6961083E1}" srcOrd="2" destOrd="0" presId="urn:microsoft.com/office/officeart/2005/8/layout/vList2"/>
    <dgm:cxn modelId="{60218265-48F0-452B-9DDC-0C116170E6F3}" type="presParOf" srcId="{EFDBD53E-C403-437B-82BB-467C2B977303}" destId="{E9C7D034-B0D5-4183-B36F-E8FCE6F498C7}" srcOrd="3" destOrd="0" presId="urn:microsoft.com/office/officeart/2005/8/layout/vList2"/>
    <dgm:cxn modelId="{AB439F39-1B59-43C5-9E95-9A52C45335A7}" type="presParOf" srcId="{EFDBD53E-C403-437B-82BB-467C2B977303}" destId="{11739886-2967-4929-8D54-8902617A5BCD}" srcOrd="4" destOrd="0" presId="urn:microsoft.com/office/officeart/2005/8/layout/vList2"/>
    <dgm:cxn modelId="{F5658FEC-1883-4423-A8F0-7538A7192099}" type="presParOf" srcId="{EFDBD53E-C403-437B-82BB-467C2B977303}" destId="{2202529E-A16E-4C0F-B425-F8AF5C29F6A3}" srcOrd="5" destOrd="0" presId="urn:microsoft.com/office/officeart/2005/8/layout/vList2"/>
    <dgm:cxn modelId="{C27E6210-C740-4451-8FCB-65EF461D0B7C}" type="presParOf" srcId="{EFDBD53E-C403-437B-82BB-467C2B977303}" destId="{15295504-DC29-4F8B-8BA0-9AF12D91C004}" srcOrd="6" destOrd="0" presId="urn:microsoft.com/office/officeart/2005/8/layout/vList2"/>
    <dgm:cxn modelId="{482108A3-DE51-4FF1-878F-93539692C73D}" type="presParOf" srcId="{EFDBD53E-C403-437B-82BB-467C2B977303}" destId="{C8CD562E-1B82-4C90-97F9-CB996D0D9594}" srcOrd="7" destOrd="0" presId="urn:microsoft.com/office/officeart/2005/8/layout/vList2"/>
    <dgm:cxn modelId="{EE890A76-9BAB-4A36-9466-B9AC39AFEF88}" type="presParOf" srcId="{EFDBD53E-C403-437B-82BB-467C2B977303}" destId="{7AA8E928-8754-4535-8E29-42F81CB4729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BE0C8D-7FAC-4F1A-8AE0-930E1104078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A84D92E7-35D7-4BA4-A236-3CDE408A150F}">
      <dgm:prSet/>
      <dgm:spPr/>
      <dgm:t>
        <a:bodyPr/>
        <a:lstStyle/>
        <a:p>
          <a:r>
            <a:rPr lang="en-US"/>
            <a:t>import cv2</a:t>
          </a:r>
        </a:p>
      </dgm:t>
    </dgm:pt>
    <dgm:pt modelId="{32D07CA4-0326-411D-A082-AB011B7073F4}" type="parTrans" cxnId="{F0CF06BC-D39E-4164-9507-C2CAA4564B63}">
      <dgm:prSet/>
      <dgm:spPr/>
      <dgm:t>
        <a:bodyPr/>
        <a:lstStyle/>
        <a:p>
          <a:endParaRPr lang="en-US"/>
        </a:p>
      </dgm:t>
    </dgm:pt>
    <dgm:pt modelId="{7DF5CAFD-F005-40BE-A4E7-B52BDBFC2327}" type="sibTrans" cxnId="{F0CF06BC-D39E-4164-9507-C2CAA4564B63}">
      <dgm:prSet/>
      <dgm:spPr/>
      <dgm:t>
        <a:bodyPr/>
        <a:lstStyle/>
        <a:p>
          <a:endParaRPr lang="en-US"/>
        </a:p>
      </dgm:t>
    </dgm:pt>
    <dgm:pt modelId="{24C6312C-742F-4A55-88D8-B13C59D8ABCC}">
      <dgm:prSet/>
      <dgm:spPr/>
      <dgm:t>
        <a:bodyPr/>
        <a:lstStyle/>
        <a:p>
          <a:r>
            <a:rPr lang="en-US"/>
            <a:t>import numpy as np</a:t>
          </a:r>
        </a:p>
      </dgm:t>
    </dgm:pt>
    <dgm:pt modelId="{FDBC26F2-77E5-4199-B17F-AF40D35783AD}" type="parTrans" cxnId="{B4F0DBFD-9A59-4172-B0B4-6143E52FDC9D}">
      <dgm:prSet/>
      <dgm:spPr/>
      <dgm:t>
        <a:bodyPr/>
        <a:lstStyle/>
        <a:p>
          <a:endParaRPr lang="en-US"/>
        </a:p>
      </dgm:t>
    </dgm:pt>
    <dgm:pt modelId="{E8099D2E-E154-4CCB-A1C9-1127AEAEF9F0}" type="sibTrans" cxnId="{B4F0DBFD-9A59-4172-B0B4-6143E52FDC9D}">
      <dgm:prSet/>
      <dgm:spPr/>
      <dgm:t>
        <a:bodyPr/>
        <a:lstStyle/>
        <a:p>
          <a:endParaRPr lang="en-US"/>
        </a:p>
      </dgm:t>
    </dgm:pt>
    <dgm:pt modelId="{EA368C25-8565-4469-AE0B-86E72889E1BE}">
      <dgm:prSet/>
      <dgm:spPr/>
      <dgm:t>
        <a:bodyPr/>
        <a:lstStyle/>
        <a:p>
          <a:r>
            <a:rPr lang="en-US"/>
            <a:t>import math</a:t>
          </a:r>
        </a:p>
      </dgm:t>
    </dgm:pt>
    <dgm:pt modelId="{57427949-B8F5-4837-A9F2-AEBE80D90FB9}" type="parTrans" cxnId="{53587871-153D-4F75-91CF-1A3A5794AE2B}">
      <dgm:prSet/>
      <dgm:spPr/>
      <dgm:t>
        <a:bodyPr/>
        <a:lstStyle/>
        <a:p>
          <a:endParaRPr lang="en-US"/>
        </a:p>
      </dgm:t>
    </dgm:pt>
    <dgm:pt modelId="{72899427-1075-4A59-BFA9-8C1F4E74A6C0}" type="sibTrans" cxnId="{53587871-153D-4F75-91CF-1A3A5794AE2B}">
      <dgm:prSet/>
      <dgm:spPr/>
      <dgm:t>
        <a:bodyPr/>
        <a:lstStyle/>
        <a:p>
          <a:endParaRPr lang="en-US"/>
        </a:p>
      </dgm:t>
    </dgm:pt>
    <dgm:pt modelId="{2B625AC6-D2FB-4721-896C-79840BC89ABA}">
      <dgm:prSet/>
      <dgm:spPr/>
      <dgm:t>
        <a:bodyPr/>
        <a:lstStyle/>
        <a:p>
          <a:r>
            <a:rPr lang="en-US"/>
            <a:t>import pyautogui as p</a:t>
          </a:r>
        </a:p>
      </dgm:t>
    </dgm:pt>
    <dgm:pt modelId="{72874CE3-A761-4919-8A21-0DB6BB799962}" type="parTrans" cxnId="{CE4D2F40-C879-4F8F-9B4C-1567D8D130DD}">
      <dgm:prSet/>
      <dgm:spPr/>
      <dgm:t>
        <a:bodyPr/>
        <a:lstStyle/>
        <a:p>
          <a:endParaRPr lang="en-US"/>
        </a:p>
      </dgm:t>
    </dgm:pt>
    <dgm:pt modelId="{E9051E4D-FFB4-4E52-99C2-811B53AC8BE5}" type="sibTrans" cxnId="{CE4D2F40-C879-4F8F-9B4C-1567D8D130DD}">
      <dgm:prSet/>
      <dgm:spPr/>
      <dgm:t>
        <a:bodyPr/>
        <a:lstStyle/>
        <a:p>
          <a:endParaRPr lang="en-US"/>
        </a:p>
      </dgm:t>
    </dgm:pt>
    <dgm:pt modelId="{6AB6C269-04D9-476D-8204-43E40245EFB9}">
      <dgm:prSet/>
      <dgm:spPr/>
      <dgm:t>
        <a:bodyPr/>
        <a:lstStyle/>
        <a:p>
          <a:r>
            <a:rPr lang="en-US"/>
            <a:t>import time as t</a:t>
          </a:r>
        </a:p>
      </dgm:t>
    </dgm:pt>
    <dgm:pt modelId="{0552E6BF-B308-4644-9645-A4CBAA4FC8DA}" type="parTrans" cxnId="{7749A5CC-8E19-42F1-9A97-457CC8266A39}">
      <dgm:prSet/>
      <dgm:spPr/>
      <dgm:t>
        <a:bodyPr/>
        <a:lstStyle/>
        <a:p>
          <a:endParaRPr lang="en-US"/>
        </a:p>
      </dgm:t>
    </dgm:pt>
    <dgm:pt modelId="{FF3F332B-E4B1-475F-8074-6FA10A86F9AD}" type="sibTrans" cxnId="{7749A5CC-8E19-42F1-9A97-457CC8266A39}">
      <dgm:prSet/>
      <dgm:spPr/>
      <dgm:t>
        <a:bodyPr/>
        <a:lstStyle/>
        <a:p>
          <a:endParaRPr lang="en-US"/>
        </a:p>
      </dgm:t>
    </dgm:pt>
    <dgm:pt modelId="{F6C8B454-C269-488F-87DA-56731394626C}">
      <dgm:prSet/>
      <dgm:spPr/>
      <dgm:t>
        <a:bodyPr/>
        <a:lstStyle/>
        <a:p>
          <a:r>
            <a:rPr lang="en-US"/>
            <a:t>cap = cv2.VideoCapture(0, cv2.CAP_DSHOW)    #for capturing camera</a:t>
          </a:r>
        </a:p>
      </dgm:t>
    </dgm:pt>
    <dgm:pt modelId="{94DD3B33-F7E7-4E54-8899-E2C2FBC46632}" type="parTrans" cxnId="{99178388-BCAC-4473-976B-C256AC069BFB}">
      <dgm:prSet/>
      <dgm:spPr/>
      <dgm:t>
        <a:bodyPr/>
        <a:lstStyle/>
        <a:p>
          <a:endParaRPr lang="en-US"/>
        </a:p>
      </dgm:t>
    </dgm:pt>
    <dgm:pt modelId="{F8DE284B-932D-4F9E-A854-AC2B79D5F399}" type="sibTrans" cxnId="{99178388-BCAC-4473-976B-C256AC069BFB}">
      <dgm:prSet/>
      <dgm:spPr/>
      <dgm:t>
        <a:bodyPr/>
        <a:lstStyle/>
        <a:p>
          <a:endParaRPr lang="en-US"/>
        </a:p>
      </dgm:t>
    </dgm:pt>
    <dgm:pt modelId="{6D265A12-DA72-4973-8B7C-D76214572590}">
      <dgm:prSet/>
      <dgm:spPr/>
      <dgm:t>
        <a:bodyPr/>
        <a:lstStyle/>
        <a:p>
          <a:r>
            <a:rPr lang="en-US"/>
            <a:t>#the 0 detect the camera of the device if you have multiple camera u can change that value with respect to their device number.</a:t>
          </a:r>
        </a:p>
      </dgm:t>
    </dgm:pt>
    <dgm:pt modelId="{4E42CA59-CFED-4FC2-9B69-FC0129E4617D}" type="parTrans" cxnId="{10410400-649E-4324-AC8B-97E4E0931B51}">
      <dgm:prSet/>
      <dgm:spPr/>
      <dgm:t>
        <a:bodyPr/>
        <a:lstStyle/>
        <a:p>
          <a:endParaRPr lang="en-US"/>
        </a:p>
      </dgm:t>
    </dgm:pt>
    <dgm:pt modelId="{87C4D358-3F58-492D-AA06-188D7B157E3E}" type="sibTrans" cxnId="{10410400-649E-4324-AC8B-97E4E0931B51}">
      <dgm:prSet/>
      <dgm:spPr/>
      <dgm:t>
        <a:bodyPr/>
        <a:lstStyle/>
        <a:p>
          <a:endParaRPr lang="en-US"/>
        </a:p>
      </dgm:t>
    </dgm:pt>
    <dgm:pt modelId="{195D2EFB-4795-4E30-9E0D-DE2FDA8B1160}">
      <dgm:prSet/>
      <dgm:spPr/>
      <dgm:t>
        <a:bodyPr/>
        <a:lstStyle/>
        <a:p>
          <a:r>
            <a:rPr lang="en-US"/>
            <a:t>def nothing(x):</a:t>
          </a:r>
        </a:p>
      </dgm:t>
    </dgm:pt>
    <dgm:pt modelId="{0EE346D4-29BA-4596-96A1-DF5675B24DFD}" type="parTrans" cxnId="{CB173C1E-8715-4D2D-BDC9-F38F8740EEB4}">
      <dgm:prSet/>
      <dgm:spPr/>
      <dgm:t>
        <a:bodyPr/>
        <a:lstStyle/>
        <a:p>
          <a:endParaRPr lang="en-US"/>
        </a:p>
      </dgm:t>
    </dgm:pt>
    <dgm:pt modelId="{D669C133-6028-4838-9CB1-193F5BC69F5B}" type="sibTrans" cxnId="{CB173C1E-8715-4D2D-BDC9-F38F8740EEB4}">
      <dgm:prSet/>
      <dgm:spPr/>
      <dgm:t>
        <a:bodyPr/>
        <a:lstStyle/>
        <a:p>
          <a:endParaRPr lang="en-US"/>
        </a:p>
      </dgm:t>
    </dgm:pt>
    <dgm:pt modelId="{5854F90B-B0B2-4B94-8AB5-1BA443470866}">
      <dgm:prSet/>
      <dgm:spPr/>
      <dgm:t>
        <a:bodyPr/>
        <a:lstStyle/>
        <a:p>
          <a:r>
            <a:rPr lang="en-US"/>
            <a:t>pass</a:t>
          </a:r>
        </a:p>
      </dgm:t>
    </dgm:pt>
    <dgm:pt modelId="{C57DD6F4-2597-4B63-AF8F-9A6F25ECBB58}" type="parTrans" cxnId="{1A7EC79B-F349-475A-A020-8C10D6A00524}">
      <dgm:prSet/>
      <dgm:spPr/>
      <dgm:t>
        <a:bodyPr/>
        <a:lstStyle/>
        <a:p>
          <a:endParaRPr lang="en-US"/>
        </a:p>
      </dgm:t>
    </dgm:pt>
    <dgm:pt modelId="{475B884D-66EC-404F-B5E3-B35DDD1B4FDA}" type="sibTrans" cxnId="{1A7EC79B-F349-475A-A020-8C10D6A00524}">
      <dgm:prSet/>
      <dgm:spPr/>
      <dgm:t>
        <a:bodyPr/>
        <a:lstStyle/>
        <a:p>
          <a:endParaRPr lang="en-US"/>
        </a:p>
      </dgm:t>
    </dgm:pt>
    <dgm:pt modelId="{FBC7F88C-3337-4CD9-8F06-5035EB8EC3DF}">
      <dgm:prSet/>
      <dgm:spPr/>
      <dgm:t>
        <a:bodyPr/>
        <a:lstStyle/>
        <a:p>
          <a:r>
            <a:rPr lang="en-US"/>
            <a:t># window name</a:t>
          </a:r>
        </a:p>
      </dgm:t>
    </dgm:pt>
    <dgm:pt modelId="{C6586AAB-676C-49FD-97D3-525E3CE8DED9}" type="parTrans" cxnId="{47DA7107-3276-45C9-81C6-9234E6DE7C96}">
      <dgm:prSet/>
      <dgm:spPr/>
      <dgm:t>
        <a:bodyPr/>
        <a:lstStyle/>
        <a:p>
          <a:endParaRPr lang="en-US"/>
        </a:p>
      </dgm:t>
    </dgm:pt>
    <dgm:pt modelId="{28004D05-BC58-4082-8A82-E1F8F46816AA}" type="sibTrans" cxnId="{47DA7107-3276-45C9-81C6-9234E6DE7C96}">
      <dgm:prSet/>
      <dgm:spPr/>
      <dgm:t>
        <a:bodyPr/>
        <a:lstStyle/>
        <a:p>
          <a:endParaRPr lang="en-US"/>
        </a:p>
      </dgm:t>
    </dgm:pt>
    <dgm:pt modelId="{D484AD16-0968-41DE-A2A2-C3625E3F534D}">
      <dgm:prSet/>
      <dgm:spPr/>
      <dgm:t>
        <a:bodyPr/>
        <a:lstStyle/>
        <a:p>
          <a:r>
            <a:rPr lang="en-US"/>
            <a:t>cv2.namedWindow("Color Adjustments", cv2.WINDOW_NORMAL)</a:t>
          </a:r>
        </a:p>
      </dgm:t>
    </dgm:pt>
    <dgm:pt modelId="{C70910C5-936A-4744-9D9B-C08DDCB18E31}" type="parTrans" cxnId="{EDAC499E-4AEE-4EB4-93AF-2B7DDE75C3A5}">
      <dgm:prSet/>
      <dgm:spPr/>
      <dgm:t>
        <a:bodyPr/>
        <a:lstStyle/>
        <a:p>
          <a:endParaRPr lang="en-US"/>
        </a:p>
      </dgm:t>
    </dgm:pt>
    <dgm:pt modelId="{2BB293BB-3A1D-4A0B-BD60-5E96216A42A2}" type="sibTrans" cxnId="{EDAC499E-4AEE-4EB4-93AF-2B7DDE75C3A5}">
      <dgm:prSet/>
      <dgm:spPr/>
      <dgm:t>
        <a:bodyPr/>
        <a:lstStyle/>
        <a:p>
          <a:endParaRPr lang="en-US"/>
        </a:p>
      </dgm:t>
    </dgm:pt>
    <dgm:pt modelId="{6A984DCF-D3C5-4160-ACD8-47D90DEF5CFB}">
      <dgm:prSet/>
      <dgm:spPr/>
      <dgm:t>
        <a:bodyPr/>
        <a:lstStyle/>
        <a:p>
          <a:r>
            <a:rPr lang="en-US"/>
            <a:t>cv2.resizeWindow("Color Adjustments", (300, 300))</a:t>
          </a:r>
        </a:p>
      </dgm:t>
    </dgm:pt>
    <dgm:pt modelId="{3DDB3C43-A39B-4D96-94C6-CF44B1F2DACC}" type="parTrans" cxnId="{70D97D5F-D062-4670-9A4F-B7826A7FD38A}">
      <dgm:prSet/>
      <dgm:spPr/>
      <dgm:t>
        <a:bodyPr/>
        <a:lstStyle/>
        <a:p>
          <a:endParaRPr lang="en-US"/>
        </a:p>
      </dgm:t>
    </dgm:pt>
    <dgm:pt modelId="{C419859B-FFCF-44D3-97C1-D7D3DDBAE518}" type="sibTrans" cxnId="{70D97D5F-D062-4670-9A4F-B7826A7FD38A}">
      <dgm:prSet/>
      <dgm:spPr/>
      <dgm:t>
        <a:bodyPr/>
        <a:lstStyle/>
        <a:p>
          <a:endParaRPr lang="en-US"/>
        </a:p>
      </dgm:t>
    </dgm:pt>
    <dgm:pt modelId="{18F454DD-3198-4B6A-87B9-633D0BB51F14}">
      <dgm:prSet/>
      <dgm:spPr/>
      <dgm:t>
        <a:bodyPr/>
        <a:lstStyle/>
        <a:p>
          <a:r>
            <a:rPr lang="en-US"/>
            <a:t>cv2.createTrackbar("Thresh", "Color Adjustments", 0, 255, nothing)</a:t>
          </a:r>
        </a:p>
      </dgm:t>
    </dgm:pt>
    <dgm:pt modelId="{039032C1-FBF7-4924-B3F8-C9F6C16CC132}" type="parTrans" cxnId="{335D0BB4-84AF-4789-9C73-65AE21864C8B}">
      <dgm:prSet/>
      <dgm:spPr/>
      <dgm:t>
        <a:bodyPr/>
        <a:lstStyle/>
        <a:p>
          <a:endParaRPr lang="en-US"/>
        </a:p>
      </dgm:t>
    </dgm:pt>
    <dgm:pt modelId="{B830EA23-1B9E-433E-AB27-4FE3A396CE81}" type="sibTrans" cxnId="{335D0BB4-84AF-4789-9C73-65AE21864C8B}">
      <dgm:prSet/>
      <dgm:spPr/>
      <dgm:t>
        <a:bodyPr/>
        <a:lstStyle/>
        <a:p>
          <a:endParaRPr lang="en-US"/>
        </a:p>
      </dgm:t>
    </dgm:pt>
    <dgm:pt modelId="{70888461-1AF7-480C-BFB0-51E8266AE687}">
      <dgm:prSet/>
      <dgm:spPr/>
      <dgm:t>
        <a:bodyPr/>
        <a:lstStyle/>
        <a:p>
          <a:r>
            <a:rPr lang="en-US"/>
            <a:t># COlor Detection Track</a:t>
          </a:r>
        </a:p>
      </dgm:t>
    </dgm:pt>
    <dgm:pt modelId="{DF0B428B-454E-4756-86ED-1BDEB9393D12}" type="parTrans" cxnId="{1127FCF9-556D-45B4-872B-43AE7187E8FC}">
      <dgm:prSet/>
      <dgm:spPr/>
      <dgm:t>
        <a:bodyPr/>
        <a:lstStyle/>
        <a:p>
          <a:endParaRPr lang="en-US"/>
        </a:p>
      </dgm:t>
    </dgm:pt>
    <dgm:pt modelId="{6523ABF5-A17E-449D-BE37-7240EB021D4B}" type="sibTrans" cxnId="{1127FCF9-556D-45B4-872B-43AE7187E8FC}">
      <dgm:prSet/>
      <dgm:spPr/>
      <dgm:t>
        <a:bodyPr/>
        <a:lstStyle/>
        <a:p>
          <a:endParaRPr lang="en-US"/>
        </a:p>
      </dgm:t>
    </dgm:pt>
    <dgm:pt modelId="{471CFBC7-4484-4EED-B710-D4BE4B84B226}">
      <dgm:prSet/>
      <dgm:spPr/>
      <dgm:t>
        <a:bodyPr/>
        <a:lstStyle/>
        <a:p>
          <a:r>
            <a:rPr lang="en-US"/>
            <a:t>cv2.createTrackbar("Lower_H", "Color Adjustments", 0, 255, nothing)</a:t>
          </a:r>
        </a:p>
      </dgm:t>
    </dgm:pt>
    <dgm:pt modelId="{F3209110-DA0A-4CBD-8500-1DAB58B751A9}" type="parTrans" cxnId="{9077C9C3-2729-4098-AB71-E61F541B1904}">
      <dgm:prSet/>
      <dgm:spPr/>
      <dgm:t>
        <a:bodyPr/>
        <a:lstStyle/>
        <a:p>
          <a:endParaRPr lang="en-US"/>
        </a:p>
      </dgm:t>
    </dgm:pt>
    <dgm:pt modelId="{1D283CCE-F3CC-4876-96A2-751D3F645972}" type="sibTrans" cxnId="{9077C9C3-2729-4098-AB71-E61F541B1904}">
      <dgm:prSet/>
      <dgm:spPr/>
      <dgm:t>
        <a:bodyPr/>
        <a:lstStyle/>
        <a:p>
          <a:endParaRPr lang="en-US"/>
        </a:p>
      </dgm:t>
    </dgm:pt>
    <dgm:pt modelId="{A30CFB02-5AF9-40D7-A1D5-CDA95F2A18D4}">
      <dgm:prSet/>
      <dgm:spPr/>
      <dgm:t>
        <a:bodyPr/>
        <a:lstStyle/>
        <a:p>
          <a:r>
            <a:rPr lang="en-US"/>
            <a:t>cv2.createTrackbar("Lower_S", "Color Adjustments", 0, 255, nothing)</a:t>
          </a:r>
        </a:p>
      </dgm:t>
    </dgm:pt>
    <dgm:pt modelId="{78102277-A11B-4111-8061-D49A93D6C0B2}" type="parTrans" cxnId="{B19CAEE8-93D9-4B0C-B5B9-C295CDA72B69}">
      <dgm:prSet/>
      <dgm:spPr/>
      <dgm:t>
        <a:bodyPr/>
        <a:lstStyle/>
        <a:p>
          <a:endParaRPr lang="en-US"/>
        </a:p>
      </dgm:t>
    </dgm:pt>
    <dgm:pt modelId="{F4D71912-1248-449E-A036-C6ED4A03F370}" type="sibTrans" cxnId="{B19CAEE8-93D9-4B0C-B5B9-C295CDA72B69}">
      <dgm:prSet/>
      <dgm:spPr/>
      <dgm:t>
        <a:bodyPr/>
        <a:lstStyle/>
        <a:p>
          <a:endParaRPr lang="en-US"/>
        </a:p>
      </dgm:t>
    </dgm:pt>
    <dgm:pt modelId="{CB98C1DD-AC15-4810-AB32-67FE4BB0CB1A}">
      <dgm:prSet/>
      <dgm:spPr/>
      <dgm:t>
        <a:bodyPr/>
        <a:lstStyle/>
        <a:p>
          <a:r>
            <a:rPr lang="en-US"/>
            <a:t>cv2.createTrackbar("Lower_V", "Color Adjustments", 0, 255, nothing)</a:t>
          </a:r>
        </a:p>
      </dgm:t>
    </dgm:pt>
    <dgm:pt modelId="{9FA4081F-E470-4C06-A590-6932FFC70351}" type="parTrans" cxnId="{A3C912AE-0FB8-4C24-875E-3B689A7CF34F}">
      <dgm:prSet/>
      <dgm:spPr/>
      <dgm:t>
        <a:bodyPr/>
        <a:lstStyle/>
        <a:p>
          <a:endParaRPr lang="en-US"/>
        </a:p>
      </dgm:t>
    </dgm:pt>
    <dgm:pt modelId="{5DDC2D04-BC3B-40B4-8B43-685231CD78D4}" type="sibTrans" cxnId="{A3C912AE-0FB8-4C24-875E-3B689A7CF34F}">
      <dgm:prSet/>
      <dgm:spPr/>
      <dgm:t>
        <a:bodyPr/>
        <a:lstStyle/>
        <a:p>
          <a:endParaRPr lang="en-US"/>
        </a:p>
      </dgm:t>
    </dgm:pt>
    <dgm:pt modelId="{B3DE23CA-59E0-4DC8-BB1C-108CDFECB192}">
      <dgm:prSet/>
      <dgm:spPr/>
      <dgm:t>
        <a:bodyPr/>
        <a:lstStyle/>
        <a:p>
          <a:r>
            <a:rPr lang="en-US"/>
            <a:t>cv2.createTrackbar("Upper_H", "Color Adjustments", 255, 255, nothing)</a:t>
          </a:r>
        </a:p>
      </dgm:t>
    </dgm:pt>
    <dgm:pt modelId="{6FF2680D-F9AA-43A3-BAFD-44B59219CADB}" type="parTrans" cxnId="{2782E15A-2B13-408F-B284-E72C701777D8}">
      <dgm:prSet/>
      <dgm:spPr/>
      <dgm:t>
        <a:bodyPr/>
        <a:lstStyle/>
        <a:p>
          <a:endParaRPr lang="en-US"/>
        </a:p>
      </dgm:t>
    </dgm:pt>
    <dgm:pt modelId="{E8E89869-A4B3-4A7F-BA5A-85AAFEEA1B91}" type="sibTrans" cxnId="{2782E15A-2B13-408F-B284-E72C701777D8}">
      <dgm:prSet/>
      <dgm:spPr/>
      <dgm:t>
        <a:bodyPr/>
        <a:lstStyle/>
        <a:p>
          <a:endParaRPr lang="en-US"/>
        </a:p>
      </dgm:t>
    </dgm:pt>
    <dgm:pt modelId="{B20EC39C-384C-4E5B-A744-76E31EC7F7E3}">
      <dgm:prSet/>
      <dgm:spPr/>
      <dgm:t>
        <a:bodyPr/>
        <a:lstStyle/>
        <a:p>
          <a:r>
            <a:rPr lang="en-US"/>
            <a:t>cv2.createTrackbar("Upper_S", "Color Adjustments", 255, 255, nothing)</a:t>
          </a:r>
        </a:p>
      </dgm:t>
    </dgm:pt>
    <dgm:pt modelId="{F26CD6E4-08A8-4385-995D-43FF5FC901D8}" type="parTrans" cxnId="{F7DBE42B-EA0E-4069-A391-A6C2A7C98B2D}">
      <dgm:prSet/>
      <dgm:spPr/>
      <dgm:t>
        <a:bodyPr/>
        <a:lstStyle/>
        <a:p>
          <a:endParaRPr lang="en-US"/>
        </a:p>
      </dgm:t>
    </dgm:pt>
    <dgm:pt modelId="{A8A3139A-48AB-4774-A09C-ED4679F4510A}" type="sibTrans" cxnId="{F7DBE42B-EA0E-4069-A391-A6C2A7C98B2D}">
      <dgm:prSet/>
      <dgm:spPr/>
      <dgm:t>
        <a:bodyPr/>
        <a:lstStyle/>
        <a:p>
          <a:endParaRPr lang="en-US"/>
        </a:p>
      </dgm:t>
    </dgm:pt>
    <dgm:pt modelId="{33E20DD3-6395-474A-8245-8ABDE33907E0}">
      <dgm:prSet/>
      <dgm:spPr/>
      <dgm:t>
        <a:bodyPr/>
        <a:lstStyle/>
        <a:p>
          <a:r>
            <a:rPr lang="en-US"/>
            <a:t>cv2.createTrackbar("Upper_V", "Color Adjustments", 255, 255, nothing)</a:t>
          </a:r>
        </a:p>
      </dgm:t>
    </dgm:pt>
    <dgm:pt modelId="{CE1FB9F3-FFA6-4A8D-891E-1AD5B04EF981}" type="parTrans" cxnId="{AB4EF72B-D286-450D-AA8A-59E7E8F85B5D}">
      <dgm:prSet/>
      <dgm:spPr/>
      <dgm:t>
        <a:bodyPr/>
        <a:lstStyle/>
        <a:p>
          <a:endParaRPr lang="en-US"/>
        </a:p>
      </dgm:t>
    </dgm:pt>
    <dgm:pt modelId="{389621A2-A0A7-4149-A8C8-D2EC9BD2D0D2}" type="sibTrans" cxnId="{AB4EF72B-D286-450D-AA8A-59E7E8F85B5D}">
      <dgm:prSet/>
      <dgm:spPr/>
      <dgm:t>
        <a:bodyPr/>
        <a:lstStyle/>
        <a:p>
          <a:endParaRPr lang="en-US"/>
        </a:p>
      </dgm:t>
    </dgm:pt>
    <dgm:pt modelId="{B16D2538-271E-450F-8345-DE737168A40C}" type="pres">
      <dgm:prSet presAssocID="{A6BE0C8D-7FAC-4F1A-8AE0-930E11040782}" presName="vert0" presStyleCnt="0">
        <dgm:presLayoutVars>
          <dgm:dir/>
          <dgm:animOne val="branch"/>
          <dgm:animLvl val="lvl"/>
        </dgm:presLayoutVars>
      </dgm:prSet>
      <dgm:spPr/>
    </dgm:pt>
    <dgm:pt modelId="{26F14608-4170-4CCA-865C-3804811BFCE8}" type="pres">
      <dgm:prSet presAssocID="{A84D92E7-35D7-4BA4-A236-3CDE408A150F}" presName="thickLine" presStyleLbl="alignNode1" presStyleIdx="0" presStyleCnt="20"/>
      <dgm:spPr/>
    </dgm:pt>
    <dgm:pt modelId="{D46EEAC9-05E6-43C1-BE05-5751D45D7303}" type="pres">
      <dgm:prSet presAssocID="{A84D92E7-35D7-4BA4-A236-3CDE408A150F}" presName="horz1" presStyleCnt="0"/>
      <dgm:spPr/>
    </dgm:pt>
    <dgm:pt modelId="{D27E0864-D108-44D8-8469-D3CBFDBA4ED0}" type="pres">
      <dgm:prSet presAssocID="{A84D92E7-35D7-4BA4-A236-3CDE408A150F}" presName="tx1" presStyleLbl="revTx" presStyleIdx="0" presStyleCnt="20"/>
      <dgm:spPr/>
    </dgm:pt>
    <dgm:pt modelId="{053AEC78-E420-49E3-9022-C331DC07057D}" type="pres">
      <dgm:prSet presAssocID="{A84D92E7-35D7-4BA4-A236-3CDE408A150F}" presName="vert1" presStyleCnt="0"/>
      <dgm:spPr/>
    </dgm:pt>
    <dgm:pt modelId="{80BB9129-9316-42DF-A83C-BD76A3275424}" type="pres">
      <dgm:prSet presAssocID="{24C6312C-742F-4A55-88D8-B13C59D8ABCC}" presName="thickLine" presStyleLbl="alignNode1" presStyleIdx="1" presStyleCnt="20"/>
      <dgm:spPr/>
    </dgm:pt>
    <dgm:pt modelId="{7EAFFC0E-0BA4-47C5-A3A5-D7F7753E2E7E}" type="pres">
      <dgm:prSet presAssocID="{24C6312C-742F-4A55-88D8-B13C59D8ABCC}" presName="horz1" presStyleCnt="0"/>
      <dgm:spPr/>
    </dgm:pt>
    <dgm:pt modelId="{91E03F95-2C1E-4E0E-A00A-3B63B0D1D4B4}" type="pres">
      <dgm:prSet presAssocID="{24C6312C-742F-4A55-88D8-B13C59D8ABCC}" presName="tx1" presStyleLbl="revTx" presStyleIdx="1" presStyleCnt="20"/>
      <dgm:spPr/>
    </dgm:pt>
    <dgm:pt modelId="{43A7715A-3911-4B1C-B1BF-E117488E4E85}" type="pres">
      <dgm:prSet presAssocID="{24C6312C-742F-4A55-88D8-B13C59D8ABCC}" presName="vert1" presStyleCnt="0"/>
      <dgm:spPr/>
    </dgm:pt>
    <dgm:pt modelId="{1CA5E6C2-7B81-44A7-8A25-EA3C5FC349A5}" type="pres">
      <dgm:prSet presAssocID="{EA368C25-8565-4469-AE0B-86E72889E1BE}" presName="thickLine" presStyleLbl="alignNode1" presStyleIdx="2" presStyleCnt="20"/>
      <dgm:spPr/>
    </dgm:pt>
    <dgm:pt modelId="{21F83668-4DFC-449A-A80F-4C30BBD7DAD5}" type="pres">
      <dgm:prSet presAssocID="{EA368C25-8565-4469-AE0B-86E72889E1BE}" presName="horz1" presStyleCnt="0"/>
      <dgm:spPr/>
    </dgm:pt>
    <dgm:pt modelId="{067358B1-F58F-474C-A38A-D3A030F6C46A}" type="pres">
      <dgm:prSet presAssocID="{EA368C25-8565-4469-AE0B-86E72889E1BE}" presName="tx1" presStyleLbl="revTx" presStyleIdx="2" presStyleCnt="20"/>
      <dgm:spPr/>
    </dgm:pt>
    <dgm:pt modelId="{FB547CFF-3A42-426C-A4AA-DEE45A823E53}" type="pres">
      <dgm:prSet presAssocID="{EA368C25-8565-4469-AE0B-86E72889E1BE}" presName="vert1" presStyleCnt="0"/>
      <dgm:spPr/>
    </dgm:pt>
    <dgm:pt modelId="{78D1F635-710D-4865-9A72-77DCD0092A2B}" type="pres">
      <dgm:prSet presAssocID="{2B625AC6-D2FB-4721-896C-79840BC89ABA}" presName="thickLine" presStyleLbl="alignNode1" presStyleIdx="3" presStyleCnt="20"/>
      <dgm:spPr/>
    </dgm:pt>
    <dgm:pt modelId="{5C205E94-CAF8-48D7-B945-F766FFED1152}" type="pres">
      <dgm:prSet presAssocID="{2B625AC6-D2FB-4721-896C-79840BC89ABA}" presName="horz1" presStyleCnt="0"/>
      <dgm:spPr/>
    </dgm:pt>
    <dgm:pt modelId="{4039ED3B-2365-4094-AFF9-9EE854A76C80}" type="pres">
      <dgm:prSet presAssocID="{2B625AC6-D2FB-4721-896C-79840BC89ABA}" presName="tx1" presStyleLbl="revTx" presStyleIdx="3" presStyleCnt="20"/>
      <dgm:spPr/>
    </dgm:pt>
    <dgm:pt modelId="{89CF9205-1834-4691-A982-BD8723FF09DC}" type="pres">
      <dgm:prSet presAssocID="{2B625AC6-D2FB-4721-896C-79840BC89ABA}" presName="vert1" presStyleCnt="0"/>
      <dgm:spPr/>
    </dgm:pt>
    <dgm:pt modelId="{8723DBB1-C6B7-46ED-9C9B-54FADC346FCB}" type="pres">
      <dgm:prSet presAssocID="{6AB6C269-04D9-476D-8204-43E40245EFB9}" presName="thickLine" presStyleLbl="alignNode1" presStyleIdx="4" presStyleCnt="20"/>
      <dgm:spPr/>
    </dgm:pt>
    <dgm:pt modelId="{563F23D7-4D6A-4105-87AF-C9789AB49E20}" type="pres">
      <dgm:prSet presAssocID="{6AB6C269-04D9-476D-8204-43E40245EFB9}" presName="horz1" presStyleCnt="0"/>
      <dgm:spPr/>
    </dgm:pt>
    <dgm:pt modelId="{3F8F7A28-A791-4B82-A151-68CD253BC12D}" type="pres">
      <dgm:prSet presAssocID="{6AB6C269-04D9-476D-8204-43E40245EFB9}" presName="tx1" presStyleLbl="revTx" presStyleIdx="4" presStyleCnt="20"/>
      <dgm:spPr/>
    </dgm:pt>
    <dgm:pt modelId="{DBC6C995-79C4-4AC2-8205-D2E4FA293098}" type="pres">
      <dgm:prSet presAssocID="{6AB6C269-04D9-476D-8204-43E40245EFB9}" presName="vert1" presStyleCnt="0"/>
      <dgm:spPr/>
    </dgm:pt>
    <dgm:pt modelId="{9071DADC-234E-487E-82B4-D585C6C6C29F}" type="pres">
      <dgm:prSet presAssocID="{F6C8B454-C269-488F-87DA-56731394626C}" presName="thickLine" presStyleLbl="alignNode1" presStyleIdx="5" presStyleCnt="20"/>
      <dgm:spPr/>
    </dgm:pt>
    <dgm:pt modelId="{CE5F5B18-9D5E-40C6-9B64-94006F2F96E7}" type="pres">
      <dgm:prSet presAssocID="{F6C8B454-C269-488F-87DA-56731394626C}" presName="horz1" presStyleCnt="0"/>
      <dgm:spPr/>
    </dgm:pt>
    <dgm:pt modelId="{4E99D1F3-8B51-46AE-9DA3-B7D139782362}" type="pres">
      <dgm:prSet presAssocID="{F6C8B454-C269-488F-87DA-56731394626C}" presName="tx1" presStyleLbl="revTx" presStyleIdx="5" presStyleCnt="20"/>
      <dgm:spPr/>
    </dgm:pt>
    <dgm:pt modelId="{3521A56C-1EA6-4882-8DB0-962079F1486B}" type="pres">
      <dgm:prSet presAssocID="{F6C8B454-C269-488F-87DA-56731394626C}" presName="vert1" presStyleCnt="0"/>
      <dgm:spPr/>
    </dgm:pt>
    <dgm:pt modelId="{971987E7-D0A0-492F-B5C4-E352757718AF}" type="pres">
      <dgm:prSet presAssocID="{6D265A12-DA72-4973-8B7C-D76214572590}" presName="thickLine" presStyleLbl="alignNode1" presStyleIdx="6" presStyleCnt="20"/>
      <dgm:spPr/>
    </dgm:pt>
    <dgm:pt modelId="{4008B4CA-F8DF-4DF2-9B9F-4E47C6BCB70C}" type="pres">
      <dgm:prSet presAssocID="{6D265A12-DA72-4973-8B7C-D76214572590}" presName="horz1" presStyleCnt="0"/>
      <dgm:spPr/>
    </dgm:pt>
    <dgm:pt modelId="{F41B9983-C9BD-44DF-A41F-A6EAA26D02F5}" type="pres">
      <dgm:prSet presAssocID="{6D265A12-DA72-4973-8B7C-D76214572590}" presName="tx1" presStyleLbl="revTx" presStyleIdx="6" presStyleCnt="20"/>
      <dgm:spPr/>
    </dgm:pt>
    <dgm:pt modelId="{7C628C32-68E0-47A8-A5D7-8A009018EA06}" type="pres">
      <dgm:prSet presAssocID="{6D265A12-DA72-4973-8B7C-D76214572590}" presName="vert1" presStyleCnt="0"/>
      <dgm:spPr/>
    </dgm:pt>
    <dgm:pt modelId="{8FBB306B-812F-4576-9BC1-B660075206E9}" type="pres">
      <dgm:prSet presAssocID="{195D2EFB-4795-4E30-9E0D-DE2FDA8B1160}" presName="thickLine" presStyleLbl="alignNode1" presStyleIdx="7" presStyleCnt="20"/>
      <dgm:spPr/>
    </dgm:pt>
    <dgm:pt modelId="{15AF9CFD-05E5-449B-A245-8F4B44A704F0}" type="pres">
      <dgm:prSet presAssocID="{195D2EFB-4795-4E30-9E0D-DE2FDA8B1160}" presName="horz1" presStyleCnt="0"/>
      <dgm:spPr/>
    </dgm:pt>
    <dgm:pt modelId="{14CA4B53-C382-4533-BF4F-BFD3C96EC872}" type="pres">
      <dgm:prSet presAssocID="{195D2EFB-4795-4E30-9E0D-DE2FDA8B1160}" presName="tx1" presStyleLbl="revTx" presStyleIdx="7" presStyleCnt="20"/>
      <dgm:spPr/>
    </dgm:pt>
    <dgm:pt modelId="{BF069231-8337-45BD-A540-1E5D2C06B2DA}" type="pres">
      <dgm:prSet presAssocID="{195D2EFB-4795-4E30-9E0D-DE2FDA8B1160}" presName="vert1" presStyleCnt="0"/>
      <dgm:spPr/>
    </dgm:pt>
    <dgm:pt modelId="{01322B16-F69D-445B-A393-7DD1A78FC007}" type="pres">
      <dgm:prSet presAssocID="{5854F90B-B0B2-4B94-8AB5-1BA443470866}" presName="thickLine" presStyleLbl="alignNode1" presStyleIdx="8" presStyleCnt="20"/>
      <dgm:spPr/>
    </dgm:pt>
    <dgm:pt modelId="{89A675E2-81DA-46BF-A4A5-9F43CE125687}" type="pres">
      <dgm:prSet presAssocID="{5854F90B-B0B2-4B94-8AB5-1BA443470866}" presName="horz1" presStyleCnt="0"/>
      <dgm:spPr/>
    </dgm:pt>
    <dgm:pt modelId="{85B74912-D7CD-40BD-AF33-9CD4DED30018}" type="pres">
      <dgm:prSet presAssocID="{5854F90B-B0B2-4B94-8AB5-1BA443470866}" presName="tx1" presStyleLbl="revTx" presStyleIdx="8" presStyleCnt="20"/>
      <dgm:spPr/>
    </dgm:pt>
    <dgm:pt modelId="{56542CEA-40C3-4BA9-96E0-9FE960184307}" type="pres">
      <dgm:prSet presAssocID="{5854F90B-B0B2-4B94-8AB5-1BA443470866}" presName="vert1" presStyleCnt="0"/>
      <dgm:spPr/>
    </dgm:pt>
    <dgm:pt modelId="{2F490A9A-D179-4981-A145-9DE420900E14}" type="pres">
      <dgm:prSet presAssocID="{FBC7F88C-3337-4CD9-8F06-5035EB8EC3DF}" presName="thickLine" presStyleLbl="alignNode1" presStyleIdx="9" presStyleCnt="20"/>
      <dgm:spPr/>
    </dgm:pt>
    <dgm:pt modelId="{B2EEBD9D-1155-4C6F-8A69-4733EFEB64EA}" type="pres">
      <dgm:prSet presAssocID="{FBC7F88C-3337-4CD9-8F06-5035EB8EC3DF}" presName="horz1" presStyleCnt="0"/>
      <dgm:spPr/>
    </dgm:pt>
    <dgm:pt modelId="{6AA25E49-4282-40E9-BE64-6B6CE48F3914}" type="pres">
      <dgm:prSet presAssocID="{FBC7F88C-3337-4CD9-8F06-5035EB8EC3DF}" presName="tx1" presStyleLbl="revTx" presStyleIdx="9" presStyleCnt="20"/>
      <dgm:spPr/>
    </dgm:pt>
    <dgm:pt modelId="{7F2716C2-547C-4FC3-9FCB-1D77604B6E1C}" type="pres">
      <dgm:prSet presAssocID="{FBC7F88C-3337-4CD9-8F06-5035EB8EC3DF}" presName="vert1" presStyleCnt="0"/>
      <dgm:spPr/>
    </dgm:pt>
    <dgm:pt modelId="{7EC83FF4-CA14-4B68-A972-7E903B9349D7}" type="pres">
      <dgm:prSet presAssocID="{D484AD16-0968-41DE-A2A2-C3625E3F534D}" presName="thickLine" presStyleLbl="alignNode1" presStyleIdx="10" presStyleCnt="20"/>
      <dgm:spPr/>
    </dgm:pt>
    <dgm:pt modelId="{BD87D865-92C2-41DF-826E-5388D9C08BB9}" type="pres">
      <dgm:prSet presAssocID="{D484AD16-0968-41DE-A2A2-C3625E3F534D}" presName="horz1" presStyleCnt="0"/>
      <dgm:spPr/>
    </dgm:pt>
    <dgm:pt modelId="{120C62B2-815B-4C12-850A-90DA7C0B5E74}" type="pres">
      <dgm:prSet presAssocID="{D484AD16-0968-41DE-A2A2-C3625E3F534D}" presName="tx1" presStyleLbl="revTx" presStyleIdx="10" presStyleCnt="20"/>
      <dgm:spPr/>
    </dgm:pt>
    <dgm:pt modelId="{A704D05B-2978-4DE6-8B45-B66B1A77D8C3}" type="pres">
      <dgm:prSet presAssocID="{D484AD16-0968-41DE-A2A2-C3625E3F534D}" presName="vert1" presStyleCnt="0"/>
      <dgm:spPr/>
    </dgm:pt>
    <dgm:pt modelId="{32A80669-A922-41E0-835F-336493B9DE51}" type="pres">
      <dgm:prSet presAssocID="{6A984DCF-D3C5-4160-ACD8-47D90DEF5CFB}" presName="thickLine" presStyleLbl="alignNode1" presStyleIdx="11" presStyleCnt="20"/>
      <dgm:spPr/>
    </dgm:pt>
    <dgm:pt modelId="{29CF4359-B9EF-442F-806D-97DD5A067D97}" type="pres">
      <dgm:prSet presAssocID="{6A984DCF-D3C5-4160-ACD8-47D90DEF5CFB}" presName="horz1" presStyleCnt="0"/>
      <dgm:spPr/>
    </dgm:pt>
    <dgm:pt modelId="{CFC2362D-4A25-41B9-B505-A4691FEDA812}" type="pres">
      <dgm:prSet presAssocID="{6A984DCF-D3C5-4160-ACD8-47D90DEF5CFB}" presName="tx1" presStyleLbl="revTx" presStyleIdx="11" presStyleCnt="20"/>
      <dgm:spPr/>
    </dgm:pt>
    <dgm:pt modelId="{BBEA8882-543D-426A-BD7B-E0136005605D}" type="pres">
      <dgm:prSet presAssocID="{6A984DCF-D3C5-4160-ACD8-47D90DEF5CFB}" presName="vert1" presStyleCnt="0"/>
      <dgm:spPr/>
    </dgm:pt>
    <dgm:pt modelId="{B6ED58C1-F3D1-4FAF-BF2F-8B2C5B0F3F7B}" type="pres">
      <dgm:prSet presAssocID="{18F454DD-3198-4B6A-87B9-633D0BB51F14}" presName="thickLine" presStyleLbl="alignNode1" presStyleIdx="12" presStyleCnt="20"/>
      <dgm:spPr/>
    </dgm:pt>
    <dgm:pt modelId="{FD304E00-DD93-4511-8DFB-D4D7C3D15B58}" type="pres">
      <dgm:prSet presAssocID="{18F454DD-3198-4B6A-87B9-633D0BB51F14}" presName="horz1" presStyleCnt="0"/>
      <dgm:spPr/>
    </dgm:pt>
    <dgm:pt modelId="{2579DAFD-5CC6-4663-BDFC-32BF8EFB1A8D}" type="pres">
      <dgm:prSet presAssocID="{18F454DD-3198-4B6A-87B9-633D0BB51F14}" presName="tx1" presStyleLbl="revTx" presStyleIdx="12" presStyleCnt="20"/>
      <dgm:spPr/>
    </dgm:pt>
    <dgm:pt modelId="{01C9A6BE-CA14-4414-8097-1BE90CD5C583}" type="pres">
      <dgm:prSet presAssocID="{18F454DD-3198-4B6A-87B9-633D0BB51F14}" presName="vert1" presStyleCnt="0"/>
      <dgm:spPr/>
    </dgm:pt>
    <dgm:pt modelId="{50258DD1-B891-43D0-A4C0-DCCA64D4C56A}" type="pres">
      <dgm:prSet presAssocID="{70888461-1AF7-480C-BFB0-51E8266AE687}" presName="thickLine" presStyleLbl="alignNode1" presStyleIdx="13" presStyleCnt="20"/>
      <dgm:spPr/>
    </dgm:pt>
    <dgm:pt modelId="{533B22EA-73B7-4B37-8F03-0C582231AD9A}" type="pres">
      <dgm:prSet presAssocID="{70888461-1AF7-480C-BFB0-51E8266AE687}" presName="horz1" presStyleCnt="0"/>
      <dgm:spPr/>
    </dgm:pt>
    <dgm:pt modelId="{9D69199A-C4D1-4A91-91EE-8B27336DCE4A}" type="pres">
      <dgm:prSet presAssocID="{70888461-1AF7-480C-BFB0-51E8266AE687}" presName="tx1" presStyleLbl="revTx" presStyleIdx="13" presStyleCnt="20"/>
      <dgm:spPr/>
    </dgm:pt>
    <dgm:pt modelId="{2E0FF93F-CBDC-4A3F-80C6-32DE3F5FBFE2}" type="pres">
      <dgm:prSet presAssocID="{70888461-1AF7-480C-BFB0-51E8266AE687}" presName="vert1" presStyleCnt="0"/>
      <dgm:spPr/>
    </dgm:pt>
    <dgm:pt modelId="{7513047B-68CC-4E33-A624-2EC9060E9EF3}" type="pres">
      <dgm:prSet presAssocID="{471CFBC7-4484-4EED-B710-D4BE4B84B226}" presName="thickLine" presStyleLbl="alignNode1" presStyleIdx="14" presStyleCnt="20"/>
      <dgm:spPr/>
    </dgm:pt>
    <dgm:pt modelId="{BBE8F0F3-5A75-40D2-A8FD-AF50AA7009D4}" type="pres">
      <dgm:prSet presAssocID="{471CFBC7-4484-4EED-B710-D4BE4B84B226}" presName="horz1" presStyleCnt="0"/>
      <dgm:spPr/>
    </dgm:pt>
    <dgm:pt modelId="{78EB7E1C-D70E-4031-9845-BC01826EBA35}" type="pres">
      <dgm:prSet presAssocID="{471CFBC7-4484-4EED-B710-D4BE4B84B226}" presName="tx1" presStyleLbl="revTx" presStyleIdx="14" presStyleCnt="20"/>
      <dgm:spPr/>
    </dgm:pt>
    <dgm:pt modelId="{D17EFF01-3E1F-4EF3-BAAD-BF4322BF2C66}" type="pres">
      <dgm:prSet presAssocID="{471CFBC7-4484-4EED-B710-D4BE4B84B226}" presName="vert1" presStyleCnt="0"/>
      <dgm:spPr/>
    </dgm:pt>
    <dgm:pt modelId="{A925D7B0-76B8-47C3-8F09-50156577A45A}" type="pres">
      <dgm:prSet presAssocID="{A30CFB02-5AF9-40D7-A1D5-CDA95F2A18D4}" presName="thickLine" presStyleLbl="alignNode1" presStyleIdx="15" presStyleCnt="20"/>
      <dgm:spPr/>
    </dgm:pt>
    <dgm:pt modelId="{636186F1-75BB-40C6-8AA3-C3F862134CD2}" type="pres">
      <dgm:prSet presAssocID="{A30CFB02-5AF9-40D7-A1D5-CDA95F2A18D4}" presName="horz1" presStyleCnt="0"/>
      <dgm:spPr/>
    </dgm:pt>
    <dgm:pt modelId="{4AD3AA3D-C6FD-4973-9DF2-BA395DBB7382}" type="pres">
      <dgm:prSet presAssocID="{A30CFB02-5AF9-40D7-A1D5-CDA95F2A18D4}" presName="tx1" presStyleLbl="revTx" presStyleIdx="15" presStyleCnt="20"/>
      <dgm:spPr/>
    </dgm:pt>
    <dgm:pt modelId="{B534A8AF-3842-4798-9A8A-4E6B79CA4D58}" type="pres">
      <dgm:prSet presAssocID="{A30CFB02-5AF9-40D7-A1D5-CDA95F2A18D4}" presName="vert1" presStyleCnt="0"/>
      <dgm:spPr/>
    </dgm:pt>
    <dgm:pt modelId="{21EC5129-14C9-4D16-9073-2D33C229FEBB}" type="pres">
      <dgm:prSet presAssocID="{CB98C1DD-AC15-4810-AB32-67FE4BB0CB1A}" presName="thickLine" presStyleLbl="alignNode1" presStyleIdx="16" presStyleCnt="20"/>
      <dgm:spPr/>
    </dgm:pt>
    <dgm:pt modelId="{487844BD-ACF6-4FE8-B748-F9BA9B1BA9B8}" type="pres">
      <dgm:prSet presAssocID="{CB98C1DD-AC15-4810-AB32-67FE4BB0CB1A}" presName="horz1" presStyleCnt="0"/>
      <dgm:spPr/>
    </dgm:pt>
    <dgm:pt modelId="{54425817-AEA4-4919-A1FD-FE4EBAD57AF3}" type="pres">
      <dgm:prSet presAssocID="{CB98C1DD-AC15-4810-AB32-67FE4BB0CB1A}" presName="tx1" presStyleLbl="revTx" presStyleIdx="16" presStyleCnt="20"/>
      <dgm:spPr/>
    </dgm:pt>
    <dgm:pt modelId="{C3D91410-40AE-4BF5-839A-C29C5DA35E70}" type="pres">
      <dgm:prSet presAssocID="{CB98C1DD-AC15-4810-AB32-67FE4BB0CB1A}" presName="vert1" presStyleCnt="0"/>
      <dgm:spPr/>
    </dgm:pt>
    <dgm:pt modelId="{2E409E31-B881-4192-95BC-C2E46B89EE19}" type="pres">
      <dgm:prSet presAssocID="{B3DE23CA-59E0-4DC8-BB1C-108CDFECB192}" presName="thickLine" presStyleLbl="alignNode1" presStyleIdx="17" presStyleCnt="20"/>
      <dgm:spPr/>
    </dgm:pt>
    <dgm:pt modelId="{581181DA-5310-40AD-BF54-47603758C181}" type="pres">
      <dgm:prSet presAssocID="{B3DE23CA-59E0-4DC8-BB1C-108CDFECB192}" presName="horz1" presStyleCnt="0"/>
      <dgm:spPr/>
    </dgm:pt>
    <dgm:pt modelId="{152E31A8-8E11-4FE1-B6AA-D5629B622296}" type="pres">
      <dgm:prSet presAssocID="{B3DE23CA-59E0-4DC8-BB1C-108CDFECB192}" presName="tx1" presStyleLbl="revTx" presStyleIdx="17" presStyleCnt="20"/>
      <dgm:spPr/>
    </dgm:pt>
    <dgm:pt modelId="{7BE5AF48-5E9B-4D5F-8F0D-1FD839C078FA}" type="pres">
      <dgm:prSet presAssocID="{B3DE23CA-59E0-4DC8-BB1C-108CDFECB192}" presName="vert1" presStyleCnt="0"/>
      <dgm:spPr/>
    </dgm:pt>
    <dgm:pt modelId="{1FACB4A7-5BB8-4830-B4A8-B7B48AE8D29F}" type="pres">
      <dgm:prSet presAssocID="{B20EC39C-384C-4E5B-A744-76E31EC7F7E3}" presName="thickLine" presStyleLbl="alignNode1" presStyleIdx="18" presStyleCnt="20"/>
      <dgm:spPr/>
    </dgm:pt>
    <dgm:pt modelId="{64305F8C-FE67-44F0-B6A6-E9D3DA46985D}" type="pres">
      <dgm:prSet presAssocID="{B20EC39C-384C-4E5B-A744-76E31EC7F7E3}" presName="horz1" presStyleCnt="0"/>
      <dgm:spPr/>
    </dgm:pt>
    <dgm:pt modelId="{E88FEDAB-BE97-4535-A7B6-6F6C14E4E7C2}" type="pres">
      <dgm:prSet presAssocID="{B20EC39C-384C-4E5B-A744-76E31EC7F7E3}" presName="tx1" presStyleLbl="revTx" presStyleIdx="18" presStyleCnt="20"/>
      <dgm:spPr/>
    </dgm:pt>
    <dgm:pt modelId="{038D4367-9896-4367-8A1B-800405DB3642}" type="pres">
      <dgm:prSet presAssocID="{B20EC39C-384C-4E5B-A744-76E31EC7F7E3}" presName="vert1" presStyleCnt="0"/>
      <dgm:spPr/>
    </dgm:pt>
    <dgm:pt modelId="{3F4ACF5C-FE7A-4150-86AC-2C019508AD6F}" type="pres">
      <dgm:prSet presAssocID="{33E20DD3-6395-474A-8245-8ABDE33907E0}" presName="thickLine" presStyleLbl="alignNode1" presStyleIdx="19" presStyleCnt="20"/>
      <dgm:spPr/>
    </dgm:pt>
    <dgm:pt modelId="{D10AB89C-0F6F-49EC-8518-5895E1F7D108}" type="pres">
      <dgm:prSet presAssocID="{33E20DD3-6395-474A-8245-8ABDE33907E0}" presName="horz1" presStyleCnt="0"/>
      <dgm:spPr/>
    </dgm:pt>
    <dgm:pt modelId="{BB42D6CB-3BAC-444C-AE96-71CB0F11177C}" type="pres">
      <dgm:prSet presAssocID="{33E20DD3-6395-474A-8245-8ABDE33907E0}" presName="tx1" presStyleLbl="revTx" presStyleIdx="19" presStyleCnt="20"/>
      <dgm:spPr/>
    </dgm:pt>
    <dgm:pt modelId="{5AA19BDC-C40E-4D42-93A5-331E0A301205}" type="pres">
      <dgm:prSet presAssocID="{33E20DD3-6395-474A-8245-8ABDE33907E0}" presName="vert1" presStyleCnt="0"/>
      <dgm:spPr/>
    </dgm:pt>
  </dgm:ptLst>
  <dgm:cxnLst>
    <dgm:cxn modelId="{10410400-649E-4324-AC8B-97E4E0931B51}" srcId="{A6BE0C8D-7FAC-4F1A-8AE0-930E11040782}" destId="{6D265A12-DA72-4973-8B7C-D76214572590}" srcOrd="6" destOrd="0" parTransId="{4E42CA59-CFED-4FC2-9B69-FC0129E4617D}" sibTransId="{87C4D358-3F58-492D-AA06-188D7B157E3E}"/>
    <dgm:cxn modelId="{20405E01-2336-4C5A-AC2C-082E95EF8BD8}" type="presOf" srcId="{24C6312C-742F-4A55-88D8-B13C59D8ABCC}" destId="{91E03F95-2C1E-4E0E-A00A-3B63B0D1D4B4}" srcOrd="0" destOrd="0" presId="urn:microsoft.com/office/officeart/2008/layout/LinedList"/>
    <dgm:cxn modelId="{CF159701-8C0F-4040-9C14-BB070FD4F2F5}" type="presOf" srcId="{6A984DCF-D3C5-4160-ACD8-47D90DEF5CFB}" destId="{CFC2362D-4A25-41B9-B505-A4691FEDA812}" srcOrd="0" destOrd="0" presId="urn:microsoft.com/office/officeart/2008/layout/LinedList"/>
    <dgm:cxn modelId="{6A7BD901-962F-4338-888E-720275961F74}" type="presOf" srcId="{EA368C25-8565-4469-AE0B-86E72889E1BE}" destId="{067358B1-F58F-474C-A38A-D3A030F6C46A}" srcOrd="0" destOrd="0" presId="urn:microsoft.com/office/officeart/2008/layout/LinedList"/>
    <dgm:cxn modelId="{47DA7107-3276-45C9-81C6-9234E6DE7C96}" srcId="{A6BE0C8D-7FAC-4F1A-8AE0-930E11040782}" destId="{FBC7F88C-3337-4CD9-8F06-5035EB8EC3DF}" srcOrd="9" destOrd="0" parTransId="{C6586AAB-676C-49FD-97D3-525E3CE8DED9}" sibTransId="{28004D05-BC58-4082-8A82-E1F8F46816AA}"/>
    <dgm:cxn modelId="{4059481A-414E-4B28-8D77-3EDFADD750A7}" type="presOf" srcId="{18F454DD-3198-4B6A-87B9-633D0BB51F14}" destId="{2579DAFD-5CC6-4663-BDFC-32BF8EFB1A8D}" srcOrd="0" destOrd="0" presId="urn:microsoft.com/office/officeart/2008/layout/LinedList"/>
    <dgm:cxn modelId="{CB173C1E-8715-4D2D-BDC9-F38F8740EEB4}" srcId="{A6BE0C8D-7FAC-4F1A-8AE0-930E11040782}" destId="{195D2EFB-4795-4E30-9E0D-DE2FDA8B1160}" srcOrd="7" destOrd="0" parTransId="{0EE346D4-29BA-4596-96A1-DF5675B24DFD}" sibTransId="{D669C133-6028-4838-9CB1-193F5BC69F5B}"/>
    <dgm:cxn modelId="{02702D23-E48B-46ED-893E-3EE083220A77}" type="presOf" srcId="{FBC7F88C-3337-4CD9-8F06-5035EB8EC3DF}" destId="{6AA25E49-4282-40E9-BE64-6B6CE48F3914}" srcOrd="0" destOrd="0" presId="urn:microsoft.com/office/officeart/2008/layout/LinedList"/>
    <dgm:cxn modelId="{F7DBE42B-EA0E-4069-A391-A6C2A7C98B2D}" srcId="{A6BE0C8D-7FAC-4F1A-8AE0-930E11040782}" destId="{B20EC39C-384C-4E5B-A744-76E31EC7F7E3}" srcOrd="18" destOrd="0" parTransId="{F26CD6E4-08A8-4385-995D-43FF5FC901D8}" sibTransId="{A8A3139A-48AB-4774-A09C-ED4679F4510A}"/>
    <dgm:cxn modelId="{AB4EF72B-D286-450D-AA8A-59E7E8F85B5D}" srcId="{A6BE0C8D-7FAC-4F1A-8AE0-930E11040782}" destId="{33E20DD3-6395-474A-8245-8ABDE33907E0}" srcOrd="19" destOrd="0" parTransId="{CE1FB9F3-FFA6-4A8D-891E-1AD5B04EF981}" sibTransId="{389621A2-A0A7-4149-A8C8-D2EC9BD2D0D2}"/>
    <dgm:cxn modelId="{8C72FD35-B5E2-4D1C-A6CC-F07602EBA3CD}" type="presOf" srcId="{D484AD16-0968-41DE-A2A2-C3625E3F534D}" destId="{120C62B2-815B-4C12-850A-90DA7C0B5E74}" srcOrd="0" destOrd="0" presId="urn:microsoft.com/office/officeart/2008/layout/LinedList"/>
    <dgm:cxn modelId="{CE4D2F40-C879-4F8F-9B4C-1567D8D130DD}" srcId="{A6BE0C8D-7FAC-4F1A-8AE0-930E11040782}" destId="{2B625AC6-D2FB-4721-896C-79840BC89ABA}" srcOrd="3" destOrd="0" parTransId="{72874CE3-A761-4919-8A21-0DB6BB799962}" sibTransId="{E9051E4D-FFB4-4E52-99C2-811B53AC8BE5}"/>
    <dgm:cxn modelId="{70D97D5F-D062-4670-9A4F-B7826A7FD38A}" srcId="{A6BE0C8D-7FAC-4F1A-8AE0-930E11040782}" destId="{6A984DCF-D3C5-4160-ACD8-47D90DEF5CFB}" srcOrd="11" destOrd="0" parTransId="{3DDB3C43-A39B-4D96-94C6-CF44B1F2DACC}" sibTransId="{C419859B-FFCF-44D3-97C1-D7D3DDBAE518}"/>
    <dgm:cxn modelId="{0450A741-BC5C-4DA2-9063-3DEFC1970A66}" type="presOf" srcId="{33E20DD3-6395-474A-8245-8ABDE33907E0}" destId="{BB42D6CB-3BAC-444C-AE96-71CB0F11177C}" srcOrd="0" destOrd="0" presId="urn:microsoft.com/office/officeart/2008/layout/LinedList"/>
    <dgm:cxn modelId="{2501B561-66BF-46BC-996F-3EFE342057B4}" type="presOf" srcId="{195D2EFB-4795-4E30-9E0D-DE2FDA8B1160}" destId="{14CA4B53-C382-4533-BF4F-BFD3C96EC872}" srcOrd="0" destOrd="0" presId="urn:microsoft.com/office/officeart/2008/layout/LinedList"/>
    <dgm:cxn modelId="{61C67B6C-49ED-4B13-9109-0C76301AA3F8}" type="presOf" srcId="{F6C8B454-C269-488F-87DA-56731394626C}" destId="{4E99D1F3-8B51-46AE-9DA3-B7D139782362}" srcOrd="0" destOrd="0" presId="urn:microsoft.com/office/officeart/2008/layout/LinedList"/>
    <dgm:cxn modelId="{53587871-153D-4F75-91CF-1A3A5794AE2B}" srcId="{A6BE0C8D-7FAC-4F1A-8AE0-930E11040782}" destId="{EA368C25-8565-4469-AE0B-86E72889E1BE}" srcOrd="2" destOrd="0" parTransId="{57427949-B8F5-4837-A9F2-AEBE80D90FB9}" sibTransId="{72899427-1075-4A59-BFA9-8C1F4E74A6C0}"/>
    <dgm:cxn modelId="{2782E15A-2B13-408F-B284-E72C701777D8}" srcId="{A6BE0C8D-7FAC-4F1A-8AE0-930E11040782}" destId="{B3DE23CA-59E0-4DC8-BB1C-108CDFECB192}" srcOrd="17" destOrd="0" parTransId="{6FF2680D-F9AA-43A3-BAFD-44B59219CADB}" sibTransId="{E8E89869-A4B3-4A7F-BA5A-85AAFEEA1B91}"/>
    <dgm:cxn modelId="{99178388-BCAC-4473-976B-C256AC069BFB}" srcId="{A6BE0C8D-7FAC-4F1A-8AE0-930E11040782}" destId="{F6C8B454-C269-488F-87DA-56731394626C}" srcOrd="5" destOrd="0" parTransId="{94DD3B33-F7E7-4E54-8899-E2C2FBC46632}" sibTransId="{F8DE284B-932D-4F9E-A854-AC2B79D5F399}"/>
    <dgm:cxn modelId="{0631CA8E-A447-4D00-BA4D-5945EFDE4A8A}" type="presOf" srcId="{6D265A12-DA72-4973-8B7C-D76214572590}" destId="{F41B9983-C9BD-44DF-A41F-A6EAA26D02F5}" srcOrd="0" destOrd="0" presId="urn:microsoft.com/office/officeart/2008/layout/LinedList"/>
    <dgm:cxn modelId="{1A7EC79B-F349-475A-A020-8C10D6A00524}" srcId="{A6BE0C8D-7FAC-4F1A-8AE0-930E11040782}" destId="{5854F90B-B0B2-4B94-8AB5-1BA443470866}" srcOrd="8" destOrd="0" parTransId="{C57DD6F4-2597-4B63-AF8F-9A6F25ECBB58}" sibTransId="{475B884D-66EC-404F-B5E3-B35DDD1B4FDA}"/>
    <dgm:cxn modelId="{EDAC499E-4AEE-4EB4-93AF-2B7DDE75C3A5}" srcId="{A6BE0C8D-7FAC-4F1A-8AE0-930E11040782}" destId="{D484AD16-0968-41DE-A2A2-C3625E3F534D}" srcOrd="10" destOrd="0" parTransId="{C70910C5-936A-4744-9D9B-C08DDCB18E31}" sibTransId="{2BB293BB-3A1D-4A0B-BD60-5E96216A42A2}"/>
    <dgm:cxn modelId="{F2CA56A4-4230-4FDB-B8E8-D5F5D7F78ED5}" type="presOf" srcId="{6AB6C269-04D9-476D-8204-43E40245EFB9}" destId="{3F8F7A28-A791-4B82-A151-68CD253BC12D}" srcOrd="0" destOrd="0" presId="urn:microsoft.com/office/officeart/2008/layout/LinedList"/>
    <dgm:cxn modelId="{C10245A6-C789-41C2-82BB-4DFB6FE5EAAC}" type="presOf" srcId="{70888461-1AF7-480C-BFB0-51E8266AE687}" destId="{9D69199A-C4D1-4A91-91EE-8B27336DCE4A}" srcOrd="0" destOrd="0" presId="urn:microsoft.com/office/officeart/2008/layout/LinedList"/>
    <dgm:cxn modelId="{A3C912AE-0FB8-4C24-875E-3B689A7CF34F}" srcId="{A6BE0C8D-7FAC-4F1A-8AE0-930E11040782}" destId="{CB98C1DD-AC15-4810-AB32-67FE4BB0CB1A}" srcOrd="16" destOrd="0" parTransId="{9FA4081F-E470-4C06-A590-6932FFC70351}" sibTransId="{5DDC2D04-BC3B-40B4-8B43-685231CD78D4}"/>
    <dgm:cxn modelId="{E71C06B0-D5BA-47FA-B400-39D640052569}" type="presOf" srcId="{B20EC39C-384C-4E5B-A744-76E31EC7F7E3}" destId="{E88FEDAB-BE97-4535-A7B6-6F6C14E4E7C2}" srcOrd="0" destOrd="0" presId="urn:microsoft.com/office/officeart/2008/layout/LinedList"/>
    <dgm:cxn modelId="{335D0BB4-84AF-4789-9C73-65AE21864C8B}" srcId="{A6BE0C8D-7FAC-4F1A-8AE0-930E11040782}" destId="{18F454DD-3198-4B6A-87B9-633D0BB51F14}" srcOrd="12" destOrd="0" parTransId="{039032C1-FBF7-4924-B3F8-C9F6C16CC132}" sibTransId="{B830EA23-1B9E-433E-AB27-4FE3A396CE81}"/>
    <dgm:cxn modelId="{262268B6-01B4-4C2C-8D0E-474EF3439EEA}" type="presOf" srcId="{A30CFB02-5AF9-40D7-A1D5-CDA95F2A18D4}" destId="{4AD3AA3D-C6FD-4973-9DF2-BA395DBB7382}" srcOrd="0" destOrd="0" presId="urn:microsoft.com/office/officeart/2008/layout/LinedList"/>
    <dgm:cxn modelId="{F0CF06BC-D39E-4164-9507-C2CAA4564B63}" srcId="{A6BE0C8D-7FAC-4F1A-8AE0-930E11040782}" destId="{A84D92E7-35D7-4BA4-A236-3CDE408A150F}" srcOrd="0" destOrd="0" parTransId="{32D07CA4-0326-411D-A082-AB011B7073F4}" sibTransId="{7DF5CAFD-F005-40BE-A4E7-B52BDBFC2327}"/>
    <dgm:cxn modelId="{9077C9C3-2729-4098-AB71-E61F541B1904}" srcId="{A6BE0C8D-7FAC-4F1A-8AE0-930E11040782}" destId="{471CFBC7-4484-4EED-B710-D4BE4B84B226}" srcOrd="14" destOrd="0" parTransId="{F3209110-DA0A-4CBD-8500-1DAB58B751A9}" sibTransId="{1D283CCE-F3CC-4876-96A2-751D3F645972}"/>
    <dgm:cxn modelId="{545503CA-7B92-4285-852C-45F2960414EC}" type="presOf" srcId="{A6BE0C8D-7FAC-4F1A-8AE0-930E11040782}" destId="{B16D2538-271E-450F-8345-DE737168A40C}" srcOrd="0" destOrd="0" presId="urn:microsoft.com/office/officeart/2008/layout/LinedList"/>
    <dgm:cxn modelId="{7749A5CC-8E19-42F1-9A97-457CC8266A39}" srcId="{A6BE0C8D-7FAC-4F1A-8AE0-930E11040782}" destId="{6AB6C269-04D9-476D-8204-43E40245EFB9}" srcOrd="4" destOrd="0" parTransId="{0552E6BF-B308-4644-9645-A4CBAA4FC8DA}" sibTransId="{FF3F332B-E4B1-475F-8074-6FA10A86F9AD}"/>
    <dgm:cxn modelId="{26DEC4D1-BCAF-4A26-97AF-B270DCF89FBF}" type="presOf" srcId="{A84D92E7-35D7-4BA4-A236-3CDE408A150F}" destId="{D27E0864-D108-44D8-8469-D3CBFDBA4ED0}" srcOrd="0" destOrd="0" presId="urn:microsoft.com/office/officeart/2008/layout/LinedList"/>
    <dgm:cxn modelId="{7E0AF8D8-28E3-406E-8A7E-DB4CD0F57F4A}" type="presOf" srcId="{2B625AC6-D2FB-4721-896C-79840BC89ABA}" destId="{4039ED3B-2365-4094-AFF9-9EE854A76C80}" srcOrd="0" destOrd="0" presId="urn:microsoft.com/office/officeart/2008/layout/LinedList"/>
    <dgm:cxn modelId="{DEA3B2DD-42CD-4E04-A69E-76BEBB1CB814}" type="presOf" srcId="{5854F90B-B0B2-4B94-8AB5-1BA443470866}" destId="{85B74912-D7CD-40BD-AF33-9CD4DED30018}" srcOrd="0" destOrd="0" presId="urn:microsoft.com/office/officeart/2008/layout/LinedList"/>
    <dgm:cxn modelId="{E18DB5E0-777E-4EF7-92CA-2B87C0519CD6}" type="presOf" srcId="{B3DE23CA-59E0-4DC8-BB1C-108CDFECB192}" destId="{152E31A8-8E11-4FE1-B6AA-D5629B622296}" srcOrd="0" destOrd="0" presId="urn:microsoft.com/office/officeart/2008/layout/LinedList"/>
    <dgm:cxn modelId="{B1E919E8-F6E3-4CB3-9822-817E8AB1761E}" type="presOf" srcId="{CB98C1DD-AC15-4810-AB32-67FE4BB0CB1A}" destId="{54425817-AEA4-4919-A1FD-FE4EBAD57AF3}" srcOrd="0" destOrd="0" presId="urn:microsoft.com/office/officeart/2008/layout/LinedList"/>
    <dgm:cxn modelId="{B19CAEE8-93D9-4B0C-B5B9-C295CDA72B69}" srcId="{A6BE0C8D-7FAC-4F1A-8AE0-930E11040782}" destId="{A30CFB02-5AF9-40D7-A1D5-CDA95F2A18D4}" srcOrd="15" destOrd="0" parTransId="{78102277-A11B-4111-8061-D49A93D6C0B2}" sibTransId="{F4D71912-1248-449E-A036-C6ED4A03F370}"/>
    <dgm:cxn modelId="{1127FCF9-556D-45B4-872B-43AE7187E8FC}" srcId="{A6BE0C8D-7FAC-4F1A-8AE0-930E11040782}" destId="{70888461-1AF7-480C-BFB0-51E8266AE687}" srcOrd="13" destOrd="0" parTransId="{DF0B428B-454E-4756-86ED-1BDEB9393D12}" sibTransId="{6523ABF5-A17E-449D-BE37-7240EB021D4B}"/>
    <dgm:cxn modelId="{7A90CDFA-B276-4A67-97EF-F62EF198505E}" type="presOf" srcId="{471CFBC7-4484-4EED-B710-D4BE4B84B226}" destId="{78EB7E1C-D70E-4031-9845-BC01826EBA35}" srcOrd="0" destOrd="0" presId="urn:microsoft.com/office/officeart/2008/layout/LinedList"/>
    <dgm:cxn modelId="{B4F0DBFD-9A59-4172-B0B4-6143E52FDC9D}" srcId="{A6BE0C8D-7FAC-4F1A-8AE0-930E11040782}" destId="{24C6312C-742F-4A55-88D8-B13C59D8ABCC}" srcOrd="1" destOrd="0" parTransId="{FDBC26F2-77E5-4199-B17F-AF40D35783AD}" sibTransId="{E8099D2E-E154-4CCB-A1C9-1127AEAEF9F0}"/>
    <dgm:cxn modelId="{9A989AB4-FDD1-4769-86E6-EAD7A918D2C9}" type="presParOf" srcId="{B16D2538-271E-450F-8345-DE737168A40C}" destId="{26F14608-4170-4CCA-865C-3804811BFCE8}" srcOrd="0" destOrd="0" presId="urn:microsoft.com/office/officeart/2008/layout/LinedList"/>
    <dgm:cxn modelId="{328EF7A6-52D6-4AF4-BEEF-5C1A580A0866}" type="presParOf" srcId="{B16D2538-271E-450F-8345-DE737168A40C}" destId="{D46EEAC9-05E6-43C1-BE05-5751D45D7303}" srcOrd="1" destOrd="0" presId="urn:microsoft.com/office/officeart/2008/layout/LinedList"/>
    <dgm:cxn modelId="{C0C5A1DB-F065-404A-915C-1FAEF9FA6B6A}" type="presParOf" srcId="{D46EEAC9-05E6-43C1-BE05-5751D45D7303}" destId="{D27E0864-D108-44D8-8469-D3CBFDBA4ED0}" srcOrd="0" destOrd="0" presId="urn:microsoft.com/office/officeart/2008/layout/LinedList"/>
    <dgm:cxn modelId="{4F7F370C-468F-454E-B801-777493EB46F6}" type="presParOf" srcId="{D46EEAC9-05E6-43C1-BE05-5751D45D7303}" destId="{053AEC78-E420-49E3-9022-C331DC07057D}" srcOrd="1" destOrd="0" presId="urn:microsoft.com/office/officeart/2008/layout/LinedList"/>
    <dgm:cxn modelId="{00B8464B-6E86-45B3-846E-FF7CFFF31E97}" type="presParOf" srcId="{B16D2538-271E-450F-8345-DE737168A40C}" destId="{80BB9129-9316-42DF-A83C-BD76A3275424}" srcOrd="2" destOrd="0" presId="urn:microsoft.com/office/officeart/2008/layout/LinedList"/>
    <dgm:cxn modelId="{EFCB67C1-51E3-4397-AC1B-FABFC622E8E0}" type="presParOf" srcId="{B16D2538-271E-450F-8345-DE737168A40C}" destId="{7EAFFC0E-0BA4-47C5-A3A5-D7F7753E2E7E}" srcOrd="3" destOrd="0" presId="urn:microsoft.com/office/officeart/2008/layout/LinedList"/>
    <dgm:cxn modelId="{B96C0B5A-6DD1-4F99-B205-3D73EE233CFA}" type="presParOf" srcId="{7EAFFC0E-0BA4-47C5-A3A5-D7F7753E2E7E}" destId="{91E03F95-2C1E-4E0E-A00A-3B63B0D1D4B4}" srcOrd="0" destOrd="0" presId="urn:microsoft.com/office/officeart/2008/layout/LinedList"/>
    <dgm:cxn modelId="{A0DD8AC3-E6A6-49FF-8E7B-842348D18B1A}" type="presParOf" srcId="{7EAFFC0E-0BA4-47C5-A3A5-D7F7753E2E7E}" destId="{43A7715A-3911-4B1C-B1BF-E117488E4E85}" srcOrd="1" destOrd="0" presId="urn:microsoft.com/office/officeart/2008/layout/LinedList"/>
    <dgm:cxn modelId="{D9C1FDD3-EB48-4467-9655-2C140D76F079}" type="presParOf" srcId="{B16D2538-271E-450F-8345-DE737168A40C}" destId="{1CA5E6C2-7B81-44A7-8A25-EA3C5FC349A5}" srcOrd="4" destOrd="0" presId="urn:microsoft.com/office/officeart/2008/layout/LinedList"/>
    <dgm:cxn modelId="{142F5EA6-0AC5-481F-BDEA-74762BB6A2D5}" type="presParOf" srcId="{B16D2538-271E-450F-8345-DE737168A40C}" destId="{21F83668-4DFC-449A-A80F-4C30BBD7DAD5}" srcOrd="5" destOrd="0" presId="urn:microsoft.com/office/officeart/2008/layout/LinedList"/>
    <dgm:cxn modelId="{349B1F44-B6E9-461E-A581-7571B901806F}" type="presParOf" srcId="{21F83668-4DFC-449A-A80F-4C30BBD7DAD5}" destId="{067358B1-F58F-474C-A38A-D3A030F6C46A}" srcOrd="0" destOrd="0" presId="urn:microsoft.com/office/officeart/2008/layout/LinedList"/>
    <dgm:cxn modelId="{10136284-241F-481A-852A-BB8C0C302AA3}" type="presParOf" srcId="{21F83668-4DFC-449A-A80F-4C30BBD7DAD5}" destId="{FB547CFF-3A42-426C-A4AA-DEE45A823E53}" srcOrd="1" destOrd="0" presId="urn:microsoft.com/office/officeart/2008/layout/LinedList"/>
    <dgm:cxn modelId="{3029CBD5-BB1E-4F43-A466-F2E01284E762}" type="presParOf" srcId="{B16D2538-271E-450F-8345-DE737168A40C}" destId="{78D1F635-710D-4865-9A72-77DCD0092A2B}" srcOrd="6" destOrd="0" presId="urn:microsoft.com/office/officeart/2008/layout/LinedList"/>
    <dgm:cxn modelId="{FA69C1BA-62FA-4FF3-AEA9-A0D1873FC93B}" type="presParOf" srcId="{B16D2538-271E-450F-8345-DE737168A40C}" destId="{5C205E94-CAF8-48D7-B945-F766FFED1152}" srcOrd="7" destOrd="0" presId="urn:microsoft.com/office/officeart/2008/layout/LinedList"/>
    <dgm:cxn modelId="{F2B3F309-E3B2-48A0-907D-1771DD356DDE}" type="presParOf" srcId="{5C205E94-CAF8-48D7-B945-F766FFED1152}" destId="{4039ED3B-2365-4094-AFF9-9EE854A76C80}" srcOrd="0" destOrd="0" presId="urn:microsoft.com/office/officeart/2008/layout/LinedList"/>
    <dgm:cxn modelId="{3EDE38FF-FD23-42C1-9AB9-5B43FD9A0950}" type="presParOf" srcId="{5C205E94-CAF8-48D7-B945-F766FFED1152}" destId="{89CF9205-1834-4691-A982-BD8723FF09DC}" srcOrd="1" destOrd="0" presId="urn:microsoft.com/office/officeart/2008/layout/LinedList"/>
    <dgm:cxn modelId="{430BB3A1-F31E-43AA-9AA9-C82A416225F0}" type="presParOf" srcId="{B16D2538-271E-450F-8345-DE737168A40C}" destId="{8723DBB1-C6B7-46ED-9C9B-54FADC346FCB}" srcOrd="8" destOrd="0" presId="urn:microsoft.com/office/officeart/2008/layout/LinedList"/>
    <dgm:cxn modelId="{75D22FA6-75CE-40AF-B322-FBAE1B0144B9}" type="presParOf" srcId="{B16D2538-271E-450F-8345-DE737168A40C}" destId="{563F23D7-4D6A-4105-87AF-C9789AB49E20}" srcOrd="9" destOrd="0" presId="urn:microsoft.com/office/officeart/2008/layout/LinedList"/>
    <dgm:cxn modelId="{13761118-407C-48D1-9A5D-B2ECDC9ED6CC}" type="presParOf" srcId="{563F23D7-4D6A-4105-87AF-C9789AB49E20}" destId="{3F8F7A28-A791-4B82-A151-68CD253BC12D}" srcOrd="0" destOrd="0" presId="urn:microsoft.com/office/officeart/2008/layout/LinedList"/>
    <dgm:cxn modelId="{E401ABB4-2026-4A4A-8E72-A4AC4489FFF6}" type="presParOf" srcId="{563F23D7-4D6A-4105-87AF-C9789AB49E20}" destId="{DBC6C995-79C4-4AC2-8205-D2E4FA293098}" srcOrd="1" destOrd="0" presId="urn:microsoft.com/office/officeart/2008/layout/LinedList"/>
    <dgm:cxn modelId="{94F53239-9148-4A87-AC6D-AEA3187DCD66}" type="presParOf" srcId="{B16D2538-271E-450F-8345-DE737168A40C}" destId="{9071DADC-234E-487E-82B4-D585C6C6C29F}" srcOrd="10" destOrd="0" presId="urn:microsoft.com/office/officeart/2008/layout/LinedList"/>
    <dgm:cxn modelId="{9A2CD81A-2FF4-4C15-8492-1A355812A2BB}" type="presParOf" srcId="{B16D2538-271E-450F-8345-DE737168A40C}" destId="{CE5F5B18-9D5E-40C6-9B64-94006F2F96E7}" srcOrd="11" destOrd="0" presId="urn:microsoft.com/office/officeart/2008/layout/LinedList"/>
    <dgm:cxn modelId="{0CCD17A1-4970-46FA-955B-1BF26DEFB331}" type="presParOf" srcId="{CE5F5B18-9D5E-40C6-9B64-94006F2F96E7}" destId="{4E99D1F3-8B51-46AE-9DA3-B7D139782362}" srcOrd="0" destOrd="0" presId="urn:microsoft.com/office/officeart/2008/layout/LinedList"/>
    <dgm:cxn modelId="{950FD158-F4C2-44D4-9AE5-6B8B3D605C10}" type="presParOf" srcId="{CE5F5B18-9D5E-40C6-9B64-94006F2F96E7}" destId="{3521A56C-1EA6-4882-8DB0-962079F1486B}" srcOrd="1" destOrd="0" presId="urn:microsoft.com/office/officeart/2008/layout/LinedList"/>
    <dgm:cxn modelId="{26ABB154-0D07-4A52-BFE9-9585FA52A900}" type="presParOf" srcId="{B16D2538-271E-450F-8345-DE737168A40C}" destId="{971987E7-D0A0-492F-B5C4-E352757718AF}" srcOrd="12" destOrd="0" presId="urn:microsoft.com/office/officeart/2008/layout/LinedList"/>
    <dgm:cxn modelId="{16625737-8CDE-4D8F-83EE-41C7FC7A12CD}" type="presParOf" srcId="{B16D2538-271E-450F-8345-DE737168A40C}" destId="{4008B4CA-F8DF-4DF2-9B9F-4E47C6BCB70C}" srcOrd="13" destOrd="0" presId="urn:microsoft.com/office/officeart/2008/layout/LinedList"/>
    <dgm:cxn modelId="{9E2C0465-534D-4A41-AF97-74036A22473B}" type="presParOf" srcId="{4008B4CA-F8DF-4DF2-9B9F-4E47C6BCB70C}" destId="{F41B9983-C9BD-44DF-A41F-A6EAA26D02F5}" srcOrd="0" destOrd="0" presId="urn:microsoft.com/office/officeart/2008/layout/LinedList"/>
    <dgm:cxn modelId="{0D7434FD-D78C-4284-BD61-81F8AECB47BE}" type="presParOf" srcId="{4008B4CA-F8DF-4DF2-9B9F-4E47C6BCB70C}" destId="{7C628C32-68E0-47A8-A5D7-8A009018EA06}" srcOrd="1" destOrd="0" presId="urn:microsoft.com/office/officeart/2008/layout/LinedList"/>
    <dgm:cxn modelId="{D2D9355F-B29D-42E4-B473-1D6321CEE88D}" type="presParOf" srcId="{B16D2538-271E-450F-8345-DE737168A40C}" destId="{8FBB306B-812F-4576-9BC1-B660075206E9}" srcOrd="14" destOrd="0" presId="urn:microsoft.com/office/officeart/2008/layout/LinedList"/>
    <dgm:cxn modelId="{5A63832C-34CE-47D0-AF34-69D78484EFA8}" type="presParOf" srcId="{B16D2538-271E-450F-8345-DE737168A40C}" destId="{15AF9CFD-05E5-449B-A245-8F4B44A704F0}" srcOrd="15" destOrd="0" presId="urn:microsoft.com/office/officeart/2008/layout/LinedList"/>
    <dgm:cxn modelId="{F7310F02-F327-4879-A844-08D42CE1D4AA}" type="presParOf" srcId="{15AF9CFD-05E5-449B-A245-8F4B44A704F0}" destId="{14CA4B53-C382-4533-BF4F-BFD3C96EC872}" srcOrd="0" destOrd="0" presId="urn:microsoft.com/office/officeart/2008/layout/LinedList"/>
    <dgm:cxn modelId="{6BB3A93F-CEC1-4682-81B1-DF1B2B175431}" type="presParOf" srcId="{15AF9CFD-05E5-449B-A245-8F4B44A704F0}" destId="{BF069231-8337-45BD-A540-1E5D2C06B2DA}" srcOrd="1" destOrd="0" presId="urn:microsoft.com/office/officeart/2008/layout/LinedList"/>
    <dgm:cxn modelId="{3D3EFDAA-A27B-4883-905F-AA613EFE781D}" type="presParOf" srcId="{B16D2538-271E-450F-8345-DE737168A40C}" destId="{01322B16-F69D-445B-A393-7DD1A78FC007}" srcOrd="16" destOrd="0" presId="urn:microsoft.com/office/officeart/2008/layout/LinedList"/>
    <dgm:cxn modelId="{F587B7FD-8415-4B32-807F-E29F0B1628C6}" type="presParOf" srcId="{B16D2538-271E-450F-8345-DE737168A40C}" destId="{89A675E2-81DA-46BF-A4A5-9F43CE125687}" srcOrd="17" destOrd="0" presId="urn:microsoft.com/office/officeart/2008/layout/LinedList"/>
    <dgm:cxn modelId="{38275CC4-8DEE-4EA9-B299-D3D424232FBF}" type="presParOf" srcId="{89A675E2-81DA-46BF-A4A5-9F43CE125687}" destId="{85B74912-D7CD-40BD-AF33-9CD4DED30018}" srcOrd="0" destOrd="0" presId="urn:microsoft.com/office/officeart/2008/layout/LinedList"/>
    <dgm:cxn modelId="{A724AB34-A1AE-430A-B265-89EC6FC8D0F3}" type="presParOf" srcId="{89A675E2-81DA-46BF-A4A5-9F43CE125687}" destId="{56542CEA-40C3-4BA9-96E0-9FE960184307}" srcOrd="1" destOrd="0" presId="urn:microsoft.com/office/officeart/2008/layout/LinedList"/>
    <dgm:cxn modelId="{5DE80486-867C-47FA-A149-40189382905A}" type="presParOf" srcId="{B16D2538-271E-450F-8345-DE737168A40C}" destId="{2F490A9A-D179-4981-A145-9DE420900E14}" srcOrd="18" destOrd="0" presId="urn:microsoft.com/office/officeart/2008/layout/LinedList"/>
    <dgm:cxn modelId="{732869F6-DEA0-4FDD-813D-CD8D98FAF95E}" type="presParOf" srcId="{B16D2538-271E-450F-8345-DE737168A40C}" destId="{B2EEBD9D-1155-4C6F-8A69-4733EFEB64EA}" srcOrd="19" destOrd="0" presId="urn:microsoft.com/office/officeart/2008/layout/LinedList"/>
    <dgm:cxn modelId="{016D8855-020B-4013-82A4-2DC6E802AFFB}" type="presParOf" srcId="{B2EEBD9D-1155-4C6F-8A69-4733EFEB64EA}" destId="{6AA25E49-4282-40E9-BE64-6B6CE48F3914}" srcOrd="0" destOrd="0" presId="urn:microsoft.com/office/officeart/2008/layout/LinedList"/>
    <dgm:cxn modelId="{DEC89158-0583-4939-BE50-280BC58D4141}" type="presParOf" srcId="{B2EEBD9D-1155-4C6F-8A69-4733EFEB64EA}" destId="{7F2716C2-547C-4FC3-9FCB-1D77604B6E1C}" srcOrd="1" destOrd="0" presId="urn:microsoft.com/office/officeart/2008/layout/LinedList"/>
    <dgm:cxn modelId="{D31C90CF-28CD-458E-9C9D-24AABBEE6952}" type="presParOf" srcId="{B16D2538-271E-450F-8345-DE737168A40C}" destId="{7EC83FF4-CA14-4B68-A972-7E903B9349D7}" srcOrd="20" destOrd="0" presId="urn:microsoft.com/office/officeart/2008/layout/LinedList"/>
    <dgm:cxn modelId="{D4385E2E-E2D3-4A8B-92C2-FC568F1180AB}" type="presParOf" srcId="{B16D2538-271E-450F-8345-DE737168A40C}" destId="{BD87D865-92C2-41DF-826E-5388D9C08BB9}" srcOrd="21" destOrd="0" presId="urn:microsoft.com/office/officeart/2008/layout/LinedList"/>
    <dgm:cxn modelId="{CF45DAD9-CC11-4228-B085-5C7953052EEB}" type="presParOf" srcId="{BD87D865-92C2-41DF-826E-5388D9C08BB9}" destId="{120C62B2-815B-4C12-850A-90DA7C0B5E74}" srcOrd="0" destOrd="0" presId="urn:microsoft.com/office/officeart/2008/layout/LinedList"/>
    <dgm:cxn modelId="{D192A21B-AE7E-4A38-B387-E0A5BA4F9881}" type="presParOf" srcId="{BD87D865-92C2-41DF-826E-5388D9C08BB9}" destId="{A704D05B-2978-4DE6-8B45-B66B1A77D8C3}" srcOrd="1" destOrd="0" presId="urn:microsoft.com/office/officeart/2008/layout/LinedList"/>
    <dgm:cxn modelId="{1D4AE254-8CBC-4A5F-9C72-0BB4BC43FFA6}" type="presParOf" srcId="{B16D2538-271E-450F-8345-DE737168A40C}" destId="{32A80669-A922-41E0-835F-336493B9DE51}" srcOrd="22" destOrd="0" presId="urn:microsoft.com/office/officeart/2008/layout/LinedList"/>
    <dgm:cxn modelId="{4F591F13-DFBC-4843-AE3D-9981D5404336}" type="presParOf" srcId="{B16D2538-271E-450F-8345-DE737168A40C}" destId="{29CF4359-B9EF-442F-806D-97DD5A067D97}" srcOrd="23" destOrd="0" presId="urn:microsoft.com/office/officeart/2008/layout/LinedList"/>
    <dgm:cxn modelId="{0ADA1A72-51A6-43FC-8D4E-D5D727148B89}" type="presParOf" srcId="{29CF4359-B9EF-442F-806D-97DD5A067D97}" destId="{CFC2362D-4A25-41B9-B505-A4691FEDA812}" srcOrd="0" destOrd="0" presId="urn:microsoft.com/office/officeart/2008/layout/LinedList"/>
    <dgm:cxn modelId="{1431B0CB-458C-4985-9E28-D9DC4A0ECBBE}" type="presParOf" srcId="{29CF4359-B9EF-442F-806D-97DD5A067D97}" destId="{BBEA8882-543D-426A-BD7B-E0136005605D}" srcOrd="1" destOrd="0" presId="urn:microsoft.com/office/officeart/2008/layout/LinedList"/>
    <dgm:cxn modelId="{B28722A2-FA39-4503-B618-F1FE198B4FFD}" type="presParOf" srcId="{B16D2538-271E-450F-8345-DE737168A40C}" destId="{B6ED58C1-F3D1-4FAF-BF2F-8B2C5B0F3F7B}" srcOrd="24" destOrd="0" presId="urn:microsoft.com/office/officeart/2008/layout/LinedList"/>
    <dgm:cxn modelId="{28CFECAD-5002-423E-B5EA-E1BAB56D1B71}" type="presParOf" srcId="{B16D2538-271E-450F-8345-DE737168A40C}" destId="{FD304E00-DD93-4511-8DFB-D4D7C3D15B58}" srcOrd="25" destOrd="0" presId="urn:microsoft.com/office/officeart/2008/layout/LinedList"/>
    <dgm:cxn modelId="{02E69B09-C223-4023-A996-DF41633C8FB3}" type="presParOf" srcId="{FD304E00-DD93-4511-8DFB-D4D7C3D15B58}" destId="{2579DAFD-5CC6-4663-BDFC-32BF8EFB1A8D}" srcOrd="0" destOrd="0" presId="urn:microsoft.com/office/officeart/2008/layout/LinedList"/>
    <dgm:cxn modelId="{C200C746-4D85-4C1A-B94C-0F3FD83017C4}" type="presParOf" srcId="{FD304E00-DD93-4511-8DFB-D4D7C3D15B58}" destId="{01C9A6BE-CA14-4414-8097-1BE90CD5C583}" srcOrd="1" destOrd="0" presId="urn:microsoft.com/office/officeart/2008/layout/LinedList"/>
    <dgm:cxn modelId="{1FA1C091-04E1-4349-B38E-C789FA86DB25}" type="presParOf" srcId="{B16D2538-271E-450F-8345-DE737168A40C}" destId="{50258DD1-B891-43D0-A4C0-DCCA64D4C56A}" srcOrd="26" destOrd="0" presId="urn:microsoft.com/office/officeart/2008/layout/LinedList"/>
    <dgm:cxn modelId="{AB08840C-4C48-4C49-8868-ECAC9484FEFE}" type="presParOf" srcId="{B16D2538-271E-450F-8345-DE737168A40C}" destId="{533B22EA-73B7-4B37-8F03-0C582231AD9A}" srcOrd="27" destOrd="0" presId="urn:microsoft.com/office/officeart/2008/layout/LinedList"/>
    <dgm:cxn modelId="{63B30B4D-53A6-451A-BB5D-3ED2D0D0C38E}" type="presParOf" srcId="{533B22EA-73B7-4B37-8F03-0C582231AD9A}" destId="{9D69199A-C4D1-4A91-91EE-8B27336DCE4A}" srcOrd="0" destOrd="0" presId="urn:microsoft.com/office/officeart/2008/layout/LinedList"/>
    <dgm:cxn modelId="{D3378606-6DB5-4876-AB4F-87CB4EBCDBF6}" type="presParOf" srcId="{533B22EA-73B7-4B37-8F03-0C582231AD9A}" destId="{2E0FF93F-CBDC-4A3F-80C6-32DE3F5FBFE2}" srcOrd="1" destOrd="0" presId="urn:microsoft.com/office/officeart/2008/layout/LinedList"/>
    <dgm:cxn modelId="{6BB9094C-8596-4423-B97A-52377106D9F6}" type="presParOf" srcId="{B16D2538-271E-450F-8345-DE737168A40C}" destId="{7513047B-68CC-4E33-A624-2EC9060E9EF3}" srcOrd="28" destOrd="0" presId="urn:microsoft.com/office/officeart/2008/layout/LinedList"/>
    <dgm:cxn modelId="{64D7F78C-BADF-481F-A808-3CC392940ACC}" type="presParOf" srcId="{B16D2538-271E-450F-8345-DE737168A40C}" destId="{BBE8F0F3-5A75-40D2-A8FD-AF50AA7009D4}" srcOrd="29" destOrd="0" presId="urn:microsoft.com/office/officeart/2008/layout/LinedList"/>
    <dgm:cxn modelId="{CF0C1F27-B684-4C2B-AAA6-13D10976C2D1}" type="presParOf" srcId="{BBE8F0F3-5A75-40D2-A8FD-AF50AA7009D4}" destId="{78EB7E1C-D70E-4031-9845-BC01826EBA35}" srcOrd="0" destOrd="0" presId="urn:microsoft.com/office/officeart/2008/layout/LinedList"/>
    <dgm:cxn modelId="{E19C7AA9-9EBE-4DAA-ABAD-EF10691A063F}" type="presParOf" srcId="{BBE8F0F3-5A75-40D2-A8FD-AF50AA7009D4}" destId="{D17EFF01-3E1F-4EF3-BAAD-BF4322BF2C66}" srcOrd="1" destOrd="0" presId="urn:microsoft.com/office/officeart/2008/layout/LinedList"/>
    <dgm:cxn modelId="{6726CCC3-FE21-46FC-92E6-1ECB1E9B3BB8}" type="presParOf" srcId="{B16D2538-271E-450F-8345-DE737168A40C}" destId="{A925D7B0-76B8-47C3-8F09-50156577A45A}" srcOrd="30" destOrd="0" presId="urn:microsoft.com/office/officeart/2008/layout/LinedList"/>
    <dgm:cxn modelId="{58F90EE8-9D3A-49FD-A2C3-C8C9AC009BEF}" type="presParOf" srcId="{B16D2538-271E-450F-8345-DE737168A40C}" destId="{636186F1-75BB-40C6-8AA3-C3F862134CD2}" srcOrd="31" destOrd="0" presId="urn:microsoft.com/office/officeart/2008/layout/LinedList"/>
    <dgm:cxn modelId="{436E9F8C-6E38-4A28-90BB-7474C278E64E}" type="presParOf" srcId="{636186F1-75BB-40C6-8AA3-C3F862134CD2}" destId="{4AD3AA3D-C6FD-4973-9DF2-BA395DBB7382}" srcOrd="0" destOrd="0" presId="urn:microsoft.com/office/officeart/2008/layout/LinedList"/>
    <dgm:cxn modelId="{8E674A64-86E5-47A0-823C-E54FECC37D47}" type="presParOf" srcId="{636186F1-75BB-40C6-8AA3-C3F862134CD2}" destId="{B534A8AF-3842-4798-9A8A-4E6B79CA4D58}" srcOrd="1" destOrd="0" presId="urn:microsoft.com/office/officeart/2008/layout/LinedList"/>
    <dgm:cxn modelId="{9168F779-16C9-429E-BEF1-91167A82701C}" type="presParOf" srcId="{B16D2538-271E-450F-8345-DE737168A40C}" destId="{21EC5129-14C9-4D16-9073-2D33C229FEBB}" srcOrd="32" destOrd="0" presId="urn:microsoft.com/office/officeart/2008/layout/LinedList"/>
    <dgm:cxn modelId="{DEBAB690-A452-4A2A-B812-4CE10739559C}" type="presParOf" srcId="{B16D2538-271E-450F-8345-DE737168A40C}" destId="{487844BD-ACF6-4FE8-B748-F9BA9B1BA9B8}" srcOrd="33" destOrd="0" presId="urn:microsoft.com/office/officeart/2008/layout/LinedList"/>
    <dgm:cxn modelId="{6C10B1B0-11A8-432D-A8B7-D5D2CACE1B88}" type="presParOf" srcId="{487844BD-ACF6-4FE8-B748-F9BA9B1BA9B8}" destId="{54425817-AEA4-4919-A1FD-FE4EBAD57AF3}" srcOrd="0" destOrd="0" presId="urn:microsoft.com/office/officeart/2008/layout/LinedList"/>
    <dgm:cxn modelId="{691A6555-745B-4CB7-AA1D-45046A95B1C5}" type="presParOf" srcId="{487844BD-ACF6-4FE8-B748-F9BA9B1BA9B8}" destId="{C3D91410-40AE-4BF5-839A-C29C5DA35E70}" srcOrd="1" destOrd="0" presId="urn:microsoft.com/office/officeart/2008/layout/LinedList"/>
    <dgm:cxn modelId="{A442AE98-2A70-4DE9-B3C7-B7F8222936D0}" type="presParOf" srcId="{B16D2538-271E-450F-8345-DE737168A40C}" destId="{2E409E31-B881-4192-95BC-C2E46B89EE19}" srcOrd="34" destOrd="0" presId="urn:microsoft.com/office/officeart/2008/layout/LinedList"/>
    <dgm:cxn modelId="{E4190F1A-142D-44AF-B576-71A802C08C2E}" type="presParOf" srcId="{B16D2538-271E-450F-8345-DE737168A40C}" destId="{581181DA-5310-40AD-BF54-47603758C181}" srcOrd="35" destOrd="0" presId="urn:microsoft.com/office/officeart/2008/layout/LinedList"/>
    <dgm:cxn modelId="{D085E765-631B-4D62-A61D-C8C309FFA4F9}" type="presParOf" srcId="{581181DA-5310-40AD-BF54-47603758C181}" destId="{152E31A8-8E11-4FE1-B6AA-D5629B622296}" srcOrd="0" destOrd="0" presId="urn:microsoft.com/office/officeart/2008/layout/LinedList"/>
    <dgm:cxn modelId="{C5E9D705-B04C-4B35-B677-0141BFAD27C1}" type="presParOf" srcId="{581181DA-5310-40AD-BF54-47603758C181}" destId="{7BE5AF48-5E9B-4D5F-8F0D-1FD839C078FA}" srcOrd="1" destOrd="0" presId="urn:microsoft.com/office/officeart/2008/layout/LinedList"/>
    <dgm:cxn modelId="{AF53360E-4089-442B-A779-C4121CA4C54F}" type="presParOf" srcId="{B16D2538-271E-450F-8345-DE737168A40C}" destId="{1FACB4A7-5BB8-4830-B4A8-B7B48AE8D29F}" srcOrd="36" destOrd="0" presId="urn:microsoft.com/office/officeart/2008/layout/LinedList"/>
    <dgm:cxn modelId="{49BB023A-1114-4D0B-9D36-FB6549FCFB10}" type="presParOf" srcId="{B16D2538-271E-450F-8345-DE737168A40C}" destId="{64305F8C-FE67-44F0-B6A6-E9D3DA46985D}" srcOrd="37" destOrd="0" presId="urn:microsoft.com/office/officeart/2008/layout/LinedList"/>
    <dgm:cxn modelId="{D9B6D76F-18C2-43C3-A269-9EB08BF680A0}" type="presParOf" srcId="{64305F8C-FE67-44F0-B6A6-E9D3DA46985D}" destId="{E88FEDAB-BE97-4535-A7B6-6F6C14E4E7C2}" srcOrd="0" destOrd="0" presId="urn:microsoft.com/office/officeart/2008/layout/LinedList"/>
    <dgm:cxn modelId="{61462445-874C-42A4-BD00-85D9C3D0EDA1}" type="presParOf" srcId="{64305F8C-FE67-44F0-B6A6-E9D3DA46985D}" destId="{038D4367-9896-4367-8A1B-800405DB3642}" srcOrd="1" destOrd="0" presId="urn:microsoft.com/office/officeart/2008/layout/LinedList"/>
    <dgm:cxn modelId="{E156FE51-73D5-43D6-A258-DB467BB23CE7}" type="presParOf" srcId="{B16D2538-271E-450F-8345-DE737168A40C}" destId="{3F4ACF5C-FE7A-4150-86AC-2C019508AD6F}" srcOrd="38" destOrd="0" presId="urn:microsoft.com/office/officeart/2008/layout/LinedList"/>
    <dgm:cxn modelId="{C87818E0-4191-45C2-A8DA-F3229E7DB940}" type="presParOf" srcId="{B16D2538-271E-450F-8345-DE737168A40C}" destId="{D10AB89C-0F6F-49EC-8518-5895E1F7D108}" srcOrd="39" destOrd="0" presId="urn:microsoft.com/office/officeart/2008/layout/LinedList"/>
    <dgm:cxn modelId="{603A7778-31B2-42AB-86C5-C3E6910EFFB2}" type="presParOf" srcId="{D10AB89C-0F6F-49EC-8518-5895E1F7D108}" destId="{BB42D6CB-3BAC-444C-AE96-71CB0F11177C}" srcOrd="0" destOrd="0" presId="urn:microsoft.com/office/officeart/2008/layout/LinedList"/>
    <dgm:cxn modelId="{07D11613-0397-4DB4-81BE-3BB880FED71D}" type="presParOf" srcId="{D10AB89C-0F6F-49EC-8518-5895E1F7D108}" destId="{5AA19BDC-C40E-4D42-93A5-331E0A30120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A9C3283-8F10-4BA7-B04B-1408776995C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72B8DE9-6E64-4130-AFE6-DFAE30B2027E}">
      <dgm:prSet/>
      <dgm:spPr/>
      <dgm:t>
        <a:bodyPr/>
        <a:lstStyle/>
        <a:p>
          <a:r>
            <a:rPr lang="en-US"/>
            <a:t>while True:</a:t>
          </a:r>
        </a:p>
      </dgm:t>
    </dgm:pt>
    <dgm:pt modelId="{DB3499A4-22A0-4D8F-9104-4918B2FAF82A}" type="parTrans" cxnId="{C7CE3A0A-D6B3-4C08-A686-7D5E5E5A9A66}">
      <dgm:prSet/>
      <dgm:spPr/>
      <dgm:t>
        <a:bodyPr/>
        <a:lstStyle/>
        <a:p>
          <a:endParaRPr lang="en-US"/>
        </a:p>
      </dgm:t>
    </dgm:pt>
    <dgm:pt modelId="{1431C941-6D9E-4582-8888-47F7E02212C9}" type="sibTrans" cxnId="{C7CE3A0A-D6B3-4C08-A686-7D5E5E5A9A66}">
      <dgm:prSet/>
      <dgm:spPr/>
      <dgm:t>
        <a:bodyPr/>
        <a:lstStyle/>
        <a:p>
          <a:endParaRPr lang="en-US"/>
        </a:p>
      </dgm:t>
    </dgm:pt>
    <dgm:pt modelId="{F5FA6122-BB65-4B67-BF29-73E7E1DF4F85}">
      <dgm:prSet/>
      <dgm:spPr/>
      <dgm:t>
        <a:bodyPr/>
        <a:lstStyle/>
        <a:p>
          <a:r>
            <a:rPr lang="en-US"/>
            <a:t>_, frame = cap.read()</a:t>
          </a:r>
        </a:p>
      </dgm:t>
    </dgm:pt>
    <dgm:pt modelId="{D70C5D91-49F3-4A70-8084-9605C81E2276}" type="parTrans" cxnId="{6A190DA4-6C47-4C1B-8160-4773C3C97C5E}">
      <dgm:prSet/>
      <dgm:spPr/>
      <dgm:t>
        <a:bodyPr/>
        <a:lstStyle/>
        <a:p>
          <a:endParaRPr lang="en-US"/>
        </a:p>
      </dgm:t>
    </dgm:pt>
    <dgm:pt modelId="{BFA62BE5-B1E2-42E1-83E2-FE4CAD43B209}" type="sibTrans" cxnId="{6A190DA4-6C47-4C1B-8160-4773C3C97C5E}">
      <dgm:prSet/>
      <dgm:spPr/>
      <dgm:t>
        <a:bodyPr/>
        <a:lstStyle/>
        <a:p>
          <a:endParaRPr lang="en-US"/>
        </a:p>
      </dgm:t>
    </dgm:pt>
    <dgm:pt modelId="{9DD94411-8029-45C7-B441-754869B0B6C3}">
      <dgm:prSet/>
      <dgm:spPr/>
      <dgm:t>
        <a:bodyPr/>
        <a:lstStyle/>
        <a:p>
          <a:r>
            <a:rPr lang="en-US"/>
            <a:t>frame = cv2.flip(frame, 2)</a:t>
          </a:r>
        </a:p>
      </dgm:t>
    </dgm:pt>
    <dgm:pt modelId="{B65DF113-C2C6-41B2-97AA-61C374A72BDE}" type="parTrans" cxnId="{366B1B1B-D15E-4161-8C4B-00532D213567}">
      <dgm:prSet/>
      <dgm:spPr/>
      <dgm:t>
        <a:bodyPr/>
        <a:lstStyle/>
        <a:p>
          <a:endParaRPr lang="en-US"/>
        </a:p>
      </dgm:t>
    </dgm:pt>
    <dgm:pt modelId="{3B5DE583-F73F-45A5-95D8-E21FBDFC66F1}" type="sibTrans" cxnId="{366B1B1B-D15E-4161-8C4B-00532D213567}">
      <dgm:prSet/>
      <dgm:spPr/>
      <dgm:t>
        <a:bodyPr/>
        <a:lstStyle/>
        <a:p>
          <a:endParaRPr lang="en-US"/>
        </a:p>
      </dgm:t>
    </dgm:pt>
    <dgm:pt modelId="{C3B32600-204D-452C-A998-974F41261EE1}">
      <dgm:prSet/>
      <dgm:spPr/>
      <dgm:t>
        <a:bodyPr/>
        <a:lstStyle/>
        <a:p>
          <a:r>
            <a:rPr lang="en-US"/>
            <a:t>frame = cv2.resize(frame, (600, 500))</a:t>
          </a:r>
        </a:p>
      </dgm:t>
    </dgm:pt>
    <dgm:pt modelId="{DD9F6CB7-C992-4269-9E53-46CB0E3FAFC6}" type="parTrans" cxnId="{DE662EBA-3060-42DA-863D-0FBD34E36FA5}">
      <dgm:prSet/>
      <dgm:spPr/>
      <dgm:t>
        <a:bodyPr/>
        <a:lstStyle/>
        <a:p>
          <a:endParaRPr lang="en-US"/>
        </a:p>
      </dgm:t>
    </dgm:pt>
    <dgm:pt modelId="{BC776F92-620E-48D0-9636-270CF02DDCA9}" type="sibTrans" cxnId="{DE662EBA-3060-42DA-863D-0FBD34E36FA5}">
      <dgm:prSet/>
      <dgm:spPr/>
      <dgm:t>
        <a:bodyPr/>
        <a:lstStyle/>
        <a:p>
          <a:endParaRPr lang="en-US"/>
        </a:p>
      </dgm:t>
    </dgm:pt>
    <dgm:pt modelId="{D78BA9A1-0601-48E0-A7B1-0590874CA2AD}">
      <dgm:prSet/>
      <dgm:spPr/>
      <dgm:t>
        <a:bodyPr/>
        <a:lstStyle/>
        <a:p>
          <a:r>
            <a:rPr lang="en-US"/>
            <a:t># Get hand data from the rectangle sub window</a:t>
          </a:r>
        </a:p>
      </dgm:t>
    </dgm:pt>
    <dgm:pt modelId="{6F857232-427A-4047-9385-BCDAA1B04B01}" type="parTrans" cxnId="{71875B24-DA1B-42D0-92A0-3AC5D2D31EDE}">
      <dgm:prSet/>
      <dgm:spPr/>
      <dgm:t>
        <a:bodyPr/>
        <a:lstStyle/>
        <a:p>
          <a:endParaRPr lang="en-US"/>
        </a:p>
      </dgm:t>
    </dgm:pt>
    <dgm:pt modelId="{C99AF144-D0CB-40B0-8031-CED5DF1F73B5}" type="sibTrans" cxnId="{71875B24-DA1B-42D0-92A0-3AC5D2D31EDE}">
      <dgm:prSet/>
      <dgm:spPr/>
      <dgm:t>
        <a:bodyPr/>
        <a:lstStyle/>
        <a:p>
          <a:endParaRPr lang="en-US"/>
        </a:p>
      </dgm:t>
    </dgm:pt>
    <dgm:pt modelId="{75CC99B3-29E4-4297-AA6B-CD1E7FFD0626}">
      <dgm:prSet/>
      <dgm:spPr/>
      <dgm:t>
        <a:bodyPr/>
        <a:lstStyle/>
        <a:p>
          <a:r>
            <a:rPr lang="en-US"/>
            <a:t>cv2.rectangle(frame, (0, 1), (300, 500), (255, 0, 0), 0)</a:t>
          </a:r>
        </a:p>
      </dgm:t>
    </dgm:pt>
    <dgm:pt modelId="{3B23922B-7A11-4360-9CA2-D800B947C6FC}" type="parTrans" cxnId="{754E4CDA-DF08-487A-8084-AF5FF65C0A1D}">
      <dgm:prSet/>
      <dgm:spPr/>
      <dgm:t>
        <a:bodyPr/>
        <a:lstStyle/>
        <a:p>
          <a:endParaRPr lang="en-US"/>
        </a:p>
      </dgm:t>
    </dgm:pt>
    <dgm:pt modelId="{B0CD2F88-7541-44A1-890F-6BCD0630789A}" type="sibTrans" cxnId="{754E4CDA-DF08-487A-8084-AF5FF65C0A1D}">
      <dgm:prSet/>
      <dgm:spPr/>
      <dgm:t>
        <a:bodyPr/>
        <a:lstStyle/>
        <a:p>
          <a:endParaRPr lang="en-US"/>
        </a:p>
      </dgm:t>
    </dgm:pt>
    <dgm:pt modelId="{22A071C6-CF1C-4555-960D-B33194190E28}">
      <dgm:prSet/>
      <dgm:spPr/>
      <dgm:t>
        <a:bodyPr/>
        <a:lstStyle/>
        <a:p>
          <a:r>
            <a:rPr lang="en-US"/>
            <a:t>crop_image = frame[1:500, 0:300]</a:t>
          </a:r>
        </a:p>
      </dgm:t>
    </dgm:pt>
    <dgm:pt modelId="{1511F548-9A1B-4AFD-9958-DA0574CBE5B8}" type="parTrans" cxnId="{945C5184-CCDF-4585-9423-2888A93C0B77}">
      <dgm:prSet/>
      <dgm:spPr/>
      <dgm:t>
        <a:bodyPr/>
        <a:lstStyle/>
        <a:p>
          <a:endParaRPr lang="en-US"/>
        </a:p>
      </dgm:t>
    </dgm:pt>
    <dgm:pt modelId="{E8E61FCB-FBC4-44E0-843E-20F615C2CFA5}" type="sibTrans" cxnId="{945C5184-CCDF-4585-9423-2888A93C0B77}">
      <dgm:prSet/>
      <dgm:spPr/>
      <dgm:t>
        <a:bodyPr/>
        <a:lstStyle/>
        <a:p>
          <a:endParaRPr lang="en-US"/>
        </a:p>
      </dgm:t>
    </dgm:pt>
    <dgm:pt modelId="{6B5669A7-1A2D-4AB1-A805-5DD92B0CDEFF}">
      <dgm:prSet/>
      <dgm:spPr/>
      <dgm:t>
        <a:bodyPr/>
        <a:lstStyle/>
        <a:p>
          <a:r>
            <a:rPr lang="en-US"/>
            <a:t># Step -2</a:t>
          </a:r>
        </a:p>
      </dgm:t>
    </dgm:pt>
    <dgm:pt modelId="{AF92D75E-4178-44D5-B55B-8805864F8E20}" type="parTrans" cxnId="{BCCF222A-4876-4C76-928A-BE718F894FEA}">
      <dgm:prSet/>
      <dgm:spPr/>
      <dgm:t>
        <a:bodyPr/>
        <a:lstStyle/>
        <a:p>
          <a:endParaRPr lang="en-US"/>
        </a:p>
      </dgm:t>
    </dgm:pt>
    <dgm:pt modelId="{2B686916-DB54-427D-B4CA-66DBB84AD78F}" type="sibTrans" cxnId="{BCCF222A-4876-4C76-928A-BE718F894FEA}">
      <dgm:prSet/>
      <dgm:spPr/>
      <dgm:t>
        <a:bodyPr/>
        <a:lstStyle/>
        <a:p>
          <a:endParaRPr lang="en-US"/>
        </a:p>
      </dgm:t>
    </dgm:pt>
    <dgm:pt modelId="{3A3C0C06-3C7F-406D-85CF-2BCD40D6749C}">
      <dgm:prSet/>
      <dgm:spPr/>
      <dgm:t>
        <a:bodyPr/>
        <a:lstStyle/>
        <a:p>
          <a:r>
            <a:rPr lang="en-US"/>
            <a:t>hsv = cv2.cvtColor(crop_image, cv2.COLOR_BGR2HSV)</a:t>
          </a:r>
        </a:p>
      </dgm:t>
    </dgm:pt>
    <dgm:pt modelId="{AD7A1AA1-31BC-4A4B-89F0-30AF44477F8D}" type="parTrans" cxnId="{F1A70BE5-63DC-4859-947B-3F96B426C921}">
      <dgm:prSet/>
      <dgm:spPr/>
      <dgm:t>
        <a:bodyPr/>
        <a:lstStyle/>
        <a:p>
          <a:endParaRPr lang="en-US"/>
        </a:p>
      </dgm:t>
    </dgm:pt>
    <dgm:pt modelId="{03137449-3096-4618-BE58-9C75553654CA}" type="sibTrans" cxnId="{F1A70BE5-63DC-4859-947B-3F96B426C921}">
      <dgm:prSet/>
      <dgm:spPr/>
      <dgm:t>
        <a:bodyPr/>
        <a:lstStyle/>
        <a:p>
          <a:endParaRPr lang="en-US"/>
        </a:p>
      </dgm:t>
    </dgm:pt>
    <dgm:pt modelId="{32E13B42-2F1A-486A-9657-38EC36C9A56E}">
      <dgm:prSet/>
      <dgm:spPr/>
      <dgm:t>
        <a:bodyPr/>
        <a:lstStyle/>
        <a:p>
          <a:r>
            <a:rPr lang="en-US"/>
            <a:t># detecting hand</a:t>
          </a:r>
        </a:p>
      </dgm:t>
    </dgm:pt>
    <dgm:pt modelId="{F087895E-76DE-453D-8AF6-8AE0A087460C}" type="parTrans" cxnId="{D43A0E3B-61B5-4AC0-845B-C3FC9D794845}">
      <dgm:prSet/>
      <dgm:spPr/>
      <dgm:t>
        <a:bodyPr/>
        <a:lstStyle/>
        <a:p>
          <a:endParaRPr lang="en-US"/>
        </a:p>
      </dgm:t>
    </dgm:pt>
    <dgm:pt modelId="{B197DB1C-7FA3-4B24-91BF-DE2CBF2B6A16}" type="sibTrans" cxnId="{D43A0E3B-61B5-4AC0-845B-C3FC9D794845}">
      <dgm:prSet/>
      <dgm:spPr/>
      <dgm:t>
        <a:bodyPr/>
        <a:lstStyle/>
        <a:p>
          <a:endParaRPr lang="en-US"/>
        </a:p>
      </dgm:t>
    </dgm:pt>
    <dgm:pt modelId="{7D5AB017-677B-4F70-87A4-468403F691A1}">
      <dgm:prSet/>
      <dgm:spPr/>
      <dgm:t>
        <a:bodyPr/>
        <a:lstStyle/>
        <a:p>
          <a:r>
            <a:rPr lang="en-US"/>
            <a:t>l_h = cv2.getTrackbarPos("Lower_H", "Color Adjustments")</a:t>
          </a:r>
        </a:p>
      </dgm:t>
    </dgm:pt>
    <dgm:pt modelId="{FBA9A3B8-8CA8-4F93-B236-75EEBA3BB1FD}" type="parTrans" cxnId="{E2185539-FBD1-4BB4-B0AD-3835C896E5F0}">
      <dgm:prSet/>
      <dgm:spPr/>
      <dgm:t>
        <a:bodyPr/>
        <a:lstStyle/>
        <a:p>
          <a:endParaRPr lang="en-US"/>
        </a:p>
      </dgm:t>
    </dgm:pt>
    <dgm:pt modelId="{1EC4C8D3-B5ED-45BA-A79F-E00FB22BF313}" type="sibTrans" cxnId="{E2185539-FBD1-4BB4-B0AD-3835C896E5F0}">
      <dgm:prSet/>
      <dgm:spPr/>
      <dgm:t>
        <a:bodyPr/>
        <a:lstStyle/>
        <a:p>
          <a:endParaRPr lang="en-US"/>
        </a:p>
      </dgm:t>
    </dgm:pt>
    <dgm:pt modelId="{DD5A4C78-4123-476B-BF09-2BBAE448181D}">
      <dgm:prSet/>
      <dgm:spPr/>
      <dgm:t>
        <a:bodyPr/>
        <a:lstStyle/>
        <a:p>
          <a:r>
            <a:rPr lang="en-US"/>
            <a:t>l_s = cv2.getTrackbarPos("Lower_S", "Color Adjustments")</a:t>
          </a:r>
        </a:p>
      </dgm:t>
    </dgm:pt>
    <dgm:pt modelId="{3D79176A-1429-420F-9387-1F13BC3A1B77}" type="parTrans" cxnId="{53CBA8C1-1FE5-49C0-BC40-8DC89A6B0495}">
      <dgm:prSet/>
      <dgm:spPr/>
      <dgm:t>
        <a:bodyPr/>
        <a:lstStyle/>
        <a:p>
          <a:endParaRPr lang="en-US"/>
        </a:p>
      </dgm:t>
    </dgm:pt>
    <dgm:pt modelId="{45938E44-FCA2-4D40-8AF0-6F4BEF9B736D}" type="sibTrans" cxnId="{53CBA8C1-1FE5-49C0-BC40-8DC89A6B0495}">
      <dgm:prSet/>
      <dgm:spPr/>
      <dgm:t>
        <a:bodyPr/>
        <a:lstStyle/>
        <a:p>
          <a:endParaRPr lang="en-US"/>
        </a:p>
      </dgm:t>
    </dgm:pt>
    <dgm:pt modelId="{097A02CB-F2B7-4B66-BF6D-D811B94F8E4B}">
      <dgm:prSet/>
      <dgm:spPr/>
      <dgm:t>
        <a:bodyPr/>
        <a:lstStyle/>
        <a:p>
          <a:r>
            <a:rPr lang="en-US"/>
            <a:t>l_v = cv2.getTrackbarPos("Lower_V", "Color Adjustments")</a:t>
          </a:r>
        </a:p>
      </dgm:t>
    </dgm:pt>
    <dgm:pt modelId="{4DE772B3-F4B2-4E36-9DF7-A3032EBB288B}" type="parTrans" cxnId="{B097D6CF-C608-4DD4-AEE1-90F6E0D40D80}">
      <dgm:prSet/>
      <dgm:spPr/>
      <dgm:t>
        <a:bodyPr/>
        <a:lstStyle/>
        <a:p>
          <a:endParaRPr lang="en-US"/>
        </a:p>
      </dgm:t>
    </dgm:pt>
    <dgm:pt modelId="{EAFE3F59-B740-4E7A-97B7-905793AC9AB9}" type="sibTrans" cxnId="{B097D6CF-C608-4DD4-AEE1-90F6E0D40D80}">
      <dgm:prSet/>
      <dgm:spPr/>
      <dgm:t>
        <a:bodyPr/>
        <a:lstStyle/>
        <a:p>
          <a:endParaRPr lang="en-US"/>
        </a:p>
      </dgm:t>
    </dgm:pt>
    <dgm:pt modelId="{840662A8-514B-4FBE-97AF-87AEE15E7A7D}">
      <dgm:prSet/>
      <dgm:spPr/>
      <dgm:t>
        <a:bodyPr/>
        <a:lstStyle/>
        <a:p>
          <a:r>
            <a:rPr lang="en-US"/>
            <a:t>u_h = cv2.getTrackbarPos("Upper_H", "Color Adjustments")</a:t>
          </a:r>
        </a:p>
      </dgm:t>
    </dgm:pt>
    <dgm:pt modelId="{4E872424-37CD-4431-AC47-C3F8A788E37D}" type="parTrans" cxnId="{BCF33DAA-0251-43B7-BB17-25EF2BADF2CC}">
      <dgm:prSet/>
      <dgm:spPr/>
      <dgm:t>
        <a:bodyPr/>
        <a:lstStyle/>
        <a:p>
          <a:endParaRPr lang="en-US"/>
        </a:p>
      </dgm:t>
    </dgm:pt>
    <dgm:pt modelId="{72D74969-8025-4570-8F4C-59464F91CCCE}" type="sibTrans" cxnId="{BCF33DAA-0251-43B7-BB17-25EF2BADF2CC}">
      <dgm:prSet/>
      <dgm:spPr/>
      <dgm:t>
        <a:bodyPr/>
        <a:lstStyle/>
        <a:p>
          <a:endParaRPr lang="en-US"/>
        </a:p>
      </dgm:t>
    </dgm:pt>
    <dgm:pt modelId="{5696D4A1-B7D2-4353-B28D-67562D17DB0A}">
      <dgm:prSet/>
      <dgm:spPr/>
      <dgm:t>
        <a:bodyPr/>
        <a:lstStyle/>
        <a:p>
          <a:r>
            <a:rPr lang="en-US"/>
            <a:t>u_s = cv2.getTrackbarPos("Upper_S", "Color Adjustments")</a:t>
          </a:r>
        </a:p>
      </dgm:t>
    </dgm:pt>
    <dgm:pt modelId="{DCD7D1F5-55A7-4AE4-999F-A692FF65E288}" type="parTrans" cxnId="{23F2585A-247A-4981-91CF-C1A2AE02A0AB}">
      <dgm:prSet/>
      <dgm:spPr/>
      <dgm:t>
        <a:bodyPr/>
        <a:lstStyle/>
        <a:p>
          <a:endParaRPr lang="en-US"/>
        </a:p>
      </dgm:t>
    </dgm:pt>
    <dgm:pt modelId="{1DA91FA2-5A60-4250-AF5C-4162D73DA0BF}" type="sibTrans" cxnId="{23F2585A-247A-4981-91CF-C1A2AE02A0AB}">
      <dgm:prSet/>
      <dgm:spPr/>
      <dgm:t>
        <a:bodyPr/>
        <a:lstStyle/>
        <a:p>
          <a:endParaRPr lang="en-US"/>
        </a:p>
      </dgm:t>
    </dgm:pt>
    <dgm:pt modelId="{520EB161-C553-4807-8380-431D454DB3E7}">
      <dgm:prSet/>
      <dgm:spPr/>
      <dgm:t>
        <a:bodyPr/>
        <a:lstStyle/>
        <a:p>
          <a:r>
            <a:rPr lang="en-US"/>
            <a:t>u_v = cv2.getTrackbarPos("Upper_V", "Color Adjustments")</a:t>
          </a:r>
        </a:p>
      </dgm:t>
    </dgm:pt>
    <dgm:pt modelId="{BBCE01A0-2223-493B-B19E-8F65EC850CE0}" type="parTrans" cxnId="{C5B261E9-ECB1-49F0-8453-4A63EBBDA9EF}">
      <dgm:prSet/>
      <dgm:spPr/>
      <dgm:t>
        <a:bodyPr/>
        <a:lstStyle/>
        <a:p>
          <a:endParaRPr lang="en-US"/>
        </a:p>
      </dgm:t>
    </dgm:pt>
    <dgm:pt modelId="{E9D28D64-C350-49E3-951C-1FEFA7512F3E}" type="sibTrans" cxnId="{C5B261E9-ECB1-49F0-8453-4A63EBBDA9EF}">
      <dgm:prSet/>
      <dgm:spPr/>
      <dgm:t>
        <a:bodyPr/>
        <a:lstStyle/>
        <a:p>
          <a:endParaRPr lang="en-US"/>
        </a:p>
      </dgm:t>
    </dgm:pt>
    <dgm:pt modelId="{23A2B3FC-C91C-4883-B7B0-355F8611701E}">
      <dgm:prSet/>
      <dgm:spPr/>
      <dgm:t>
        <a:bodyPr/>
        <a:lstStyle/>
        <a:p>
          <a:r>
            <a:rPr lang="en-US"/>
            <a:t># Step -3</a:t>
          </a:r>
        </a:p>
      </dgm:t>
    </dgm:pt>
    <dgm:pt modelId="{AC4994C9-EEDB-4DC9-BB66-53E35E3F4549}" type="parTrans" cxnId="{EAFBB008-5623-49B2-A41C-978238DC9713}">
      <dgm:prSet/>
      <dgm:spPr/>
      <dgm:t>
        <a:bodyPr/>
        <a:lstStyle/>
        <a:p>
          <a:endParaRPr lang="en-US"/>
        </a:p>
      </dgm:t>
    </dgm:pt>
    <dgm:pt modelId="{9EE849AE-BCE4-4AB7-A897-89F83D08B0FD}" type="sibTrans" cxnId="{EAFBB008-5623-49B2-A41C-978238DC9713}">
      <dgm:prSet/>
      <dgm:spPr/>
      <dgm:t>
        <a:bodyPr/>
        <a:lstStyle/>
        <a:p>
          <a:endParaRPr lang="en-US"/>
        </a:p>
      </dgm:t>
    </dgm:pt>
    <dgm:pt modelId="{61671495-629E-4B9A-8F78-7BAF6C159603}">
      <dgm:prSet/>
      <dgm:spPr/>
      <dgm:t>
        <a:bodyPr/>
        <a:lstStyle/>
        <a:p>
          <a:r>
            <a:rPr lang="en-US"/>
            <a:t>lower_bound = np.array([l_h, l_s, l_v])</a:t>
          </a:r>
        </a:p>
      </dgm:t>
    </dgm:pt>
    <dgm:pt modelId="{7D36DD4B-DCD6-4C18-A562-8FEE71E740CC}" type="parTrans" cxnId="{DFFC94EE-ABC5-4F3C-AF85-15AC39A69448}">
      <dgm:prSet/>
      <dgm:spPr/>
      <dgm:t>
        <a:bodyPr/>
        <a:lstStyle/>
        <a:p>
          <a:endParaRPr lang="en-US"/>
        </a:p>
      </dgm:t>
    </dgm:pt>
    <dgm:pt modelId="{CF482EE0-41AC-49C2-AB70-0EC4E01939A8}" type="sibTrans" cxnId="{DFFC94EE-ABC5-4F3C-AF85-15AC39A69448}">
      <dgm:prSet/>
      <dgm:spPr/>
      <dgm:t>
        <a:bodyPr/>
        <a:lstStyle/>
        <a:p>
          <a:endParaRPr lang="en-US"/>
        </a:p>
      </dgm:t>
    </dgm:pt>
    <dgm:pt modelId="{7AE37DAB-11D2-4E6A-AFF0-15B0249CADC8}">
      <dgm:prSet/>
      <dgm:spPr/>
      <dgm:t>
        <a:bodyPr/>
        <a:lstStyle/>
        <a:p>
          <a:r>
            <a:rPr lang="en-US"/>
            <a:t>upper_bound = np.array([u_h, u_s, u_v])</a:t>
          </a:r>
        </a:p>
      </dgm:t>
    </dgm:pt>
    <dgm:pt modelId="{33F61164-82BF-46F5-ABCC-7646CD9E331A}" type="parTrans" cxnId="{DCCBF028-14F5-4A8B-A60F-C7177815943F}">
      <dgm:prSet/>
      <dgm:spPr/>
      <dgm:t>
        <a:bodyPr/>
        <a:lstStyle/>
        <a:p>
          <a:endParaRPr lang="en-US"/>
        </a:p>
      </dgm:t>
    </dgm:pt>
    <dgm:pt modelId="{95435F93-F3DF-4AFB-BA7B-16C0AAA95946}" type="sibTrans" cxnId="{DCCBF028-14F5-4A8B-A60F-C7177815943F}">
      <dgm:prSet/>
      <dgm:spPr/>
      <dgm:t>
        <a:bodyPr/>
        <a:lstStyle/>
        <a:p>
          <a:endParaRPr lang="en-US"/>
        </a:p>
      </dgm:t>
    </dgm:pt>
    <dgm:pt modelId="{0FEE938F-68F5-40EC-8F51-313BB51C9D86}" type="pres">
      <dgm:prSet presAssocID="{8A9C3283-8F10-4BA7-B04B-1408776995C0}" presName="vert0" presStyleCnt="0">
        <dgm:presLayoutVars>
          <dgm:dir/>
          <dgm:animOne val="branch"/>
          <dgm:animLvl val="lvl"/>
        </dgm:presLayoutVars>
      </dgm:prSet>
      <dgm:spPr/>
    </dgm:pt>
    <dgm:pt modelId="{EF1DA7F0-F6D1-4D67-8FE6-F6C9C4F7103C}" type="pres">
      <dgm:prSet presAssocID="{072B8DE9-6E64-4130-AFE6-DFAE30B2027E}" presName="thickLine" presStyleLbl="alignNode1" presStyleIdx="0" presStyleCnt="19"/>
      <dgm:spPr/>
    </dgm:pt>
    <dgm:pt modelId="{EA532467-26C8-4BF7-A1E4-C8A032978D68}" type="pres">
      <dgm:prSet presAssocID="{072B8DE9-6E64-4130-AFE6-DFAE30B2027E}" presName="horz1" presStyleCnt="0"/>
      <dgm:spPr/>
    </dgm:pt>
    <dgm:pt modelId="{4909A185-B349-4A02-97EE-45C8AEABA09D}" type="pres">
      <dgm:prSet presAssocID="{072B8DE9-6E64-4130-AFE6-DFAE30B2027E}" presName="tx1" presStyleLbl="revTx" presStyleIdx="0" presStyleCnt="19"/>
      <dgm:spPr/>
    </dgm:pt>
    <dgm:pt modelId="{C2822719-1AE6-48E4-93D3-E1AEB3E9E68C}" type="pres">
      <dgm:prSet presAssocID="{072B8DE9-6E64-4130-AFE6-DFAE30B2027E}" presName="vert1" presStyleCnt="0"/>
      <dgm:spPr/>
    </dgm:pt>
    <dgm:pt modelId="{2228AD8F-BDA1-49CA-862C-CC4364890B14}" type="pres">
      <dgm:prSet presAssocID="{F5FA6122-BB65-4B67-BF29-73E7E1DF4F85}" presName="thickLine" presStyleLbl="alignNode1" presStyleIdx="1" presStyleCnt="19"/>
      <dgm:spPr/>
    </dgm:pt>
    <dgm:pt modelId="{2F99DC0D-D27B-4450-946B-5EE9778FE55E}" type="pres">
      <dgm:prSet presAssocID="{F5FA6122-BB65-4B67-BF29-73E7E1DF4F85}" presName="horz1" presStyleCnt="0"/>
      <dgm:spPr/>
    </dgm:pt>
    <dgm:pt modelId="{0B44FF84-4674-487C-A9E2-26A3C7485737}" type="pres">
      <dgm:prSet presAssocID="{F5FA6122-BB65-4B67-BF29-73E7E1DF4F85}" presName="tx1" presStyleLbl="revTx" presStyleIdx="1" presStyleCnt="19"/>
      <dgm:spPr/>
    </dgm:pt>
    <dgm:pt modelId="{E04BFCCC-6C9A-48E6-BBB0-FFE853CA7440}" type="pres">
      <dgm:prSet presAssocID="{F5FA6122-BB65-4B67-BF29-73E7E1DF4F85}" presName="vert1" presStyleCnt="0"/>
      <dgm:spPr/>
    </dgm:pt>
    <dgm:pt modelId="{093D4582-AC01-46CE-96A3-FEAEF34EAA12}" type="pres">
      <dgm:prSet presAssocID="{9DD94411-8029-45C7-B441-754869B0B6C3}" presName="thickLine" presStyleLbl="alignNode1" presStyleIdx="2" presStyleCnt="19"/>
      <dgm:spPr/>
    </dgm:pt>
    <dgm:pt modelId="{7C6B6FF8-F821-4155-B90D-38628DE61FE5}" type="pres">
      <dgm:prSet presAssocID="{9DD94411-8029-45C7-B441-754869B0B6C3}" presName="horz1" presStyleCnt="0"/>
      <dgm:spPr/>
    </dgm:pt>
    <dgm:pt modelId="{02A8514D-BE13-4BA4-A071-1466A6D216A5}" type="pres">
      <dgm:prSet presAssocID="{9DD94411-8029-45C7-B441-754869B0B6C3}" presName="tx1" presStyleLbl="revTx" presStyleIdx="2" presStyleCnt="19"/>
      <dgm:spPr/>
    </dgm:pt>
    <dgm:pt modelId="{C82B0CD0-F65B-4355-8DCF-B9274E1DB2F0}" type="pres">
      <dgm:prSet presAssocID="{9DD94411-8029-45C7-B441-754869B0B6C3}" presName="vert1" presStyleCnt="0"/>
      <dgm:spPr/>
    </dgm:pt>
    <dgm:pt modelId="{FB97B31F-9B6C-47B4-98FA-9405F5B2A7B3}" type="pres">
      <dgm:prSet presAssocID="{C3B32600-204D-452C-A998-974F41261EE1}" presName="thickLine" presStyleLbl="alignNode1" presStyleIdx="3" presStyleCnt="19"/>
      <dgm:spPr/>
    </dgm:pt>
    <dgm:pt modelId="{137698C0-7E48-40B3-B342-F7422501AB51}" type="pres">
      <dgm:prSet presAssocID="{C3B32600-204D-452C-A998-974F41261EE1}" presName="horz1" presStyleCnt="0"/>
      <dgm:spPr/>
    </dgm:pt>
    <dgm:pt modelId="{57154313-9E5F-4EE8-91C9-039499DC12BD}" type="pres">
      <dgm:prSet presAssocID="{C3B32600-204D-452C-A998-974F41261EE1}" presName="tx1" presStyleLbl="revTx" presStyleIdx="3" presStyleCnt="19"/>
      <dgm:spPr/>
    </dgm:pt>
    <dgm:pt modelId="{82AC4DD9-3B2C-41C2-AB46-ACC263889D91}" type="pres">
      <dgm:prSet presAssocID="{C3B32600-204D-452C-A998-974F41261EE1}" presName="vert1" presStyleCnt="0"/>
      <dgm:spPr/>
    </dgm:pt>
    <dgm:pt modelId="{DDC12353-C1B5-4995-B0D1-6F6C966C27CF}" type="pres">
      <dgm:prSet presAssocID="{D78BA9A1-0601-48E0-A7B1-0590874CA2AD}" presName="thickLine" presStyleLbl="alignNode1" presStyleIdx="4" presStyleCnt="19"/>
      <dgm:spPr/>
    </dgm:pt>
    <dgm:pt modelId="{68BA64D6-DBA7-4E79-B385-A79C2ECE4097}" type="pres">
      <dgm:prSet presAssocID="{D78BA9A1-0601-48E0-A7B1-0590874CA2AD}" presName="horz1" presStyleCnt="0"/>
      <dgm:spPr/>
    </dgm:pt>
    <dgm:pt modelId="{4B944F4E-B887-470E-806A-549E0C271095}" type="pres">
      <dgm:prSet presAssocID="{D78BA9A1-0601-48E0-A7B1-0590874CA2AD}" presName="tx1" presStyleLbl="revTx" presStyleIdx="4" presStyleCnt="19"/>
      <dgm:spPr/>
    </dgm:pt>
    <dgm:pt modelId="{8D36ACAA-9F9E-449E-9FC0-C9D806C868EA}" type="pres">
      <dgm:prSet presAssocID="{D78BA9A1-0601-48E0-A7B1-0590874CA2AD}" presName="vert1" presStyleCnt="0"/>
      <dgm:spPr/>
    </dgm:pt>
    <dgm:pt modelId="{57747820-889B-4D46-98F4-A094133594B0}" type="pres">
      <dgm:prSet presAssocID="{75CC99B3-29E4-4297-AA6B-CD1E7FFD0626}" presName="thickLine" presStyleLbl="alignNode1" presStyleIdx="5" presStyleCnt="19"/>
      <dgm:spPr/>
    </dgm:pt>
    <dgm:pt modelId="{AFEBD7BA-77EC-44BF-A03D-D3B693447E37}" type="pres">
      <dgm:prSet presAssocID="{75CC99B3-29E4-4297-AA6B-CD1E7FFD0626}" presName="horz1" presStyleCnt="0"/>
      <dgm:spPr/>
    </dgm:pt>
    <dgm:pt modelId="{E5BCD7CF-9D56-45BB-B9FD-51C59AB39EE0}" type="pres">
      <dgm:prSet presAssocID="{75CC99B3-29E4-4297-AA6B-CD1E7FFD0626}" presName="tx1" presStyleLbl="revTx" presStyleIdx="5" presStyleCnt="19"/>
      <dgm:spPr/>
    </dgm:pt>
    <dgm:pt modelId="{17432EB2-3F1E-4D4A-BFF4-BF604D3E8B72}" type="pres">
      <dgm:prSet presAssocID="{75CC99B3-29E4-4297-AA6B-CD1E7FFD0626}" presName="vert1" presStyleCnt="0"/>
      <dgm:spPr/>
    </dgm:pt>
    <dgm:pt modelId="{8256ED08-AC90-40B9-AF98-29AEF9B979B5}" type="pres">
      <dgm:prSet presAssocID="{22A071C6-CF1C-4555-960D-B33194190E28}" presName="thickLine" presStyleLbl="alignNode1" presStyleIdx="6" presStyleCnt="19"/>
      <dgm:spPr/>
    </dgm:pt>
    <dgm:pt modelId="{1558E548-DB97-4FF3-897D-814EE58657C8}" type="pres">
      <dgm:prSet presAssocID="{22A071C6-CF1C-4555-960D-B33194190E28}" presName="horz1" presStyleCnt="0"/>
      <dgm:spPr/>
    </dgm:pt>
    <dgm:pt modelId="{A2108DDA-EB94-4B8E-8DCF-28BCBF5EC205}" type="pres">
      <dgm:prSet presAssocID="{22A071C6-CF1C-4555-960D-B33194190E28}" presName="tx1" presStyleLbl="revTx" presStyleIdx="6" presStyleCnt="19"/>
      <dgm:spPr/>
    </dgm:pt>
    <dgm:pt modelId="{51902C76-EC50-4A37-8DC5-C1DCD290EFC6}" type="pres">
      <dgm:prSet presAssocID="{22A071C6-CF1C-4555-960D-B33194190E28}" presName="vert1" presStyleCnt="0"/>
      <dgm:spPr/>
    </dgm:pt>
    <dgm:pt modelId="{5FD6BAFA-D4CA-4BFC-994D-C0FE65044E00}" type="pres">
      <dgm:prSet presAssocID="{6B5669A7-1A2D-4AB1-A805-5DD92B0CDEFF}" presName="thickLine" presStyleLbl="alignNode1" presStyleIdx="7" presStyleCnt="19"/>
      <dgm:spPr/>
    </dgm:pt>
    <dgm:pt modelId="{943119C3-F42D-4E15-BE06-7161B2863605}" type="pres">
      <dgm:prSet presAssocID="{6B5669A7-1A2D-4AB1-A805-5DD92B0CDEFF}" presName="horz1" presStyleCnt="0"/>
      <dgm:spPr/>
    </dgm:pt>
    <dgm:pt modelId="{C2A19FB5-C855-4BCA-9F05-55006872AFC5}" type="pres">
      <dgm:prSet presAssocID="{6B5669A7-1A2D-4AB1-A805-5DD92B0CDEFF}" presName="tx1" presStyleLbl="revTx" presStyleIdx="7" presStyleCnt="19"/>
      <dgm:spPr/>
    </dgm:pt>
    <dgm:pt modelId="{E4B13B24-98D5-46FE-AD94-4FC4E87783FB}" type="pres">
      <dgm:prSet presAssocID="{6B5669A7-1A2D-4AB1-A805-5DD92B0CDEFF}" presName="vert1" presStyleCnt="0"/>
      <dgm:spPr/>
    </dgm:pt>
    <dgm:pt modelId="{2A37BD28-8075-42DA-9EEA-8F940EE5D2AB}" type="pres">
      <dgm:prSet presAssocID="{3A3C0C06-3C7F-406D-85CF-2BCD40D6749C}" presName="thickLine" presStyleLbl="alignNode1" presStyleIdx="8" presStyleCnt="19"/>
      <dgm:spPr/>
    </dgm:pt>
    <dgm:pt modelId="{4B52B901-55B5-44CB-9F35-DE385586BBF8}" type="pres">
      <dgm:prSet presAssocID="{3A3C0C06-3C7F-406D-85CF-2BCD40D6749C}" presName="horz1" presStyleCnt="0"/>
      <dgm:spPr/>
    </dgm:pt>
    <dgm:pt modelId="{9890FFD8-32C1-4504-A0F6-FA569394CF42}" type="pres">
      <dgm:prSet presAssocID="{3A3C0C06-3C7F-406D-85CF-2BCD40D6749C}" presName="tx1" presStyleLbl="revTx" presStyleIdx="8" presStyleCnt="19"/>
      <dgm:spPr/>
    </dgm:pt>
    <dgm:pt modelId="{C5047CF9-309A-425E-80C0-59544200680B}" type="pres">
      <dgm:prSet presAssocID="{3A3C0C06-3C7F-406D-85CF-2BCD40D6749C}" presName="vert1" presStyleCnt="0"/>
      <dgm:spPr/>
    </dgm:pt>
    <dgm:pt modelId="{AC11B220-1F8B-4196-95C5-B2525745E527}" type="pres">
      <dgm:prSet presAssocID="{32E13B42-2F1A-486A-9657-38EC36C9A56E}" presName="thickLine" presStyleLbl="alignNode1" presStyleIdx="9" presStyleCnt="19"/>
      <dgm:spPr/>
    </dgm:pt>
    <dgm:pt modelId="{2D9DD850-B7EE-4043-A8E6-6D24B3056A75}" type="pres">
      <dgm:prSet presAssocID="{32E13B42-2F1A-486A-9657-38EC36C9A56E}" presName="horz1" presStyleCnt="0"/>
      <dgm:spPr/>
    </dgm:pt>
    <dgm:pt modelId="{EA5D962F-642B-4684-A6E9-FD9438255638}" type="pres">
      <dgm:prSet presAssocID="{32E13B42-2F1A-486A-9657-38EC36C9A56E}" presName="tx1" presStyleLbl="revTx" presStyleIdx="9" presStyleCnt="19"/>
      <dgm:spPr/>
    </dgm:pt>
    <dgm:pt modelId="{88150239-6DA0-4139-8EB3-F56194F5E8B1}" type="pres">
      <dgm:prSet presAssocID="{32E13B42-2F1A-486A-9657-38EC36C9A56E}" presName="vert1" presStyleCnt="0"/>
      <dgm:spPr/>
    </dgm:pt>
    <dgm:pt modelId="{B5EE3816-2260-42C4-8AE5-8F843262863B}" type="pres">
      <dgm:prSet presAssocID="{7D5AB017-677B-4F70-87A4-468403F691A1}" presName="thickLine" presStyleLbl="alignNode1" presStyleIdx="10" presStyleCnt="19"/>
      <dgm:spPr/>
    </dgm:pt>
    <dgm:pt modelId="{E5E02932-F5F6-4131-9009-5EE35A7D0A2D}" type="pres">
      <dgm:prSet presAssocID="{7D5AB017-677B-4F70-87A4-468403F691A1}" presName="horz1" presStyleCnt="0"/>
      <dgm:spPr/>
    </dgm:pt>
    <dgm:pt modelId="{81517D24-DBA3-4A4C-A413-AEFF224F2C8C}" type="pres">
      <dgm:prSet presAssocID="{7D5AB017-677B-4F70-87A4-468403F691A1}" presName="tx1" presStyleLbl="revTx" presStyleIdx="10" presStyleCnt="19"/>
      <dgm:spPr/>
    </dgm:pt>
    <dgm:pt modelId="{A0F1EBA5-8904-4693-B1F4-4181ECA5CE2C}" type="pres">
      <dgm:prSet presAssocID="{7D5AB017-677B-4F70-87A4-468403F691A1}" presName="vert1" presStyleCnt="0"/>
      <dgm:spPr/>
    </dgm:pt>
    <dgm:pt modelId="{789A4280-7956-4686-AF4F-906796DBC90C}" type="pres">
      <dgm:prSet presAssocID="{DD5A4C78-4123-476B-BF09-2BBAE448181D}" presName="thickLine" presStyleLbl="alignNode1" presStyleIdx="11" presStyleCnt="19"/>
      <dgm:spPr/>
    </dgm:pt>
    <dgm:pt modelId="{4C5DD6CB-26E6-4AA4-A21B-484A083874B5}" type="pres">
      <dgm:prSet presAssocID="{DD5A4C78-4123-476B-BF09-2BBAE448181D}" presName="horz1" presStyleCnt="0"/>
      <dgm:spPr/>
    </dgm:pt>
    <dgm:pt modelId="{D9E3BD96-C43E-4D2E-9B9E-8AA3758BB37F}" type="pres">
      <dgm:prSet presAssocID="{DD5A4C78-4123-476B-BF09-2BBAE448181D}" presName="tx1" presStyleLbl="revTx" presStyleIdx="11" presStyleCnt="19"/>
      <dgm:spPr/>
    </dgm:pt>
    <dgm:pt modelId="{FC87EC1A-E0CA-4F23-9B7E-DE86172507D4}" type="pres">
      <dgm:prSet presAssocID="{DD5A4C78-4123-476B-BF09-2BBAE448181D}" presName="vert1" presStyleCnt="0"/>
      <dgm:spPr/>
    </dgm:pt>
    <dgm:pt modelId="{0A96CF99-CCE0-4668-B9D3-C18E06E9980A}" type="pres">
      <dgm:prSet presAssocID="{097A02CB-F2B7-4B66-BF6D-D811B94F8E4B}" presName="thickLine" presStyleLbl="alignNode1" presStyleIdx="12" presStyleCnt="19"/>
      <dgm:spPr/>
    </dgm:pt>
    <dgm:pt modelId="{F4550766-6946-43C7-8FE0-6158992F1125}" type="pres">
      <dgm:prSet presAssocID="{097A02CB-F2B7-4B66-BF6D-D811B94F8E4B}" presName="horz1" presStyleCnt="0"/>
      <dgm:spPr/>
    </dgm:pt>
    <dgm:pt modelId="{86674C08-F1B3-4D64-B71D-45D260D38492}" type="pres">
      <dgm:prSet presAssocID="{097A02CB-F2B7-4B66-BF6D-D811B94F8E4B}" presName="tx1" presStyleLbl="revTx" presStyleIdx="12" presStyleCnt="19"/>
      <dgm:spPr/>
    </dgm:pt>
    <dgm:pt modelId="{A82F883F-75D3-4E56-995D-66ACC0163818}" type="pres">
      <dgm:prSet presAssocID="{097A02CB-F2B7-4B66-BF6D-D811B94F8E4B}" presName="vert1" presStyleCnt="0"/>
      <dgm:spPr/>
    </dgm:pt>
    <dgm:pt modelId="{82408973-F4CC-45F1-842C-7B8EA6B260B1}" type="pres">
      <dgm:prSet presAssocID="{840662A8-514B-4FBE-97AF-87AEE15E7A7D}" presName="thickLine" presStyleLbl="alignNode1" presStyleIdx="13" presStyleCnt="19"/>
      <dgm:spPr/>
    </dgm:pt>
    <dgm:pt modelId="{18DCD357-6793-4D7D-AC06-BDA13F48CA1C}" type="pres">
      <dgm:prSet presAssocID="{840662A8-514B-4FBE-97AF-87AEE15E7A7D}" presName="horz1" presStyleCnt="0"/>
      <dgm:spPr/>
    </dgm:pt>
    <dgm:pt modelId="{C2805CB6-6AB7-4520-A4D0-639194D47DAC}" type="pres">
      <dgm:prSet presAssocID="{840662A8-514B-4FBE-97AF-87AEE15E7A7D}" presName="tx1" presStyleLbl="revTx" presStyleIdx="13" presStyleCnt="19"/>
      <dgm:spPr/>
    </dgm:pt>
    <dgm:pt modelId="{D1430AE7-6057-439C-8B7E-354FB3C15184}" type="pres">
      <dgm:prSet presAssocID="{840662A8-514B-4FBE-97AF-87AEE15E7A7D}" presName="vert1" presStyleCnt="0"/>
      <dgm:spPr/>
    </dgm:pt>
    <dgm:pt modelId="{EAD59208-455F-4A0C-915C-B4F15EC525AA}" type="pres">
      <dgm:prSet presAssocID="{5696D4A1-B7D2-4353-B28D-67562D17DB0A}" presName="thickLine" presStyleLbl="alignNode1" presStyleIdx="14" presStyleCnt="19"/>
      <dgm:spPr/>
    </dgm:pt>
    <dgm:pt modelId="{22A8A851-AA87-4F56-965D-EE3EC8ABD912}" type="pres">
      <dgm:prSet presAssocID="{5696D4A1-B7D2-4353-B28D-67562D17DB0A}" presName="horz1" presStyleCnt="0"/>
      <dgm:spPr/>
    </dgm:pt>
    <dgm:pt modelId="{36DAC318-303C-45F2-A2D6-644C84B26C25}" type="pres">
      <dgm:prSet presAssocID="{5696D4A1-B7D2-4353-B28D-67562D17DB0A}" presName="tx1" presStyleLbl="revTx" presStyleIdx="14" presStyleCnt="19"/>
      <dgm:spPr/>
    </dgm:pt>
    <dgm:pt modelId="{15305183-B7EB-493F-9B17-670800C112D6}" type="pres">
      <dgm:prSet presAssocID="{5696D4A1-B7D2-4353-B28D-67562D17DB0A}" presName="vert1" presStyleCnt="0"/>
      <dgm:spPr/>
    </dgm:pt>
    <dgm:pt modelId="{97F63B62-F322-413C-80CB-01149C4CC765}" type="pres">
      <dgm:prSet presAssocID="{520EB161-C553-4807-8380-431D454DB3E7}" presName="thickLine" presStyleLbl="alignNode1" presStyleIdx="15" presStyleCnt="19"/>
      <dgm:spPr/>
    </dgm:pt>
    <dgm:pt modelId="{F40E83EA-65C1-4F59-9516-1C167874B482}" type="pres">
      <dgm:prSet presAssocID="{520EB161-C553-4807-8380-431D454DB3E7}" presName="horz1" presStyleCnt="0"/>
      <dgm:spPr/>
    </dgm:pt>
    <dgm:pt modelId="{0062CF2C-262E-4FB3-88A8-71EA07FE5BB0}" type="pres">
      <dgm:prSet presAssocID="{520EB161-C553-4807-8380-431D454DB3E7}" presName="tx1" presStyleLbl="revTx" presStyleIdx="15" presStyleCnt="19"/>
      <dgm:spPr/>
    </dgm:pt>
    <dgm:pt modelId="{88C3EE35-FDEA-4736-8B9B-B48830A5F6EF}" type="pres">
      <dgm:prSet presAssocID="{520EB161-C553-4807-8380-431D454DB3E7}" presName="vert1" presStyleCnt="0"/>
      <dgm:spPr/>
    </dgm:pt>
    <dgm:pt modelId="{B33A9EBD-E550-4CD3-AB1B-A3897FD50982}" type="pres">
      <dgm:prSet presAssocID="{23A2B3FC-C91C-4883-B7B0-355F8611701E}" presName="thickLine" presStyleLbl="alignNode1" presStyleIdx="16" presStyleCnt="19"/>
      <dgm:spPr/>
    </dgm:pt>
    <dgm:pt modelId="{8705EA50-32D7-4F6C-B015-8225676EC2C5}" type="pres">
      <dgm:prSet presAssocID="{23A2B3FC-C91C-4883-B7B0-355F8611701E}" presName="horz1" presStyleCnt="0"/>
      <dgm:spPr/>
    </dgm:pt>
    <dgm:pt modelId="{2AD2E67C-9C59-4A72-99A7-248D7265AC5A}" type="pres">
      <dgm:prSet presAssocID="{23A2B3FC-C91C-4883-B7B0-355F8611701E}" presName="tx1" presStyleLbl="revTx" presStyleIdx="16" presStyleCnt="19"/>
      <dgm:spPr/>
    </dgm:pt>
    <dgm:pt modelId="{6826F15A-7213-40BA-97FD-F161DC5AC346}" type="pres">
      <dgm:prSet presAssocID="{23A2B3FC-C91C-4883-B7B0-355F8611701E}" presName="vert1" presStyleCnt="0"/>
      <dgm:spPr/>
    </dgm:pt>
    <dgm:pt modelId="{E7D62EC9-86D3-49E8-83DA-A9A6CF15C528}" type="pres">
      <dgm:prSet presAssocID="{61671495-629E-4B9A-8F78-7BAF6C159603}" presName="thickLine" presStyleLbl="alignNode1" presStyleIdx="17" presStyleCnt="19"/>
      <dgm:spPr/>
    </dgm:pt>
    <dgm:pt modelId="{B23418AA-5F8A-41A3-B2C7-6AB5C2B0880E}" type="pres">
      <dgm:prSet presAssocID="{61671495-629E-4B9A-8F78-7BAF6C159603}" presName="horz1" presStyleCnt="0"/>
      <dgm:spPr/>
    </dgm:pt>
    <dgm:pt modelId="{6BD1A36A-E5CE-448F-AEC1-197F96F95BFA}" type="pres">
      <dgm:prSet presAssocID="{61671495-629E-4B9A-8F78-7BAF6C159603}" presName="tx1" presStyleLbl="revTx" presStyleIdx="17" presStyleCnt="19"/>
      <dgm:spPr/>
    </dgm:pt>
    <dgm:pt modelId="{335CC145-B80B-48E2-A76F-879CBC0732C1}" type="pres">
      <dgm:prSet presAssocID="{61671495-629E-4B9A-8F78-7BAF6C159603}" presName="vert1" presStyleCnt="0"/>
      <dgm:spPr/>
    </dgm:pt>
    <dgm:pt modelId="{CAB6AD90-44D2-486B-968A-56F075539734}" type="pres">
      <dgm:prSet presAssocID="{7AE37DAB-11D2-4E6A-AFF0-15B0249CADC8}" presName="thickLine" presStyleLbl="alignNode1" presStyleIdx="18" presStyleCnt="19"/>
      <dgm:spPr/>
    </dgm:pt>
    <dgm:pt modelId="{61A974C5-8434-4917-9AAE-0B5F6FBA3291}" type="pres">
      <dgm:prSet presAssocID="{7AE37DAB-11D2-4E6A-AFF0-15B0249CADC8}" presName="horz1" presStyleCnt="0"/>
      <dgm:spPr/>
    </dgm:pt>
    <dgm:pt modelId="{0EDD9B54-E63E-4B0E-97A8-1F95E7656744}" type="pres">
      <dgm:prSet presAssocID="{7AE37DAB-11D2-4E6A-AFF0-15B0249CADC8}" presName="tx1" presStyleLbl="revTx" presStyleIdx="18" presStyleCnt="19"/>
      <dgm:spPr/>
    </dgm:pt>
    <dgm:pt modelId="{1AD4B8BF-1FA3-43AC-A993-23C6FFAED250}" type="pres">
      <dgm:prSet presAssocID="{7AE37DAB-11D2-4E6A-AFF0-15B0249CADC8}" presName="vert1" presStyleCnt="0"/>
      <dgm:spPr/>
    </dgm:pt>
  </dgm:ptLst>
  <dgm:cxnLst>
    <dgm:cxn modelId="{02DF0A01-9665-40FF-AC01-77B06E641465}" type="presOf" srcId="{7AE37DAB-11D2-4E6A-AFF0-15B0249CADC8}" destId="{0EDD9B54-E63E-4B0E-97A8-1F95E7656744}" srcOrd="0" destOrd="0" presId="urn:microsoft.com/office/officeart/2008/layout/LinedList"/>
    <dgm:cxn modelId="{EAFBB008-5623-49B2-A41C-978238DC9713}" srcId="{8A9C3283-8F10-4BA7-B04B-1408776995C0}" destId="{23A2B3FC-C91C-4883-B7B0-355F8611701E}" srcOrd="16" destOrd="0" parTransId="{AC4994C9-EEDB-4DC9-BB66-53E35E3F4549}" sibTransId="{9EE849AE-BCE4-4AB7-A897-89F83D08B0FD}"/>
    <dgm:cxn modelId="{C7CE3A0A-D6B3-4C08-A686-7D5E5E5A9A66}" srcId="{8A9C3283-8F10-4BA7-B04B-1408776995C0}" destId="{072B8DE9-6E64-4130-AFE6-DFAE30B2027E}" srcOrd="0" destOrd="0" parTransId="{DB3499A4-22A0-4D8F-9104-4918B2FAF82A}" sibTransId="{1431C941-6D9E-4582-8888-47F7E02212C9}"/>
    <dgm:cxn modelId="{366B1B1B-D15E-4161-8C4B-00532D213567}" srcId="{8A9C3283-8F10-4BA7-B04B-1408776995C0}" destId="{9DD94411-8029-45C7-B441-754869B0B6C3}" srcOrd="2" destOrd="0" parTransId="{B65DF113-C2C6-41B2-97AA-61C374A72BDE}" sibTransId="{3B5DE583-F73F-45A5-95D8-E21FBDFC66F1}"/>
    <dgm:cxn modelId="{1F7F6420-6E4F-4493-BE66-52D16C616522}" type="presOf" srcId="{3A3C0C06-3C7F-406D-85CF-2BCD40D6749C}" destId="{9890FFD8-32C1-4504-A0F6-FA569394CF42}" srcOrd="0" destOrd="0" presId="urn:microsoft.com/office/officeart/2008/layout/LinedList"/>
    <dgm:cxn modelId="{71875B24-DA1B-42D0-92A0-3AC5D2D31EDE}" srcId="{8A9C3283-8F10-4BA7-B04B-1408776995C0}" destId="{D78BA9A1-0601-48E0-A7B1-0590874CA2AD}" srcOrd="4" destOrd="0" parTransId="{6F857232-427A-4047-9385-BCDAA1B04B01}" sibTransId="{C99AF144-D0CB-40B0-8031-CED5DF1F73B5}"/>
    <dgm:cxn modelId="{DCCBF028-14F5-4A8B-A60F-C7177815943F}" srcId="{8A9C3283-8F10-4BA7-B04B-1408776995C0}" destId="{7AE37DAB-11D2-4E6A-AFF0-15B0249CADC8}" srcOrd="18" destOrd="0" parTransId="{33F61164-82BF-46F5-ABCC-7646CD9E331A}" sibTransId="{95435F93-F3DF-4AFB-BA7B-16C0AAA95946}"/>
    <dgm:cxn modelId="{BCCF222A-4876-4C76-928A-BE718F894FEA}" srcId="{8A9C3283-8F10-4BA7-B04B-1408776995C0}" destId="{6B5669A7-1A2D-4AB1-A805-5DD92B0CDEFF}" srcOrd="7" destOrd="0" parTransId="{AF92D75E-4178-44D5-B55B-8805864F8E20}" sibTransId="{2B686916-DB54-427D-B4CA-66DBB84AD78F}"/>
    <dgm:cxn modelId="{9D2C0E34-D57D-4DBE-91AE-640480E7855F}" type="presOf" srcId="{520EB161-C553-4807-8380-431D454DB3E7}" destId="{0062CF2C-262E-4FB3-88A8-71EA07FE5BB0}" srcOrd="0" destOrd="0" presId="urn:microsoft.com/office/officeart/2008/layout/LinedList"/>
    <dgm:cxn modelId="{97B52236-16FF-4822-BCDC-F28C5510FB9B}" type="presOf" srcId="{097A02CB-F2B7-4B66-BF6D-D811B94F8E4B}" destId="{86674C08-F1B3-4D64-B71D-45D260D38492}" srcOrd="0" destOrd="0" presId="urn:microsoft.com/office/officeart/2008/layout/LinedList"/>
    <dgm:cxn modelId="{E2185539-FBD1-4BB4-B0AD-3835C896E5F0}" srcId="{8A9C3283-8F10-4BA7-B04B-1408776995C0}" destId="{7D5AB017-677B-4F70-87A4-468403F691A1}" srcOrd="10" destOrd="0" parTransId="{FBA9A3B8-8CA8-4F93-B236-75EEBA3BB1FD}" sibTransId="{1EC4C8D3-B5ED-45BA-A79F-E00FB22BF313}"/>
    <dgm:cxn modelId="{1E7EA63A-9CE0-4CC9-B041-AB0E3E401D04}" type="presOf" srcId="{840662A8-514B-4FBE-97AF-87AEE15E7A7D}" destId="{C2805CB6-6AB7-4520-A4D0-639194D47DAC}" srcOrd="0" destOrd="0" presId="urn:microsoft.com/office/officeart/2008/layout/LinedList"/>
    <dgm:cxn modelId="{D43A0E3B-61B5-4AC0-845B-C3FC9D794845}" srcId="{8A9C3283-8F10-4BA7-B04B-1408776995C0}" destId="{32E13B42-2F1A-486A-9657-38EC36C9A56E}" srcOrd="9" destOrd="0" parTransId="{F087895E-76DE-453D-8AF6-8AE0A087460C}" sibTransId="{B197DB1C-7FA3-4B24-91BF-DE2CBF2B6A16}"/>
    <dgm:cxn modelId="{9BA4C53B-427B-41ED-BB0D-3F5CDC9CF50B}" type="presOf" srcId="{23A2B3FC-C91C-4883-B7B0-355F8611701E}" destId="{2AD2E67C-9C59-4A72-99A7-248D7265AC5A}" srcOrd="0" destOrd="0" presId="urn:microsoft.com/office/officeart/2008/layout/LinedList"/>
    <dgm:cxn modelId="{CAB2C347-CEDC-47D9-9203-8D19DCC79E2B}" type="presOf" srcId="{7D5AB017-677B-4F70-87A4-468403F691A1}" destId="{81517D24-DBA3-4A4C-A413-AEFF224F2C8C}" srcOrd="0" destOrd="0" presId="urn:microsoft.com/office/officeart/2008/layout/LinedList"/>
    <dgm:cxn modelId="{2DAAEA48-D733-44E6-A064-252567B459F6}" type="presOf" srcId="{8A9C3283-8F10-4BA7-B04B-1408776995C0}" destId="{0FEE938F-68F5-40EC-8F51-313BB51C9D86}" srcOrd="0" destOrd="0" presId="urn:microsoft.com/office/officeart/2008/layout/LinedList"/>
    <dgm:cxn modelId="{53038269-B08D-4C3B-B8D2-C385A038E6F1}" type="presOf" srcId="{22A071C6-CF1C-4555-960D-B33194190E28}" destId="{A2108DDA-EB94-4B8E-8DCF-28BCBF5EC205}" srcOrd="0" destOrd="0" presId="urn:microsoft.com/office/officeart/2008/layout/LinedList"/>
    <dgm:cxn modelId="{23F2585A-247A-4981-91CF-C1A2AE02A0AB}" srcId="{8A9C3283-8F10-4BA7-B04B-1408776995C0}" destId="{5696D4A1-B7D2-4353-B28D-67562D17DB0A}" srcOrd="14" destOrd="0" parTransId="{DCD7D1F5-55A7-4AE4-999F-A692FF65E288}" sibTransId="{1DA91FA2-5A60-4250-AF5C-4162D73DA0BF}"/>
    <dgm:cxn modelId="{8CA14C81-BD1A-4357-AFE5-C3796855CEA5}" type="presOf" srcId="{F5FA6122-BB65-4B67-BF29-73E7E1DF4F85}" destId="{0B44FF84-4674-487C-A9E2-26A3C7485737}" srcOrd="0" destOrd="0" presId="urn:microsoft.com/office/officeart/2008/layout/LinedList"/>
    <dgm:cxn modelId="{13D42682-2F69-459B-8EC6-CC88406F8AFF}" type="presOf" srcId="{61671495-629E-4B9A-8F78-7BAF6C159603}" destId="{6BD1A36A-E5CE-448F-AEC1-197F96F95BFA}" srcOrd="0" destOrd="0" presId="urn:microsoft.com/office/officeart/2008/layout/LinedList"/>
    <dgm:cxn modelId="{945C5184-CCDF-4585-9423-2888A93C0B77}" srcId="{8A9C3283-8F10-4BA7-B04B-1408776995C0}" destId="{22A071C6-CF1C-4555-960D-B33194190E28}" srcOrd="6" destOrd="0" parTransId="{1511F548-9A1B-4AFD-9958-DA0574CBE5B8}" sibTransId="{E8E61FCB-FBC4-44E0-843E-20F615C2CFA5}"/>
    <dgm:cxn modelId="{542B8095-3C96-4F88-877C-77D61462CAE9}" type="presOf" srcId="{C3B32600-204D-452C-A998-974F41261EE1}" destId="{57154313-9E5F-4EE8-91C9-039499DC12BD}" srcOrd="0" destOrd="0" presId="urn:microsoft.com/office/officeart/2008/layout/LinedList"/>
    <dgm:cxn modelId="{6A190DA4-6C47-4C1B-8160-4773C3C97C5E}" srcId="{8A9C3283-8F10-4BA7-B04B-1408776995C0}" destId="{F5FA6122-BB65-4B67-BF29-73E7E1DF4F85}" srcOrd="1" destOrd="0" parTransId="{D70C5D91-49F3-4A70-8084-9605C81E2276}" sibTransId="{BFA62BE5-B1E2-42E1-83E2-FE4CAD43B209}"/>
    <dgm:cxn modelId="{BCF33DAA-0251-43B7-BB17-25EF2BADF2CC}" srcId="{8A9C3283-8F10-4BA7-B04B-1408776995C0}" destId="{840662A8-514B-4FBE-97AF-87AEE15E7A7D}" srcOrd="13" destOrd="0" parTransId="{4E872424-37CD-4431-AC47-C3F8A788E37D}" sibTransId="{72D74969-8025-4570-8F4C-59464F91CCCE}"/>
    <dgm:cxn modelId="{DE662EBA-3060-42DA-863D-0FBD34E36FA5}" srcId="{8A9C3283-8F10-4BA7-B04B-1408776995C0}" destId="{C3B32600-204D-452C-A998-974F41261EE1}" srcOrd="3" destOrd="0" parTransId="{DD9F6CB7-C992-4269-9E53-46CB0E3FAFC6}" sibTransId="{BC776F92-620E-48D0-9636-270CF02DDCA9}"/>
    <dgm:cxn modelId="{5EBD52BB-1B1F-4935-BEA5-A9ECE1D7B720}" type="presOf" srcId="{75CC99B3-29E4-4297-AA6B-CD1E7FFD0626}" destId="{E5BCD7CF-9D56-45BB-B9FD-51C59AB39EE0}" srcOrd="0" destOrd="0" presId="urn:microsoft.com/office/officeart/2008/layout/LinedList"/>
    <dgm:cxn modelId="{7643D7BF-C7D6-432D-B295-863F691A7F2C}" type="presOf" srcId="{D78BA9A1-0601-48E0-A7B1-0590874CA2AD}" destId="{4B944F4E-B887-470E-806A-549E0C271095}" srcOrd="0" destOrd="0" presId="urn:microsoft.com/office/officeart/2008/layout/LinedList"/>
    <dgm:cxn modelId="{327101C1-C235-4E2C-9DEC-2B2C4D76A26C}" type="presOf" srcId="{072B8DE9-6E64-4130-AFE6-DFAE30B2027E}" destId="{4909A185-B349-4A02-97EE-45C8AEABA09D}" srcOrd="0" destOrd="0" presId="urn:microsoft.com/office/officeart/2008/layout/LinedList"/>
    <dgm:cxn modelId="{53CBA8C1-1FE5-49C0-BC40-8DC89A6B0495}" srcId="{8A9C3283-8F10-4BA7-B04B-1408776995C0}" destId="{DD5A4C78-4123-476B-BF09-2BBAE448181D}" srcOrd="11" destOrd="0" parTransId="{3D79176A-1429-420F-9387-1F13BC3A1B77}" sibTransId="{45938E44-FCA2-4D40-8AF0-6F4BEF9B736D}"/>
    <dgm:cxn modelId="{E99178C2-7051-45B2-9956-8519AB8F3ED4}" type="presOf" srcId="{9DD94411-8029-45C7-B441-754869B0B6C3}" destId="{02A8514D-BE13-4BA4-A071-1466A6D216A5}" srcOrd="0" destOrd="0" presId="urn:microsoft.com/office/officeart/2008/layout/LinedList"/>
    <dgm:cxn modelId="{A33E99C6-2730-4236-80BE-AAD94F00B37A}" type="presOf" srcId="{DD5A4C78-4123-476B-BF09-2BBAE448181D}" destId="{D9E3BD96-C43E-4D2E-9B9E-8AA3758BB37F}" srcOrd="0" destOrd="0" presId="urn:microsoft.com/office/officeart/2008/layout/LinedList"/>
    <dgm:cxn modelId="{B097D6CF-C608-4DD4-AEE1-90F6E0D40D80}" srcId="{8A9C3283-8F10-4BA7-B04B-1408776995C0}" destId="{097A02CB-F2B7-4B66-BF6D-D811B94F8E4B}" srcOrd="12" destOrd="0" parTransId="{4DE772B3-F4B2-4E36-9DF7-A3032EBB288B}" sibTransId="{EAFE3F59-B740-4E7A-97B7-905793AC9AB9}"/>
    <dgm:cxn modelId="{754E4CDA-DF08-487A-8084-AF5FF65C0A1D}" srcId="{8A9C3283-8F10-4BA7-B04B-1408776995C0}" destId="{75CC99B3-29E4-4297-AA6B-CD1E7FFD0626}" srcOrd="5" destOrd="0" parTransId="{3B23922B-7A11-4360-9CA2-D800B947C6FC}" sibTransId="{B0CD2F88-7541-44A1-890F-6BCD0630789A}"/>
    <dgm:cxn modelId="{E8F801DF-71B1-42DC-B1FA-011888E761BD}" type="presOf" srcId="{32E13B42-2F1A-486A-9657-38EC36C9A56E}" destId="{EA5D962F-642B-4684-A6E9-FD9438255638}" srcOrd="0" destOrd="0" presId="urn:microsoft.com/office/officeart/2008/layout/LinedList"/>
    <dgm:cxn modelId="{8BAFDEE4-F055-4126-95FE-83065E1341F8}" type="presOf" srcId="{5696D4A1-B7D2-4353-B28D-67562D17DB0A}" destId="{36DAC318-303C-45F2-A2D6-644C84B26C25}" srcOrd="0" destOrd="0" presId="urn:microsoft.com/office/officeart/2008/layout/LinedList"/>
    <dgm:cxn modelId="{F1A70BE5-63DC-4859-947B-3F96B426C921}" srcId="{8A9C3283-8F10-4BA7-B04B-1408776995C0}" destId="{3A3C0C06-3C7F-406D-85CF-2BCD40D6749C}" srcOrd="8" destOrd="0" parTransId="{AD7A1AA1-31BC-4A4B-89F0-30AF44477F8D}" sibTransId="{03137449-3096-4618-BE58-9C75553654CA}"/>
    <dgm:cxn modelId="{C5B261E9-ECB1-49F0-8453-4A63EBBDA9EF}" srcId="{8A9C3283-8F10-4BA7-B04B-1408776995C0}" destId="{520EB161-C553-4807-8380-431D454DB3E7}" srcOrd="15" destOrd="0" parTransId="{BBCE01A0-2223-493B-B19E-8F65EC850CE0}" sibTransId="{E9D28D64-C350-49E3-951C-1FEFA7512F3E}"/>
    <dgm:cxn modelId="{77D7B7ED-B862-472B-AB75-86E5C340AEC0}" type="presOf" srcId="{6B5669A7-1A2D-4AB1-A805-5DD92B0CDEFF}" destId="{C2A19FB5-C855-4BCA-9F05-55006872AFC5}" srcOrd="0" destOrd="0" presId="urn:microsoft.com/office/officeart/2008/layout/LinedList"/>
    <dgm:cxn modelId="{DFFC94EE-ABC5-4F3C-AF85-15AC39A69448}" srcId="{8A9C3283-8F10-4BA7-B04B-1408776995C0}" destId="{61671495-629E-4B9A-8F78-7BAF6C159603}" srcOrd="17" destOrd="0" parTransId="{7D36DD4B-DCD6-4C18-A562-8FEE71E740CC}" sibTransId="{CF482EE0-41AC-49C2-AB70-0EC4E01939A8}"/>
    <dgm:cxn modelId="{3A0947DC-736A-4B69-8711-3E7E4719A6B7}" type="presParOf" srcId="{0FEE938F-68F5-40EC-8F51-313BB51C9D86}" destId="{EF1DA7F0-F6D1-4D67-8FE6-F6C9C4F7103C}" srcOrd="0" destOrd="0" presId="urn:microsoft.com/office/officeart/2008/layout/LinedList"/>
    <dgm:cxn modelId="{682BC90C-5057-42EA-B131-F49E0CBF6BAD}" type="presParOf" srcId="{0FEE938F-68F5-40EC-8F51-313BB51C9D86}" destId="{EA532467-26C8-4BF7-A1E4-C8A032978D68}" srcOrd="1" destOrd="0" presId="urn:microsoft.com/office/officeart/2008/layout/LinedList"/>
    <dgm:cxn modelId="{67BED242-2D37-47C3-B497-E3714515FCD0}" type="presParOf" srcId="{EA532467-26C8-4BF7-A1E4-C8A032978D68}" destId="{4909A185-B349-4A02-97EE-45C8AEABA09D}" srcOrd="0" destOrd="0" presId="urn:microsoft.com/office/officeart/2008/layout/LinedList"/>
    <dgm:cxn modelId="{9A0B96CE-4DFB-4627-A7BB-C784E9FBA51B}" type="presParOf" srcId="{EA532467-26C8-4BF7-A1E4-C8A032978D68}" destId="{C2822719-1AE6-48E4-93D3-E1AEB3E9E68C}" srcOrd="1" destOrd="0" presId="urn:microsoft.com/office/officeart/2008/layout/LinedList"/>
    <dgm:cxn modelId="{95757EE7-8E77-4E0A-A9A8-AF92AF589D8F}" type="presParOf" srcId="{0FEE938F-68F5-40EC-8F51-313BB51C9D86}" destId="{2228AD8F-BDA1-49CA-862C-CC4364890B14}" srcOrd="2" destOrd="0" presId="urn:microsoft.com/office/officeart/2008/layout/LinedList"/>
    <dgm:cxn modelId="{C3009E93-8554-42BE-A968-DB7310A742D6}" type="presParOf" srcId="{0FEE938F-68F5-40EC-8F51-313BB51C9D86}" destId="{2F99DC0D-D27B-4450-946B-5EE9778FE55E}" srcOrd="3" destOrd="0" presId="urn:microsoft.com/office/officeart/2008/layout/LinedList"/>
    <dgm:cxn modelId="{DD639A79-10FC-4068-8E36-14CCE1D0D985}" type="presParOf" srcId="{2F99DC0D-D27B-4450-946B-5EE9778FE55E}" destId="{0B44FF84-4674-487C-A9E2-26A3C7485737}" srcOrd="0" destOrd="0" presId="urn:microsoft.com/office/officeart/2008/layout/LinedList"/>
    <dgm:cxn modelId="{A180EEAE-9978-4A54-8F8E-D15249A36AD6}" type="presParOf" srcId="{2F99DC0D-D27B-4450-946B-5EE9778FE55E}" destId="{E04BFCCC-6C9A-48E6-BBB0-FFE853CA7440}" srcOrd="1" destOrd="0" presId="urn:microsoft.com/office/officeart/2008/layout/LinedList"/>
    <dgm:cxn modelId="{5EC6AF13-6AA7-432B-B77B-2020D5169EB3}" type="presParOf" srcId="{0FEE938F-68F5-40EC-8F51-313BB51C9D86}" destId="{093D4582-AC01-46CE-96A3-FEAEF34EAA12}" srcOrd="4" destOrd="0" presId="urn:microsoft.com/office/officeart/2008/layout/LinedList"/>
    <dgm:cxn modelId="{A04264FD-22C4-46AF-84D1-0825D1A78A64}" type="presParOf" srcId="{0FEE938F-68F5-40EC-8F51-313BB51C9D86}" destId="{7C6B6FF8-F821-4155-B90D-38628DE61FE5}" srcOrd="5" destOrd="0" presId="urn:microsoft.com/office/officeart/2008/layout/LinedList"/>
    <dgm:cxn modelId="{ADD829DB-1A57-464D-A577-6EC392CCB427}" type="presParOf" srcId="{7C6B6FF8-F821-4155-B90D-38628DE61FE5}" destId="{02A8514D-BE13-4BA4-A071-1466A6D216A5}" srcOrd="0" destOrd="0" presId="urn:microsoft.com/office/officeart/2008/layout/LinedList"/>
    <dgm:cxn modelId="{C8FCB003-52EC-4C9D-A46C-77F8ABB174DA}" type="presParOf" srcId="{7C6B6FF8-F821-4155-B90D-38628DE61FE5}" destId="{C82B0CD0-F65B-4355-8DCF-B9274E1DB2F0}" srcOrd="1" destOrd="0" presId="urn:microsoft.com/office/officeart/2008/layout/LinedList"/>
    <dgm:cxn modelId="{C7FA07F0-88E5-49AE-B7CC-EBCCBE191CC5}" type="presParOf" srcId="{0FEE938F-68F5-40EC-8F51-313BB51C9D86}" destId="{FB97B31F-9B6C-47B4-98FA-9405F5B2A7B3}" srcOrd="6" destOrd="0" presId="urn:microsoft.com/office/officeart/2008/layout/LinedList"/>
    <dgm:cxn modelId="{44BE85EC-972F-499B-A598-434EA5624A4E}" type="presParOf" srcId="{0FEE938F-68F5-40EC-8F51-313BB51C9D86}" destId="{137698C0-7E48-40B3-B342-F7422501AB51}" srcOrd="7" destOrd="0" presId="urn:microsoft.com/office/officeart/2008/layout/LinedList"/>
    <dgm:cxn modelId="{D19B1519-3D17-451F-A675-B45E0DC772E3}" type="presParOf" srcId="{137698C0-7E48-40B3-B342-F7422501AB51}" destId="{57154313-9E5F-4EE8-91C9-039499DC12BD}" srcOrd="0" destOrd="0" presId="urn:microsoft.com/office/officeart/2008/layout/LinedList"/>
    <dgm:cxn modelId="{B1063A42-1875-4E5F-B0C0-08D6821791D1}" type="presParOf" srcId="{137698C0-7E48-40B3-B342-F7422501AB51}" destId="{82AC4DD9-3B2C-41C2-AB46-ACC263889D91}" srcOrd="1" destOrd="0" presId="urn:microsoft.com/office/officeart/2008/layout/LinedList"/>
    <dgm:cxn modelId="{B2CEAA51-6D34-4A0E-8C57-9CA47386E81D}" type="presParOf" srcId="{0FEE938F-68F5-40EC-8F51-313BB51C9D86}" destId="{DDC12353-C1B5-4995-B0D1-6F6C966C27CF}" srcOrd="8" destOrd="0" presId="urn:microsoft.com/office/officeart/2008/layout/LinedList"/>
    <dgm:cxn modelId="{444B19DA-1ADA-40EA-BFAF-164A0F096A79}" type="presParOf" srcId="{0FEE938F-68F5-40EC-8F51-313BB51C9D86}" destId="{68BA64D6-DBA7-4E79-B385-A79C2ECE4097}" srcOrd="9" destOrd="0" presId="urn:microsoft.com/office/officeart/2008/layout/LinedList"/>
    <dgm:cxn modelId="{71F523D2-C146-4D88-B17C-561B4A46CC35}" type="presParOf" srcId="{68BA64D6-DBA7-4E79-B385-A79C2ECE4097}" destId="{4B944F4E-B887-470E-806A-549E0C271095}" srcOrd="0" destOrd="0" presId="urn:microsoft.com/office/officeart/2008/layout/LinedList"/>
    <dgm:cxn modelId="{4779E284-921D-4AEC-8C2F-D868F10E0F7B}" type="presParOf" srcId="{68BA64D6-DBA7-4E79-B385-A79C2ECE4097}" destId="{8D36ACAA-9F9E-449E-9FC0-C9D806C868EA}" srcOrd="1" destOrd="0" presId="urn:microsoft.com/office/officeart/2008/layout/LinedList"/>
    <dgm:cxn modelId="{E59EC2F7-E57A-45E0-9246-54CF27948406}" type="presParOf" srcId="{0FEE938F-68F5-40EC-8F51-313BB51C9D86}" destId="{57747820-889B-4D46-98F4-A094133594B0}" srcOrd="10" destOrd="0" presId="urn:microsoft.com/office/officeart/2008/layout/LinedList"/>
    <dgm:cxn modelId="{93B9DBAC-1035-4EE3-AB40-38F5E7328F8B}" type="presParOf" srcId="{0FEE938F-68F5-40EC-8F51-313BB51C9D86}" destId="{AFEBD7BA-77EC-44BF-A03D-D3B693447E37}" srcOrd="11" destOrd="0" presId="urn:microsoft.com/office/officeart/2008/layout/LinedList"/>
    <dgm:cxn modelId="{46E20F42-6208-4776-8D75-8D61D7053B5D}" type="presParOf" srcId="{AFEBD7BA-77EC-44BF-A03D-D3B693447E37}" destId="{E5BCD7CF-9D56-45BB-B9FD-51C59AB39EE0}" srcOrd="0" destOrd="0" presId="urn:microsoft.com/office/officeart/2008/layout/LinedList"/>
    <dgm:cxn modelId="{4631F635-22EB-4FC7-B064-1B0071778F85}" type="presParOf" srcId="{AFEBD7BA-77EC-44BF-A03D-D3B693447E37}" destId="{17432EB2-3F1E-4D4A-BFF4-BF604D3E8B72}" srcOrd="1" destOrd="0" presId="urn:microsoft.com/office/officeart/2008/layout/LinedList"/>
    <dgm:cxn modelId="{12952DBA-7433-4E42-B063-31B0ECCF2889}" type="presParOf" srcId="{0FEE938F-68F5-40EC-8F51-313BB51C9D86}" destId="{8256ED08-AC90-40B9-AF98-29AEF9B979B5}" srcOrd="12" destOrd="0" presId="urn:microsoft.com/office/officeart/2008/layout/LinedList"/>
    <dgm:cxn modelId="{DD8989CE-4B9C-493F-A80C-A800AE7A6620}" type="presParOf" srcId="{0FEE938F-68F5-40EC-8F51-313BB51C9D86}" destId="{1558E548-DB97-4FF3-897D-814EE58657C8}" srcOrd="13" destOrd="0" presId="urn:microsoft.com/office/officeart/2008/layout/LinedList"/>
    <dgm:cxn modelId="{617AEF38-8839-4726-8F2C-81C1B0EC80B2}" type="presParOf" srcId="{1558E548-DB97-4FF3-897D-814EE58657C8}" destId="{A2108DDA-EB94-4B8E-8DCF-28BCBF5EC205}" srcOrd="0" destOrd="0" presId="urn:microsoft.com/office/officeart/2008/layout/LinedList"/>
    <dgm:cxn modelId="{E8C25F5E-D66B-4497-B33B-AA1EE7D49305}" type="presParOf" srcId="{1558E548-DB97-4FF3-897D-814EE58657C8}" destId="{51902C76-EC50-4A37-8DC5-C1DCD290EFC6}" srcOrd="1" destOrd="0" presId="urn:microsoft.com/office/officeart/2008/layout/LinedList"/>
    <dgm:cxn modelId="{F83A5BC5-FC9F-463E-AB2A-6E95DE889FF5}" type="presParOf" srcId="{0FEE938F-68F5-40EC-8F51-313BB51C9D86}" destId="{5FD6BAFA-D4CA-4BFC-994D-C0FE65044E00}" srcOrd="14" destOrd="0" presId="urn:microsoft.com/office/officeart/2008/layout/LinedList"/>
    <dgm:cxn modelId="{61344A38-1D43-4FA5-B5A1-3A8C9FBA9839}" type="presParOf" srcId="{0FEE938F-68F5-40EC-8F51-313BB51C9D86}" destId="{943119C3-F42D-4E15-BE06-7161B2863605}" srcOrd="15" destOrd="0" presId="urn:microsoft.com/office/officeart/2008/layout/LinedList"/>
    <dgm:cxn modelId="{83BFF33A-D391-4756-B637-6CECBD58B5AE}" type="presParOf" srcId="{943119C3-F42D-4E15-BE06-7161B2863605}" destId="{C2A19FB5-C855-4BCA-9F05-55006872AFC5}" srcOrd="0" destOrd="0" presId="urn:microsoft.com/office/officeart/2008/layout/LinedList"/>
    <dgm:cxn modelId="{D2F2B50C-99F5-4FA4-B89A-261A447B416C}" type="presParOf" srcId="{943119C3-F42D-4E15-BE06-7161B2863605}" destId="{E4B13B24-98D5-46FE-AD94-4FC4E87783FB}" srcOrd="1" destOrd="0" presId="urn:microsoft.com/office/officeart/2008/layout/LinedList"/>
    <dgm:cxn modelId="{B7B8910E-7373-43E3-8E68-19F83C537BF3}" type="presParOf" srcId="{0FEE938F-68F5-40EC-8F51-313BB51C9D86}" destId="{2A37BD28-8075-42DA-9EEA-8F940EE5D2AB}" srcOrd="16" destOrd="0" presId="urn:microsoft.com/office/officeart/2008/layout/LinedList"/>
    <dgm:cxn modelId="{6A5E1220-9C6B-4564-A30C-F8DFB4D893BB}" type="presParOf" srcId="{0FEE938F-68F5-40EC-8F51-313BB51C9D86}" destId="{4B52B901-55B5-44CB-9F35-DE385586BBF8}" srcOrd="17" destOrd="0" presId="urn:microsoft.com/office/officeart/2008/layout/LinedList"/>
    <dgm:cxn modelId="{CB87039A-3A42-4D06-BA8C-FCC30CE04B0C}" type="presParOf" srcId="{4B52B901-55B5-44CB-9F35-DE385586BBF8}" destId="{9890FFD8-32C1-4504-A0F6-FA569394CF42}" srcOrd="0" destOrd="0" presId="urn:microsoft.com/office/officeart/2008/layout/LinedList"/>
    <dgm:cxn modelId="{F861F86D-45E1-461B-9F2A-90472283C391}" type="presParOf" srcId="{4B52B901-55B5-44CB-9F35-DE385586BBF8}" destId="{C5047CF9-309A-425E-80C0-59544200680B}" srcOrd="1" destOrd="0" presId="urn:microsoft.com/office/officeart/2008/layout/LinedList"/>
    <dgm:cxn modelId="{4EB925F3-A971-4619-AB75-02B2343EF2AA}" type="presParOf" srcId="{0FEE938F-68F5-40EC-8F51-313BB51C9D86}" destId="{AC11B220-1F8B-4196-95C5-B2525745E527}" srcOrd="18" destOrd="0" presId="urn:microsoft.com/office/officeart/2008/layout/LinedList"/>
    <dgm:cxn modelId="{39363D98-1759-47AE-8240-D14615B59E38}" type="presParOf" srcId="{0FEE938F-68F5-40EC-8F51-313BB51C9D86}" destId="{2D9DD850-B7EE-4043-A8E6-6D24B3056A75}" srcOrd="19" destOrd="0" presId="urn:microsoft.com/office/officeart/2008/layout/LinedList"/>
    <dgm:cxn modelId="{AB3AD2DA-7CC2-4B64-BC7F-5E1C96D69111}" type="presParOf" srcId="{2D9DD850-B7EE-4043-A8E6-6D24B3056A75}" destId="{EA5D962F-642B-4684-A6E9-FD9438255638}" srcOrd="0" destOrd="0" presId="urn:microsoft.com/office/officeart/2008/layout/LinedList"/>
    <dgm:cxn modelId="{4FB6046A-9AB8-4CF8-A811-5E436FD9E55E}" type="presParOf" srcId="{2D9DD850-B7EE-4043-A8E6-6D24B3056A75}" destId="{88150239-6DA0-4139-8EB3-F56194F5E8B1}" srcOrd="1" destOrd="0" presId="urn:microsoft.com/office/officeart/2008/layout/LinedList"/>
    <dgm:cxn modelId="{F75549E9-C59B-475B-A285-A48AC333DD75}" type="presParOf" srcId="{0FEE938F-68F5-40EC-8F51-313BB51C9D86}" destId="{B5EE3816-2260-42C4-8AE5-8F843262863B}" srcOrd="20" destOrd="0" presId="urn:microsoft.com/office/officeart/2008/layout/LinedList"/>
    <dgm:cxn modelId="{B2637763-8B5B-4704-A754-E0853DE199BB}" type="presParOf" srcId="{0FEE938F-68F5-40EC-8F51-313BB51C9D86}" destId="{E5E02932-F5F6-4131-9009-5EE35A7D0A2D}" srcOrd="21" destOrd="0" presId="urn:microsoft.com/office/officeart/2008/layout/LinedList"/>
    <dgm:cxn modelId="{5FA3FF9B-1778-4A9F-AC23-48992BC538BE}" type="presParOf" srcId="{E5E02932-F5F6-4131-9009-5EE35A7D0A2D}" destId="{81517D24-DBA3-4A4C-A413-AEFF224F2C8C}" srcOrd="0" destOrd="0" presId="urn:microsoft.com/office/officeart/2008/layout/LinedList"/>
    <dgm:cxn modelId="{1D4D842D-9812-484D-B9AC-1B607EAAF6CB}" type="presParOf" srcId="{E5E02932-F5F6-4131-9009-5EE35A7D0A2D}" destId="{A0F1EBA5-8904-4693-B1F4-4181ECA5CE2C}" srcOrd="1" destOrd="0" presId="urn:microsoft.com/office/officeart/2008/layout/LinedList"/>
    <dgm:cxn modelId="{9A3AAF0D-0492-48A4-B50A-43ED27A352D6}" type="presParOf" srcId="{0FEE938F-68F5-40EC-8F51-313BB51C9D86}" destId="{789A4280-7956-4686-AF4F-906796DBC90C}" srcOrd="22" destOrd="0" presId="urn:microsoft.com/office/officeart/2008/layout/LinedList"/>
    <dgm:cxn modelId="{3E1932C9-E3DA-4E52-BE3F-64CC6F2A0559}" type="presParOf" srcId="{0FEE938F-68F5-40EC-8F51-313BB51C9D86}" destId="{4C5DD6CB-26E6-4AA4-A21B-484A083874B5}" srcOrd="23" destOrd="0" presId="urn:microsoft.com/office/officeart/2008/layout/LinedList"/>
    <dgm:cxn modelId="{57E704D3-9252-43B2-BB81-F49EBD34D2C5}" type="presParOf" srcId="{4C5DD6CB-26E6-4AA4-A21B-484A083874B5}" destId="{D9E3BD96-C43E-4D2E-9B9E-8AA3758BB37F}" srcOrd="0" destOrd="0" presId="urn:microsoft.com/office/officeart/2008/layout/LinedList"/>
    <dgm:cxn modelId="{B07FC9F6-B0AD-4AB0-B094-17CE74F313C8}" type="presParOf" srcId="{4C5DD6CB-26E6-4AA4-A21B-484A083874B5}" destId="{FC87EC1A-E0CA-4F23-9B7E-DE86172507D4}" srcOrd="1" destOrd="0" presId="urn:microsoft.com/office/officeart/2008/layout/LinedList"/>
    <dgm:cxn modelId="{EB2FFD37-11B9-4A73-A9AC-E5521CD92DAD}" type="presParOf" srcId="{0FEE938F-68F5-40EC-8F51-313BB51C9D86}" destId="{0A96CF99-CCE0-4668-B9D3-C18E06E9980A}" srcOrd="24" destOrd="0" presId="urn:microsoft.com/office/officeart/2008/layout/LinedList"/>
    <dgm:cxn modelId="{A0D4FB8A-B32F-4F9B-99C0-6F2BBB5E8BAE}" type="presParOf" srcId="{0FEE938F-68F5-40EC-8F51-313BB51C9D86}" destId="{F4550766-6946-43C7-8FE0-6158992F1125}" srcOrd="25" destOrd="0" presId="urn:microsoft.com/office/officeart/2008/layout/LinedList"/>
    <dgm:cxn modelId="{044BFFF6-088D-4191-A1E5-661034E649A3}" type="presParOf" srcId="{F4550766-6946-43C7-8FE0-6158992F1125}" destId="{86674C08-F1B3-4D64-B71D-45D260D38492}" srcOrd="0" destOrd="0" presId="urn:microsoft.com/office/officeart/2008/layout/LinedList"/>
    <dgm:cxn modelId="{6014BB12-3A6C-455C-8919-ABED23A6FA49}" type="presParOf" srcId="{F4550766-6946-43C7-8FE0-6158992F1125}" destId="{A82F883F-75D3-4E56-995D-66ACC0163818}" srcOrd="1" destOrd="0" presId="urn:microsoft.com/office/officeart/2008/layout/LinedList"/>
    <dgm:cxn modelId="{AA462229-4B3A-4D82-AD95-7964FDC783A1}" type="presParOf" srcId="{0FEE938F-68F5-40EC-8F51-313BB51C9D86}" destId="{82408973-F4CC-45F1-842C-7B8EA6B260B1}" srcOrd="26" destOrd="0" presId="urn:microsoft.com/office/officeart/2008/layout/LinedList"/>
    <dgm:cxn modelId="{00AEC1AF-36BA-4547-9D69-84D8F36A725F}" type="presParOf" srcId="{0FEE938F-68F5-40EC-8F51-313BB51C9D86}" destId="{18DCD357-6793-4D7D-AC06-BDA13F48CA1C}" srcOrd="27" destOrd="0" presId="urn:microsoft.com/office/officeart/2008/layout/LinedList"/>
    <dgm:cxn modelId="{61D2A26D-DA74-4FB3-96F9-21E0B68F7615}" type="presParOf" srcId="{18DCD357-6793-4D7D-AC06-BDA13F48CA1C}" destId="{C2805CB6-6AB7-4520-A4D0-639194D47DAC}" srcOrd="0" destOrd="0" presId="urn:microsoft.com/office/officeart/2008/layout/LinedList"/>
    <dgm:cxn modelId="{10919AF2-ABDD-4BD0-BFB4-868134452B15}" type="presParOf" srcId="{18DCD357-6793-4D7D-AC06-BDA13F48CA1C}" destId="{D1430AE7-6057-439C-8B7E-354FB3C15184}" srcOrd="1" destOrd="0" presId="urn:microsoft.com/office/officeart/2008/layout/LinedList"/>
    <dgm:cxn modelId="{E2BA9FF1-C500-40CA-A0FE-AD7103D996ED}" type="presParOf" srcId="{0FEE938F-68F5-40EC-8F51-313BB51C9D86}" destId="{EAD59208-455F-4A0C-915C-B4F15EC525AA}" srcOrd="28" destOrd="0" presId="urn:microsoft.com/office/officeart/2008/layout/LinedList"/>
    <dgm:cxn modelId="{4D463775-F3DD-4B8F-8AEE-80C877FB4ABF}" type="presParOf" srcId="{0FEE938F-68F5-40EC-8F51-313BB51C9D86}" destId="{22A8A851-AA87-4F56-965D-EE3EC8ABD912}" srcOrd="29" destOrd="0" presId="urn:microsoft.com/office/officeart/2008/layout/LinedList"/>
    <dgm:cxn modelId="{32977F99-B039-428E-8E5C-46702429E61E}" type="presParOf" srcId="{22A8A851-AA87-4F56-965D-EE3EC8ABD912}" destId="{36DAC318-303C-45F2-A2D6-644C84B26C25}" srcOrd="0" destOrd="0" presId="urn:microsoft.com/office/officeart/2008/layout/LinedList"/>
    <dgm:cxn modelId="{A2B4181F-31CD-4629-8BD6-057214C8AA18}" type="presParOf" srcId="{22A8A851-AA87-4F56-965D-EE3EC8ABD912}" destId="{15305183-B7EB-493F-9B17-670800C112D6}" srcOrd="1" destOrd="0" presId="urn:microsoft.com/office/officeart/2008/layout/LinedList"/>
    <dgm:cxn modelId="{5EBB4997-A5CF-4F0F-8F38-ACD2187B96FE}" type="presParOf" srcId="{0FEE938F-68F5-40EC-8F51-313BB51C9D86}" destId="{97F63B62-F322-413C-80CB-01149C4CC765}" srcOrd="30" destOrd="0" presId="urn:microsoft.com/office/officeart/2008/layout/LinedList"/>
    <dgm:cxn modelId="{0B7A65A7-8E31-4BD9-9946-AFA7FC667503}" type="presParOf" srcId="{0FEE938F-68F5-40EC-8F51-313BB51C9D86}" destId="{F40E83EA-65C1-4F59-9516-1C167874B482}" srcOrd="31" destOrd="0" presId="urn:microsoft.com/office/officeart/2008/layout/LinedList"/>
    <dgm:cxn modelId="{1A177F9C-9380-4899-930A-9DD91B3D8463}" type="presParOf" srcId="{F40E83EA-65C1-4F59-9516-1C167874B482}" destId="{0062CF2C-262E-4FB3-88A8-71EA07FE5BB0}" srcOrd="0" destOrd="0" presId="urn:microsoft.com/office/officeart/2008/layout/LinedList"/>
    <dgm:cxn modelId="{1C1C4600-C925-432E-A414-049F37DE19A3}" type="presParOf" srcId="{F40E83EA-65C1-4F59-9516-1C167874B482}" destId="{88C3EE35-FDEA-4736-8B9B-B48830A5F6EF}" srcOrd="1" destOrd="0" presId="urn:microsoft.com/office/officeart/2008/layout/LinedList"/>
    <dgm:cxn modelId="{373009F6-018E-405F-BD5A-578BB99CA6D3}" type="presParOf" srcId="{0FEE938F-68F5-40EC-8F51-313BB51C9D86}" destId="{B33A9EBD-E550-4CD3-AB1B-A3897FD50982}" srcOrd="32" destOrd="0" presId="urn:microsoft.com/office/officeart/2008/layout/LinedList"/>
    <dgm:cxn modelId="{511EB75D-CA59-4A15-AF37-45B96A9CBEFE}" type="presParOf" srcId="{0FEE938F-68F5-40EC-8F51-313BB51C9D86}" destId="{8705EA50-32D7-4F6C-B015-8225676EC2C5}" srcOrd="33" destOrd="0" presId="urn:microsoft.com/office/officeart/2008/layout/LinedList"/>
    <dgm:cxn modelId="{9A1930C8-A9E0-4598-8E2C-51940A8C4521}" type="presParOf" srcId="{8705EA50-32D7-4F6C-B015-8225676EC2C5}" destId="{2AD2E67C-9C59-4A72-99A7-248D7265AC5A}" srcOrd="0" destOrd="0" presId="urn:microsoft.com/office/officeart/2008/layout/LinedList"/>
    <dgm:cxn modelId="{521A4EB2-C752-495E-8AB3-B41A345F3967}" type="presParOf" srcId="{8705EA50-32D7-4F6C-B015-8225676EC2C5}" destId="{6826F15A-7213-40BA-97FD-F161DC5AC346}" srcOrd="1" destOrd="0" presId="urn:microsoft.com/office/officeart/2008/layout/LinedList"/>
    <dgm:cxn modelId="{D3332B40-2D39-480E-9DAE-162C36504B9A}" type="presParOf" srcId="{0FEE938F-68F5-40EC-8F51-313BB51C9D86}" destId="{E7D62EC9-86D3-49E8-83DA-A9A6CF15C528}" srcOrd="34" destOrd="0" presId="urn:microsoft.com/office/officeart/2008/layout/LinedList"/>
    <dgm:cxn modelId="{51C0FBED-E0F0-4C01-971C-2124E9E7730D}" type="presParOf" srcId="{0FEE938F-68F5-40EC-8F51-313BB51C9D86}" destId="{B23418AA-5F8A-41A3-B2C7-6AB5C2B0880E}" srcOrd="35" destOrd="0" presId="urn:microsoft.com/office/officeart/2008/layout/LinedList"/>
    <dgm:cxn modelId="{2B51ADDD-E4D5-4897-BABF-27F12BF05C05}" type="presParOf" srcId="{B23418AA-5F8A-41A3-B2C7-6AB5C2B0880E}" destId="{6BD1A36A-E5CE-448F-AEC1-197F96F95BFA}" srcOrd="0" destOrd="0" presId="urn:microsoft.com/office/officeart/2008/layout/LinedList"/>
    <dgm:cxn modelId="{046D2C83-886C-4B66-A7A4-436B1F3FA5DF}" type="presParOf" srcId="{B23418AA-5F8A-41A3-B2C7-6AB5C2B0880E}" destId="{335CC145-B80B-48E2-A76F-879CBC0732C1}" srcOrd="1" destOrd="0" presId="urn:microsoft.com/office/officeart/2008/layout/LinedList"/>
    <dgm:cxn modelId="{76578F4C-AC95-4ADA-9E3E-38FBC5FBA04E}" type="presParOf" srcId="{0FEE938F-68F5-40EC-8F51-313BB51C9D86}" destId="{CAB6AD90-44D2-486B-968A-56F075539734}" srcOrd="36" destOrd="0" presId="urn:microsoft.com/office/officeart/2008/layout/LinedList"/>
    <dgm:cxn modelId="{B7595336-5217-467F-BE40-5224DB041F3D}" type="presParOf" srcId="{0FEE938F-68F5-40EC-8F51-313BB51C9D86}" destId="{61A974C5-8434-4917-9AAE-0B5F6FBA3291}" srcOrd="37" destOrd="0" presId="urn:microsoft.com/office/officeart/2008/layout/LinedList"/>
    <dgm:cxn modelId="{7F2DD0E7-0F6F-4342-AD87-F9651D69E7D0}" type="presParOf" srcId="{61A974C5-8434-4917-9AAE-0B5F6FBA3291}" destId="{0EDD9B54-E63E-4B0E-97A8-1F95E7656744}" srcOrd="0" destOrd="0" presId="urn:microsoft.com/office/officeart/2008/layout/LinedList"/>
    <dgm:cxn modelId="{5C6DCAF8-DDBF-4D76-9A0A-0F0C7DCF5586}" type="presParOf" srcId="{61A974C5-8434-4917-9AAE-0B5F6FBA3291}" destId="{1AD4B8BF-1FA3-43AC-A993-23C6FFAED25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4981652-C757-4F3D-99BB-90DA73FBF51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37753B1A-A1C9-480A-A47F-5C00968AAAC1}">
      <dgm:prSet/>
      <dgm:spPr/>
      <dgm:t>
        <a:bodyPr/>
        <a:lstStyle/>
        <a:p>
          <a:r>
            <a:rPr lang="en-US"/>
            <a:t># Step - 4</a:t>
          </a:r>
        </a:p>
      </dgm:t>
    </dgm:pt>
    <dgm:pt modelId="{5BAF3480-C26F-4707-A4AF-DAF6A086C46D}" type="parTrans" cxnId="{CDFCC97D-FE60-4CB8-918E-E857A3FD9CA1}">
      <dgm:prSet/>
      <dgm:spPr/>
      <dgm:t>
        <a:bodyPr/>
        <a:lstStyle/>
        <a:p>
          <a:endParaRPr lang="en-US"/>
        </a:p>
      </dgm:t>
    </dgm:pt>
    <dgm:pt modelId="{8DD88172-1062-481A-B77D-06B16CDD7B79}" type="sibTrans" cxnId="{CDFCC97D-FE60-4CB8-918E-E857A3FD9CA1}">
      <dgm:prSet/>
      <dgm:spPr/>
      <dgm:t>
        <a:bodyPr/>
        <a:lstStyle/>
        <a:p>
          <a:endParaRPr lang="en-US"/>
        </a:p>
      </dgm:t>
    </dgm:pt>
    <dgm:pt modelId="{9220EC57-C7F6-482C-8AE1-F5797DDB0FF8}">
      <dgm:prSet/>
      <dgm:spPr/>
      <dgm:t>
        <a:bodyPr/>
        <a:lstStyle/>
        <a:p>
          <a:r>
            <a:rPr lang="en-US"/>
            <a:t>mask = cv2.inRange(hsv, lower_bound, upper_bound)  # Creating Mask</a:t>
          </a:r>
        </a:p>
      </dgm:t>
    </dgm:pt>
    <dgm:pt modelId="{61307C58-DC4D-4FAE-B6EE-FB4BF02B3AF2}" type="parTrans" cxnId="{ED6010E1-D555-4C40-ADC6-BA07B2FF4A61}">
      <dgm:prSet/>
      <dgm:spPr/>
      <dgm:t>
        <a:bodyPr/>
        <a:lstStyle/>
        <a:p>
          <a:endParaRPr lang="en-US"/>
        </a:p>
      </dgm:t>
    </dgm:pt>
    <dgm:pt modelId="{34CBBCEB-DE3B-44F3-BE57-578BB52D71B5}" type="sibTrans" cxnId="{ED6010E1-D555-4C40-ADC6-BA07B2FF4A61}">
      <dgm:prSet/>
      <dgm:spPr/>
      <dgm:t>
        <a:bodyPr/>
        <a:lstStyle/>
        <a:p>
          <a:endParaRPr lang="en-US"/>
        </a:p>
      </dgm:t>
    </dgm:pt>
    <dgm:pt modelId="{C784428D-8744-460D-AB58-9F4C529AB5DC}">
      <dgm:prSet/>
      <dgm:spPr/>
      <dgm:t>
        <a:bodyPr/>
        <a:lstStyle/>
        <a:p>
          <a:r>
            <a:rPr lang="en-US"/>
            <a:t>filtr = cv2.bitwise_and(crop_image, crop_image, mask=mask)</a:t>
          </a:r>
        </a:p>
      </dgm:t>
    </dgm:pt>
    <dgm:pt modelId="{53750849-11F0-41A8-A57F-5262ACA57A3E}" type="parTrans" cxnId="{F7F53017-F3B2-4DB7-99AA-255DD715D04B}">
      <dgm:prSet/>
      <dgm:spPr/>
      <dgm:t>
        <a:bodyPr/>
        <a:lstStyle/>
        <a:p>
          <a:endParaRPr lang="en-US"/>
        </a:p>
      </dgm:t>
    </dgm:pt>
    <dgm:pt modelId="{8341AFF6-2D34-45A0-9D50-0AA9E24C7868}" type="sibTrans" cxnId="{F7F53017-F3B2-4DB7-99AA-255DD715D04B}">
      <dgm:prSet/>
      <dgm:spPr/>
      <dgm:t>
        <a:bodyPr/>
        <a:lstStyle/>
        <a:p>
          <a:endParaRPr lang="en-US"/>
        </a:p>
      </dgm:t>
    </dgm:pt>
    <dgm:pt modelId="{F38103AE-22D8-423C-974B-BA5B550EF278}">
      <dgm:prSet/>
      <dgm:spPr/>
      <dgm:t>
        <a:bodyPr/>
        <a:lstStyle/>
        <a:p>
          <a:r>
            <a:rPr lang="en-US"/>
            <a:t># filter mask with image</a:t>
          </a:r>
        </a:p>
      </dgm:t>
    </dgm:pt>
    <dgm:pt modelId="{ECFDF832-FBE8-4F54-B4B8-6D96D45854AC}" type="parTrans" cxnId="{13010E5E-9A4A-4117-A2E8-6D6C12B29506}">
      <dgm:prSet/>
      <dgm:spPr/>
      <dgm:t>
        <a:bodyPr/>
        <a:lstStyle/>
        <a:p>
          <a:endParaRPr lang="en-US"/>
        </a:p>
      </dgm:t>
    </dgm:pt>
    <dgm:pt modelId="{66F38AB5-A900-4264-83E6-99636A9396AE}" type="sibTrans" cxnId="{13010E5E-9A4A-4117-A2E8-6D6C12B29506}">
      <dgm:prSet/>
      <dgm:spPr/>
      <dgm:t>
        <a:bodyPr/>
        <a:lstStyle/>
        <a:p>
          <a:endParaRPr lang="en-US"/>
        </a:p>
      </dgm:t>
    </dgm:pt>
    <dgm:pt modelId="{E6021606-8A48-4815-B032-C54836EAE3C8}">
      <dgm:prSet/>
      <dgm:spPr/>
      <dgm:t>
        <a:bodyPr/>
        <a:lstStyle/>
        <a:p>
          <a:r>
            <a:rPr lang="en-US"/>
            <a:t>filtr = cv2.bitwise_and(crop_image, crop_image, mask=mask)</a:t>
          </a:r>
        </a:p>
      </dgm:t>
    </dgm:pt>
    <dgm:pt modelId="{9BE0B7A8-22B0-44A6-8751-4F274FD4F3CF}" type="parTrans" cxnId="{477AE32B-3F47-4DFE-A7FC-89DF72520CD0}">
      <dgm:prSet/>
      <dgm:spPr/>
      <dgm:t>
        <a:bodyPr/>
        <a:lstStyle/>
        <a:p>
          <a:endParaRPr lang="en-US"/>
        </a:p>
      </dgm:t>
    </dgm:pt>
    <dgm:pt modelId="{F83A1C7D-0151-49AE-85CF-A81693DAB3AB}" type="sibTrans" cxnId="{477AE32B-3F47-4DFE-A7FC-89DF72520CD0}">
      <dgm:prSet/>
      <dgm:spPr/>
      <dgm:t>
        <a:bodyPr/>
        <a:lstStyle/>
        <a:p>
          <a:endParaRPr lang="en-US"/>
        </a:p>
      </dgm:t>
    </dgm:pt>
    <dgm:pt modelId="{6BB4C7D0-C815-4281-A726-37C59957F724}">
      <dgm:prSet/>
      <dgm:spPr/>
      <dgm:t>
        <a:bodyPr/>
        <a:lstStyle/>
        <a:p>
          <a:r>
            <a:rPr lang="en-US"/>
            <a:t>#Step - 5</a:t>
          </a:r>
        </a:p>
      </dgm:t>
    </dgm:pt>
    <dgm:pt modelId="{76D3B57A-01E8-45C9-A898-9547100A8FDD}" type="parTrans" cxnId="{1331BC7F-1E1B-4BE2-804D-A80C36ACBE81}">
      <dgm:prSet/>
      <dgm:spPr/>
      <dgm:t>
        <a:bodyPr/>
        <a:lstStyle/>
        <a:p>
          <a:endParaRPr lang="en-US"/>
        </a:p>
      </dgm:t>
    </dgm:pt>
    <dgm:pt modelId="{908206F4-1EA8-41F6-9EF1-9C4B299B8DC1}" type="sibTrans" cxnId="{1331BC7F-1E1B-4BE2-804D-A80C36ACBE81}">
      <dgm:prSet/>
      <dgm:spPr/>
      <dgm:t>
        <a:bodyPr/>
        <a:lstStyle/>
        <a:p>
          <a:endParaRPr lang="en-US"/>
        </a:p>
      </dgm:t>
    </dgm:pt>
    <dgm:pt modelId="{1E98AF27-7994-46DB-966F-38E29E2B7CFA}">
      <dgm:prSet/>
      <dgm:spPr/>
      <dgm:t>
        <a:bodyPr/>
        <a:lstStyle/>
        <a:p>
          <a:r>
            <a:rPr lang="en-US"/>
            <a:t>mask1  = cv2.bitwise_not(mask)</a:t>
          </a:r>
        </a:p>
      </dgm:t>
    </dgm:pt>
    <dgm:pt modelId="{69E77CF0-CCF3-47DD-BFE7-AB48D6AE7B87}" type="parTrans" cxnId="{F0C202FB-1645-4707-9C78-BB8D747ED97B}">
      <dgm:prSet/>
      <dgm:spPr/>
      <dgm:t>
        <a:bodyPr/>
        <a:lstStyle/>
        <a:p>
          <a:endParaRPr lang="en-US"/>
        </a:p>
      </dgm:t>
    </dgm:pt>
    <dgm:pt modelId="{1C75C32F-DE6E-4551-AE1A-6D5FBBEF31C6}" type="sibTrans" cxnId="{F0C202FB-1645-4707-9C78-BB8D747ED97B}">
      <dgm:prSet/>
      <dgm:spPr/>
      <dgm:t>
        <a:bodyPr/>
        <a:lstStyle/>
        <a:p>
          <a:endParaRPr lang="en-US"/>
        </a:p>
      </dgm:t>
    </dgm:pt>
    <dgm:pt modelId="{22CCD415-151A-4FE7-8E4A-C4C23277D8BA}">
      <dgm:prSet/>
      <dgm:spPr/>
      <dgm:t>
        <a:bodyPr/>
        <a:lstStyle/>
        <a:p>
          <a:r>
            <a:rPr lang="en-US"/>
            <a:t>m_g = cv2.getTrackbarPos("Thresh", "Color Adjustments") #getting track bar value</a:t>
          </a:r>
        </a:p>
      </dgm:t>
    </dgm:pt>
    <dgm:pt modelId="{B2391C54-CF8F-4FA5-A834-3A63A62E6924}" type="parTrans" cxnId="{6A6C9A03-8F3A-433F-A2CF-C4629F8ABC14}">
      <dgm:prSet/>
      <dgm:spPr/>
      <dgm:t>
        <a:bodyPr/>
        <a:lstStyle/>
        <a:p>
          <a:endParaRPr lang="en-US"/>
        </a:p>
      </dgm:t>
    </dgm:pt>
    <dgm:pt modelId="{6B427FA3-D666-4DD3-99FE-7E733A33C756}" type="sibTrans" cxnId="{6A6C9A03-8F3A-433F-A2CF-C4629F8ABC14}">
      <dgm:prSet/>
      <dgm:spPr/>
      <dgm:t>
        <a:bodyPr/>
        <a:lstStyle/>
        <a:p>
          <a:endParaRPr lang="en-US"/>
        </a:p>
      </dgm:t>
    </dgm:pt>
    <dgm:pt modelId="{C0EF8CF7-51D6-42AD-95B5-AB27B7AE392C}">
      <dgm:prSet/>
      <dgm:spPr/>
      <dgm:t>
        <a:bodyPr/>
        <a:lstStyle/>
        <a:p>
          <a:r>
            <a:rPr lang="en-US"/>
            <a:t>ret,thresh = cv2.threshold(mask1,m_g,255,cv2.THRESH_BINARY)</a:t>
          </a:r>
        </a:p>
      </dgm:t>
    </dgm:pt>
    <dgm:pt modelId="{486C8911-AEE5-486E-B886-28C4CAEC1B72}" type="parTrans" cxnId="{37966D01-3284-4E60-BEB4-8019A896BEB9}">
      <dgm:prSet/>
      <dgm:spPr/>
      <dgm:t>
        <a:bodyPr/>
        <a:lstStyle/>
        <a:p>
          <a:endParaRPr lang="en-US"/>
        </a:p>
      </dgm:t>
    </dgm:pt>
    <dgm:pt modelId="{472211BE-592B-4452-AFCF-233C1AC35991}" type="sibTrans" cxnId="{37966D01-3284-4E60-BEB4-8019A896BEB9}">
      <dgm:prSet/>
      <dgm:spPr/>
      <dgm:t>
        <a:bodyPr/>
        <a:lstStyle/>
        <a:p>
          <a:endParaRPr lang="en-US"/>
        </a:p>
      </dgm:t>
    </dgm:pt>
    <dgm:pt modelId="{34AB22D1-F39E-4438-B709-9DAD776944CA}">
      <dgm:prSet/>
      <dgm:spPr/>
      <dgm:t>
        <a:bodyPr/>
        <a:lstStyle/>
        <a:p>
          <a:r>
            <a:rPr lang="en-US"/>
            <a:t>dilata = cv2.dilate(thresh,(3,3),iterations = 6)</a:t>
          </a:r>
        </a:p>
      </dgm:t>
    </dgm:pt>
    <dgm:pt modelId="{A7093ED7-211B-4919-BE8C-82DD1E8EAEA1}" type="parTrans" cxnId="{F0343B9A-BE96-435B-B1D2-BE3269D3B327}">
      <dgm:prSet/>
      <dgm:spPr/>
      <dgm:t>
        <a:bodyPr/>
        <a:lstStyle/>
        <a:p>
          <a:endParaRPr lang="en-US"/>
        </a:p>
      </dgm:t>
    </dgm:pt>
    <dgm:pt modelId="{68EA65FA-E348-49E4-80D1-C4DB91E25090}" type="sibTrans" cxnId="{F0343B9A-BE96-435B-B1D2-BE3269D3B327}">
      <dgm:prSet/>
      <dgm:spPr/>
      <dgm:t>
        <a:bodyPr/>
        <a:lstStyle/>
        <a:p>
          <a:endParaRPr lang="en-US"/>
        </a:p>
      </dgm:t>
    </dgm:pt>
    <dgm:pt modelId="{687D9F02-717E-4DA5-9562-B4138064BA24}">
      <dgm:prSet/>
      <dgm:spPr/>
      <dgm:t>
        <a:bodyPr/>
        <a:lstStyle/>
        <a:p>
          <a:r>
            <a:rPr lang="en-US"/>
            <a:t>#Step -6</a:t>
          </a:r>
        </a:p>
      </dgm:t>
    </dgm:pt>
    <dgm:pt modelId="{980AB4FD-4350-4ACB-AB5B-AEF3181BD960}" type="parTrans" cxnId="{3745C9FD-0C3D-4056-BE5C-1DDD7B9D1F94}">
      <dgm:prSet/>
      <dgm:spPr/>
      <dgm:t>
        <a:bodyPr/>
        <a:lstStyle/>
        <a:p>
          <a:endParaRPr lang="en-US"/>
        </a:p>
      </dgm:t>
    </dgm:pt>
    <dgm:pt modelId="{60C67A71-2EDB-44FE-BC93-9C4E8640E9F5}" type="sibTrans" cxnId="{3745C9FD-0C3D-4056-BE5C-1DDD7B9D1F94}">
      <dgm:prSet/>
      <dgm:spPr/>
      <dgm:t>
        <a:bodyPr/>
        <a:lstStyle/>
        <a:p>
          <a:endParaRPr lang="en-US"/>
        </a:p>
      </dgm:t>
    </dgm:pt>
    <dgm:pt modelId="{06F1378F-A918-4699-BCA6-49CC75FC74D3}">
      <dgm:prSet/>
      <dgm:spPr/>
      <dgm:t>
        <a:bodyPr/>
        <a:lstStyle/>
        <a:p>
          <a:r>
            <a:rPr lang="en-US"/>
            <a:t>#findcontour(img,contour_retrival_mode,method)</a:t>
          </a:r>
        </a:p>
      </dgm:t>
    </dgm:pt>
    <dgm:pt modelId="{BCD520E1-153F-4A4F-B256-E1A15F206281}" type="parTrans" cxnId="{DE74D6D6-FE60-429B-8C99-5953BD8E8193}">
      <dgm:prSet/>
      <dgm:spPr/>
      <dgm:t>
        <a:bodyPr/>
        <a:lstStyle/>
        <a:p>
          <a:endParaRPr lang="en-US"/>
        </a:p>
      </dgm:t>
    </dgm:pt>
    <dgm:pt modelId="{7CB6EA64-9C6B-4B6E-9700-6EE480B1DE7C}" type="sibTrans" cxnId="{DE74D6D6-FE60-429B-8C99-5953BD8E8193}">
      <dgm:prSet/>
      <dgm:spPr/>
      <dgm:t>
        <a:bodyPr/>
        <a:lstStyle/>
        <a:p>
          <a:endParaRPr lang="en-US"/>
        </a:p>
      </dgm:t>
    </dgm:pt>
    <dgm:pt modelId="{DE5CB735-4D60-4418-B9C6-99DFB75A0BA5}">
      <dgm:prSet/>
      <dgm:spPr/>
      <dgm:t>
        <a:bodyPr/>
        <a:lstStyle/>
        <a:p>
          <a:r>
            <a:rPr lang="en-US"/>
            <a:t>cnts,hier = cv2.findContours(thresh,cv2.RETR_TREE,cv2.CHAIN_APPROX_SIMPLE)   </a:t>
          </a:r>
        </a:p>
      </dgm:t>
    </dgm:pt>
    <dgm:pt modelId="{5A064C95-2668-45BD-A906-917F3C6AD17F}" type="parTrans" cxnId="{C033DA6D-AE44-4F2D-B426-D862971B2415}">
      <dgm:prSet/>
      <dgm:spPr/>
      <dgm:t>
        <a:bodyPr/>
        <a:lstStyle/>
        <a:p>
          <a:endParaRPr lang="en-US"/>
        </a:p>
      </dgm:t>
    </dgm:pt>
    <dgm:pt modelId="{963AC0C6-498B-441A-B81E-C19B97FB03B2}" type="sibTrans" cxnId="{C033DA6D-AE44-4F2D-B426-D862971B2415}">
      <dgm:prSet/>
      <dgm:spPr/>
      <dgm:t>
        <a:bodyPr/>
        <a:lstStyle/>
        <a:p>
          <a:endParaRPr lang="en-US"/>
        </a:p>
      </dgm:t>
    </dgm:pt>
    <dgm:pt modelId="{71D3712C-3A42-4F00-B5B6-4D06234A6378}">
      <dgm:prSet/>
      <dgm:spPr/>
      <dgm:t>
        <a:bodyPr/>
        <a:lstStyle/>
        <a:p>
          <a:r>
            <a:rPr lang="en-US"/>
            <a:t>try:</a:t>
          </a:r>
        </a:p>
      </dgm:t>
    </dgm:pt>
    <dgm:pt modelId="{8E58351B-991C-4DB0-888D-FD12A5DB79C4}" type="parTrans" cxnId="{1D0ECECC-24BD-4D5E-AE17-92D5F1148043}">
      <dgm:prSet/>
      <dgm:spPr/>
      <dgm:t>
        <a:bodyPr/>
        <a:lstStyle/>
        <a:p>
          <a:endParaRPr lang="en-US"/>
        </a:p>
      </dgm:t>
    </dgm:pt>
    <dgm:pt modelId="{9C35C8ED-CB56-4A70-9FEF-BB7446DC6D77}" type="sibTrans" cxnId="{1D0ECECC-24BD-4D5E-AE17-92D5F1148043}">
      <dgm:prSet/>
      <dgm:spPr/>
      <dgm:t>
        <a:bodyPr/>
        <a:lstStyle/>
        <a:p>
          <a:endParaRPr lang="en-US"/>
        </a:p>
      </dgm:t>
    </dgm:pt>
    <dgm:pt modelId="{BFC660B8-3E56-4D2A-A9B2-3D590E53099E}">
      <dgm:prSet/>
      <dgm:spPr/>
      <dgm:t>
        <a:bodyPr/>
        <a:lstStyle/>
        <a:p>
          <a:r>
            <a:rPr lang="en-US"/>
            <a:t>#print("try")</a:t>
          </a:r>
        </a:p>
      </dgm:t>
    </dgm:pt>
    <dgm:pt modelId="{3AF91273-11CD-4F4B-A9AC-566D0CA97727}" type="parTrans" cxnId="{3BC903E0-AC56-49FC-ABA8-8ADA87953EED}">
      <dgm:prSet/>
      <dgm:spPr/>
      <dgm:t>
        <a:bodyPr/>
        <a:lstStyle/>
        <a:p>
          <a:endParaRPr lang="en-US"/>
        </a:p>
      </dgm:t>
    </dgm:pt>
    <dgm:pt modelId="{2FA3CB23-8458-48A7-A62E-474FB0E51BC3}" type="sibTrans" cxnId="{3BC903E0-AC56-49FC-ABA8-8ADA87953EED}">
      <dgm:prSet/>
      <dgm:spPr/>
      <dgm:t>
        <a:bodyPr/>
        <a:lstStyle/>
        <a:p>
          <a:endParaRPr lang="en-US"/>
        </a:p>
      </dgm:t>
    </dgm:pt>
    <dgm:pt modelId="{16679AED-87A5-4DEC-89E4-DD41B6CBED99}">
      <dgm:prSet/>
      <dgm:spPr/>
      <dgm:t>
        <a:bodyPr/>
        <a:lstStyle/>
        <a:p>
          <a:r>
            <a:rPr lang="en-US"/>
            <a:t>#Step -7</a:t>
          </a:r>
        </a:p>
      </dgm:t>
    </dgm:pt>
    <dgm:pt modelId="{9E175385-194A-46F7-BBB3-AD01979927F6}" type="parTrans" cxnId="{6327A024-5205-4BCB-9A80-35A2DFCBAAC5}">
      <dgm:prSet/>
      <dgm:spPr/>
      <dgm:t>
        <a:bodyPr/>
        <a:lstStyle/>
        <a:p>
          <a:endParaRPr lang="en-US"/>
        </a:p>
      </dgm:t>
    </dgm:pt>
    <dgm:pt modelId="{D7B2981C-9E87-495E-AE70-0456FCE846DA}" type="sibTrans" cxnId="{6327A024-5205-4BCB-9A80-35A2DFCBAAC5}">
      <dgm:prSet/>
      <dgm:spPr/>
      <dgm:t>
        <a:bodyPr/>
        <a:lstStyle/>
        <a:p>
          <a:endParaRPr lang="en-US"/>
        </a:p>
      </dgm:t>
    </dgm:pt>
    <dgm:pt modelId="{22B3CF22-0D10-470B-8A4A-57EF141A8CC5}">
      <dgm:prSet/>
      <dgm:spPr/>
      <dgm:t>
        <a:bodyPr/>
        <a:lstStyle/>
        <a:p>
          <a:r>
            <a:rPr lang="en-US"/>
            <a:t># Find contour with maximum area</a:t>
          </a:r>
        </a:p>
      </dgm:t>
    </dgm:pt>
    <dgm:pt modelId="{4354100E-90F0-4D77-B191-28B2DF0D72BB}" type="parTrans" cxnId="{379FDC06-833D-4AF9-A448-53E5346160A7}">
      <dgm:prSet/>
      <dgm:spPr/>
      <dgm:t>
        <a:bodyPr/>
        <a:lstStyle/>
        <a:p>
          <a:endParaRPr lang="en-US"/>
        </a:p>
      </dgm:t>
    </dgm:pt>
    <dgm:pt modelId="{BCD8FC86-F1D4-4299-BC71-0FAB602335EC}" type="sibTrans" cxnId="{379FDC06-833D-4AF9-A448-53E5346160A7}">
      <dgm:prSet/>
      <dgm:spPr/>
      <dgm:t>
        <a:bodyPr/>
        <a:lstStyle/>
        <a:p>
          <a:endParaRPr lang="en-US"/>
        </a:p>
      </dgm:t>
    </dgm:pt>
    <dgm:pt modelId="{607F1D31-C61F-4CEB-B82F-5C37BBF34251}">
      <dgm:prSet/>
      <dgm:spPr/>
      <dgm:t>
        <a:bodyPr/>
        <a:lstStyle/>
        <a:p>
          <a:r>
            <a:rPr lang="en-US"/>
            <a:t>cm = max(cnts, key=lambda x: cv2.contourArea(x))</a:t>
          </a:r>
        </a:p>
      </dgm:t>
    </dgm:pt>
    <dgm:pt modelId="{E43E9F50-8A35-40D0-AD09-C3BEF5B9E804}" type="parTrans" cxnId="{814F2DED-2DF4-40CA-A078-C69734807863}">
      <dgm:prSet/>
      <dgm:spPr/>
      <dgm:t>
        <a:bodyPr/>
        <a:lstStyle/>
        <a:p>
          <a:endParaRPr lang="en-US"/>
        </a:p>
      </dgm:t>
    </dgm:pt>
    <dgm:pt modelId="{F0714AB6-AD0E-4022-BD69-44517B935E91}" type="sibTrans" cxnId="{814F2DED-2DF4-40CA-A078-C69734807863}">
      <dgm:prSet/>
      <dgm:spPr/>
      <dgm:t>
        <a:bodyPr/>
        <a:lstStyle/>
        <a:p>
          <a:endParaRPr lang="en-US"/>
        </a:p>
      </dgm:t>
    </dgm:pt>
    <dgm:pt modelId="{0AF41564-7D70-4C4A-BD1F-216E0B1A775A}">
      <dgm:prSet/>
      <dgm:spPr/>
      <dgm:t>
        <a:bodyPr/>
        <a:lstStyle/>
        <a:p>
          <a:r>
            <a:rPr lang="en-US"/>
            <a:t>#print("C==",cnts)</a:t>
          </a:r>
        </a:p>
      </dgm:t>
    </dgm:pt>
    <dgm:pt modelId="{DE9A7CDC-0926-4E7A-9551-DE55D00CEE4D}" type="parTrans" cxnId="{B99BCBD0-4E02-46B3-A00B-198E4DE1748E}">
      <dgm:prSet/>
      <dgm:spPr/>
      <dgm:t>
        <a:bodyPr/>
        <a:lstStyle/>
        <a:p>
          <a:endParaRPr lang="en-US"/>
        </a:p>
      </dgm:t>
    </dgm:pt>
    <dgm:pt modelId="{B69D24B2-034C-4475-B41E-AEED178BA08E}" type="sibTrans" cxnId="{B99BCBD0-4E02-46B3-A00B-198E4DE1748E}">
      <dgm:prSet/>
      <dgm:spPr/>
      <dgm:t>
        <a:bodyPr/>
        <a:lstStyle/>
        <a:p>
          <a:endParaRPr lang="en-US"/>
        </a:p>
      </dgm:t>
    </dgm:pt>
    <dgm:pt modelId="{F175DB67-09C7-4C44-BB61-E54E0019AD03}">
      <dgm:prSet/>
      <dgm:spPr/>
      <dgm:t>
        <a:bodyPr/>
        <a:lstStyle/>
        <a:p>
          <a:r>
            <a:rPr lang="en-US"/>
            <a:t>epsilon = 0.0005*cv2.arcLength(cm,True)</a:t>
          </a:r>
        </a:p>
      </dgm:t>
    </dgm:pt>
    <dgm:pt modelId="{E9D6C2FA-6B57-4FC0-9106-EFB534FA7074}" type="parTrans" cxnId="{5850A8EC-6D87-4FDC-9E12-2543E5682EDF}">
      <dgm:prSet/>
      <dgm:spPr/>
      <dgm:t>
        <a:bodyPr/>
        <a:lstStyle/>
        <a:p>
          <a:endParaRPr lang="en-US"/>
        </a:p>
      </dgm:t>
    </dgm:pt>
    <dgm:pt modelId="{13B12034-5469-4BFF-AE49-B56B676C2B3F}" type="sibTrans" cxnId="{5850A8EC-6D87-4FDC-9E12-2543E5682EDF}">
      <dgm:prSet/>
      <dgm:spPr/>
      <dgm:t>
        <a:bodyPr/>
        <a:lstStyle/>
        <a:p>
          <a:endParaRPr lang="en-US"/>
        </a:p>
      </dgm:t>
    </dgm:pt>
    <dgm:pt modelId="{091ACB5A-7F2E-4007-8C8E-B9657BE6D5BA}" type="pres">
      <dgm:prSet presAssocID="{E4981652-C757-4F3D-99BB-90DA73FBF51B}" presName="vert0" presStyleCnt="0">
        <dgm:presLayoutVars>
          <dgm:dir/>
          <dgm:animOne val="branch"/>
          <dgm:animLvl val="lvl"/>
        </dgm:presLayoutVars>
      </dgm:prSet>
      <dgm:spPr/>
    </dgm:pt>
    <dgm:pt modelId="{FDE48C8B-2207-42BA-9B67-D995749DB696}" type="pres">
      <dgm:prSet presAssocID="{37753B1A-A1C9-480A-A47F-5C00968AAAC1}" presName="thickLine" presStyleLbl="alignNode1" presStyleIdx="0" presStyleCnt="20"/>
      <dgm:spPr/>
    </dgm:pt>
    <dgm:pt modelId="{99E00DF5-C7DC-4EED-B133-CB817D6A43CA}" type="pres">
      <dgm:prSet presAssocID="{37753B1A-A1C9-480A-A47F-5C00968AAAC1}" presName="horz1" presStyleCnt="0"/>
      <dgm:spPr/>
    </dgm:pt>
    <dgm:pt modelId="{4857FB01-4099-429B-B9C6-E313EAF82251}" type="pres">
      <dgm:prSet presAssocID="{37753B1A-A1C9-480A-A47F-5C00968AAAC1}" presName="tx1" presStyleLbl="revTx" presStyleIdx="0" presStyleCnt="20"/>
      <dgm:spPr/>
    </dgm:pt>
    <dgm:pt modelId="{F6A5DA17-158B-46B4-B87A-B0CB3E2658E7}" type="pres">
      <dgm:prSet presAssocID="{37753B1A-A1C9-480A-A47F-5C00968AAAC1}" presName="vert1" presStyleCnt="0"/>
      <dgm:spPr/>
    </dgm:pt>
    <dgm:pt modelId="{1A99872B-6E6D-4C9B-85D5-F678739182F6}" type="pres">
      <dgm:prSet presAssocID="{9220EC57-C7F6-482C-8AE1-F5797DDB0FF8}" presName="thickLine" presStyleLbl="alignNode1" presStyleIdx="1" presStyleCnt="20"/>
      <dgm:spPr/>
    </dgm:pt>
    <dgm:pt modelId="{6788DC1B-0F4A-4B7B-9371-FBEEC94460E6}" type="pres">
      <dgm:prSet presAssocID="{9220EC57-C7F6-482C-8AE1-F5797DDB0FF8}" presName="horz1" presStyleCnt="0"/>
      <dgm:spPr/>
    </dgm:pt>
    <dgm:pt modelId="{3B11201C-D5DE-487F-B5C1-40215EBADE56}" type="pres">
      <dgm:prSet presAssocID="{9220EC57-C7F6-482C-8AE1-F5797DDB0FF8}" presName="tx1" presStyleLbl="revTx" presStyleIdx="1" presStyleCnt="20"/>
      <dgm:spPr/>
    </dgm:pt>
    <dgm:pt modelId="{A3AE5E33-1DB5-49F1-9310-B0DDB4C85F0F}" type="pres">
      <dgm:prSet presAssocID="{9220EC57-C7F6-482C-8AE1-F5797DDB0FF8}" presName="vert1" presStyleCnt="0"/>
      <dgm:spPr/>
    </dgm:pt>
    <dgm:pt modelId="{6799DDD7-CB7A-4997-A48B-00B2706454CE}" type="pres">
      <dgm:prSet presAssocID="{C784428D-8744-460D-AB58-9F4C529AB5DC}" presName="thickLine" presStyleLbl="alignNode1" presStyleIdx="2" presStyleCnt="20"/>
      <dgm:spPr/>
    </dgm:pt>
    <dgm:pt modelId="{006FD7A6-11FB-4C11-BC32-C02D0491432E}" type="pres">
      <dgm:prSet presAssocID="{C784428D-8744-460D-AB58-9F4C529AB5DC}" presName="horz1" presStyleCnt="0"/>
      <dgm:spPr/>
    </dgm:pt>
    <dgm:pt modelId="{E760BD92-6524-44F1-AAC1-A3E068C69F5E}" type="pres">
      <dgm:prSet presAssocID="{C784428D-8744-460D-AB58-9F4C529AB5DC}" presName="tx1" presStyleLbl="revTx" presStyleIdx="2" presStyleCnt="20"/>
      <dgm:spPr/>
    </dgm:pt>
    <dgm:pt modelId="{FEC37A49-42FC-4951-A5BF-E0563F486A83}" type="pres">
      <dgm:prSet presAssocID="{C784428D-8744-460D-AB58-9F4C529AB5DC}" presName="vert1" presStyleCnt="0"/>
      <dgm:spPr/>
    </dgm:pt>
    <dgm:pt modelId="{BC3BAFAB-64DA-4E74-AE02-C80FBE555FE6}" type="pres">
      <dgm:prSet presAssocID="{F38103AE-22D8-423C-974B-BA5B550EF278}" presName="thickLine" presStyleLbl="alignNode1" presStyleIdx="3" presStyleCnt="20"/>
      <dgm:spPr/>
    </dgm:pt>
    <dgm:pt modelId="{0CE74B28-EBD3-45C4-B0E7-E6CC8407C7F5}" type="pres">
      <dgm:prSet presAssocID="{F38103AE-22D8-423C-974B-BA5B550EF278}" presName="horz1" presStyleCnt="0"/>
      <dgm:spPr/>
    </dgm:pt>
    <dgm:pt modelId="{1BA43839-06BA-4983-9895-E0995F912650}" type="pres">
      <dgm:prSet presAssocID="{F38103AE-22D8-423C-974B-BA5B550EF278}" presName="tx1" presStyleLbl="revTx" presStyleIdx="3" presStyleCnt="20"/>
      <dgm:spPr/>
    </dgm:pt>
    <dgm:pt modelId="{7F5B6A04-8F13-4CD8-9170-5AD2307E9883}" type="pres">
      <dgm:prSet presAssocID="{F38103AE-22D8-423C-974B-BA5B550EF278}" presName="vert1" presStyleCnt="0"/>
      <dgm:spPr/>
    </dgm:pt>
    <dgm:pt modelId="{4534D483-D2E1-40A7-8887-478BF4576471}" type="pres">
      <dgm:prSet presAssocID="{E6021606-8A48-4815-B032-C54836EAE3C8}" presName="thickLine" presStyleLbl="alignNode1" presStyleIdx="4" presStyleCnt="20"/>
      <dgm:spPr/>
    </dgm:pt>
    <dgm:pt modelId="{62120C1D-CA22-408D-987C-F3BA8EC6BC53}" type="pres">
      <dgm:prSet presAssocID="{E6021606-8A48-4815-B032-C54836EAE3C8}" presName="horz1" presStyleCnt="0"/>
      <dgm:spPr/>
    </dgm:pt>
    <dgm:pt modelId="{5D194600-9E24-4441-8B51-8A5CE726A0D0}" type="pres">
      <dgm:prSet presAssocID="{E6021606-8A48-4815-B032-C54836EAE3C8}" presName="tx1" presStyleLbl="revTx" presStyleIdx="4" presStyleCnt="20"/>
      <dgm:spPr/>
    </dgm:pt>
    <dgm:pt modelId="{582137F0-DD50-4B63-ACCA-5487E1A6E143}" type="pres">
      <dgm:prSet presAssocID="{E6021606-8A48-4815-B032-C54836EAE3C8}" presName="vert1" presStyleCnt="0"/>
      <dgm:spPr/>
    </dgm:pt>
    <dgm:pt modelId="{D876734B-408A-4AFF-9158-1A9FC0E19F5A}" type="pres">
      <dgm:prSet presAssocID="{6BB4C7D0-C815-4281-A726-37C59957F724}" presName="thickLine" presStyleLbl="alignNode1" presStyleIdx="5" presStyleCnt="20"/>
      <dgm:spPr/>
    </dgm:pt>
    <dgm:pt modelId="{1DADBBB7-824D-4964-98DF-BA7C22BF3555}" type="pres">
      <dgm:prSet presAssocID="{6BB4C7D0-C815-4281-A726-37C59957F724}" presName="horz1" presStyleCnt="0"/>
      <dgm:spPr/>
    </dgm:pt>
    <dgm:pt modelId="{1AEDF231-7008-44BB-B3C9-690B674A8093}" type="pres">
      <dgm:prSet presAssocID="{6BB4C7D0-C815-4281-A726-37C59957F724}" presName="tx1" presStyleLbl="revTx" presStyleIdx="5" presStyleCnt="20"/>
      <dgm:spPr/>
    </dgm:pt>
    <dgm:pt modelId="{FFF7A356-8E17-48CE-9963-E79B6CD90C25}" type="pres">
      <dgm:prSet presAssocID="{6BB4C7D0-C815-4281-A726-37C59957F724}" presName="vert1" presStyleCnt="0"/>
      <dgm:spPr/>
    </dgm:pt>
    <dgm:pt modelId="{C7825A2F-E9DB-4768-989F-F95A8EDC5872}" type="pres">
      <dgm:prSet presAssocID="{1E98AF27-7994-46DB-966F-38E29E2B7CFA}" presName="thickLine" presStyleLbl="alignNode1" presStyleIdx="6" presStyleCnt="20"/>
      <dgm:spPr/>
    </dgm:pt>
    <dgm:pt modelId="{1E866CA9-7F53-490A-BB85-4CC64BBB249C}" type="pres">
      <dgm:prSet presAssocID="{1E98AF27-7994-46DB-966F-38E29E2B7CFA}" presName="horz1" presStyleCnt="0"/>
      <dgm:spPr/>
    </dgm:pt>
    <dgm:pt modelId="{37C20F99-8DC8-4AB5-B9F8-C0047E24078B}" type="pres">
      <dgm:prSet presAssocID="{1E98AF27-7994-46DB-966F-38E29E2B7CFA}" presName="tx1" presStyleLbl="revTx" presStyleIdx="6" presStyleCnt="20"/>
      <dgm:spPr/>
    </dgm:pt>
    <dgm:pt modelId="{73DE997D-40E8-4BDF-8BFA-FB745871E45D}" type="pres">
      <dgm:prSet presAssocID="{1E98AF27-7994-46DB-966F-38E29E2B7CFA}" presName="vert1" presStyleCnt="0"/>
      <dgm:spPr/>
    </dgm:pt>
    <dgm:pt modelId="{11C73988-B725-4333-9228-DAEA5B80C8F9}" type="pres">
      <dgm:prSet presAssocID="{22CCD415-151A-4FE7-8E4A-C4C23277D8BA}" presName="thickLine" presStyleLbl="alignNode1" presStyleIdx="7" presStyleCnt="20"/>
      <dgm:spPr/>
    </dgm:pt>
    <dgm:pt modelId="{CD530D73-A1D7-4A25-ABFB-F19384DC4112}" type="pres">
      <dgm:prSet presAssocID="{22CCD415-151A-4FE7-8E4A-C4C23277D8BA}" presName="horz1" presStyleCnt="0"/>
      <dgm:spPr/>
    </dgm:pt>
    <dgm:pt modelId="{9A145D05-1ADF-4C6F-95BD-3ED2534DDADF}" type="pres">
      <dgm:prSet presAssocID="{22CCD415-151A-4FE7-8E4A-C4C23277D8BA}" presName="tx1" presStyleLbl="revTx" presStyleIdx="7" presStyleCnt="20"/>
      <dgm:spPr/>
    </dgm:pt>
    <dgm:pt modelId="{EF3697E2-01D1-4DE8-8B3A-6B30D8FDB42A}" type="pres">
      <dgm:prSet presAssocID="{22CCD415-151A-4FE7-8E4A-C4C23277D8BA}" presName="vert1" presStyleCnt="0"/>
      <dgm:spPr/>
    </dgm:pt>
    <dgm:pt modelId="{BF9101BB-415A-4D5E-9D99-79C52CCCB449}" type="pres">
      <dgm:prSet presAssocID="{C0EF8CF7-51D6-42AD-95B5-AB27B7AE392C}" presName="thickLine" presStyleLbl="alignNode1" presStyleIdx="8" presStyleCnt="20"/>
      <dgm:spPr/>
    </dgm:pt>
    <dgm:pt modelId="{686811CC-F14D-4B37-AFC6-6F0E987D2016}" type="pres">
      <dgm:prSet presAssocID="{C0EF8CF7-51D6-42AD-95B5-AB27B7AE392C}" presName="horz1" presStyleCnt="0"/>
      <dgm:spPr/>
    </dgm:pt>
    <dgm:pt modelId="{F6C9B935-E3DA-42FA-83DE-441346EFAD67}" type="pres">
      <dgm:prSet presAssocID="{C0EF8CF7-51D6-42AD-95B5-AB27B7AE392C}" presName="tx1" presStyleLbl="revTx" presStyleIdx="8" presStyleCnt="20"/>
      <dgm:spPr/>
    </dgm:pt>
    <dgm:pt modelId="{5D8B4109-4D59-46D3-ADD2-5D96A45E2FF5}" type="pres">
      <dgm:prSet presAssocID="{C0EF8CF7-51D6-42AD-95B5-AB27B7AE392C}" presName="vert1" presStyleCnt="0"/>
      <dgm:spPr/>
    </dgm:pt>
    <dgm:pt modelId="{E26C21E3-7132-47F1-83A0-A77E4E4930C5}" type="pres">
      <dgm:prSet presAssocID="{34AB22D1-F39E-4438-B709-9DAD776944CA}" presName="thickLine" presStyleLbl="alignNode1" presStyleIdx="9" presStyleCnt="20"/>
      <dgm:spPr/>
    </dgm:pt>
    <dgm:pt modelId="{03F3172C-3CB3-4238-BD00-20327F520101}" type="pres">
      <dgm:prSet presAssocID="{34AB22D1-F39E-4438-B709-9DAD776944CA}" presName="horz1" presStyleCnt="0"/>
      <dgm:spPr/>
    </dgm:pt>
    <dgm:pt modelId="{1449768F-B18D-4ED5-B9E8-4A85C04EF6CF}" type="pres">
      <dgm:prSet presAssocID="{34AB22D1-F39E-4438-B709-9DAD776944CA}" presName="tx1" presStyleLbl="revTx" presStyleIdx="9" presStyleCnt="20"/>
      <dgm:spPr/>
    </dgm:pt>
    <dgm:pt modelId="{89B5301F-7876-4FDA-B140-964E4762BDB3}" type="pres">
      <dgm:prSet presAssocID="{34AB22D1-F39E-4438-B709-9DAD776944CA}" presName="vert1" presStyleCnt="0"/>
      <dgm:spPr/>
    </dgm:pt>
    <dgm:pt modelId="{A5ECC324-1FE8-4565-BCCE-42577912BAB1}" type="pres">
      <dgm:prSet presAssocID="{687D9F02-717E-4DA5-9562-B4138064BA24}" presName="thickLine" presStyleLbl="alignNode1" presStyleIdx="10" presStyleCnt="20"/>
      <dgm:spPr/>
    </dgm:pt>
    <dgm:pt modelId="{89D0AD91-4966-49CA-B5E5-0B2556344892}" type="pres">
      <dgm:prSet presAssocID="{687D9F02-717E-4DA5-9562-B4138064BA24}" presName="horz1" presStyleCnt="0"/>
      <dgm:spPr/>
    </dgm:pt>
    <dgm:pt modelId="{0D784E13-2FD5-449B-92B0-B40762025545}" type="pres">
      <dgm:prSet presAssocID="{687D9F02-717E-4DA5-9562-B4138064BA24}" presName="tx1" presStyleLbl="revTx" presStyleIdx="10" presStyleCnt="20"/>
      <dgm:spPr/>
    </dgm:pt>
    <dgm:pt modelId="{45D939E3-7B77-47C4-A52E-1D5E70616218}" type="pres">
      <dgm:prSet presAssocID="{687D9F02-717E-4DA5-9562-B4138064BA24}" presName="vert1" presStyleCnt="0"/>
      <dgm:spPr/>
    </dgm:pt>
    <dgm:pt modelId="{BF2BB642-C71E-41D3-B1B9-77FDFA6E10ED}" type="pres">
      <dgm:prSet presAssocID="{06F1378F-A918-4699-BCA6-49CC75FC74D3}" presName="thickLine" presStyleLbl="alignNode1" presStyleIdx="11" presStyleCnt="20"/>
      <dgm:spPr/>
    </dgm:pt>
    <dgm:pt modelId="{168D5295-02BA-45C5-B6DE-EB8670D2E734}" type="pres">
      <dgm:prSet presAssocID="{06F1378F-A918-4699-BCA6-49CC75FC74D3}" presName="horz1" presStyleCnt="0"/>
      <dgm:spPr/>
    </dgm:pt>
    <dgm:pt modelId="{51BEA867-B01A-4912-A88C-80B6A21B6134}" type="pres">
      <dgm:prSet presAssocID="{06F1378F-A918-4699-BCA6-49CC75FC74D3}" presName="tx1" presStyleLbl="revTx" presStyleIdx="11" presStyleCnt="20"/>
      <dgm:spPr/>
    </dgm:pt>
    <dgm:pt modelId="{141619EF-78A8-4A88-8550-92EC77C1F002}" type="pres">
      <dgm:prSet presAssocID="{06F1378F-A918-4699-BCA6-49CC75FC74D3}" presName="vert1" presStyleCnt="0"/>
      <dgm:spPr/>
    </dgm:pt>
    <dgm:pt modelId="{A8713C72-4EC2-4DD7-8B95-5D31D0E80F73}" type="pres">
      <dgm:prSet presAssocID="{DE5CB735-4D60-4418-B9C6-99DFB75A0BA5}" presName="thickLine" presStyleLbl="alignNode1" presStyleIdx="12" presStyleCnt="20"/>
      <dgm:spPr/>
    </dgm:pt>
    <dgm:pt modelId="{3012784A-DB54-4EE4-AFBB-9505EA8F9BAB}" type="pres">
      <dgm:prSet presAssocID="{DE5CB735-4D60-4418-B9C6-99DFB75A0BA5}" presName="horz1" presStyleCnt="0"/>
      <dgm:spPr/>
    </dgm:pt>
    <dgm:pt modelId="{54663496-F00E-4E91-B840-932EB335F3AA}" type="pres">
      <dgm:prSet presAssocID="{DE5CB735-4D60-4418-B9C6-99DFB75A0BA5}" presName="tx1" presStyleLbl="revTx" presStyleIdx="12" presStyleCnt="20"/>
      <dgm:spPr/>
    </dgm:pt>
    <dgm:pt modelId="{77C0B14A-E24B-4F62-95FE-FFF4F46015DB}" type="pres">
      <dgm:prSet presAssocID="{DE5CB735-4D60-4418-B9C6-99DFB75A0BA5}" presName="vert1" presStyleCnt="0"/>
      <dgm:spPr/>
    </dgm:pt>
    <dgm:pt modelId="{3C7805D0-27FF-4FA2-82B5-12F6EB257861}" type="pres">
      <dgm:prSet presAssocID="{71D3712C-3A42-4F00-B5B6-4D06234A6378}" presName="thickLine" presStyleLbl="alignNode1" presStyleIdx="13" presStyleCnt="20"/>
      <dgm:spPr/>
    </dgm:pt>
    <dgm:pt modelId="{D9BC8186-1516-48AF-9C09-DBE95D36F163}" type="pres">
      <dgm:prSet presAssocID="{71D3712C-3A42-4F00-B5B6-4D06234A6378}" presName="horz1" presStyleCnt="0"/>
      <dgm:spPr/>
    </dgm:pt>
    <dgm:pt modelId="{52411145-564B-426A-884D-EA7A098BD9F3}" type="pres">
      <dgm:prSet presAssocID="{71D3712C-3A42-4F00-B5B6-4D06234A6378}" presName="tx1" presStyleLbl="revTx" presStyleIdx="13" presStyleCnt="20"/>
      <dgm:spPr/>
    </dgm:pt>
    <dgm:pt modelId="{61FD89DF-488A-4B1A-864B-BCA745A9BAFD}" type="pres">
      <dgm:prSet presAssocID="{71D3712C-3A42-4F00-B5B6-4D06234A6378}" presName="vert1" presStyleCnt="0"/>
      <dgm:spPr/>
    </dgm:pt>
    <dgm:pt modelId="{4A02324B-4F24-4E0C-9CC2-F14CCB9EA3C0}" type="pres">
      <dgm:prSet presAssocID="{BFC660B8-3E56-4D2A-A9B2-3D590E53099E}" presName="thickLine" presStyleLbl="alignNode1" presStyleIdx="14" presStyleCnt="20"/>
      <dgm:spPr/>
    </dgm:pt>
    <dgm:pt modelId="{1EC5201C-12DD-4B89-9086-4BDF05DAFE8B}" type="pres">
      <dgm:prSet presAssocID="{BFC660B8-3E56-4D2A-A9B2-3D590E53099E}" presName="horz1" presStyleCnt="0"/>
      <dgm:spPr/>
    </dgm:pt>
    <dgm:pt modelId="{841C0CA2-951F-45C3-9E91-303752D7F7BD}" type="pres">
      <dgm:prSet presAssocID="{BFC660B8-3E56-4D2A-A9B2-3D590E53099E}" presName="tx1" presStyleLbl="revTx" presStyleIdx="14" presStyleCnt="20"/>
      <dgm:spPr/>
    </dgm:pt>
    <dgm:pt modelId="{270333A0-CB6D-47C9-BD72-0FE2E16357BD}" type="pres">
      <dgm:prSet presAssocID="{BFC660B8-3E56-4D2A-A9B2-3D590E53099E}" presName="vert1" presStyleCnt="0"/>
      <dgm:spPr/>
    </dgm:pt>
    <dgm:pt modelId="{A241EADC-E48F-4560-8A94-9DE23A4D776C}" type="pres">
      <dgm:prSet presAssocID="{16679AED-87A5-4DEC-89E4-DD41B6CBED99}" presName="thickLine" presStyleLbl="alignNode1" presStyleIdx="15" presStyleCnt="20"/>
      <dgm:spPr/>
    </dgm:pt>
    <dgm:pt modelId="{61004793-23C8-4638-A945-E573368A28EC}" type="pres">
      <dgm:prSet presAssocID="{16679AED-87A5-4DEC-89E4-DD41B6CBED99}" presName="horz1" presStyleCnt="0"/>
      <dgm:spPr/>
    </dgm:pt>
    <dgm:pt modelId="{572A7E1E-A0A7-49E6-AB7A-F9073A15DCE4}" type="pres">
      <dgm:prSet presAssocID="{16679AED-87A5-4DEC-89E4-DD41B6CBED99}" presName="tx1" presStyleLbl="revTx" presStyleIdx="15" presStyleCnt="20"/>
      <dgm:spPr/>
    </dgm:pt>
    <dgm:pt modelId="{2C14B3BA-E017-410B-B039-806CB5DDE7F6}" type="pres">
      <dgm:prSet presAssocID="{16679AED-87A5-4DEC-89E4-DD41B6CBED99}" presName="vert1" presStyleCnt="0"/>
      <dgm:spPr/>
    </dgm:pt>
    <dgm:pt modelId="{2F51BA59-D39A-45EC-A64F-1D2D5F2AD2EF}" type="pres">
      <dgm:prSet presAssocID="{22B3CF22-0D10-470B-8A4A-57EF141A8CC5}" presName="thickLine" presStyleLbl="alignNode1" presStyleIdx="16" presStyleCnt="20"/>
      <dgm:spPr/>
    </dgm:pt>
    <dgm:pt modelId="{1F502026-6D88-4A28-9658-64626F22F9C3}" type="pres">
      <dgm:prSet presAssocID="{22B3CF22-0D10-470B-8A4A-57EF141A8CC5}" presName="horz1" presStyleCnt="0"/>
      <dgm:spPr/>
    </dgm:pt>
    <dgm:pt modelId="{45B8E637-4D3F-4313-B4A9-DDF3E50438D7}" type="pres">
      <dgm:prSet presAssocID="{22B3CF22-0D10-470B-8A4A-57EF141A8CC5}" presName="tx1" presStyleLbl="revTx" presStyleIdx="16" presStyleCnt="20"/>
      <dgm:spPr/>
    </dgm:pt>
    <dgm:pt modelId="{47F188DE-B7E6-445A-AADD-50E8DF974A4E}" type="pres">
      <dgm:prSet presAssocID="{22B3CF22-0D10-470B-8A4A-57EF141A8CC5}" presName="vert1" presStyleCnt="0"/>
      <dgm:spPr/>
    </dgm:pt>
    <dgm:pt modelId="{E0E7A965-239F-44A5-992D-05055D42DA6E}" type="pres">
      <dgm:prSet presAssocID="{607F1D31-C61F-4CEB-B82F-5C37BBF34251}" presName="thickLine" presStyleLbl="alignNode1" presStyleIdx="17" presStyleCnt="20"/>
      <dgm:spPr/>
    </dgm:pt>
    <dgm:pt modelId="{86B2C010-3864-4FAA-BE31-7C05CAA6883E}" type="pres">
      <dgm:prSet presAssocID="{607F1D31-C61F-4CEB-B82F-5C37BBF34251}" presName="horz1" presStyleCnt="0"/>
      <dgm:spPr/>
    </dgm:pt>
    <dgm:pt modelId="{B5728E57-EE3F-4ED4-8D7C-29E51E5A8651}" type="pres">
      <dgm:prSet presAssocID="{607F1D31-C61F-4CEB-B82F-5C37BBF34251}" presName="tx1" presStyleLbl="revTx" presStyleIdx="17" presStyleCnt="20"/>
      <dgm:spPr/>
    </dgm:pt>
    <dgm:pt modelId="{26207A85-570F-48A8-99CF-65E8A7BFC462}" type="pres">
      <dgm:prSet presAssocID="{607F1D31-C61F-4CEB-B82F-5C37BBF34251}" presName="vert1" presStyleCnt="0"/>
      <dgm:spPr/>
    </dgm:pt>
    <dgm:pt modelId="{754ED1B6-17CF-4B55-8E6D-2B16DAB95C32}" type="pres">
      <dgm:prSet presAssocID="{0AF41564-7D70-4C4A-BD1F-216E0B1A775A}" presName="thickLine" presStyleLbl="alignNode1" presStyleIdx="18" presStyleCnt="20"/>
      <dgm:spPr/>
    </dgm:pt>
    <dgm:pt modelId="{DA952CC7-5219-440E-8C7C-1CB636F4FCA7}" type="pres">
      <dgm:prSet presAssocID="{0AF41564-7D70-4C4A-BD1F-216E0B1A775A}" presName="horz1" presStyleCnt="0"/>
      <dgm:spPr/>
    </dgm:pt>
    <dgm:pt modelId="{80C0AAD2-0D02-4FDB-AE8C-64C8578E9BBC}" type="pres">
      <dgm:prSet presAssocID="{0AF41564-7D70-4C4A-BD1F-216E0B1A775A}" presName="tx1" presStyleLbl="revTx" presStyleIdx="18" presStyleCnt="20"/>
      <dgm:spPr/>
    </dgm:pt>
    <dgm:pt modelId="{DBB42020-E149-4CC4-BB4E-13DA7AE94477}" type="pres">
      <dgm:prSet presAssocID="{0AF41564-7D70-4C4A-BD1F-216E0B1A775A}" presName="vert1" presStyleCnt="0"/>
      <dgm:spPr/>
    </dgm:pt>
    <dgm:pt modelId="{76A95090-F481-41BA-A00B-3D4BF69D8C7A}" type="pres">
      <dgm:prSet presAssocID="{F175DB67-09C7-4C44-BB61-E54E0019AD03}" presName="thickLine" presStyleLbl="alignNode1" presStyleIdx="19" presStyleCnt="20"/>
      <dgm:spPr/>
    </dgm:pt>
    <dgm:pt modelId="{CA1DF343-E550-4C25-A9B2-9677A9B3EA0F}" type="pres">
      <dgm:prSet presAssocID="{F175DB67-09C7-4C44-BB61-E54E0019AD03}" presName="horz1" presStyleCnt="0"/>
      <dgm:spPr/>
    </dgm:pt>
    <dgm:pt modelId="{BFE299A4-81AD-4328-A7E6-2FCAAA42BF8B}" type="pres">
      <dgm:prSet presAssocID="{F175DB67-09C7-4C44-BB61-E54E0019AD03}" presName="tx1" presStyleLbl="revTx" presStyleIdx="19" presStyleCnt="20"/>
      <dgm:spPr/>
    </dgm:pt>
    <dgm:pt modelId="{A10B52FD-DD1C-4981-8B4C-D913B0166B83}" type="pres">
      <dgm:prSet presAssocID="{F175DB67-09C7-4C44-BB61-E54E0019AD03}" presName="vert1" presStyleCnt="0"/>
      <dgm:spPr/>
    </dgm:pt>
  </dgm:ptLst>
  <dgm:cxnLst>
    <dgm:cxn modelId="{37966D01-3284-4E60-BEB4-8019A896BEB9}" srcId="{E4981652-C757-4F3D-99BB-90DA73FBF51B}" destId="{C0EF8CF7-51D6-42AD-95B5-AB27B7AE392C}" srcOrd="8" destOrd="0" parTransId="{486C8911-AEE5-486E-B886-28C4CAEC1B72}" sibTransId="{472211BE-592B-4452-AFCF-233C1AC35991}"/>
    <dgm:cxn modelId="{6A6C9A03-8F3A-433F-A2CF-C4629F8ABC14}" srcId="{E4981652-C757-4F3D-99BB-90DA73FBF51B}" destId="{22CCD415-151A-4FE7-8E4A-C4C23277D8BA}" srcOrd="7" destOrd="0" parTransId="{B2391C54-CF8F-4FA5-A834-3A63A62E6924}" sibTransId="{6B427FA3-D666-4DD3-99FE-7E733A33C756}"/>
    <dgm:cxn modelId="{379FDC06-833D-4AF9-A448-53E5346160A7}" srcId="{E4981652-C757-4F3D-99BB-90DA73FBF51B}" destId="{22B3CF22-0D10-470B-8A4A-57EF141A8CC5}" srcOrd="16" destOrd="0" parTransId="{4354100E-90F0-4D77-B191-28B2DF0D72BB}" sibTransId="{BCD8FC86-F1D4-4299-BC71-0FAB602335EC}"/>
    <dgm:cxn modelId="{F61DF20A-7BB4-485F-9E06-809F42FF9D46}" type="presOf" srcId="{22B3CF22-0D10-470B-8A4A-57EF141A8CC5}" destId="{45B8E637-4D3F-4313-B4A9-DDF3E50438D7}" srcOrd="0" destOrd="0" presId="urn:microsoft.com/office/officeart/2008/layout/LinedList"/>
    <dgm:cxn modelId="{F7F53017-F3B2-4DB7-99AA-255DD715D04B}" srcId="{E4981652-C757-4F3D-99BB-90DA73FBF51B}" destId="{C784428D-8744-460D-AB58-9F4C529AB5DC}" srcOrd="2" destOrd="0" parTransId="{53750849-11F0-41A8-A57F-5262ACA57A3E}" sibTransId="{8341AFF6-2D34-45A0-9D50-0AA9E24C7868}"/>
    <dgm:cxn modelId="{6327A024-5205-4BCB-9A80-35A2DFCBAAC5}" srcId="{E4981652-C757-4F3D-99BB-90DA73FBF51B}" destId="{16679AED-87A5-4DEC-89E4-DD41B6CBED99}" srcOrd="15" destOrd="0" parTransId="{9E175385-194A-46F7-BBB3-AD01979927F6}" sibTransId="{D7B2981C-9E87-495E-AE70-0456FCE846DA}"/>
    <dgm:cxn modelId="{477AE32B-3F47-4DFE-A7FC-89DF72520CD0}" srcId="{E4981652-C757-4F3D-99BB-90DA73FBF51B}" destId="{E6021606-8A48-4815-B032-C54836EAE3C8}" srcOrd="4" destOrd="0" parTransId="{9BE0B7A8-22B0-44A6-8751-4F274FD4F3CF}" sibTransId="{F83A1C7D-0151-49AE-85CF-A81693DAB3AB}"/>
    <dgm:cxn modelId="{4E1C2F2F-F6AF-46E8-85B8-DC356B1C7CB8}" type="presOf" srcId="{E4981652-C757-4F3D-99BB-90DA73FBF51B}" destId="{091ACB5A-7F2E-4007-8C8E-B9657BE6D5BA}" srcOrd="0" destOrd="0" presId="urn:microsoft.com/office/officeart/2008/layout/LinedList"/>
    <dgm:cxn modelId="{71A5783E-20DA-457B-BDE3-2B12D3DF5D97}" type="presOf" srcId="{9220EC57-C7F6-482C-8AE1-F5797DDB0FF8}" destId="{3B11201C-D5DE-487F-B5C1-40215EBADE56}" srcOrd="0" destOrd="0" presId="urn:microsoft.com/office/officeart/2008/layout/LinedList"/>
    <dgm:cxn modelId="{8C0FDF5B-27CC-4AC3-B9C3-447386862486}" type="presOf" srcId="{607F1D31-C61F-4CEB-B82F-5C37BBF34251}" destId="{B5728E57-EE3F-4ED4-8D7C-29E51E5A8651}" srcOrd="0" destOrd="0" presId="urn:microsoft.com/office/officeart/2008/layout/LinedList"/>
    <dgm:cxn modelId="{13010E5E-9A4A-4117-A2E8-6D6C12B29506}" srcId="{E4981652-C757-4F3D-99BB-90DA73FBF51B}" destId="{F38103AE-22D8-423C-974B-BA5B550EF278}" srcOrd="3" destOrd="0" parTransId="{ECFDF832-FBE8-4F54-B4B8-6D96D45854AC}" sibTransId="{66F38AB5-A900-4264-83E6-99636A9396AE}"/>
    <dgm:cxn modelId="{44A4F75F-68DB-44C7-BF85-2DB1EB7F8CED}" type="presOf" srcId="{0AF41564-7D70-4C4A-BD1F-216E0B1A775A}" destId="{80C0AAD2-0D02-4FDB-AE8C-64C8578E9BBC}" srcOrd="0" destOrd="0" presId="urn:microsoft.com/office/officeart/2008/layout/LinedList"/>
    <dgm:cxn modelId="{AC3FE142-46C4-4DC1-8A3D-5C28F49590C1}" type="presOf" srcId="{DE5CB735-4D60-4418-B9C6-99DFB75A0BA5}" destId="{54663496-F00E-4E91-B840-932EB335F3AA}" srcOrd="0" destOrd="0" presId="urn:microsoft.com/office/officeart/2008/layout/LinedList"/>
    <dgm:cxn modelId="{C033DA6D-AE44-4F2D-B426-D862971B2415}" srcId="{E4981652-C757-4F3D-99BB-90DA73FBF51B}" destId="{DE5CB735-4D60-4418-B9C6-99DFB75A0BA5}" srcOrd="12" destOrd="0" parTransId="{5A064C95-2668-45BD-A906-917F3C6AD17F}" sibTransId="{963AC0C6-498B-441A-B81E-C19B97FB03B2}"/>
    <dgm:cxn modelId="{4EAD9370-6C65-4CB1-84D9-221E245682F5}" type="presOf" srcId="{71D3712C-3A42-4F00-B5B6-4D06234A6378}" destId="{52411145-564B-426A-884D-EA7A098BD9F3}" srcOrd="0" destOrd="0" presId="urn:microsoft.com/office/officeart/2008/layout/LinedList"/>
    <dgm:cxn modelId="{EC66D450-C406-4EED-A207-E7C838F02767}" type="presOf" srcId="{16679AED-87A5-4DEC-89E4-DD41B6CBED99}" destId="{572A7E1E-A0A7-49E6-AB7A-F9073A15DCE4}" srcOrd="0" destOrd="0" presId="urn:microsoft.com/office/officeart/2008/layout/LinedList"/>
    <dgm:cxn modelId="{0B7CBB72-21CF-4C58-85C0-B9D1804A8AE6}" type="presOf" srcId="{F38103AE-22D8-423C-974B-BA5B550EF278}" destId="{1BA43839-06BA-4983-9895-E0995F912650}" srcOrd="0" destOrd="0" presId="urn:microsoft.com/office/officeart/2008/layout/LinedList"/>
    <dgm:cxn modelId="{8CCF7A53-982E-4E55-9ABE-83E9A358FA85}" type="presOf" srcId="{34AB22D1-F39E-4438-B709-9DAD776944CA}" destId="{1449768F-B18D-4ED5-B9E8-4A85C04EF6CF}" srcOrd="0" destOrd="0" presId="urn:microsoft.com/office/officeart/2008/layout/LinedList"/>
    <dgm:cxn modelId="{55EB7979-EB0D-424D-B3E2-659576CD7EC7}" type="presOf" srcId="{C0EF8CF7-51D6-42AD-95B5-AB27B7AE392C}" destId="{F6C9B935-E3DA-42FA-83DE-441346EFAD67}" srcOrd="0" destOrd="0" presId="urn:microsoft.com/office/officeart/2008/layout/LinedList"/>
    <dgm:cxn modelId="{F9A2447C-91FE-4D40-A7C0-162ECCC8BEAD}" type="presOf" srcId="{37753B1A-A1C9-480A-A47F-5C00968AAAC1}" destId="{4857FB01-4099-429B-B9C6-E313EAF82251}" srcOrd="0" destOrd="0" presId="urn:microsoft.com/office/officeart/2008/layout/LinedList"/>
    <dgm:cxn modelId="{CDFCC97D-FE60-4CB8-918E-E857A3FD9CA1}" srcId="{E4981652-C757-4F3D-99BB-90DA73FBF51B}" destId="{37753B1A-A1C9-480A-A47F-5C00968AAAC1}" srcOrd="0" destOrd="0" parTransId="{5BAF3480-C26F-4707-A4AF-DAF6A086C46D}" sibTransId="{8DD88172-1062-481A-B77D-06B16CDD7B79}"/>
    <dgm:cxn modelId="{1331BC7F-1E1B-4BE2-804D-A80C36ACBE81}" srcId="{E4981652-C757-4F3D-99BB-90DA73FBF51B}" destId="{6BB4C7D0-C815-4281-A726-37C59957F724}" srcOrd="5" destOrd="0" parTransId="{76D3B57A-01E8-45C9-A898-9547100A8FDD}" sibTransId="{908206F4-1EA8-41F6-9EF1-9C4B299B8DC1}"/>
    <dgm:cxn modelId="{74BD158B-0C59-4655-B0DE-D06A32ED3B15}" type="presOf" srcId="{F175DB67-09C7-4C44-BB61-E54E0019AD03}" destId="{BFE299A4-81AD-4328-A7E6-2FCAAA42BF8B}" srcOrd="0" destOrd="0" presId="urn:microsoft.com/office/officeart/2008/layout/LinedList"/>
    <dgm:cxn modelId="{B726F78B-81CC-4B68-9559-7434EB745B56}" type="presOf" srcId="{06F1378F-A918-4699-BCA6-49CC75FC74D3}" destId="{51BEA867-B01A-4912-A88C-80B6A21B6134}" srcOrd="0" destOrd="0" presId="urn:microsoft.com/office/officeart/2008/layout/LinedList"/>
    <dgm:cxn modelId="{72ADD38D-2C98-4298-8870-03E58A2996E1}" type="presOf" srcId="{687D9F02-717E-4DA5-9562-B4138064BA24}" destId="{0D784E13-2FD5-449B-92B0-B40762025545}" srcOrd="0" destOrd="0" presId="urn:microsoft.com/office/officeart/2008/layout/LinedList"/>
    <dgm:cxn modelId="{131A1793-6743-4EEB-8EF9-9AF7D9E38275}" type="presOf" srcId="{1E98AF27-7994-46DB-966F-38E29E2B7CFA}" destId="{37C20F99-8DC8-4AB5-B9F8-C0047E24078B}" srcOrd="0" destOrd="0" presId="urn:microsoft.com/office/officeart/2008/layout/LinedList"/>
    <dgm:cxn modelId="{E909AF97-168E-4AED-A2CA-48840C17F6A1}" type="presOf" srcId="{22CCD415-151A-4FE7-8E4A-C4C23277D8BA}" destId="{9A145D05-1ADF-4C6F-95BD-3ED2534DDADF}" srcOrd="0" destOrd="0" presId="urn:microsoft.com/office/officeart/2008/layout/LinedList"/>
    <dgm:cxn modelId="{F0343B9A-BE96-435B-B1D2-BE3269D3B327}" srcId="{E4981652-C757-4F3D-99BB-90DA73FBF51B}" destId="{34AB22D1-F39E-4438-B709-9DAD776944CA}" srcOrd="9" destOrd="0" parTransId="{A7093ED7-211B-4919-BE8C-82DD1E8EAEA1}" sibTransId="{68EA65FA-E348-49E4-80D1-C4DB91E25090}"/>
    <dgm:cxn modelId="{5B562DB7-B43A-4501-AB14-35E4319959AA}" type="presOf" srcId="{BFC660B8-3E56-4D2A-A9B2-3D590E53099E}" destId="{841C0CA2-951F-45C3-9E91-303752D7F7BD}" srcOrd="0" destOrd="0" presId="urn:microsoft.com/office/officeart/2008/layout/LinedList"/>
    <dgm:cxn modelId="{15CDE6BF-6A09-47F3-BC8E-173E63BD219E}" type="presOf" srcId="{6BB4C7D0-C815-4281-A726-37C59957F724}" destId="{1AEDF231-7008-44BB-B3C9-690B674A8093}" srcOrd="0" destOrd="0" presId="urn:microsoft.com/office/officeart/2008/layout/LinedList"/>
    <dgm:cxn modelId="{A56E6FC3-491F-484F-9F04-471E78C85F57}" type="presOf" srcId="{E6021606-8A48-4815-B032-C54836EAE3C8}" destId="{5D194600-9E24-4441-8B51-8A5CE726A0D0}" srcOrd="0" destOrd="0" presId="urn:microsoft.com/office/officeart/2008/layout/LinedList"/>
    <dgm:cxn modelId="{1D0ECECC-24BD-4D5E-AE17-92D5F1148043}" srcId="{E4981652-C757-4F3D-99BB-90DA73FBF51B}" destId="{71D3712C-3A42-4F00-B5B6-4D06234A6378}" srcOrd="13" destOrd="0" parTransId="{8E58351B-991C-4DB0-888D-FD12A5DB79C4}" sibTransId="{9C35C8ED-CB56-4A70-9FEF-BB7446DC6D77}"/>
    <dgm:cxn modelId="{B99BCBD0-4E02-46B3-A00B-198E4DE1748E}" srcId="{E4981652-C757-4F3D-99BB-90DA73FBF51B}" destId="{0AF41564-7D70-4C4A-BD1F-216E0B1A775A}" srcOrd="18" destOrd="0" parTransId="{DE9A7CDC-0926-4E7A-9551-DE55D00CEE4D}" sibTransId="{B69D24B2-034C-4475-B41E-AEED178BA08E}"/>
    <dgm:cxn modelId="{DE74D6D6-FE60-429B-8C99-5953BD8E8193}" srcId="{E4981652-C757-4F3D-99BB-90DA73FBF51B}" destId="{06F1378F-A918-4699-BCA6-49CC75FC74D3}" srcOrd="11" destOrd="0" parTransId="{BCD520E1-153F-4A4F-B256-E1A15F206281}" sibTransId="{7CB6EA64-9C6B-4B6E-9700-6EE480B1DE7C}"/>
    <dgm:cxn modelId="{2C9B24D9-3A80-4C20-A982-E49A857720F8}" type="presOf" srcId="{C784428D-8744-460D-AB58-9F4C529AB5DC}" destId="{E760BD92-6524-44F1-AAC1-A3E068C69F5E}" srcOrd="0" destOrd="0" presId="urn:microsoft.com/office/officeart/2008/layout/LinedList"/>
    <dgm:cxn modelId="{3BC903E0-AC56-49FC-ABA8-8ADA87953EED}" srcId="{E4981652-C757-4F3D-99BB-90DA73FBF51B}" destId="{BFC660B8-3E56-4D2A-A9B2-3D590E53099E}" srcOrd="14" destOrd="0" parTransId="{3AF91273-11CD-4F4B-A9AC-566D0CA97727}" sibTransId="{2FA3CB23-8458-48A7-A62E-474FB0E51BC3}"/>
    <dgm:cxn modelId="{ED6010E1-D555-4C40-ADC6-BA07B2FF4A61}" srcId="{E4981652-C757-4F3D-99BB-90DA73FBF51B}" destId="{9220EC57-C7F6-482C-8AE1-F5797DDB0FF8}" srcOrd="1" destOrd="0" parTransId="{61307C58-DC4D-4FAE-B6EE-FB4BF02B3AF2}" sibTransId="{34CBBCEB-DE3B-44F3-BE57-578BB52D71B5}"/>
    <dgm:cxn modelId="{5850A8EC-6D87-4FDC-9E12-2543E5682EDF}" srcId="{E4981652-C757-4F3D-99BB-90DA73FBF51B}" destId="{F175DB67-09C7-4C44-BB61-E54E0019AD03}" srcOrd="19" destOrd="0" parTransId="{E9D6C2FA-6B57-4FC0-9106-EFB534FA7074}" sibTransId="{13B12034-5469-4BFF-AE49-B56B676C2B3F}"/>
    <dgm:cxn modelId="{814F2DED-2DF4-40CA-A078-C69734807863}" srcId="{E4981652-C757-4F3D-99BB-90DA73FBF51B}" destId="{607F1D31-C61F-4CEB-B82F-5C37BBF34251}" srcOrd="17" destOrd="0" parTransId="{E43E9F50-8A35-40D0-AD09-C3BEF5B9E804}" sibTransId="{F0714AB6-AD0E-4022-BD69-44517B935E91}"/>
    <dgm:cxn modelId="{F0C202FB-1645-4707-9C78-BB8D747ED97B}" srcId="{E4981652-C757-4F3D-99BB-90DA73FBF51B}" destId="{1E98AF27-7994-46DB-966F-38E29E2B7CFA}" srcOrd="6" destOrd="0" parTransId="{69E77CF0-CCF3-47DD-BFE7-AB48D6AE7B87}" sibTransId="{1C75C32F-DE6E-4551-AE1A-6D5FBBEF31C6}"/>
    <dgm:cxn modelId="{3745C9FD-0C3D-4056-BE5C-1DDD7B9D1F94}" srcId="{E4981652-C757-4F3D-99BB-90DA73FBF51B}" destId="{687D9F02-717E-4DA5-9562-B4138064BA24}" srcOrd="10" destOrd="0" parTransId="{980AB4FD-4350-4ACB-AB5B-AEF3181BD960}" sibTransId="{60C67A71-2EDB-44FE-BC93-9C4E8640E9F5}"/>
    <dgm:cxn modelId="{43451BFF-E9CA-4C3B-AEF0-C8813AE4D278}" type="presParOf" srcId="{091ACB5A-7F2E-4007-8C8E-B9657BE6D5BA}" destId="{FDE48C8B-2207-42BA-9B67-D995749DB696}" srcOrd="0" destOrd="0" presId="urn:microsoft.com/office/officeart/2008/layout/LinedList"/>
    <dgm:cxn modelId="{358BAC8E-85EF-412F-AC73-D28F7F186F79}" type="presParOf" srcId="{091ACB5A-7F2E-4007-8C8E-B9657BE6D5BA}" destId="{99E00DF5-C7DC-4EED-B133-CB817D6A43CA}" srcOrd="1" destOrd="0" presId="urn:microsoft.com/office/officeart/2008/layout/LinedList"/>
    <dgm:cxn modelId="{BFA9CB75-D6F0-49FD-91A0-197B6B51DB98}" type="presParOf" srcId="{99E00DF5-C7DC-4EED-B133-CB817D6A43CA}" destId="{4857FB01-4099-429B-B9C6-E313EAF82251}" srcOrd="0" destOrd="0" presId="urn:microsoft.com/office/officeart/2008/layout/LinedList"/>
    <dgm:cxn modelId="{3679414C-D97E-4492-9C04-03A4455C3C9B}" type="presParOf" srcId="{99E00DF5-C7DC-4EED-B133-CB817D6A43CA}" destId="{F6A5DA17-158B-46B4-B87A-B0CB3E2658E7}" srcOrd="1" destOrd="0" presId="urn:microsoft.com/office/officeart/2008/layout/LinedList"/>
    <dgm:cxn modelId="{ACC24039-E42B-428E-8FCC-E375C7D1E407}" type="presParOf" srcId="{091ACB5A-7F2E-4007-8C8E-B9657BE6D5BA}" destId="{1A99872B-6E6D-4C9B-85D5-F678739182F6}" srcOrd="2" destOrd="0" presId="urn:microsoft.com/office/officeart/2008/layout/LinedList"/>
    <dgm:cxn modelId="{EA6B0CB4-6FAD-4F03-9935-773DBBFB1158}" type="presParOf" srcId="{091ACB5A-7F2E-4007-8C8E-B9657BE6D5BA}" destId="{6788DC1B-0F4A-4B7B-9371-FBEEC94460E6}" srcOrd="3" destOrd="0" presId="urn:microsoft.com/office/officeart/2008/layout/LinedList"/>
    <dgm:cxn modelId="{CC591406-627A-4EFE-9F38-002CD50EFA35}" type="presParOf" srcId="{6788DC1B-0F4A-4B7B-9371-FBEEC94460E6}" destId="{3B11201C-D5DE-487F-B5C1-40215EBADE56}" srcOrd="0" destOrd="0" presId="urn:microsoft.com/office/officeart/2008/layout/LinedList"/>
    <dgm:cxn modelId="{E26E724A-ED19-4FFC-ABF1-8F426C9561BA}" type="presParOf" srcId="{6788DC1B-0F4A-4B7B-9371-FBEEC94460E6}" destId="{A3AE5E33-1DB5-49F1-9310-B0DDB4C85F0F}" srcOrd="1" destOrd="0" presId="urn:microsoft.com/office/officeart/2008/layout/LinedList"/>
    <dgm:cxn modelId="{FC8E0DE4-189F-417B-892B-DA99394783B6}" type="presParOf" srcId="{091ACB5A-7F2E-4007-8C8E-B9657BE6D5BA}" destId="{6799DDD7-CB7A-4997-A48B-00B2706454CE}" srcOrd="4" destOrd="0" presId="urn:microsoft.com/office/officeart/2008/layout/LinedList"/>
    <dgm:cxn modelId="{E4A6D7B7-F6CD-4CCF-B403-C20C3B2A37B6}" type="presParOf" srcId="{091ACB5A-7F2E-4007-8C8E-B9657BE6D5BA}" destId="{006FD7A6-11FB-4C11-BC32-C02D0491432E}" srcOrd="5" destOrd="0" presId="urn:microsoft.com/office/officeart/2008/layout/LinedList"/>
    <dgm:cxn modelId="{5D4F91EB-CBA9-4C9E-8228-0E4F1A2216F2}" type="presParOf" srcId="{006FD7A6-11FB-4C11-BC32-C02D0491432E}" destId="{E760BD92-6524-44F1-AAC1-A3E068C69F5E}" srcOrd="0" destOrd="0" presId="urn:microsoft.com/office/officeart/2008/layout/LinedList"/>
    <dgm:cxn modelId="{78E90D4E-2733-473F-9AA9-E9BF7F4752FF}" type="presParOf" srcId="{006FD7A6-11FB-4C11-BC32-C02D0491432E}" destId="{FEC37A49-42FC-4951-A5BF-E0563F486A83}" srcOrd="1" destOrd="0" presId="urn:microsoft.com/office/officeart/2008/layout/LinedList"/>
    <dgm:cxn modelId="{D03664E5-00DE-4795-B61E-F23A66FAC06D}" type="presParOf" srcId="{091ACB5A-7F2E-4007-8C8E-B9657BE6D5BA}" destId="{BC3BAFAB-64DA-4E74-AE02-C80FBE555FE6}" srcOrd="6" destOrd="0" presId="urn:microsoft.com/office/officeart/2008/layout/LinedList"/>
    <dgm:cxn modelId="{D484AB23-F86E-43BC-8D72-07AF8BD898C3}" type="presParOf" srcId="{091ACB5A-7F2E-4007-8C8E-B9657BE6D5BA}" destId="{0CE74B28-EBD3-45C4-B0E7-E6CC8407C7F5}" srcOrd="7" destOrd="0" presId="urn:microsoft.com/office/officeart/2008/layout/LinedList"/>
    <dgm:cxn modelId="{E0414CDA-7821-4A63-9466-0582DC7637DA}" type="presParOf" srcId="{0CE74B28-EBD3-45C4-B0E7-E6CC8407C7F5}" destId="{1BA43839-06BA-4983-9895-E0995F912650}" srcOrd="0" destOrd="0" presId="urn:microsoft.com/office/officeart/2008/layout/LinedList"/>
    <dgm:cxn modelId="{B34912E0-013D-4013-9BB8-5BAC24F33410}" type="presParOf" srcId="{0CE74B28-EBD3-45C4-B0E7-E6CC8407C7F5}" destId="{7F5B6A04-8F13-4CD8-9170-5AD2307E9883}" srcOrd="1" destOrd="0" presId="urn:microsoft.com/office/officeart/2008/layout/LinedList"/>
    <dgm:cxn modelId="{F7E6A3E0-D9FA-4C6E-8C38-105BC95C4816}" type="presParOf" srcId="{091ACB5A-7F2E-4007-8C8E-B9657BE6D5BA}" destId="{4534D483-D2E1-40A7-8887-478BF4576471}" srcOrd="8" destOrd="0" presId="urn:microsoft.com/office/officeart/2008/layout/LinedList"/>
    <dgm:cxn modelId="{DBBBA19E-D8E6-40F6-9F5E-B9988256A8CF}" type="presParOf" srcId="{091ACB5A-7F2E-4007-8C8E-B9657BE6D5BA}" destId="{62120C1D-CA22-408D-987C-F3BA8EC6BC53}" srcOrd="9" destOrd="0" presId="urn:microsoft.com/office/officeart/2008/layout/LinedList"/>
    <dgm:cxn modelId="{C726BABF-C995-4EA8-B416-F45811E1177C}" type="presParOf" srcId="{62120C1D-CA22-408D-987C-F3BA8EC6BC53}" destId="{5D194600-9E24-4441-8B51-8A5CE726A0D0}" srcOrd="0" destOrd="0" presId="urn:microsoft.com/office/officeart/2008/layout/LinedList"/>
    <dgm:cxn modelId="{54B5469B-40B2-478D-90CE-D600E27CBF64}" type="presParOf" srcId="{62120C1D-CA22-408D-987C-F3BA8EC6BC53}" destId="{582137F0-DD50-4B63-ACCA-5487E1A6E143}" srcOrd="1" destOrd="0" presId="urn:microsoft.com/office/officeart/2008/layout/LinedList"/>
    <dgm:cxn modelId="{E66DFDC9-8FD4-41B9-91E4-8EB501CE0C16}" type="presParOf" srcId="{091ACB5A-7F2E-4007-8C8E-B9657BE6D5BA}" destId="{D876734B-408A-4AFF-9158-1A9FC0E19F5A}" srcOrd="10" destOrd="0" presId="urn:microsoft.com/office/officeart/2008/layout/LinedList"/>
    <dgm:cxn modelId="{3FBDC887-7DE4-4B78-8123-D20F12D2C623}" type="presParOf" srcId="{091ACB5A-7F2E-4007-8C8E-B9657BE6D5BA}" destId="{1DADBBB7-824D-4964-98DF-BA7C22BF3555}" srcOrd="11" destOrd="0" presId="urn:microsoft.com/office/officeart/2008/layout/LinedList"/>
    <dgm:cxn modelId="{22997561-FFED-4F34-98D0-34480C1A6CE9}" type="presParOf" srcId="{1DADBBB7-824D-4964-98DF-BA7C22BF3555}" destId="{1AEDF231-7008-44BB-B3C9-690B674A8093}" srcOrd="0" destOrd="0" presId="urn:microsoft.com/office/officeart/2008/layout/LinedList"/>
    <dgm:cxn modelId="{F046E2BB-CA35-4D87-9AA5-69F1FF6CF92E}" type="presParOf" srcId="{1DADBBB7-824D-4964-98DF-BA7C22BF3555}" destId="{FFF7A356-8E17-48CE-9963-E79B6CD90C25}" srcOrd="1" destOrd="0" presId="urn:microsoft.com/office/officeart/2008/layout/LinedList"/>
    <dgm:cxn modelId="{D31E8BC1-BA31-4E88-9D42-F843AA48D555}" type="presParOf" srcId="{091ACB5A-7F2E-4007-8C8E-B9657BE6D5BA}" destId="{C7825A2F-E9DB-4768-989F-F95A8EDC5872}" srcOrd="12" destOrd="0" presId="urn:microsoft.com/office/officeart/2008/layout/LinedList"/>
    <dgm:cxn modelId="{834E36CD-B4E7-4AB9-B46A-D40CF7BED369}" type="presParOf" srcId="{091ACB5A-7F2E-4007-8C8E-B9657BE6D5BA}" destId="{1E866CA9-7F53-490A-BB85-4CC64BBB249C}" srcOrd="13" destOrd="0" presId="urn:microsoft.com/office/officeart/2008/layout/LinedList"/>
    <dgm:cxn modelId="{090FB7B3-FF54-4866-AFEA-A0C1BC4AD0CF}" type="presParOf" srcId="{1E866CA9-7F53-490A-BB85-4CC64BBB249C}" destId="{37C20F99-8DC8-4AB5-B9F8-C0047E24078B}" srcOrd="0" destOrd="0" presId="urn:microsoft.com/office/officeart/2008/layout/LinedList"/>
    <dgm:cxn modelId="{33A78001-4672-4273-BDBB-423631799E86}" type="presParOf" srcId="{1E866CA9-7F53-490A-BB85-4CC64BBB249C}" destId="{73DE997D-40E8-4BDF-8BFA-FB745871E45D}" srcOrd="1" destOrd="0" presId="urn:microsoft.com/office/officeart/2008/layout/LinedList"/>
    <dgm:cxn modelId="{99076354-9ED5-4250-9B8E-230BB31399EA}" type="presParOf" srcId="{091ACB5A-7F2E-4007-8C8E-B9657BE6D5BA}" destId="{11C73988-B725-4333-9228-DAEA5B80C8F9}" srcOrd="14" destOrd="0" presId="urn:microsoft.com/office/officeart/2008/layout/LinedList"/>
    <dgm:cxn modelId="{B2B0EC7D-8A06-4A3E-BA0C-B0A8AF496EBD}" type="presParOf" srcId="{091ACB5A-7F2E-4007-8C8E-B9657BE6D5BA}" destId="{CD530D73-A1D7-4A25-ABFB-F19384DC4112}" srcOrd="15" destOrd="0" presId="urn:microsoft.com/office/officeart/2008/layout/LinedList"/>
    <dgm:cxn modelId="{D0FB857D-8692-46B4-8A96-41559CD27535}" type="presParOf" srcId="{CD530D73-A1D7-4A25-ABFB-F19384DC4112}" destId="{9A145D05-1ADF-4C6F-95BD-3ED2534DDADF}" srcOrd="0" destOrd="0" presId="urn:microsoft.com/office/officeart/2008/layout/LinedList"/>
    <dgm:cxn modelId="{4ACA7EC3-55E4-4D60-B6AE-8A133E4F09EC}" type="presParOf" srcId="{CD530D73-A1D7-4A25-ABFB-F19384DC4112}" destId="{EF3697E2-01D1-4DE8-8B3A-6B30D8FDB42A}" srcOrd="1" destOrd="0" presId="urn:microsoft.com/office/officeart/2008/layout/LinedList"/>
    <dgm:cxn modelId="{BA459317-7901-4814-A71D-E684C4E9DB52}" type="presParOf" srcId="{091ACB5A-7F2E-4007-8C8E-B9657BE6D5BA}" destId="{BF9101BB-415A-4D5E-9D99-79C52CCCB449}" srcOrd="16" destOrd="0" presId="urn:microsoft.com/office/officeart/2008/layout/LinedList"/>
    <dgm:cxn modelId="{A49D5C09-B324-481C-BB4F-ED35A7F01053}" type="presParOf" srcId="{091ACB5A-7F2E-4007-8C8E-B9657BE6D5BA}" destId="{686811CC-F14D-4B37-AFC6-6F0E987D2016}" srcOrd="17" destOrd="0" presId="urn:microsoft.com/office/officeart/2008/layout/LinedList"/>
    <dgm:cxn modelId="{4D84FE1D-1241-40C8-966A-8F6FE63AE2C1}" type="presParOf" srcId="{686811CC-F14D-4B37-AFC6-6F0E987D2016}" destId="{F6C9B935-E3DA-42FA-83DE-441346EFAD67}" srcOrd="0" destOrd="0" presId="urn:microsoft.com/office/officeart/2008/layout/LinedList"/>
    <dgm:cxn modelId="{FD979769-C2DC-4D83-8909-534B3678A3F7}" type="presParOf" srcId="{686811CC-F14D-4B37-AFC6-6F0E987D2016}" destId="{5D8B4109-4D59-46D3-ADD2-5D96A45E2FF5}" srcOrd="1" destOrd="0" presId="urn:microsoft.com/office/officeart/2008/layout/LinedList"/>
    <dgm:cxn modelId="{56AEF4D2-3BC2-4415-8103-0F4BC55FEDB0}" type="presParOf" srcId="{091ACB5A-7F2E-4007-8C8E-B9657BE6D5BA}" destId="{E26C21E3-7132-47F1-83A0-A77E4E4930C5}" srcOrd="18" destOrd="0" presId="urn:microsoft.com/office/officeart/2008/layout/LinedList"/>
    <dgm:cxn modelId="{8DDDC62F-4DAD-48FF-937C-F324AAFA31D1}" type="presParOf" srcId="{091ACB5A-7F2E-4007-8C8E-B9657BE6D5BA}" destId="{03F3172C-3CB3-4238-BD00-20327F520101}" srcOrd="19" destOrd="0" presId="urn:microsoft.com/office/officeart/2008/layout/LinedList"/>
    <dgm:cxn modelId="{906C534A-30BA-4C90-BF81-2E42E9819BAC}" type="presParOf" srcId="{03F3172C-3CB3-4238-BD00-20327F520101}" destId="{1449768F-B18D-4ED5-B9E8-4A85C04EF6CF}" srcOrd="0" destOrd="0" presId="urn:microsoft.com/office/officeart/2008/layout/LinedList"/>
    <dgm:cxn modelId="{D22E9FC3-874F-49A5-8CD0-648941D3FFD9}" type="presParOf" srcId="{03F3172C-3CB3-4238-BD00-20327F520101}" destId="{89B5301F-7876-4FDA-B140-964E4762BDB3}" srcOrd="1" destOrd="0" presId="urn:microsoft.com/office/officeart/2008/layout/LinedList"/>
    <dgm:cxn modelId="{04C69CD5-4242-44F4-8E8B-5C943E39B266}" type="presParOf" srcId="{091ACB5A-7F2E-4007-8C8E-B9657BE6D5BA}" destId="{A5ECC324-1FE8-4565-BCCE-42577912BAB1}" srcOrd="20" destOrd="0" presId="urn:microsoft.com/office/officeart/2008/layout/LinedList"/>
    <dgm:cxn modelId="{6F4AA12B-168B-48A4-A0E0-8552FEB28161}" type="presParOf" srcId="{091ACB5A-7F2E-4007-8C8E-B9657BE6D5BA}" destId="{89D0AD91-4966-49CA-B5E5-0B2556344892}" srcOrd="21" destOrd="0" presId="urn:microsoft.com/office/officeart/2008/layout/LinedList"/>
    <dgm:cxn modelId="{A69F971C-0ADA-484B-A244-8C0E86651270}" type="presParOf" srcId="{89D0AD91-4966-49CA-B5E5-0B2556344892}" destId="{0D784E13-2FD5-449B-92B0-B40762025545}" srcOrd="0" destOrd="0" presId="urn:microsoft.com/office/officeart/2008/layout/LinedList"/>
    <dgm:cxn modelId="{30C89EB4-042F-4C8E-BC53-4A8AE2E373D1}" type="presParOf" srcId="{89D0AD91-4966-49CA-B5E5-0B2556344892}" destId="{45D939E3-7B77-47C4-A52E-1D5E70616218}" srcOrd="1" destOrd="0" presId="urn:microsoft.com/office/officeart/2008/layout/LinedList"/>
    <dgm:cxn modelId="{B6015FC7-8ABD-4BA3-90DC-DE749A1DD580}" type="presParOf" srcId="{091ACB5A-7F2E-4007-8C8E-B9657BE6D5BA}" destId="{BF2BB642-C71E-41D3-B1B9-77FDFA6E10ED}" srcOrd="22" destOrd="0" presId="urn:microsoft.com/office/officeart/2008/layout/LinedList"/>
    <dgm:cxn modelId="{5374215C-966F-4A0E-A093-21F61001DF93}" type="presParOf" srcId="{091ACB5A-7F2E-4007-8C8E-B9657BE6D5BA}" destId="{168D5295-02BA-45C5-B6DE-EB8670D2E734}" srcOrd="23" destOrd="0" presId="urn:microsoft.com/office/officeart/2008/layout/LinedList"/>
    <dgm:cxn modelId="{A2A17D00-1615-4D42-B2BD-F6417F2A8600}" type="presParOf" srcId="{168D5295-02BA-45C5-B6DE-EB8670D2E734}" destId="{51BEA867-B01A-4912-A88C-80B6A21B6134}" srcOrd="0" destOrd="0" presId="urn:microsoft.com/office/officeart/2008/layout/LinedList"/>
    <dgm:cxn modelId="{91629BAC-AD2D-48CD-8530-3E8800B3110F}" type="presParOf" srcId="{168D5295-02BA-45C5-B6DE-EB8670D2E734}" destId="{141619EF-78A8-4A88-8550-92EC77C1F002}" srcOrd="1" destOrd="0" presId="urn:microsoft.com/office/officeart/2008/layout/LinedList"/>
    <dgm:cxn modelId="{A4FFD27E-A7BA-4D10-AE52-B48B2AADF81A}" type="presParOf" srcId="{091ACB5A-7F2E-4007-8C8E-B9657BE6D5BA}" destId="{A8713C72-4EC2-4DD7-8B95-5D31D0E80F73}" srcOrd="24" destOrd="0" presId="urn:microsoft.com/office/officeart/2008/layout/LinedList"/>
    <dgm:cxn modelId="{6EA95274-0936-4ABF-91D5-FACC8B1F8890}" type="presParOf" srcId="{091ACB5A-7F2E-4007-8C8E-B9657BE6D5BA}" destId="{3012784A-DB54-4EE4-AFBB-9505EA8F9BAB}" srcOrd="25" destOrd="0" presId="urn:microsoft.com/office/officeart/2008/layout/LinedList"/>
    <dgm:cxn modelId="{38731D78-3C05-4CC0-ABFA-E59B8D85DC4D}" type="presParOf" srcId="{3012784A-DB54-4EE4-AFBB-9505EA8F9BAB}" destId="{54663496-F00E-4E91-B840-932EB335F3AA}" srcOrd="0" destOrd="0" presId="urn:microsoft.com/office/officeart/2008/layout/LinedList"/>
    <dgm:cxn modelId="{59F4F98F-307A-4481-9FEC-E10812876FEE}" type="presParOf" srcId="{3012784A-DB54-4EE4-AFBB-9505EA8F9BAB}" destId="{77C0B14A-E24B-4F62-95FE-FFF4F46015DB}" srcOrd="1" destOrd="0" presId="urn:microsoft.com/office/officeart/2008/layout/LinedList"/>
    <dgm:cxn modelId="{8B81DF65-B857-40AA-908B-0E68579C5242}" type="presParOf" srcId="{091ACB5A-7F2E-4007-8C8E-B9657BE6D5BA}" destId="{3C7805D0-27FF-4FA2-82B5-12F6EB257861}" srcOrd="26" destOrd="0" presId="urn:microsoft.com/office/officeart/2008/layout/LinedList"/>
    <dgm:cxn modelId="{4960F732-F5EE-479D-BBC2-6813127535D3}" type="presParOf" srcId="{091ACB5A-7F2E-4007-8C8E-B9657BE6D5BA}" destId="{D9BC8186-1516-48AF-9C09-DBE95D36F163}" srcOrd="27" destOrd="0" presId="urn:microsoft.com/office/officeart/2008/layout/LinedList"/>
    <dgm:cxn modelId="{5D4AAB3E-79A8-4169-A5D1-8226047F56A8}" type="presParOf" srcId="{D9BC8186-1516-48AF-9C09-DBE95D36F163}" destId="{52411145-564B-426A-884D-EA7A098BD9F3}" srcOrd="0" destOrd="0" presId="urn:microsoft.com/office/officeart/2008/layout/LinedList"/>
    <dgm:cxn modelId="{90DA6CB6-0155-457D-953F-526C4CA8CA1E}" type="presParOf" srcId="{D9BC8186-1516-48AF-9C09-DBE95D36F163}" destId="{61FD89DF-488A-4B1A-864B-BCA745A9BAFD}" srcOrd="1" destOrd="0" presId="urn:microsoft.com/office/officeart/2008/layout/LinedList"/>
    <dgm:cxn modelId="{13D904AA-37DC-477B-B3FB-7936226A4F78}" type="presParOf" srcId="{091ACB5A-7F2E-4007-8C8E-B9657BE6D5BA}" destId="{4A02324B-4F24-4E0C-9CC2-F14CCB9EA3C0}" srcOrd="28" destOrd="0" presId="urn:microsoft.com/office/officeart/2008/layout/LinedList"/>
    <dgm:cxn modelId="{B2665E1B-901D-46E1-8665-C3BD9A269135}" type="presParOf" srcId="{091ACB5A-7F2E-4007-8C8E-B9657BE6D5BA}" destId="{1EC5201C-12DD-4B89-9086-4BDF05DAFE8B}" srcOrd="29" destOrd="0" presId="urn:microsoft.com/office/officeart/2008/layout/LinedList"/>
    <dgm:cxn modelId="{17D6E5FB-DEDC-427A-B139-478FAA4ED523}" type="presParOf" srcId="{1EC5201C-12DD-4B89-9086-4BDF05DAFE8B}" destId="{841C0CA2-951F-45C3-9E91-303752D7F7BD}" srcOrd="0" destOrd="0" presId="urn:microsoft.com/office/officeart/2008/layout/LinedList"/>
    <dgm:cxn modelId="{E1B4AD73-3100-4D5D-8AEF-20D768ECD178}" type="presParOf" srcId="{1EC5201C-12DD-4B89-9086-4BDF05DAFE8B}" destId="{270333A0-CB6D-47C9-BD72-0FE2E16357BD}" srcOrd="1" destOrd="0" presId="urn:microsoft.com/office/officeart/2008/layout/LinedList"/>
    <dgm:cxn modelId="{88B07702-A0C1-4989-82D5-1FF78A79200B}" type="presParOf" srcId="{091ACB5A-7F2E-4007-8C8E-B9657BE6D5BA}" destId="{A241EADC-E48F-4560-8A94-9DE23A4D776C}" srcOrd="30" destOrd="0" presId="urn:microsoft.com/office/officeart/2008/layout/LinedList"/>
    <dgm:cxn modelId="{57750F2E-1A54-497E-8BB3-D69CB3C2775C}" type="presParOf" srcId="{091ACB5A-7F2E-4007-8C8E-B9657BE6D5BA}" destId="{61004793-23C8-4638-A945-E573368A28EC}" srcOrd="31" destOrd="0" presId="urn:microsoft.com/office/officeart/2008/layout/LinedList"/>
    <dgm:cxn modelId="{2CF8C003-3D1D-42CC-9E0E-5B6092F325FB}" type="presParOf" srcId="{61004793-23C8-4638-A945-E573368A28EC}" destId="{572A7E1E-A0A7-49E6-AB7A-F9073A15DCE4}" srcOrd="0" destOrd="0" presId="urn:microsoft.com/office/officeart/2008/layout/LinedList"/>
    <dgm:cxn modelId="{38EE372E-0339-4A37-97BD-04C7106E69FE}" type="presParOf" srcId="{61004793-23C8-4638-A945-E573368A28EC}" destId="{2C14B3BA-E017-410B-B039-806CB5DDE7F6}" srcOrd="1" destOrd="0" presId="urn:microsoft.com/office/officeart/2008/layout/LinedList"/>
    <dgm:cxn modelId="{273DF4F6-B493-4284-95C8-9157AE51FA24}" type="presParOf" srcId="{091ACB5A-7F2E-4007-8C8E-B9657BE6D5BA}" destId="{2F51BA59-D39A-45EC-A64F-1D2D5F2AD2EF}" srcOrd="32" destOrd="0" presId="urn:microsoft.com/office/officeart/2008/layout/LinedList"/>
    <dgm:cxn modelId="{26F951E6-7A8C-4316-8453-C5A7C4A1B5B8}" type="presParOf" srcId="{091ACB5A-7F2E-4007-8C8E-B9657BE6D5BA}" destId="{1F502026-6D88-4A28-9658-64626F22F9C3}" srcOrd="33" destOrd="0" presId="urn:microsoft.com/office/officeart/2008/layout/LinedList"/>
    <dgm:cxn modelId="{E45FA1D8-304E-4724-AED1-D26B4C642296}" type="presParOf" srcId="{1F502026-6D88-4A28-9658-64626F22F9C3}" destId="{45B8E637-4D3F-4313-B4A9-DDF3E50438D7}" srcOrd="0" destOrd="0" presId="urn:microsoft.com/office/officeart/2008/layout/LinedList"/>
    <dgm:cxn modelId="{D3E8DB68-B5C6-42A6-94FB-FF990FBCA53A}" type="presParOf" srcId="{1F502026-6D88-4A28-9658-64626F22F9C3}" destId="{47F188DE-B7E6-445A-AADD-50E8DF974A4E}" srcOrd="1" destOrd="0" presId="urn:microsoft.com/office/officeart/2008/layout/LinedList"/>
    <dgm:cxn modelId="{A4DF9381-BD76-4EE7-BD26-B95BD29CAA53}" type="presParOf" srcId="{091ACB5A-7F2E-4007-8C8E-B9657BE6D5BA}" destId="{E0E7A965-239F-44A5-992D-05055D42DA6E}" srcOrd="34" destOrd="0" presId="urn:microsoft.com/office/officeart/2008/layout/LinedList"/>
    <dgm:cxn modelId="{CDE8FE19-2626-459D-9D64-5B04CC9863A1}" type="presParOf" srcId="{091ACB5A-7F2E-4007-8C8E-B9657BE6D5BA}" destId="{86B2C010-3864-4FAA-BE31-7C05CAA6883E}" srcOrd="35" destOrd="0" presId="urn:microsoft.com/office/officeart/2008/layout/LinedList"/>
    <dgm:cxn modelId="{71FB679B-2D4F-4A93-AEC5-04BA171039CE}" type="presParOf" srcId="{86B2C010-3864-4FAA-BE31-7C05CAA6883E}" destId="{B5728E57-EE3F-4ED4-8D7C-29E51E5A8651}" srcOrd="0" destOrd="0" presId="urn:microsoft.com/office/officeart/2008/layout/LinedList"/>
    <dgm:cxn modelId="{93FD6F91-89FC-4D09-A759-75504680B78E}" type="presParOf" srcId="{86B2C010-3864-4FAA-BE31-7C05CAA6883E}" destId="{26207A85-570F-48A8-99CF-65E8A7BFC462}" srcOrd="1" destOrd="0" presId="urn:microsoft.com/office/officeart/2008/layout/LinedList"/>
    <dgm:cxn modelId="{5593791B-FE56-4342-BEA7-77C0A5F7D82B}" type="presParOf" srcId="{091ACB5A-7F2E-4007-8C8E-B9657BE6D5BA}" destId="{754ED1B6-17CF-4B55-8E6D-2B16DAB95C32}" srcOrd="36" destOrd="0" presId="urn:microsoft.com/office/officeart/2008/layout/LinedList"/>
    <dgm:cxn modelId="{8269121E-5398-4BE8-8F83-915CCB7EFFC3}" type="presParOf" srcId="{091ACB5A-7F2E-4007-8C8E-B9657BE6D5BA}" destId="{DA952CC7-5219-440E-8C7C-1CB636F4FCA7}" srcOrd="37" destOrd="0" presId="urn:microsoft.com/office/officeart/2008/layout/LinedList"/>
    <dgm:cxn modelId="{D84DA15B-3CF4-4CE4-94A7-47598FB2429B}" type="presParOf" srcId="{DA952CC7-5219-440E-8C7C-1CB636F4FCA7}" destId="{80C0AAD2-0D02-4FDB-AE8C-64C8578E9BBC}" srcOrd="0" destOrd="0" presId="urn:microsoft.com/office/officeart/2008/layout/LinedList"/>
    <dgm:cxn modelId="{E55AC730-8D6C-4480-A4D0-77AD381B0FFB}" type="presParOf" srcId="{DA952CC7-5219-440E-8C7C-1CB636F4FCA7}" destId="{DBB42020-E149-4CC4-BB4E-13DA7AE94477}" srcOrd="1" destOrd="0" presId="urn:microsoft.com/office/officeart/2008/layout/LinedList"/>
    <dgm:cxn modelId="{5C4ECEE4-F90B-4DCB-B35E-A25A2A584DD8}" type="presParOf" srcId="{091ACB5A-7F2E-4007-8C8E-B9657BE6D5BA}" destId="{76A95090-F481-41BA-A00B-3D4BF69D8C7A}" srcOrd="38" destOrd="0" presId="urn:microsoft.com/office/officeart/2008/layout/LinedList"/>
    <dgm:cxn modelId="{06BB67AB-2267-46B6-AB22-F335D782F9CC}" type="presParOf" srcId="{091ACB5A-7F2E-4007-8C8E-B9657BE6D5BA}" destId="{CA1DF343-E550-4C25-A9B2-9677A9B3EA0F}" srcOrd="39" destOrd="0" presId="urn:microsoft.com/office/officeart/2008/layout/LinedList"/>
    <dgm:cxn modelId="{76EEA92F-C65E-4EF5-BC97-B86F229BA873}" type="presParOf" srcId="{CA1DF343-E550-4C25-A9B2-9677A9B3EA0F}" destId="{BFE299A4-81AD-4328-A7E6-2FCAAA42BF8B}" srcOrd="0" destOrd="0" presId="urn:microsoft.com/office/officeart/2008/layout/LinedList"/>
    <dgm:cxn modelId="{2528B0F6-E29D-4E04-9CC1-08A0869712C4}" type="presParOf" srcId="{CA1DF343-E550-4C25-A9B2-9677A9B3EA0F}" destId="{A10B52FD-DD1C-4981-8B4C-D913B0166B8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5C6E88B-0E63-45AD-8B5E-DDFB9856F2E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2FA6C6CE-04A3-4CEB-BEE4-959B5612BAD7}">
      <dgm:prSet/>
      <dgm:spPr/>
      <dgm:t>
        <a:bodyPr/>
        <a:lstStyle/>
        <a:p>
          <a:r>
            <a:rPr lang="en-US"/>
            <a:t>data= cv2.approxPolyDP(cm,epsilon,True)</a:t>
          </a:r>
        </a:p>
      </dgm:t>
    </dgm:pt>
    <dgm:pt modelId="{8F83EB06-74CD-4E0B-B73F-A13BCAF80798}" type="parTrans" cxnId="{30465D34-2954-4189-84C7-0DD714726FAF}">
      <dgm:prSet/>
      <dgm:spPr/>
      <dgm:t>
        <a:bodyPr/>
        <a:lstStyle/>
        <a:p>
          <a:endParaRPr lang="en-US"/>
        </a:p>
      </dgm:t>
    </dgm:pt>
    <dgm:pt modelId="{6D778A14-90D1-49AA-B7FB-A597EA28BB4F}" type="sibTrans" cxnId="{30465D34-2954-4189-84C7-0DD714726FAF}">
      <dgm:prSet/>
      <dgm:spPr/>
      <dgm:t>
        <a:bodyPr/>
        <a:lstStyle/>
        <a:p>
          <a:endParaRPr lang="en-US"/>
        </a:p>
      </dgm:t>
    </dgm:pt>
    <dgm:pt modelId="{1D77667A-0F55-4B83-B59E-ACCA6D55E0FE}">
      <dgm:prSet/>
      <dgm:spPr/>
      <dgm:t>
        <a:bodyPr/>
        <a:lstStyle/>
        <a:p>
          <a:r>
            <a:rPr lang="en-US"/>
            <a:t>hull = cv2.convexHull(cm)</a:t>
          </a:r>
        </a:p>
      </dgm:t>
    </dgm:pt>
    <dgm:pt modelId="{9CE14145-0662-4838-9AA8-173BB47CC588}" type="parTrans" cxnId="{02DB9756-FCC7-4B43-8AE5-11E98F299A0F}">
      <dgm:prSet/>
      <dgm:spPr/>
      <dgm:t>
        <a:bodyPr/>
        <a:lstStyle/>
        <a:p>
          <a:endParaRPr lang="en-US"/>
        </a:p>
      </dgm:t>
    </dgm:pt>
    <dgm:pt modelId="{9722B1BE-7A18-4180-98DF-2B718C686F6D}" type="sibTrans" cxnId="{02DB9756-FCC7-4B43-8AE5-11E98F299A0F}">
      <dgm:prSet/>
      <dgm:spPr/>
      <dgm:t>
        <a:bodyPr/>
        <a:lstStyle/>
        <a:p>
          <a:endParaRPr lang="en-US"/>
        </a:p>
      </dgm:t>
    </dgm:pt>
    <dgm:pt modelId="{59361171-3A3B-49D8-960F-4B24E282B959}">
      <dgm:prSet/>
      <dgm:spPr/>
      <dgm:t>
        <a:bodyPr/>
        <a:lstStyle/>
        <a:p>
          <a:r>
            <a:rPr lang="en-US"/>
            <a:t>cv2.drawContours(crop_image, [cm], -1, (50, 50, 150), 2)</a:t>
          </a:r>
        </a:p>
      </dgm:t>
    </dgm:pt>
    <dgm:pt modelId="{43FBD7C4-1CCC-4107-B144-F79F4841504F}" type="parTrans" cxnId="{D5539EF5-96AC-4902-BDF9-EE1C1CB72D9A}">
      <dgm:prSet/>
      <dgm:spPr/>
      <dgm:t>
        <a:bodyPr/>
        <a:lstStyle/>
        <a:p>
          <a:endParaRPr lang="en-US"/>
        </a:p>
      </dgm:t>
    </dgm:pt>
    <dgm:pt modelId="{D9618BD8-4AC0-4667-8A32-8F7E638BB854}" type="sibTrans" cxnId="{D5539EF5-96AC-4902-BDF9-EE1C1CB72D9A}">
      <dgm:prSet/>
      <dgm:spPr/>
      <dgm:t>
        <a:bodyPr/>
        <a:lstStyle/>
        <a:p>
          <a:endParaRPr lang="en-US"/>
        </a:p>
      </dgm:t>
    </dgm:pt>
    <dgm:pt modelId="{409C3872-889A-4B70-B342-2CE7CA83D662}">
      <dgm:prSet/>
      <dgm:spPr/>
      <dgm:t>
        <a:bodyPr/>
        <a:lstStyle/>
        <a:p>
          <a:r>
            <a:rPr lang="en-US"/>
            <a:t>cv2.drawContours(crop_image, [hull], -1, (0, 255, 0), 2)</a:t>
          </a:r>
        </a:p>
      </dgm:t>
    </dgm:pt>
    <dgm:pt modelId="{7E58FF41-11A3-44C0-8DA2-2C76007C56E4}" type="parTrans" cxnId="{1C5FBEE9-44FA-4A8F-937E-E0C5A301BD66}">
      <dgm:prSet/>
      <dgm:spPr/>
      <dgm:t>
        <a:bodyPr/>
        <a:lstStyle/>
        <a:p>
          <a:endParaRPr lang="en-US"/>
        </a:p>
      </dgm:t>
    </dgm:pt>
    <dgm:pt modelId="{7584F9BA-2071-4286-80B0-26B085067940}" type="sibTrans" cxnId="{1C5FBEE9-44FA-4A8F-937E-E0C5A301BD66}">
      <dgm:prSet/>
      <dgm:spPr/>
      <dgm:t>
        <a:bodyPr/>
        <a:lstStyle/>
        <a:p>
          <a:endParaRPr lang="en-US"/>
        </a:p>
      </dgm:t>
    </dgm:pt>
    <dgm:pt modelId="{C913FF65-A580-47F3-97D5-D6CFCB881FE4}">
      <dgm:prSet/>
      <dgm:spPr/>
      <dgm:t>
        <a:bodyPr/>
        <a:lstStyle/>
        <a:p>
          <a:r>
            <a:rPr lang="en-US"/>
            <a:t>#Step - 8</a:t>
          </a:r>
        </a:p>
      </dgm:t>
    </dgm:pt>
    <dgm:pt modelId="{7A53AE17-5222-41DA-88F0-D6F8D354B20E}" type="parTrans" cxnId="{7B229C71-E610-4DA4-A19E-83F48117D5DF}">
      <dgm:prSet/>
      <dgm:spPr/>
      <dgm:t>
        <a:bodyPr/>
        <a:lstStyle/>
        <a:p>
          <a:endParaRPr lang="en-US"/>
        </a:p>
      </dgm:t>
    </dgm:pt>
    <dgm:pt modelId="{5E591644-0072-43CC-9C9C-82FC54F991C6}" type="sibTrans" cxnId="{7B229C71-E610-4DA4-A19E-83F48117D5DF}">
      <dgm:prSet/>
      <dgm:spPr/>
      <dgm:t>
        <a:bodyPr/>
        <a:lstStyle/>
        <a:p>
          <a:endParaRPr lang="en-US"/>
        </a:p>
      </dgm:t>
    </dgm:pt>
    <dgm:pt modelId="{8DB2CC03-E45E-4D0D-9A09-2550AA9E5F7D}">
      <dgm:prSet/>
      <dgm:spPr/>
      <dgm:t>
        <a:bodyPr/>
        <a:lstStyle/>
        <a:p>
          <a:r>
            <a:rPr lang="en-US"/>
            <a:t># Find convexity defects</a:t>
          </a:r>
        </a:p>
      </dgm:t>
    </dgm:pt>
    <dgm:pt modelId="{63BF23B1-6213-48F0-A908-5FF30BB02667}" type="parTrans" cxnId="{CD26D011-DF88-4960-8812-F7197E9777CD}">
      <dgm:prSet/>
      <dgm:spPr/>
      <dgm:t>
        <a:bodyPr/>
        <a:lstStyle/>
        <a:p>
          <a:endParaRPr lang="en-US"/>
        </a:p>
      </dgm:t>
    </dgm:pt>
    <dgm:pt modelId="{6E7C0869-13CE-4692-A2D4-EC10E1460879}" type="sibTrans" cxnId="{CD26D011-DF88-4960-8812-F7197E9777CD}">
      <dgm:prSet/>
      <dgm:spPr/>
      <dgm:t>
        <a:bodyPr/>
        <a:lstStyle/>
        <a:p>
          <a:endParaRPr lang="en-US"/>
        </a:p>
      </dgm:t>
    </dgm:pt>
    <dgm:pt modelId="{702648BF-7DB0-4568-A1CF-A6E8DB0E6822}">
      <dgm:prSet/>
      <dgm:spPr/>
      <dgm:t>
        <a:bodyPr/>
        <a:lstStyle/>
        <a:p>
          <a:r>
            <a:rPr lang="en-US"/>
            <a:t>hull = cv2.convexHull(cm, returnPoints=False)</a:t>
          </a:r>
        </a:p>
      </dgm:t>
    </dgm:pt>
    <dgm:pt modelId="{569D9AA5-D7A0-4EE4-BDDE-9F9C4405FAF7}" type="parTrans" cxnId="{715E5D8D-1C02-4D99-99D2-F411526A7B61}">
      <dgm:prSet/>
      <dgm:spPr/>
      <dgm:t>
        <a:bodyPr/>
        <a:lstStyle/>
        <a:p>
          <a:endParaRPr lang="en-US"/>
        </a:p>
      </dgm:t>
    </dgm:pt>
    <dgm:pt modelId="{B6AD8026-9D57-43FF-8C24-28231470F94C}" type="sibTrans" cxnId="{715E5D8D-1C02-4D99-99D2-F411526A7B61}">
      <dgm:prSet/>
      <dgm:spPr/>
      <dgm:t>
        <a:bodyPr/>
        <a:lstStyle/>
        <a:p>
          <a:endParaRPr lang="en-US"/>
        </a:p>
      </dgm:t>
    </dgm:pt>
    <dgm:pt modelId="{70CF2FBD-A820-4DAB-91FB-D44C8F10F722}">
      <dgm:prSet/>
      <dgm:spPr/>
      <dgm:t>
        <a:bodyPr/>
        <a:lstStyle/>
        <a:p>
          <a:r>
            <a:rPr lang="en-US"/>
            <a:t>defects = cv2.convexityDefects(cm, hull)</a:t>
          </a:r>
        </a:p>
      </dgm:t>
    </dgm:pt>
    <dgm:pt modelId="{A2A041E7-ABB1-4EC7-9DF6-29BB8BD0649F}" type="parTrans" cxnId="{D23CD45C-DC95-4A0B-948C-B478A0028FA5}">
      <dgm:prSet/>
      <dgm:spPr/>
      <dgm:t>
        <a:bodyPr/>
        <a:lstStyle/>
        <a:p>
          <a:endParaRPr lang="en-US"/>
        </a:p>
      </dgm:t>
    </dgm:pt>
    <dgm:pt modelId="{E79FE6EF-7BA7-48E0-9119-3C18CDCC0BCB}" type="sibTrans" cxnId="{D23CD45C-DC95-4A0B-948C-B478A0028FA5}">
      <dgm:prSet/>
      <dgm:spPr/>
      <dgm:t>
        <a:bodyPr/>
        <a:lstStyle/>
        <a:p>
          <a:endParaRPr lang="en-US"/>
        </a:p>
      </dgm:t>
    </dgm:pt>
    <dgm:pt modelId="{28FDC78D-66AF-4404-BB96-2DC778C1ECD8}">
      <dgm:prSet/>
      <dgm:spPr/>
      <dgm:t>
        <a:bodyPr/>
        <a:lstStyle/>
        <a:p>
          <a:r>
            <a:rPr lang="en-US"/>
            <a:t>count_defects = 0</a:t>
          </a:r>
        </a:p>
      </dgm:t>
    </dgm:pt>
    <dgm:pt modelId="{D6CDAFDF-88E1-4F8D-95CB-DA68F9BEC95A}" type="parTrans" cxnId="{4CC571C1-6E5D-4294-B681-59C305A0E5B9}">
      <dgm:prSet/>
      <dgm:spPr/>
      <dgm:t>
        <a:bodyPr/>
        <a:lstStyle/>
        <a:p>
          <a:endParaRPr lang="en-US"/>
        </a:p>
      </dgm:t>
    </dgm:pt>
    <dgm:pt modelId="{A79884F0-AB79-48D5-B2D7-BBAE3D714E2D}" type="sibTrans" cxnId="{4CC571C1-6E5D-4294-B681-59C305A0E5B9}">
      <dgm:prSet/>
      <dgm:spPr/>
      <dgm:t>
        <a:bodyPr/>
        <a:lstStyle/>
        <a:p>
          <a:endParaRPr lang="en-US"/>
        </a:p>
      </dgm:t>
    </dgm:pt>
    <dgm:pt modelId="{8FB770FC-22F5-4C4F-B1A0-CC6A3E8176C8}">
      <dgm:prSet/>
      <dgm:spPr/>
      <dgm:t>
        <a:bodyPr/>
        <a:lstStyle/>
        <a:p>
          <a:r>
            <a:rPr lang="en-US"/>
            <a:t>#print("Area==",cv2.contourArea(hull) - cv2.contourArea(cm))</a:t>
          </a:r>
        </a:p>
      </dgm:t>
    </dgm:pt>
    <dgm:pt modelId="{30BD3D75-4400-4EA3-9328-429BD3B64DFF}" type="parTrans" cxnId="{2AAB57A2-C522-4C8E-ADAD-C0FC7C8B031D}">
      <dgm:prSet/>
      <dgm:spPr/>
      <dgm:t>
        <a:bodyPr/>
        <a:lstStyle/>
        <a:p>
          <a:endParaRPr lang="en-US"/>
        </a:p>
      </dgm:t>
    </dgm:pt>
    <dgm:pt modelId="{2CD1F232-B45D-4439-A8F7-42DD45063691}" type="sibTrans" cxnId="{2AAB57A2-C522-4C8E-ADAD-C0FC7C8B031D}">
      <dgm:prSet/>
      <dgm:spPr/>
      <dgm:t>
        <a:bodyPr/>
        <a:lstStyle/>
        <a:p>
          <a:endParaRPr lang="en-US"/>
        </a:p>
      </dgm:t>
    </dgm:pt>
    <dgm:pt modelId="{332FE4BE-6B1F-4CEE-8285-9FCBC9808EC3}">
      <dgm:prSet/>
      <dgm:spPr/>
      <dgm:t>
        <a:bodyPr/>
        <a:lstStyle/>
        <a:p>
          <a:r>
            <a:rPr lang="en-US"/>
            <a:t>for i in range(defects.shape[0]):</a:t>
          </a:r>
        </a:p>
      </dgm:t>
    </dgm:pt>
    <dgm:pt modelId="{701F35F7-AEDB-4B28-9BCB-9D0C2754CAAB}" type="parTrans" cxnId="{F820EA5B-0FFF-442E-81E8-35E64F9BCADB}">
      <dgm:prSet/>
      <dgm:spPr/>
      <dgm:t>
        <a:bodyPr/>
        <a:lstStyle/>
        <a:p>
          <a:endParaRPr lang="en-US"/>
        </a:p>
      </dgm:t>
    </dgm:pt>
    <dgm:pt modelId="{71AB0CDE-3906-4E7A-A3BC-4D75310446DD}" type="sibTrans" cxnId="{F820EA5B-0FFF-442E-81E8-35E64F9BCADB}">
      <dgm:prSet/>
      <dgm:spPr/>
      <dgm:t>
        <a:bodyPr/>
        <a:lstStyle/>
        <a:p>
          <a:endParaRPr lang="en-US"/>
        </a:p>
      </dgm:t>
    </dgm:pt>
    <dgm:pt modelId="{6B575647-3B55-47CF-AFB5-679C55EA4831}">
      <dgm:prSet/>
      <dgm:spPr/>
      <dgm:t>
        <a:bodyPr/>
        <a:lstStyle/>
        <a:p>
          <a:r>
            <a:rPr lang="en-US"/>
            <a:t>s,e,f,d = defects[i,0]</a:t>
          </a:r>
        </a:p>
      </dgm:t>
    </dgm:pt>
    <dgm:pt modelId="{753B8CAD-F683-4B97-BFEB-23717967D803}" type="parTrans" cxnId="{6CEFD0EC-BC9B-408C-B7C3-AC1A7F05D919}">
      <dgm:prSet/>
      <dgm:spPr/>
      <dgm:t>
        <a:bodyPr/>
        <a:lstStyle/>
        <a:p>
          <a:endParaRPr lang="en-US"/>
        </a:p>
      </dgm:t>
    </dgm:pt>
    <dgm:pt modelId="{D2B09161-6B34-4B3F-9CDB-B135F414EBC0}" type="sibTrans" cxnId="{6CEFD0EC-BC9B-408C-B7C3-AC1A7F05D919}">
      <dgm:prSet/>
      <dgm:spPr/>
      <dgm:t>
        <a:bodyPr/>
        <a:lstStyle/>
        <a:p>
          <a:endParaRPr lang="en-US"/>
        </a:p>
      </dgm:t>
    </dgm:pt>
    <dgm:pt modelId="{9DB920ED-50EC-416F-9757-466156214EA1}">
      <dgm:prSet/>
      <dgm:spPr/>
      <dgm:t>
        <a:bodyPr/>
        <a:lstStyle/>
        <a:p>
          <a:r>
            <a:rPr lang="en-US"/>
            <a:t>start = tuple(cm[s][0])</a:t>
          </a:r>
        </a:p>
      </dgm:t>
    </dgm:pt>
    <dgm:pt modelId="{517E15C7-AB35-4A78-9482-2F61211EB976}" type="parTrans" cxnId="{5C095DB4-3726-4A33-A681-5A1DE8E862E4}">
      <dgm:prSet/>
      <dgm:spPr/>
      <dgm:t>
        <a:bodyPr/>
        <a:lstStyle/>
        <a:p>
          <a:endParaRPr lang="en-US"/>
        </a:p>
      </dgm:t>
    </dgm:pt>
    <dgm:pt modelId="{3A0B57EB-964B-4971-8ECF-590AC5FE1BE5}" type="sibTrans" cxnId="{5C095DB4-3726-4A33-A681-5A1DE8E862E4}">
      <dgm:prSet/>
      <dgm:spPr/>
      <dgm:t>
        <a:bodyPr/>
        <a:lstStyle/>
        <a:p>
          <a:endParaRPr lang="en-US"/>
        </a:p>
      </dgm:t>
    </dgm:pt>
    <dgm:pt modelId="{CA5968DC-6E28-4B80-9B6E-4B0A287D6C78}">
      <dgm:prSet/>
      <dgm:spPr/>
      <dgm:t>
        <a:bodyPr/>
        <a:lstStyle/>
        <a:p>
          <a:r>
            <a:rPr lang="en-US"/>
            <a:t>end = tuple(cm[e][0])</a:t>
          </a:r>
        </a:p>
      </dgm:t>
    </dgm:pt>
    <dgm:pt modelId="{551D11E4-6692-4F3B-ACFC-F8C347ED5DF4}" type="parTrans" cxnId="{DB9E794D-7E31-4F6F-8160-693FCA4C7733}">
      <dgm:prSet/>
      <dgm:spPr/>
      <dgm:t>
        <a:bodyPr/>
        <a:lstStyle/>
        <a:p>
          <a:endParaRPr lang="en-US"/>
        </a:p>
      </dgm:t>
    </dgm:pt>
    <dgm:pt modelId="{5B49DA20-6016-4F9B-A86D-9D9978A0D530}" type="sibTrans" cxnId="{DB9E794D-7E31-4F6F-8160-693FCA4C7733}">
      <dgm:prSet/>
      <dgm:spPr/>
      <dgm:t>
        <a:bodyPr/>
        <a:lstStyle/>
        <a:p>
          <a:endParaRPr lang="en-US"/>
        </a:p>
      </dgm:t>
    </dgm:pt>
    <dgm:pt modelId="{7FF87D69-C3CF-4F67-893F-4CD76915277A}">
      <dgm:prSet/>
      <dgm:spPr/>
      <dgm:t>
        <a:bodyPr/>
        <a:lstStyle/>
        <a:p>
          <a:r>
            <a:rPr lang="en-US"/>
            <a:t>far = tuple(cm[f][0])</a:t>
          </a:r>
        </a:p>
      </dgm:t>
    </dgm:pt>
    <dgm:pt modelId="{AF2158ED-4844-4336-8EBD-7A6E2000063D}" type="parTrans" cxnId="{83251203-F41B-4F40-928B-F9B37C08DC1A}">
      <dgm:prSet/>
      <dgm:spPr/>
      <dgm:t>
        <a:bodyPr/>
        <a:lstStyle/>
        <a:p>
          <a:endParaRPr lang="en-US"/>
        </a:p>
      </dgm:t>
    </dgm:pt>
    <dgm:pt modelId="{296CF950-E804-46E8-8836-4FA9C6DAABDC}" type="sibTrans" cxnId="{83251203-F41B-4F40-928B-F9B37C08DC1A}">
      <dgm:prSet/>
      <dgm:spPr/>
      <dgm:t>
        <a:bodyPr/>
        <a:lstStyle/>
        <a:p>
          <a:endParaRPr lang="en-US"/>
        </a:p>
      </dgm:t>
    </dgm:pt>
    <dgm:pt modelId="{7A81407F-10F3-47D4-B860-AFD10DCA9552}">
      <dgm:prSet/>
      <dgm:spPr/>
      <dgm:t>
        <a:bodyPr/>
        <a:lstStyle/>
        <a:p>
          <a:r>
            <a:rPr lang="en-US"/>
            <a:t>#Cosin Rule</a:t>
          </a:r>
        </a:p>
      </dgm:t>
    </dgm:pt>
    <dgm:pt modelId="{3D114D86-E648-4BDD-9A13-8386ED69CA5C}" type="parTrans" cxnId="{0E8CD66B-60DC-49D5-81D0-5C7192473752}">
      <dgm:prSet/>
      <dgm:spPr/>
      <dgm:t>
        <a:bodyPr/>
        <a:lstStyle/>
        <a:p>
          <a:endParaRPr lang="en-US"/>
        </a:p>
      </dgm:t>
    </dgm:pt>
    <dgm:pt modelId="{E7044109-8580-4942-837B-53893371FEE1}" type="sibTrans" cxnId="{0E8CD66B-60DC-49D5-81D0-5C7192473752}">
      <dgm:prSet/>
      <dgm:spPr/>
      <dgm:t>
        <a:bodyPr/>
        <a:lstStyle/>
        <a:p>
          <a:endParaRPr lang="en-US"/>
        </a:p>
      </dgm:t>
    </dgm:pt>
    <dgm:pt modelId="{6305C552-39D7-40A1-A0AB-E8369AEC44BF}">
      <dgm:prSet/>
      <dgm:spPr/>
      <dgm:t>
        <a:bodyPr/>
        <a:lstStyle/>
        <a:p>
          <a:r>
            <a:rPr lang="en-US"/>
            <a:t>a = math.sqrt((end[0] - start[0]) ** 2 + (end[1] - start[1]) ** 2)</a:t>
          </a:r>
        </a:p>
      </dgm:t>
    </dgm:pt>
    <dgm:pt modelId="{FFE8FF17-499F-446B-840A-EEC0CE8BA750}" type="parTrans" cxnId="{A1A1418D-B0A8-4E07-B469-47AB1E79BB90}">
      <dgm:prSet/>
      <dgm:spPr/>
      <dgm:t>
        <a:bodyPr/>
        <a:lstStyle/>
        <a:p>
          <a:endParaRPr lang="en-US"/>
        </a:p>
      </dgm:t>
    </dgm:pt>
    <dgm:pt modelId="{4B0ACF99-C9F1-4557-9CC4-02A6D3CD653F}" type="sibTrans" cxnId="{A1A1418D-B0A8-4E07-B469-47AB1E79BB90}">
      <dgm:prSet/>
      <dgm:spPr/>
      <dgm:t>
        <a:bodyPr/>
        <a:lstStyle/>
        <a:p>
          <a:endParaRPr lang="en-US"/>
        </a:p>
      </dgm:t>
    </dgm:pt>
    <dgm:pt modelId="{FD31C039-BF61-4678-B491-A0FC6C2C154A}">
      <dgm:prSet/>
      <dgm:spPr/>
      <dgm:t>
        <a:bodyPr/>
        <a:lstStyle/>
        <a:p>
          <a:r>
            <a:rPr lang="en-US"/>
            <a:t>b = math.sqrt((far[0] - start[0]) ** 2 + (far[1] - start[1]) ** 2)</a:t>
          </a:r>
        </a:p>
      </dgm:t>
    </dgm:pt>
    <dgm:pt modelId="{0C9C50BB-1969-492E-B01B-0CAAE2A2A4F6}" type="parTrans" cxnId="{9215AEDF-BE98-4BF8-8A1D-ECB4F2E97E0B}">
      <dgm:prSet/>
      <dgm:spPr/>
      <dgm:t>
        <a:bodyPr/>
        <a:lstStyle/>
        <a:p>
          <a:endParaRPr lang="en-US"/>
        </a:p>
      </dgm:t>
    </dgm:pt>
    <dgm:pt modelId="{24D9998C-C028-473D-8AB9-9B7F86374743}" type="sibTrans" cxnId="{9215AEDF-BE98-4BF8-8A1D-ECB4F2E97E0B}">
      <dgm:prSet/>
      <dgm:spPr/>
      <dgm:t>
        <a:bodyPr/>
        <a:lstStyle/>
        <a:p>
          <a:endParaRPr lang="en-US"/>
        </a:p>
      </dgm:t>
    </dgm:pt>
    <dgm:pt modelId="{509BA85E-FCC8-4687-A2DE-53D5EE30A78D}">
      <dgm:prSet/>
      <dgm:spPr/>
      <dgm:t>
        <a:bodyPr/>
        <a:lstStyle/>
        <a:p>
          <a:r>
            <a:rPr lang="en-US"/>
            <a:t>c = math.sqrt((end[0] - far[0]) ** 2 + (end[1] - far[1]) ** 2)</a:t>
          </a:r>
        </a:p>
      </dgm:t>
    </dgm:pt>
    <dgm:pt modelId="{26BC6550-87C1-449A-BCDB-112AA3F5D80B}" type="parTrans" cxnId="{6A0C83C3-C16F-4572-9CDD-20EC34C23EEC}">
      <dgm:prSet/>
      <dgm:spPr/>
      <dgm:t>
        <a:bodyPr/>
        <a:lstStyle/>
        <a:p>
          <a:endParaRPr lang="en-US"/>
        </a:p>
      </dgm:t>
    </dgm:pt>
    <dgm:pt modelId="{914A69A0-3F31-45FB-9588-9686D6D09810}" type="sibTrans" cxnId="{6A0C83C3-C16F-4572-9CDD-20EC34C23EEC}">
      <dgm:prSet/>
      <dgm:spPr/>
      <dgm:t>
        <a:bodyPr/>
        <a:lstStyle/>
        <a:p>
          <a:endParaRPr lang="en-US"/>
        </a:p>
      </dgm:t>
    </dgm:pt>
    <dgm:pt modelId="{35F8F05C-9DDE-46B1-9A0F-6E74F6DE7075}" type="pres">
      <dgm:prSet presAssocID="{B5C6E88B-0E63-45AD-8B5E-DDFB9856F2E1}" presName="vert0" presStyleCnt="0">
        <dgm:presLayoutVars>
          <dgm:dir/>
          <dgm:animOne val="branch"/>
          <dgm:animLvl val="lvl"/>
        </dgm:presLayoutVars>
      </dgm:prSet>
      <dgm:spPr/>
    </dgm:pt>
    <dgm:pt modelId="{904B2DF9-086E-4077-A9AD-585B31276F1B}" type="pres">
      <dgm:prSet presAssocID="{2FA6C6CE-04A3-4CEB-BEE4-959B5612BAD7}" presName="thickLine" presStyleLbl="alignNode1" presStyleIdx="0" presStyleCnt="19"/>
      <dgm:spPr/>
    </dgm:pt>
    <dgm:pt modelId="{0D763F15-AAD8-4EE6-ADCF-8FA7EC66F749}" type="pres">
      <dgm:prSet presAssocID="{2FA6C6CE-04A3-4CEB-BEE4-959B5612BAD7}" presName="horz1" presStyleCnt="0"/>
      <dgm:spPr/>
    </dgm:pt>
    <dgm:pt modelId="{470D9509-6728-4FB3-A88C-538C27C4BC14}" type="pres">
      <dgm:prSet presAssocID="{2FA6C6CE-04A3-4CEB-BEE4-959B5612BAD7}" presName="tx1" presStyleLbl="revTx" presStyleIdx="0" presStyleCnt="19"/>
      <dgm:spPr/>
    </dgm:pt>
    <dgm:pt modelId="{D770E17F-E80F-4F5A-9EF8-E61F5286C5CC}" type="pres">
      <dgm:prSet presAssocID="{2FA6C6CE-04A3-4CEB-BEE4-959B5612BAD7}" presName="vert1" presStyleCnt="0"/>
      <dgm:spPr/>
    </dgm:pt>
    <dgm:pt modelId="{AA1267E2-5BE0-4AC3-AAA2-869FE14D9B69}" type="pres">
      <dgm:prSet presAssocID="{1D77667A-0F55-4B83-B59E-ACCA6D55E0FE}" presName="thickLine" presStyleLbl="alignNode1" presStyleIdx="1" presStyleCnt="19"/>
      <dgm:spPr/>
    </dgm:pt>
    <dgm:pt modelId="{7576FFC9-B061-4819-9DAC-E1C9934271CD}" type="pres">
      <dgm:prSet presAssocID="{1D77667A-0F55-4B83-B59E-ACCA6D55E0FE}" presName="horz1" presStyleCnt="0"/>
      <dgm:spPr/>
    </dgm:pt>
    <dgm:pt modelId="{6C349CBD-0465-4A5F-9C1E-183DA3985994}" type="pres">
      <dgm:prSet presAssocID="{1D77667A-0F55-4B83-B59E-ACCA6D55E0FE}" presName="tx1" presStyleLbl="revTx" presStyleIdx="1" presStyleCnt="19"/>
      <dgm:spPr/>
    </dgm:pt>
    <dgm:pt modelId="{415BCC1C-9D87-423C-97FB-FEF2AFFD295B}" type="pres">
      <dgm:prSet presAssocID="{1D77667A-0F55-4B83-B59E-ACCA6D55E0FE}" presName="vert1" presStyleCnt="0"/>
      <dgm:spPr/>
    </dgm:pt>
    <dgm:pt modelId="{77F06BFD-9372-4B46-BDBA-6E25A2C7C6D6}" type="pres">
      <dgm:prSet presAssocID="{59361171-3A3B-49D8-960F-4B24E282B959}" presName="thickLine" presStyleLbl="alignNode1" presStyleIdx="2" presStyleCnt="19"/>
      <dgm:spPr/>
    </dgm:pt>
    <dgm:pt modelId="{05FE834B-77FC-407C-949B-89622D4E4850}" type="pres">
      <dgm:prSet presAssocID="{59361171-3A3B-49D8-960F-4B24E282B959}" presName="horz1" presStyleCnt="0"/>
      <dgm:spPr/>
    </dgm:pt>
    <dgm:pt modelId="{E08642BA-63F8-47A3-B66D-5DF0220D1034}" type="pres">
      <dgm:prSet presAssocID="{59361171-3A3B-49D8-960F-4B24E282B959}" presName="tx1" presStyleLbl="revTx" presStyleIdx="2" presStyleCnt="19"/>
      <dgm:spPr/>
    </dgm:pt>
    <dgm:pt modelId="{C7F0D449-4CBB-4D50-944A-CE8F7B22D271}" type="pres">
      <dgm:prSet presAssocID="{59361171-3A3B-49D8-960F-4B24E282B959}" presName="vert1" presStyleCnt="0"/>
      <dgm:spPr/>
    </dgm:pt>
    <dgm:pt modelId="{2D1A9022-D0EB-4301-8CA5-5663432FA432}" type="pres">
      <dgm:prSet presAssocID="{409C3872-889A-4B70-B342-2CE7CA83D662}" presName="thickLine" presStyleLbl="alignNode1" presStyleIdx="3" presStyleCnt="19"/>
      <dgm:spPr/>
    </dgm:pt>
    <dgm:pt modelId="{D578A603-5F95-4602-9F35-5EB9D61E0604}" type="pres">
      <dgm:prSet presAssocID="{409C3872-889A-4B70-B342-2CE7CA83D662}" presName="horz1" presStyleCnt="0"/>
      <dgm:spPr/>
    </dgm:pt>
    <dgm:pt modelId="{729E5E9C-EA66-4315-B582-6B94DF5D0A08}" type="pres">
      <dgm:prSet presAssocID="{409C3872-889A-4B70-B342-2CE7CA83D662}" presName="tx1" presStyleLbl="revTx" presStyleIdx="3" presStyleCnt="19"/>
      <dgm:spPr/>
    </dgm:pt>
    <dgm:pt modelId="{F0E5D47A-012F-4E25-83A7-8134C968E6FE}" type="pres">
      <dgm:prSet presAssocID="{409C3872-889A-4B70-B342-2CE7CA83D662}" presName="vert1" presStyleCnt="0"/>
      <dgm:spPr/>
    </dgm:pt>
    <dgm:pt modelId="{1993DE00-8F60-4CA4-BECB-37B2915A5118}" type="pres">
      <dgm:prSet presAssocID="{C913FF65-A580-47F3-97D5-D6CFCB881FE4}" presName="thickLine" presStyleLbl="alignNode1" presStyleIdx="4" presStyleCnt="19"/>
      <dgm:spPr/>
    </dgm:pt>
    <dgm:pt modelId="{A5CF50AB-9559-48EB-914D-9ED8E3FDB371}" type="pres">
      <dgm:prSet presAssocID="{C913FF65-A580-47F3-97D5-D6CFCB881FE4}" presName="horz1" presStyleCnt="0"/>
      <dgm:spPr/>
    </dgm:pt>
    <dgm:pt modelId="{D7979724-8602-4152-AF00-AC32EF411CD5}" type="pres">
      <dgm:prSet presAssocID="{C913FF65-A580-47F3-97D5-D6CFCB881FE4}" presName="tx1" presStyleLbl="revTx" presStyleIdx="4" presStyleCnt="19"/>
      <dgm:spPr/>
    </dgm:pt>
    <dgm:pt modelId="{875B6665-4848-41C4-B749-EDB5A0C62274}" type="pres">
      <dgm:prSet presAssocID="{C913FF65-A580-47F3-97D5-D6CFCB881FE4}" presName="vert1" presStyleCnt="0"/>
      <dgm:spPr/>
    </dgm:pt>
    <dgm:pt modelId="{28E3D784-5E49-457E-A546-0EE3AD260DAE}" type="pres">
      <dgm:prSet presAssocID="{8DB2CC03-E45E-4D0D-9A09-2550AA9E5F7D}" presName="thickLine" presStyleLbl="alignNode1" presStyleIdx="5" presStyleCnt="19"/>
      <dgm:spPr/>
    </dgm:pt>
    <dgm:pt modelId="{0F76D26A-51CE-4E93-9551-F013D2157599}" type="pres">
      <dgm:prSet presAssocID="{8DB2CC03-E45E-4D0D-9A09-2550AA9E5F7D}" presName="horz1" presStyleCnt="0"/>
      <dgm:spPr/>
    </dgm:pt>
    <dgm:pt modelId="{D18778F8-34B4-4007-955A-3923015425BF}" type="pres">
      <dgm:prSet presAssocID="{8DB2CC03-E45E-4D0D-9A09-2550AA9E5F7D}" presName="tx1" presStyleLbl="revTx" presStyleIdx="5" presStyleCnt="19"/>
      <dgm:spPr/>
    </dgm:pt>
    <dgm:pt modelId="{1113D279-7EE1-4941-A767-345AAA004727}" type="pres">
      <dgm:prSet presAssocID="{8DB2CC03-E45E-4D0D-9A09-2550AA9E5F7D}" presName="vert1" presStyleCnt="0"/>
      <dgm:spPr/>
    </dgm:pt>
    <dgm:pt modelId="{E3E2A57D-29BB-463F-9F0A-7AB154B066B5}" type="pres">
      <dgm:prSet presAssocID="{702648BF-7DB0-4568-A1CF-A6E8DB0E6822}" presName="thickLine" presStyleLbl="alignNode1" presStyleIdx="6" presStyleCnt="19"/>
      <dgm:spPr/>
    </dgm:pt>
    <dgm:pt modelId="{3D6D4C2F-F5B9-469D-99E2-061CAF3B4186}" type="pres">
      <dgm:prSet presAssocID="{702648BF-7DB0-4568-A1CF-A6E8DB0E6822}" presName="horz1" presStyleCnt="0"/>
      <dgm:spPr/>
    </dgm:pt>
    <dgm:pt modelId="{6E7332A1-E5F6-41BB-9BAD-A145251BF9F1}" type="pres">
      <dgm:prSet presAssocID="{702648BF-7DB0-4568-A1CF-A6E8DB0E6822}" presName="tx1" presStyleLbl="revTx" presStyleIdx="6" presStyleCnt="19"/>
      <dgm:spPr/>
    </dgm:pt>
    <dgm:pt modelId="{8124FA9F-6879-42D4-A362-4B1741B4A644}" type="pres">
      <dgm:prSet presAssocID="{702648BF-7DB0-4568-A1CF-A6E8DB0E6822}" presName="vert1" presStyleCnt="0"/>
      <dgm:spPr/>
    </dgm:pt>
    <dgm:pt modelId="{128BBACF-668E-4E3E-9699-8501428D3082}" type="pres">
      <dgm:prSet presAssocID="{70CF2FBD-A820-4DAB-91FB-D44C8F10F722}" presName="thickLine" presStyleLbl="alignNode1" presStyleIdx="7" presStyleCnt="19"/>
      <dgm:spPr/>
    </dgm:pt>
    <dgm:pt modelId="{B739E49F-0C07-483B-A447-2EAD76A69BF6}" type="pres">
      <dgm:prSet presAssocID="{70CF2FBD-A820-4DAB-91FB-D44C8F10F722}" presName="horz1" presStyleCnt="0"/>
      <dgm:spPr/>
    </dgm:pt>
    <dgm:pt modelId="{32045375-497A-4099-A49C-05B2C51CEF94}" type="pres">
      <dgm:prSet presAssocID="{70CF2FBD-A820-4DAB-91FB-D44C8F10F722}" presName="tx1" presStyleLbl="revTx" presStyleIdx="7" presStyleCnt="19"/>
      <dgm:spPr/>
    </dgm:pt>
    <dgm:pt modelId="{E352693F-8EC2-4E48-8A8A-8D7EEB778F2E}" type="pres">
      <dgm:prSet presAssocID="{70CF2FBD-A820-4DAB-91FB-D44C8F10F722}" presName="vert1" presStyleCnt="0"/>
      <dgm:spPr/>
    </dgm:pt>
    <dgm:pt modelId="{7F3907EB-B2D9-473C-AB20-A0C74DC6B902}" type="pres">
      <dgm:prSet presAssocID="{28FDC78D-66AF-4404-BB96-2DC778C1ECD8}" presName="thickLine" presStyleLbl="alignNode1" presStyleIdx="8" presStyleCnt="19"/>
      <dgm:spPr/>
    </dgm:pt>
    <dgm:pt modelId="{4D51FA8E-D280-47B2-A472-A74547FDCF21}" type="pres">
      <dgm:prSet presAssocID="{28FDC78D-66AF-4404-BB96-2DC778C1ECD8}" presName="horz1" presStyleCnt="0"/>
      <dgm:spPr/>
    </dgm:pt>
    <dgm:pt modelId="{47AD9FF6-36F0-461A-BB64-9EE6F509B17A}" type="pres">
      <dgm:prSet presAssocID="{28FDC78D-66AF-4404-BB96-2DC778C1ECD8}" presName="tx1" presStyleLbl="revTx" presStyleIdx="8" presStyleCnt="19"/>
      <dgm:spPr/>
    </dgm:pt>
    <dgm:pt modelId="{189A19F7-90B8-4F00-8B41-E2F0353FEB1D}" type="pres">
      <dgm:prSet presAssocID="{28FDC78D-66AF-4404-BB96-2DC778C1ECD8}" presName="vert1" presStyleCnt="0"/>
      <dgm:spPr/>
    </dgm:pt>
    <dgm:pt modelId="{F0C8F254-1DE8-4C47-91C3-D0F3DF8D6165}" type="pres">
      <dgm:prSet presAssocID="{8FB770FC-22F5-4C4F-B1A0-CC6A3E8176C8}" presName="thickLine" presStyleLbl="alignNode1" presStyleIdx="9" presStyleCnt="19"/>
      <dgm:spPr/>
    </dgm:pt>
    <dgm:pt modelId="{1D2F298D-C8E9-456D-8AE3-EFAFCFB35950}" type="pres">
      <dgm:prSet presAssocID="{8FB770FC-22F5-4C4F-B1A0-CC6A3E8176C8}" presName="horz1" presStyleCnt="0"/>
      <dgm:spPr/>
    </dgm:pt>
    <dgm:pt modelId="{95381BCE-4F72-41B1-B0B4-CAC3E11D041D}" type="pres">
      <dgm:prSet presAssocID="{8FB770FC-22F5-4C4F-B1A0-CC6A3E8176C8}" presName="tx1" presStyleLbl="revTx" presStyleIdx="9" presStyleCnt="19"/>
      <dgm:spPr/>
    </dgm:pt>
    <dgm:pt modelId="{F4F80DEF-031A-484B-A53A-349A7CFDD7A2}" type="pres">
      <dgm:prSet presAssocID="{8FB770FC-22F5-4C4F-B1A0-CC6A3E8176C8}" presName="vert1" presStyleCnt="0"/>
      <dgm:spPr/>
    </dgm:pt>
    <dgm:pt modelId="{9AFE6A82-12F6-4316-9FAA-58257FBAD360}" type="pres">
      <dgm:prSet presAssocID="{332FE4BE-6B1F-4CEE-8285-9FCBC9808EC3}" presName="thickLine" presStyleLbl="alignNode1" presStyleIdx="10" presStyleCnt="19"/>
      <dgm:spPr/>
    </dgm:pt>
    <dgm:pt modelId="{17BD6053-078F-40BA-B273-C6EBC3DDC733}" type="pres">
      <dgm:prSet presAssocID="{332FE4BE-6B1F-4CEE-8285-9FCBC9808EC3}" presName="horz1" presStyleCnt="0"/>
      <dgm:spPr/>
    </dgm:pt>
    <dgm:pt modelId="{45B81964-590C-4E80-837D-28E0729D7F05}" type="pres">
      <dgm:prSet presAssocID="{332FE4BE-6B1F-4CEE-8285-9FCBC9808EC3}" presName="tx1" presStyleLbl="revTx" presStyleIdx="10" presStyleCnt="19"/>
      <dgm:spPr/>
    </dgm:pt>
    <dgm:pt modelId="{1A8B7EAB-4A79-4EFE-946D-7D856983AA1B}" type="pres">
      <dgm:prSet presAssocID="{332FE4BE-6B1F-4CEE-8285-9FCBC9808EC3}" presName="vert1" presStyleCnt="0"/>
      <dgm:spPr/>
    </dgm:pt>
    <dgm:pt modelId="{B2287BE4-590E-4B46-ABF6-18184E57C506}" type="pres">
      <dgm:prSet presAssocID="{6B575647-3B55-47CF-AFB5-679C55EA4831}" presName="thickLine" presStyleLbl="alignNode1" presStyleIdx="11" presStyleCnt="19"/>
      <dgm:spPr/>
    </dgm:pt>
    <dgm:pt modelId="{956F5A00-3603-4D3B-BB89-B1855A291F03}" type="pres">
      <dgm:prSet presAssocID="{6B575647-3B55-47CF-AFB5-679C55EA4831}" presName="horz1" presStyleCnt="0"/>
      <dgm:spPr/>
    </dgm:pt>
    <dgm:pt modelId="{1CBEE524-1216-4DB9-9F9E-15EC90186F08}" type="pres">
      <dgm:prSet presAssocID="{6B575647-3B55-47CF-AFB5-679C55EA4831}" presName="tx1" presStyleLbl="revTx" presStyleIdx="11" presStyleCnt="19"/>
      <dgm:spPr/>
    </dgm:pt>
    <dgm:pt modelId="{EBD7F550-265A-4F13-AEDD-C6DA0766062F}" type="pres">
      <dgm:prSet presAssocID="{6B575647-3B55-47CF-AFB5-679C55EA4831}" presName="vert1" presStyleCnt="0"/>
      <dgm:spPr/>
    </dgm:pt>
    <dgm:pt modelId="{0F37C9AC-FFA9-425B-91A5-4DAAA286186B}" type="pres">
      <dgm:prSet presAssocID="{9DB920ED-50EC-416F-9757-466156214EA1}" presName="thickLine" presStyleLbl="alignNode1" presStyleIdx="12" presStyleCnt="19"/>
      <dgm:spPr/>
    </dgm:pt>
    <dgm:pt modelId="{4B932DB9-4207-4484-A0B1-764A8763BBBE}" type="pres">
      <dgm:prSet presAssocID="{9DB920ED-50EC-416F-9757-466156214EA1}" presName="horz1" presStyleCnt="0"/>
      <dgm:spPr/>
    </dgm:pt>
    <dgm:pt modelId="{CEE9D8D5-9C16-425C-A0C3-BB5043C61F09}" type="pres">
      <dgm:prSet presAssocID="{9DB920ED-50EC-416F-9757-466156214EA1}" presName="tx1" presStyleLbl="revTx" presStyleIdx="12" presStyleCnt="19"/>
      <dgm:spPr/>
    </dgm:pt>
    <dgm:pt modelId="{94CE46EC-BBA1-4E48-9966-2C6E578D8681}" type="pres">
      <dgm:prSet presAssocID="{9DB920ED-50EC-416F-9757-466156214EA1}" presName="vert1" presStyleCnt="0"/>
      <dgm:spPr/>
    </dgm:pt>
    <dgm:pt modelId="{D4446D3D-57F6-457A-AB3D-8A708387C7D7}" type="pres">
      <dgm:prSet presAssocID="{CA5968DC-6E28-4B80-9B6E-4B0A287D6C78}" presName="thickLine" presStyleLbl="alignNode1" presStyleIdx="13" presStyleCnt="19"/>
      <dgm:spPr/>
    </dgm:pt>
    <dgm:pt modelId="{4BB49B6F-82AC-4B01-9CC6-96413EE91607}" type="pres">
      <dgm:prSet presAssocID="{CA5968DC-6E28-4B80-9B6E-4B0A287D6C78}" presName="horz1" presStyleCnt="0"/>
      <dgm:spPr/>
    </dgm:pt>
    <dgm:pt modelId="{564E4457-6245-45E9-AAA3-26EEEEE2E797}" type="pres">
      <dgm:prSet presAssocID="{CA5968DC-6E28-4B80-9B6E-4B0A287D6C78}" presName="tx1" presStyleLbl="revTx" presStyleIdx="13" presStyleCnt="19"/>
      <dgm:spPr/>
    </dgm:pt>
    <dgm:pt modelId="{71DB5614-14EB-48AE-B6FB-EA739D7AEA4A}" type="pres">
      <dgm:prSet presAssocID="{CA5968DC-6E28-4B80-9B6E-4B0A287D6C78}" presName="vert1" presStyleCnt="0"/>
      <dgm:spPr/>
    </dgm:pt>
    <dgm:pt modelId="{FC289254-ECE8-4E10-B711-15B5E990CD70}" type="pres">
      <dgm:prSet presAssocID="{7FF87D69-C3CF-4F67-893F-4CD76915277A}" presName="thickLine" presStyleLbl="alignNode1" presStyleIdx="14" presStyleCnt="19"/>
      <dgm:spPr/>
    </dgm:pt>
    <dgm:pt modelId="{795D90AC-DA12-4560-843E-75541AD67982}" type="pres">
      <dgm:prSet presAssocID="{7FF87D69-C3CF-4F67-893F-4CD76915277A}" presName="horz1" presStyleCnt="0"/>
      <dgm:spPr/>
    </dgm:pt>
    <dgm:pt modelId="{FD4B71E4-C16F-45D4-9D7C-74C079A0A910}" type="pres">
      <dgm:prSet presAssocID="{7FF87D69-C3CF-4F67-893F-4CD76915277A}" presName="tx1" presStyleLbl="revTx" presStyleIdx="14" presStyleCnt="19"/>
      <dgm:spPr/>
    </dgm:pt>
    <dgm:pt modelId="{BBC871BD-AA90-4D24-8623-6A7639D8E7A6}" type="pres">
      <dgm:prSet presAssocID="{7FF87D69-C3CF-4F67-893F-4CD76915277A}" presName="vert1" presStyleCnt="0"/>
      <dgm:spPr/>
    </dgm:pt>
    <dgm:pt modelId="{54ACDBB4-F410-40A8-AA06-71EA6E8A1850}" type="pres">
      <dgm:prSet presAssocID="{7A81407F-10F3-47D4-B860-AFD10DCA9552}" presName="thickLine" presStyleLbl="alignNode1" presStyleIdx="15" presStyleCnt="19"/>
      <dgm:spPr/>
    </dgm:pt>
    <dgm:pt modelId="{7C3ABF16-1D27-4A52-99AB-2599E9831105}" type="pres">
      <dgm:prSet presAssocID="{7A81407F-10F3-47D4-B860-AFD10DCA9552}" presName="horz1" presStyleCnt="0"/>
      <dgm:spPr/>
    </dgm:pt>
    <dgm:pt modelId="{132B6606-2717-4939-B39E-466D1C3AE8C0}" type="pres">
      <dgm:prSet presAssocID="{7A81407F-10F3-47D4-B860-AFD10DCA9552}" presName="tx1" presStyleLbl="revTx" presStyleIdx="15" presStyleCnt="19"/>
      <dgm:spPr/>
    </dgm:pt>
    <dgm:pt modelId="{BB2DE575-67E7-41B9-ADE0-B345DAFA4908}" type="pres">
      <dgm:prSet presAssocID="{7A81407F-10F3-47D4-B860-AFD10DCA9552}" presName="vert1" presStyleCnt="0"/>
      <dgm:spPr/>
    </dgm:pt>
    <dgm:pt modelId="{FC800CEB-8C89-4D9F-90C8-6A77141A7EB7}" type="pres">
      <dgm:prSet presAssocID="{6305C552-39D7-40A1-A0AB-E8369AEC44BF}" presName="thickLine" presStyleLbl="alignNode1" presStyleIdx="16" presStyleCnt="19"/>
      <dgm:spPr/>
    </dgm:pt>
    <dgm:pt modelId="{1F21D3DA-BFBB-4824-9EB9-D373A5DB0811}" type="pres">
      <dgm:prSet presAssocID="{6305C552-39D7-40A1-A0AB-E8369AEC44BF}" presName="horz1" presStyleCnt="0"/>
      <dgm:spPr/>
    </dgm:pt>
    <dgm:pt modelId="{B76DCCC5-425A-47FC-A1D9-6DFE628F6ECA}" type="pres">
      <dgm:prSet presAssocID="{6305C552-39D7-40A1-A0AB-E8369AEC44BF}" presName="tx1" presStyleLbl="revTx" presStyleIdx="16" presStyleCnt="19"/>
      <dgm:spPr/>
    </dgm:pt>
    <dgm:pt modelId="{642E4CAD-4336-446D-BCF5-9CA7F8F4FF76}" type="pres">
      <dgm:prSet presAssocID="{6305C552-39D7-40A1-A0AB-E8369AEC44BF}" presName="vert1" presStyleCnt="0"/>
      <dgm:spPr/>
    </dgm:pt>
    <dgm:pt modelId="{7480D5FE-EAF0-4975-A7CD-465A2BF32819}" type="pres">
      <dgm:prSet presAssocID="{FD31C039-BF61-4678-B491-A0FC6C2C154A}" presName="thickLine" presStyleLbl="alignNode1" presStyleIdx="17" presStyleCnt="19"/>
      <dgm:spPr/>
    </dgm:pt>
    <dgm:pt modelId="{D942BDF1-B14C-459D-AFAD-764F78812C73}" type="pres">
      <dgm:prSet presAssocID="{FD31C039-BF61-4678-B491-A0FC6C2C154A}" presName="horz1" presStyleCnt="0"/>
      <dgm:spPr/>
    </dgm:pt>
    <dgm:pt modelId="{7D820CFA-49F1-44A8-9CFE-00C30B4B440E}" type="pres">
      <dgm:prSet presAssocID="{FD31C039-BF61-4678-B491-A0FC6C2C154A}" presName="tx1" presStyleLbl="revTx" presStyleIdx="17" presStyleCnt="19"/>
      <dgm:spPr/>
    </dgm:pt>
    <dgm:pt modelId="{97759C80-7335-47DA-B4AC-AD6BFAE7A144}" type="pres">
      <dgm:prSet presAssocID="{FD31C039-BF61-4678-B491-A0FC6C2C154A}" presName="vert1" presStyleCnt="0"/>
      <dgm:spPr/>
    </dgm:pt>
    <dgm:pt modelId="{1C5F92E4-BA10-4DF7-864B-1C95DC9D6E76}" type="pres">
      <dgm:prSet presAssocID="{509BA85E-FCC8-4687-A2DE-53D5EE30A78D}" presName="thickLine" presStyleLbl="alignNode1" presStyleIdx="18" presStyleCnt="19"/>
      <dgm:spPr/>
    </dgm:pt>
    <dgm:pt modelId="{8C47F62D-B1A0-41FC-9905-7A48074322BD}" type="pres">
      <dgm:prSet presAssocID="{509BA85E-FCC8-4687-A2DE-53D5EE30A78D}" presName="horz1" presStyleCnt="0"/>
      <dgm:spPr/>
    </dgm:pt>
    <dgm:pt modelId="{36D5CE29-61E0-4AF5-9647-F38FCD48BEE4}" type="pres">
      <dgm:prSet presAssocID="{509BA85E-FCC8-4687-A2DE-53D5EE30A78D}" presName="tx1" presStyleLbl="revTx" presStyleIdx="18" presStyleCnt="19"/>
      <dgm:spPr/>
    </dgm:pt>
    <dgm:pt modelId="{6D57372D-371E-418B-A47A-F4A071088518}" type="pres">
      <dgm:prSet presAssocID="{509BA85E-FCC8-4687-A2DE-53D5EE30A78D}" presName="vert1" presStyleCnt="0"/>
      <dgm:spPr/>
    </dgm:pt>
  </dgm:ptLst>
  <dgm:cxnLst>
    <dgm:cxn modelId="{83251203-F41B-4F40-928B-F9B37C08DC1A}" srcId="{B5C6E88B-0E63-45AD-8B5E-DDFB9856F2E1}" destId="{7FF87D69-C3CF-4F67-893F-4CD76915277A}" srcOrd="14" destOrd="0" parTransId="{AF2158ED-4844-4336-8EBD-7A6E2000063D}" sibTransId="{296CF950-E804-46E8-8836-4FA9C6DAABDC}"/>
    <dgm:cxn modelId="{04A1AE09-6A4C-44FF-99CD-97A07E3BCC4D}" type="presOf" srcId="{1D77667A-0F55-4B83-B59E-ACCA6D55E0FE}" destId="{6C349CBD-0465-4A5F-9C1E-183DA3985994}" srcOrd="0" destOrd="0" presId="urn:microsoft.com/office/officeart/2008/layout/LinedList"/>
    <dgm:cxn modelId="{76EBFB0C-ABD1-4119-8A5B-22A6FC4DEDC0}" type="presOf" srcId="{2FA6C6CE-04A3-4CEB-BEE4-959B5612BAD7}" destId="{470D9509-6728-4FB3-A88C-538C27C4BC14}" srcOrd="0" destOrd="0" presId="urn:microsoft.com/office/officeart/2008/layout/LinedList"/>
    <dgm:cxn modelId="{CD26D011-DF88-4960-8812-F7197E9777CD}" srcId="{B5C6E88B-0E63-45AD-8B5E-DDFB9856F2E1}" destId="{8DB2CC03-E45E-4D0D-9A09-2550AA9E5F7D}" srcOrd="5" destOrd="0" parTransId="{63BF23B1-6213-48F0-A908-5FF30BB02667}" sibTransId="{6E7C0869-13CE-4692-A2D4-EC10E1460879}"/>
    <dgm:cxn modelId="{80AE6719-B31F-413C-81CD-31B4A08579C8}" type="presOf" srcId="{702648BF-7DB0-4568-A1CF-A6E8DB0E6822}" destId="{6E7332A1-E5F6-41BB-9BAD-A145251BF9F1}" srcOrd="0" destOrd="0" presId="urn:microsoft.com/office/officeart/2008/layout/LinedList"/>
    <dgm:cxn modelId="{D653FD21-BCC3-42E4-9579-9CDDFCC157F8}" type="presOf" srcId="{332FE4BE-6B1F-4CEE-8285-9FCBC9808EC3}" destId="{45B81964-590C-4E80-837D-28E0729D7F05}" srcOrd="0" destOrd="0" presId="urn:microsoft.com/office/officeart/2008/layout/LinedList"/>
    <dgm:cxn modelId="{09F71126-74ED-43E6-B13B-0E705E02BA85}" type="presOf" srcId="{7A81407F-10F3-47D4-B860-AFD10DCA9552}" destId="{132B6606-2717-4939-B39E-466D1C3AE8C0}" srcOrd="0" destOrd="0" presId="urn:microsoft.com/office/officeart/2008/layout/LinedList"/>
    <dgm:cxn modelId="{1905D331-67BA-4006-9810-C1368DB0CB90}" type="presOf" srcId="{B5C6E88B-0E63-45AD-8B5E-DDFB9856F2E1}" destId="{35F8F05C-9DDE-46B1-9A0F-6E74F6DE7075}" srcOrd="0" destOrd="0" presId="urn:microsoft.com/office/officeart/2008/layout/LinedList"/>
    <dgm:cxn modelId="{30465D34-2954-4189-84C7-0DD714726FAF}" srcId="{B5C6E88B-0E63-45AD-8B5E-DDFB9856F2E1}" destId="{2FA6C6CE-04A3-4CEB-BEE4-959B5612BAD7}" srcOrd="0" destOrd="0" parTransId="{8F83EB06-74CD-4E0B-B73F-A13BCAF80798}" sibTransId="{6D778A14-90D1-49AA-B7FB-A597EA28BB4F}"/>
    <dgm:cxn modelId="{80061839-1ABC-46DC-BBEA-F31F1FB1DCDF}" type="presOf" srcId="{6B575647-3B55-47CF-AFB5-679C55EA4831}" destId="{1CBEE524-1216-4DB9-9F9E-15EC90186F08}" srcOrd="0" destOrd="0" presId="urn:microsoft.com/office/officeart/2008/layout/LinedList"/>
    <dgm:cxn modelId="{EE798D3D-8030-4A3F-B72F-7745321B07E9}" type="presOf" srcId="{509BA85E-FCC8-4687-A2DE-53D5EE30A78D}" destId="{36D5CE29-61E0-4AF5-9647-F38FCD48BEE4}" srcOrd="0" destOrd="0" presId="urn:microsoft.com/office/officeart/2008/layout/LinedList"/>
    <dgm:cxn modelId="{F820EA5B-0FFF-442E-81E8-35E64F9BCADB}" srcId="{B5C6E88B-0E63-45AD-8B5E-DDFB9856F2E1}" destId="{332FE4BE-6B1F-4CEE-8285-9FCBC9808EC3}" srcOrd="10" destOrd="0" parTransId="{701F35F7-AEDB-4B28-9BCB-9D0C2754CAAB}" sibTransId="{71AB0CDE-3906-4E7A-A3BC-4D75310446DD}"/>
    <dgm:cxn modelId="{D23CD45C-DC95-4A0B-948C-B478A0028FA5}" srcId="{B5C6E88B-0E63-45AD-8B5E-DDFB9856F2E1}" destId="{70CF2FBD-A820-4DAB-91FB-D44C8F10F722}" srcOrd="7" destOrd="0" parTransId="{A2A041E7-ABB1-4EC7-9DF6-29BB8BD0649F}" sibTransId="{E79FE6EF-7BA7-48E0-9119-3C18CDCC0BCB}"/>
    <dgm:cxn modelId="{C6037A69-B96F-4E2A-A528-0486648B412A}" type="presOf" srcId="{CA5968DC-6E28-4B80-9B6E-4B0A287D6C78}" destId="{564E4457-6245-45E9-AAA3-26EEEEE2E797}" srcOrd="0" destOrd="0" presId="urn:microsoft.com/office/officeart/2008/layout/LinedList"/>
    <dgm:cxn modelId="{0E8CD66B-60DC-49D5-81D0-5C7192473752}" srcId="{B5C6E88B-0E63-45AD-8B5E-DDFB9856F2E1}" destId="{7A81407F-10F3-47D4-B860-AFD10DCA9552}" srcOrd="15" destOrd="0" parTransId="{3D114D86-E648-4BDD-9A13-8386ED69CA5C}" sibTransId="{E7044109-8580-4942-837B-53893371FEE1}"/>
    <dgm:cxn modelId="{DB9E794D-7E31-4F6F-8160-693FCA4C7733}" srcId="{B5C6E88B-0E63-45AD-8B5E-DDFB9856F2E1}" destId="{CA5968DC-6E28-4B80-9B6E-4B0A287D6C78}" srcOrd="13" destOrd="0" parTransId="{551D11E4-6692-4F3B-ACFC-F8C347ED5DF4}" sibTransId="{5B49DA20-6016-4F9B-A86D-9D9978A0D530}"/>
    <dgm:cxn modelId="{7B229C71-E610-4DA4-A19E-83F48117D5DF}" srcId="{B5C6E88B-0E63-45AD-8B5E-DDFB9856F2E1}" destId="{C913FF65-A580-47F3-97D5-D6CFCB881FE4}" srcOrd="4" destOrd="0" parTransId="{7A53AE17-5222-41DA-88F0-D6F8D354B20E}" sibTransId="{5E591644-0072-43CC-9C9C-82FC54F991C6}"/>
    <dgm:cxn modelId="{02DB9756-FCC7-4B43-8AE5-11E98F299A0F}" srcId="{B5C6E88B-0E63-45AD-8B5E-DDFB9856F2E1}" destId="{1D77667A-0F55-4B83-B59E-ACCA6D55E0FE}" srcOrd="1" destOrd="0" parTransId="{9CE14145-0662-4838-9AA8-173BB47CC588}" sibTransId="{9722B1BE-7A18-4180-98DF-2B718C686F6D}"/>
    <dgm:cxn modelId="{D2B4B556-AE97-4AE0-8743-33E42C28B2BD}" type="presOf" srcId="{C913FF65-A580-47F3-97D5-D6CFCB881FE4}" destId="{D7979724-8602-4152-AF00-AC32EF411CD5}" srcOrd="0" destOrd="0" presId="urn:microsoft.com/office/officeart/2008/layout/LinedList"/>
    <dgm:cxn modelId="{6CD41683-59AE-4BF8-B7FE-96FEE685A968}" type="presOf" srcId="{8FB770FC-22F5-4C4F-B1A0-CC6A3E8176C8}" destId="{95381BCE-4F72-41B1-B0B4-CAC3E11D041D}" srcOrd="0" destOrd="0" presId="urn:microsoft.com/office/officeart/2008/layout/LinedList"/>
    <dgm:cxn modelId="{C1FE8D89-F073-4F96-A71B-13B5D4C39793}" type="presOf" srcId="{7FF87D69-C3CF-4F67-893F-4CD76915277A}" destId="{FD4B71E4-C16F-45D4-9D7C-74C079A0A910}" srcOrd="0" destOrd="0" presId="urn:microsoft.com/office/officeart/2008/layout/LinedList"/>
    <dgm:cxn modelId="{715E5D8D-1C02-4D99-99D2-F411526A7B61}" srcId="{B5C6E88B-0E63-45AD-8B5E-DDFB9856F2E1}" destId="{702648BF-7DB0-4568-A1CF-A6E8DB0E6822}" srcOrd="6" destOrd="0" parTransId="{569D9AA5-D7A0-4EE4-BDDE-9F9C4405FAF7}" sibTransId="{B6AD8026-9D57-43FF-8C24-28231470F94C}"/>
    <dgm:cxn modelId="{A1A1418D-B0A8-4E07-B469-47AB1E79BB90}" srcId="{B5C6E88B-0E63-45AD-8B5E-DDFB9856F2E1}" destId="{6305C552-39D7-40A1-A0AB-E8369AEC44BF}" srcOrd="16" destOrd="0" parTransId="{FFE8FF17-499F-446B-840A-EEC0CE8BA750}" sibTransId="{4B0ACF99-C9F1-4557-9CC4-02A6D3CD653F}"/>
    <dgm:cxn modelId="{F82F1A93-7081-4820-A4DB-D2F52A1C5476}" type="presOf" srcId="{28FDC78D-66AF-4404-BB96-2DC778C1ECD8}" destId="{47AD9FF6-36F0-461A-BB64-9EE6F509B17A}" srcOrd="0" destOrd="0" presId="urn:microsoft.com/office/officeart/2008/layout/LinedList"/>
    <dgm:cxn modelId="{2AAB57A2-C522-4C8E-ADAD-C0FC7C8B031D}" srcId="{B5C6E88B-0E63-45AD-8B5E-DDFB9856F2E1}" destId="{8FB770FC-22F5-4C4F-B1A0-CC6A3E8176C8}" srcOrd="9" destOrd="0" parTransId="{30BD3D75-4400-4EA3-9328-429BD3B64DFF}" sibTransId="{2CD1F232-B45D-4439-A8F7-42DD45063691}"/>
    <dgm:cxn modelId="{5C095DB4-3726-4A33-A681-5A1DE8E862E4}" srcId="{B5C6E88B-0E63-45AD-8B5E-DDFB9856F2E1}" destId="{9DB920ED-50EC-416F-9757-466156214EA1}" srcOrd="12" destOrd="0" parTransId="{517E15C7-AB35-4A78-9482-2F61211EB976}" sibTransId="{3A0B57EB-964B-4971-8ECF-590AC5FE1BE5}"/>
    <dgm:cxn modelId="{CAAC36BC-B7D6-4959-B2F2-E5D3B6F2F173}" type="presOf" srcId="{70CF2FBD-A820-4DAB-91FB-D44C8F10F722}" destId="{32045375-497A-4099-A49C-05B2C51CEF94}" srcOrd="0" destOrd="0" presId="urn:microsoft.com/office/officeart/2008/layout/LinedList"/>
    <dgm:cxn modelId="{AFFFC4C0-A8C4-41B8-952E-3E7E1D118ACC}" type="presOf" srcId="{FD31C039-BF61-4678-B491-A0FC6C2C154A}" destId="{7D820CFA-49F1-44A8-9CFE-00C30B4B440E}" srcOrd="0" destOrd="0" presId="urn:microsoft.com/office/officeart/2008/layout/LinedList"/>
    <dgm:cxn modelId="{4CC571C1-6E5D-4294-B681-59C305A0E5B9}" srcId="{B5C6E88B-0E63-45AD-8B5E-DDFB9856F2E1}" destId="{28FDC78D-66AF-4404-BB96-2DC778C1ECD8}" srcOrd="8" destOrd="0" parTransId="{D6CDAFDF-88E1-4F8D-95CB-DA68F9BEC95A}" sibTransId="{A79884F0-AB79-48D5-B2D7-BBAE3D714E2D}"/>
    <dgm:cxn modelId="{6A0C83C3-C16F-4572-9CDD-20EC34C23EEC}" srcId="{B5C6E88B-0E63-45AD-8B5E-DDFB9856F2E1}" destId="{509BA85E-FCC8-4687-A2DE-53D5EE30A78D}" srcOrd="18" destOrd="0" parTransId="{26BC6550-87C1-449A-BCDB-112AA3F5D80B}" sibTransId="{914A69A0-3F31-45FB-9588-9686D6D09810}"/>
    <dgm:cxn modelId="{3ECA02D0-E3DE-407C-93CF-006486985B86}" type="presOf" srcId="{9DB920ED-50EC-416F-9757-466156214EA1}" destId="{CEE9D8D5-9C16-425C-A0C3-BB5043C61F09}" srcOrd="0" destOrd="0" presId="urn:microsoft.com/office/officeart/2008/layout/LinedList"/>
    <dgm:cxn modelId="{9215AEDF-BE98-4BF8-8A1D-ECB4F2E97E0B}" srcId="{B5C6E88B-0E63-45AD-8B5E-DDFB9856F2E1}" destId="{FD31C039-BF61-4678-B491-A0FC6C2C154A}" srcOrd="17" destOrd="0" parTransId="{0C9C50BB-1969-492E-B01B-0CAAE2A2A4F6}" sibTransId="{24D9998C-C028-473D-8AB9-9B7F86374743}"/>
    <dgm:cxn modelId="{0E43D6E6-4ECF-4D75-9E2D-EB55F339558E}" type="presOf" srcId="{59361171-3A3B-49D8-960F-4B24E282B959}" destId="{E08642BA-63F8-47A3-B66D-5DF0220D1034}" srcOrd="0" destOrd="0" presId="urn:microsoft.com/office/officeart/2008/layout/LinedList"/>
    <dgm:cxn modelId="{1C5FBEE9-44FA-4A8F-937E-E0C5A301BD66}" srcId="{B5C6E88B-0E63-45AD-8B5E-DDFB9856F2E1}" destId="{409C3872-889A-4B70-B342-2CE7CA83D662}" srcOrd="3" destOrd="0" parTransId="{7E58FF41-11A3-44C0-8DA2-2C76007C56E4}" sibTransId="{7584F9BA-2071-4286-80B0-26B085067940}"/>
    <dgm:cxn modelId="{0C4FF2EA-C008-4574-8347-F816A475B52D}" type="presOf" srcId="{6305C552-39D7-40A1-A0AB-E8369AEC44BF}" destId="{B76DCCC5-425A-47FC-A1D9-6DFE628F6ECA}" srcOrd="0" destOrd="0" presId="urn:microsoft.com/office/officeart/2008/layout/LinedList"/>
    <dgm:cxn modelId="{6CEFD0EC-BC9B-408C-B7C3-AC1A7F05D919}" srcId="{B5C6E88B-0E63-45AD-8B5E-DDFB9856F2E1}" destId="{6B575647-3B55-47CF-AFB5-679C55EA4831}" srcOrd="11" destOrd="0" parTransId="{753B8CAD-F683-4B97-BFEB-23717967D803}" sibTransId="{D2B09161-6B34-4B3F-9CDB-B135F414EBC0}"/>
    <dgm:cxn modelId="{A16FF8F0-4C37-40CA-A8AC-528FC3BEE9DA}" type="presOf" srcId="{409C3872-889A-4B70-B342-2CE7CA83D662}" destId="{729E5E9C-EA66-4315-B582-6B94DF5D0A08}" srcOrd="0" destOrd="0" presId="urn:microsoft.com/office/officeart/2008/layout/LinedList"/>
    <dgm:cxn modelId="{D5539EF5-96AC-4902-BDF9-EE1C1CB72D9A}" srcId="{B5C6E88B-0E63-45AD-8B5E-DDFB9856F2E1}" destId="{59361171-3A3B-49D8-960F-4B24E282B959}" srcOrd="2" destOrd="0" parTransId="{43FBD7C4-1CCC-4107-B144-F79F4841504F}" sibTransId="{D9618BD8-4AC0-4667-8A32-8F7E638BB854}"/>
    <dgm:cxn modelId="{DE7187FD-6319-47D5-B23E-4FA9C0841546}" type="presOf" srcId="{8DB2CC03-E45E-4D0D-9A09-2550AA9E5F7D}" destId="{D18778F8-34B4-4007-955A-3923015425BF}" srcOrd="0" destOrd="0" presId="urn:microsoft.com/office/officeart/2008/layout/LinedList"/>
    <dgm:cxn modelId="{E4B37587-0BF1-4568-BEDE-D0794ECE99E3}" type="presParOf" srcId="{35F8F05C-9DDE-46B1-9A0F-6E74F6DE7075}" destId="{904B2DF9-086E-4077-A9AD-585B31276F1B}" srcOrd="0" destOrd="0" presId="urn:microsoft.com/office/officeart/2008/layout/LinedList"/>
    <dgm:cxn modelId="{D4FDA2A6-0BF8-41F2-8AC5-0D630E05A95F}" type="presParOf" srcId="{35F8F05C-9DDE-46B1-9A0F-6E74F6DE7075}" destId="{0D763F15-AAD8-4EE6-ADCF-8FA7EC66F749}" srcOrd="1" destOrd="0" presId="urn:microsoft.com/office/officeart/2008/layout/LinedList"/>
    <dgm:cxn modelId="{290AC483-DDA5-49A3-9935-0BC76329CAA5}" type="presParOf" srcId="{0D763F15-AAD8-4EE6-ADCF-8FA7EC66F749}" destId="{470D9509-6728-4FB3-A88C-538C27C4BC14}" srcOrd="0" destOrd="0" presId="urn:microsoft.com/office/officeart/2008/layout/LinedList"/>
    <dgm:cxn modelId="{6E03A972-CF01-48FE-9A80-F9F7E90BFE40}" type="presParOf" srcId="{0D763F15-AAD8-4EE6-ADCF-8FA7EC66F749}" destId="{D770E17F-E80F-4F5A-9EF8-E61F5286C5CC}" srcOrd="1" destOrd="0" presId="urn:microsoft.com/office/officeart/2008/layout/LinedList"/>
    <dgm:cxn modelId="{68A361C9-8436-47B9-9F5B-025027433429}" type="presParOf" srcId="{35F8F05C-9DDE-46B1-9A0F-6E74F6DE7075}" destId="{AA1267E2-5BE0-4AC3-AAA2-869FE14D9B69}" srcOrd="2" destOrd="0" presId="urn:microsoft.com/office/officeart/2008/layout/LinedList"/>
    <dgm:cxn modelId="{0149F5A1-681B-4B75-951C-F092FAB41E9F}" type="presParOf" srcId="{35F8F05C-9DDE-46B1-9A0F-6E74F6DE7075}" destId="{7576FFC9-B061-4819-9DAC-E1C9934271CD}" srcOrd="3" destOrd="0" presId="urn:microsoft.com/office/officeart/2008/layout/LinedList"/>
    <dgm:cxn modelId="{82452B23-AC8A-41C1-AB92-291B11276B96}" type="presParOf" srcId="{7576FFC9-B061-4819-9DAC-E1C9934271CD}" destId="{6C349CBD-0465-4A5F-9C1E-183DA3985994}" srcOrd="0" destOrd="0" presId="urn:microsoft.com/office/officeart/2008/layout/LinedList"/>
    <dgm:cxn modelId="{D5DAE23F-2B97-420F-8D64-9A1A2F4BF54E}" type="presParOf" srcId="{7576FFC9-B061-4819-9DAC-E1C9934271CD}" destId="{415BCC1C-9D87-423C-97FB-FEF2AFFD295B}" srcOrd="1" destOrd="0" presId="urn:microsoft.com/office/officeart/2008/layout/LinedList"/>
    <dgm:cxn modelId="{C4669E83-8968-409B-9238-028FCD2F2000}" type="presParOf" srcId="{35F8F05C-9DDE-46B1-9A0F-6E74F6DE7075}" destId="{77F06BFD-9372-4B46-BDBA-6E25A2C7C6D6}" srcOrd="4" destOrd="0" presId="urn:microsoft.com/office/officeart/2008/layout/LinedList"/>
    <dgm:cxn modelId="{DDD0F543-5CD3-4CAD-BD0C-4A255FB42008}" type="presParOf" srcId="{35F8F05C-9DDE-46B1-9A0F-6E74F6DE7075}" destId="{05FE834B-77FC-407C-949B-89622D4E4850}" srcOrd="5" destOrd="0" presId="urn:microsoft.com/office/officeart/2008/layout/LinedList"/>
    <dgm:cxn modelId="{58079033-78AC-4DD0-993C-9F693C99D23F}" type="presParOf" srcId="{05FE834B-77FC-407C-949B-89622D4E4850}" destId="{E08642BA-63F8-47A3-B66D-5DF0220D1034}" srcOrd="0" destOrd="0" presId="urn:microsoft.com/office/officeart/2008/layout/LinedList"/>
    <dgm:cxn modelId="{C2ECA9F7-03BF-4442-AF94-AC30E63C44B6}" type="presParOf" srcId="{05FE834B-77FC-407C-949B-89622D4E4850}" destId="{C7F0D449-4CBB-4D50-944A-CE8F7B22D271}" srcOrd="1" destOrd="0" presId="urn:microsoft.com/office/officeart/2008/layout/LinedList"/>
    <dgm:cxn modelId="{A0E615BC-FA80-4D44-9173-8A80A17A6A98}" type="presParOf" srcId="{35F8F05C-9DDE-46B1-9A0F-6E74F6DE7075}" destId="{2D1A9022-D0EB-4301-8CA5-5663432FA432}" srcOrd="6" destOrd="0" presId="urn:microsoft.com/office/officeart/2008/layout/LinedList"/>
    <dgm:cxn modelId="{E081613B-5D06-4CF0-904C-FE8952ED6C23}" type="presParOf" srcId="{35F8F05C-9DDE-46B1-9A0F-6E74F6DE7075}" destId="{D578A603-5F95-4602-9F35-5EB9D61E0604}" srcOrd="7" destOrd="0" presId="urn:microsoft.com/office/officeart/2008/layout/LinedList"/>
    <dgm:cxn modelId="{B87C6BF8-F9FA-4610-A117-4249C515F0CD}" type="presParOf" srcId="{D578A603-5F95-4602-9F35-5EB9D61E0604}" destId="{729E5E9C-EA66-4315-B582-6B94DF5D0A08}" srcOrd="0" destOrd="0" presId="urn:microsoft.com/office/officeart/2008/layout/LinedList"/>
    <dgm:cxn modelId="{3C021DD1-0E86-48E8-98B0-AB66E161C225}" type="presParOf" srcId="{D578A603-5F95-4602-9F35-5EB9D61E0604}" destId="{F0E5D47A-012F-4E25-83A7-8134C968E6FE}" srcOrd="1" destOrd="0" presId="urn:microsoft.com/office/officeart/2008/layout/LinedList"/>
    <dgm:cxn modelId="{9145323C-8C22-4BDD-83CB-CBE3FA74910F}" type="presParOf" srcId="{35F8F05C-9DDE-46B1-9A0F-6E74F6DE7075}" destId="{1993DE00-8F60-4CA4-BECB-37B2915A5118}" srcOrd="8" destOrd="0" presId="urn:microsoft.com/office/officeart/2008/layout/LinedList"/>
    <dgm:cxn modelId="{9289D3EA-30FF-4F28-882B-E4C619D52913}" type="presParOf" srcId="{35F8F05C-9DDE-46B1-9A0F-6E74F6DE7075}" destId="{A5CF50AB-9559-48EB-914D-9ED8E3FDB371}" srcOrd="9" destOrd="0" presId="urn:microsoft.com/office/officeart/2008/layout/LinedList"/>
    <dgm:cxn modelId="{021B4E08-89B3-43E9-8FBE-610DFD0431B4}" type="presParOf" srcId="{A5CF50AB-9559-48EB-914D-9ED8E3FDB371}" destId="{D7979724-8602-4152-AF00-AC32EF411CD5}" srcOrd="0" destOrd="0" presId="urn:microsoft.com/office/officeart/2008/layout/LinedList"/>
    <dgm:cxn modelId="{F5C6E6D9-5209-47A8-89DB-58C578F0AC53}" type="presParOf" srcId="{A5CF50AB-9559-48EB-914D-9ED8E3FDB371}" destId="{875B6665-4848-41C4-B749-EDB5A0C62274}" srcOrd="1" destOrd="0" presId="urn:microsoft.com/office/officeart/2008/layout/LinedList"/>
    <dgm:cxn modelId="{C7ADD6B2-05F6-422E-8D32-72F185E060C9}" type="presParOf" srcId="{35F8F05C-9DDE-46B1-9A0F-6E74F6DE7075}" destId="{28E3D784-5E49-457E-A546-0EE3AD260DAE}" srcOrd="10" destOrd="0" presId="urn:microsoft.com/office/officeart/2008/layout/LinedList"/>
    <dgm:cxn modelId="{E5CAD669-43EC-4689-9069-6C3F3336E833}" type="presParOf" srcId="{35F8F05C-9DDE-46B1-9A0F-6E74F6DE7075}" destId="{0F76D26A-51CE-4E93-9551-F013D2157599}" srcOrd="11" destOrd="0" presId="urn:microsoft.com/office/officeart/2008/layout/LinedList"/>
    <dgm:cxn modelId="{E5F66F9A-AE23-477F-B33A-41F6719DD756}" type="presParOf" srcId="{0F76D26A-51CE-4E93-9551-F013D2157599}" destId="{D18778F8-34B4-4007-955A-3923015425BF}" srcOrd="0" destOrd="0" presId="urn:microsoft.com/office/officeart/2008/layout/LinedList"/>
    <dgm:cxn modelId="{B66F1735-0FCD-4269-8AFC-CADD36C1C16A}" type="presParOf" srcId="{0F76D26A-51CE-4E93-9551-F013D2157599}" destId="{1113D279-7EE1-4941-A767-345AAA004727}" srcOrd="1" destOrd="0" presId="urn:microsoft.com/office/officeart/2008/layout/LinedList"/>
    <dgm:cxn modelId="{023C273B-74FB-4F0E-89CD-438F74CC1831}" type="presParOf" srcId="{35F8F05C-9DDE-46B1-9A0F-6E74F6DE7075}" destId="{E3E2A57D-29BB-463F-9F0A-7AB154B066B5}" srcOrd="12" destOrd="0" presId="urn:microsoft.com/office/officeart/2008/layout/LinedList"/>
    <dgm:cxn modelId="{40C0910A-A20E-4FCB-905A-1C38B70E17AC}" type="presParOf" srcId="{35F8F05C-9DDE-46B1-9A0F-6E74F6DE7075}" destId="{3D6D4C2F-F5B9-469D-99E2-061CAF3B4186}" srcOrd="13" destOrd="0" presId="urn:microsoft.com/office/officeart/2008/layout/LinedList"/>
    <dgm:cxn modelId="{5BDE2EF4-F966-4719-9C7F-5692D7B28F54}" type="presParOf" srcId="{3D6D4C2F-F5B9-469D-99E2-061CAF3B4186}" destId="{6E7332A1-E5F6-41BB-9BAD-A145251BF9F1}" srcOrd="0" destOrd="0" presId="urn:microsoft.com/office/officeart/2008/layout/LinedList"/>
    <dgm:cxn modelId="{914195C6-2F01-4911-B73D-3247A557155E}" type="presParOf" srcId="{3D6D4C2F-F5B9-469D-99E2-061CAF3B4186}" destId="{8124FA9F-6879-42D4-A362-4B1741B4A644}" srcOrd="1" destOrd="0" presId="urn:microsoft.com/office/officeart/2008/layout/LinedList"/>
    <dgm:cxn modelId="{0EE20763-E3A2-4737-AD21-2EBD58B943EF}" type="presParOf" srcId="{35F8F05C-9DDE-46B1-9A0F-6E74F6DE7075}" destId="{128BBACF-668E-4E3E-9699-8501428D3082}" srcOrd="14" destOrd="0" presId="urn:microsoft.com/office/officeart/2008/layout/LinedList"/>
    <dgm:cxn modelId="{2AA6E515-49D0-462D-894F-04550BDF9D1A}" type="presParOf" srcId="{35F8F05C-9DDE-46B1-9A0F-6E74F6DE7075}" destId="{B739E49F-0C07-483B-A447-2EAD76A69BF6}" srcOrd="15" destOrd="0" presId="urn:microsoft.com/office/officeart/2008/layout/LinedList"/>
    <dgm:cxn modelId="{D55424DE-9142-44A8-B987-6CCEFDC718B0}" type="presParOf" srcId="{B739E49F-0C07-483B-A447-2EAD76A69BF6}" destId="{32045375-497A-4099-A49C-05B2C51CEF94}" srcOrd="0" destOrd="0" presId="urn:microsoft.com/office/officeart/2008/layout/LinedList"/>
    <dgm:cxn modelId="{23E7AB73-B9DF-4440-A57E-805E9A19E384}" type="presParOf" srcId="{B739E49F-0C07-483B-A447-2EAD76A69BF6}" destId="{E352693F-8EC2-4E48-8A8A-8D7EEB778F2E}" srcOrd="1" destOrd="0" presId="urn:microsoft.com/office/officeart/2008/layout/LinedList"/>
    <dgm:cxn modelId="{193FF14A-A88C-4D1D-AC8E-812542FB2B00}" type="presParOf" srcId="{35F8F05C-9DDE-46B1-9A0F-6E74F6DE7075}" destId="{7F3907EB-B2D9-473C-AB20-A0C74DC6B902}" srcOrd="16" destOrd="0" presId="urn:microsoft.com/office/officeart/2008/layout/LinedList"/>
    <dgm:cxn modelId="{A465B56C-F8D6-486A-B9D4-D6DD943A864E}" type="presParOf" srcId="{35F8F05C-9DDE-46B1-9A0F-6E74F6DE7075}" destId="{4D51FA8E-D280-47B2-A472-A74547FDCF21}" srcOrd="17" destOrd="0" presId="urn:microsoft.com/office/officeart/2008/layout/LinedList"/>
    <dgm:cxn modelId="{F57445B6-E8E6-466F-B3B3-F0067FC4CB4D}" type="presParOf" srcId="{4D51FA8E-D280-47B2-A472-A74547FDCF21}" destId="{47AD9FF6-36F0-461A-BB64-9EE6F509B17A}" srcOrd="0" destOrd="0" presId="urn:microsoft.com/office/officeart/2008/layout/LinedList"/>
    <dgm:cxn modelId="{C6DB412A-17BB-4978-9A6F-AD1490482D3E}" type="presParOf" srcId="{4D51FA8E-D280-47B2-A472-A74547FDCF21}" destId="{189A19F7-90B8-4F00-8B41-E2F0353FEB1D}" srcOrd="1" destOrd="0" presId="urn:microsoft.com/office/officeart/2008/layout/LinedList"/>
    <dgm:cxn modelId="{1FCC1EDB-CC2D-4FC5-9FDE-1B6F6D08C0D3}" type="presParOf" srcId="{35F8F05C-9DDE-46B1-9A0F-6E74F6DE7075}" destId="{F0C8F254-1DE8-4C47-91C3-D0F3DF8D6165}" srcOrd="18" destOrd="0" presId="urn:microsoft.com/office/officeart/2008/layout/LinedList"/>
    <dgm:cxn modelId="{9C2970B5-0DD5-4A02-B3B2-D78B5BDE4F18}" type="presParOf" srcId="{35F8F05C-9DDE-46B1-9A0F-6E74F6DE7075}" destId="{1D2F298D-C8E9-456D-8AE3-EFAFCFB35950}" srcOrd="19" destOrd="0" presId="urn:microsoft.com/office/officeart/2008/layout/LinedList"/>
    <dgm:cxn modelId="{A2F3E468-BCE9-471F-873B-82C0FF9CD6E5}" type="presParOf" srcId="{1D2F298D-C8E9-456D-8AE3-EFAFCFB35950}" destId="{95381BCE-4F72-41B1-B0B4-CAC3E11D041D}" srcOrd="0" destOrd="0" presId="urn:microsoft.com/office/officeart/2008/layout/LinedList"/>
    <dgm:cxn modelId="{E643EE9D-E514-4A42-B719-CE748E9AA244}" type="presParOf" srcId="{1D2F298D-C8E9-456D-8AE3-EFAFCFB35950}" destId="{F4F80DEF-031A-484B-A53A-349A7CFDD7A2}" srcOrd="1" destOrd="0" presId="urn:microsoft.com/office/officeart/2008/layout/LinedList"/>
    <dgm:cxn modelId="{4BF45029-77A4-4ECF-B4D9-5D8779A7E03B}" type="presParOf" srcId="{35F8F05C-9DDE-46B1-9A0F-6E74F6DE7075}" destId="{9AFE6A82-12F6-4316-9FAA-58257FBAD360}" srcOrd="20" destOrd="0" presId="urn:microsoft.com/office/officeart/2008/layout/LinedList"/>
    <dgm:cxn modelId="{B846AF2F-7829-4C3C-B7BA-2CD6CFD85678}" type="presParOf" srcId="{35F8F05C-9DDE-46B1-9A0F-6E74F6DE7075}" destId="{17BD6053-078F-40BA-B273-C6EBC3DDC733}" srcOrd="21" destOrd="0" presId="urn:microsoft.com/office/officeart/2008/layout/LinedList"/>
    <dgm:cxn modelId="{D2F17583-0CE8-4FDB-9C6A-7DB1EFB35DB6}" type="presParOf" srcId="{17BD6053-078F-40BA-B273-C6EBC3DDC733}" destId="{45B81964-590C-4E80-837D-28E0729D7F05}" srcOrd="0" destOrd="0" presId="urn:microsoft.com/office/officeart/2008/layout/LinedList"/>
    <dgm:cxn modelId="{7424CCB9-B154-4A56-8646-886372BAFCAB}" type="presParOf" srcId="{17BD6053-078F-40BA-B273-C6EBC3DDC733}" destId="{1A8B7EAB-4A79-4EFE-946D-7D856983AA1B}" srcOrd="1" destOrd="0" presId="urn:microsoft.com/office/officeart/2008/layout/LinedList"/>
    <dgm:cxn modelId="{C5FAB62A-E2BF-4E3A-91A1-4F6ED3D90094}" type="presParOf" srcId="{35F8F05C-9DDE-46B1-9A0F-6E74F6DE7075}" destId="{B2287BE4-590E-4B46-ABF6-18184E57C506}" srcOrd="22" destOrd="0" presId="urn:microsoft.com/office/officeart/2008/layout/LinedList"/>
    <dgm:cxn modelId="{98BE21C0-FC5E-42C9-9C5D-A9A79CE13DF7}" type="presParOf" srcId="{35F8F05C-9DDE-46B1-9A0F-6E74F6DE7075}" destId="{956F5A00-3603-4D3B-BB89-B1855A291F03}" srcOrd="23" destOrd="0" presId="urn:microsoft.com/office/officeart/2008/layout/LinedList"/>
    <dgm:cxn modelId="{E6CCB28F-D4EC-436C-866C-C5AC9EB95EFB}" type="presParOf" srcId="{956F5A00-3603-4D3B-BB89-B1855A291F03}" destId="{1CBEE524-1216-4DB9-9F9E-15EC90186F08}" srcOrd="0" destOrd="0" presId="urn:microsoft.com/office/officeart/2008/layout/LinedList"/>
    <dgm:cxn modelId="{8861C5E5-1EDC-4F5A-A456-7AC48BC4ACF8}" type="presParOf" srcId="{956F5A00-3603-4D3B-BB89-B1855A291F03}" destId="{EBD7F550-265A-4F13-AEDD-C6DA0766062F}" srcOrd="1" destOrd="0" presId="urn:microsoft.com/office/officeart/2008/layout/LinedList"/>
    <dgm:cxn modelId="{2EE79936-66C4-43FD-8F5A-6220E0157A85}" type="presParOf" srcId="{35F8F05C-9DDE-46B1-9A0F-6E74F6DE7075}" destId="{0F37C9AC-FFA9-425B-91A5-4DAAA286186B}" srcOrd="24" destOrd="0" presId="urn:microsoft.com/office/officeart/2008/layout/LinedList"/>
    <dgm:cxn modelId="{39C2E79D-81F3-4AC9-8FF7-F41EC09235E3}" type="presParOf" srcId="{35F8F05C-9DDE-46B1-9A0F-6E74F6DE7075}" destId="{4B932DB9-4207-4484-A0B1-764A8763BBBE}" srcOrd="25" destOrd="0" presId="urn:microsoft.com/office/officeart/2008/layout/LinedList"/>
    <dgm:cxn modelId="{2451F8D1-2189-41A3-9FD5-9FAE718FD614}" type="presParOf" srcId="{4B932DB9-4207-4484-A0B1-764A8763BBBE}" destId="{CEE9D8D5-9C16-425C-A0C3-BB5043C61F09}" srcOrd="0" destOrd="0" presId="urn:microsoft.com/office/officeart/2008/layout/LinedList"/>
    <dgm:cxn modelId="{A4A732B8-8091-411D-8B83-819677411BEA}" type="presParOf" srcId="{4B932DB9-4207-4484-A0B1-764A8763BBBE}" destId="{94CE46EC-BBA1-4E48-9966-2C6E578D8681}" srcOrd="1" destOrd="0" presId="urn:microsoft.com/office/officeart/2008/layout/LinedList"/>
    <dgm:cxn modelId="{A7F40CD3-3C2A-4872-93B4-C80E1631222C}" type="presParOf" srcId="{35F8F05C-9DDE-46B1-9A0F-6E74F6DE7075}" destId="{D4446D3D-57F6-457A-AB3D-8A708387C7D7}" srcOrd="26" destOrd="0" presId="urn:microsoft.com/office/officeart/2008/layout/LinedList"/>
    <dgm:cxn modelId="{33C00F8B-3723-4768-ABAF-8BB418C1E3D2}" type="presParOf" srcId="{35F8F05C-9DDE-46B1-9A0F-6E74F6DE7075}" destId="{4BB49B6F-82AC-4B01-9CC6-96413EE91607}" srcOrd="27" destOrd="0" presId="urn:microsoft.com/office/officeart/2008/layout/LinedList"/>
    <dgm:cxn modelId="{F0407F98-3125-4A04-AFEC-482429F2230F}" type="presParOf" srcId="{4BB49B6F-82AC-4B01-9CC6-96413EE91607}" destId="{564E4457-6245-45E9-AAA3-26EEEEE2E797}" srcOrd="0" destOrd="0" presId="urn:microsoft.com/office/officeart/2008/layout/LinedList"/>
    <dgm:cxn modelId="{9B9B3331-0C38-4ACF-B6C9-722F6CFC78EB}" type="presParOf" srcId="{4BB49B6F-82AC-4B01-9CC6-96413EE91607}" destId="{71DB5614-14EB-48AE-B6FB-EA739D7AEA4A}" srcOrd="1" destOrd="0" presId="urn:microsoft.com/office/officeart/2008/layout/LinedList"/>
    <dgm:cxn modelId="{D6CE6D0D-8C83-4EA9-AB8B-6D60F6CF4D5C}" type="presParOf" srcId="{35F8F05C-9DDE-46B1-9A0F-6E74F6DE7075}" destId="{FC289254-ECE8-4E10-B711-15B5E990CD70}" srcOrd="28" destOrd="0" presId="urn:microsoft.com/office/officeart/2008/layout/LinedList"/>
    <dgm:cxn modelId="{ED917402-2CD3-4BEC-8994-FCB7B581A179}" type="presParOf" srcId="{35F8F05C-9DDE-46B1-9A0F-6E74F6DE7075}" destId="{795D90AC-DA12-4560-843E-75541AD67982}" srcOrd="29" destOrd="0" presId="urn:microsoft.com/office/officeart/2008/layout/LinedList"/>
    <dgm:cxn modelId="{685DBD7B-61DB-456E-8F43-4BA946535DDB}" type="presParOf" srcId="{795D90AC-DA12-4560-843E-75541AD67982}" destId="{FD4B71E4-C16F-45D4-9D7C-74C079A0A910}" srcOrd="0" destOrd="0" presId="urn:microsoft.com/office/officeart/2008/layout/LinedList"/>
    <dgm:cxn modelId="{72BC2C85-E90A-40B9-9CB4-3621A1C01259}" type="presParOf" srcId="{795D90AC-DA12-4560-843E-75541AD67982}" destId="{BBC871BD-AA90-4D24-8623-6A7639D8E7A6}" srcOrd="1" destOrd="0" presId="urn:microsoft.com/office/officeart/2008/layout/LinedList"/>
    <dgm:cxn modelId="{2044D76F-D2AE-485B-A186-EB4F19D40164}" type="presParOf" srcId="{35F8F05C-9DDE-46B1-9A0F-6E74F6DE7075}" destId="{54ACDBB4-F410-40A8-AA06-71EA6E8A1850}" srcOrd="30" destOrd="0" presId="urn:microsoft.com/office/officeart/2008/layout/LinedList"/>
    <dgm:cxn modelId="{D06056F8-F4A5-49A5-8E8C-2A5F36D5EF60}" type="presParOf" srcId="{35F8F05C-9DDE-46B1-9A0F-6E74F6DE7075}" destId="{7C3ABF16-1D27-4A52-99AB-2599E9831105}" srcOrd="31" destOrd="0" presId="urn:microsoft.com/office/officeart/2008/layout/LinedList"/>
    <dgm:cxn modelId="{1155A7C3-921E-4C7B-A9E3-58E392C701E8}" type="presParOf" srcId="{7C3ABF16-1D27-4A52-99AB-2599E9831105}" destId="{132B6606-2717-4939-B39E-466D1C3AE8C0}" srcOrd="0" destOrd="0" presId="urn:microsoft.com/office/officeart/2008/layout/LinedList"/>
    <dgm:cxn modelId="{241D4385-D371-4FF9-A7B3-FA60F0320763}" type="presParOf" srcId="{7C3ABF16-1D27-4A52-99AB-2599E9831105}" destId="{BB2DE575-67E7-41B9-ADE0-B345DAFA4908}" srcOrd="1" destOrd="0" presId="urn:microsoft.com/office/officeart/2008/layout/LinedList"/>
    <dgm:cxn modelId="{4982551D-3B3F-46AE-8C9D-E229169DB9BD}" type="presParOf" srcId="{35F8F05C-9DDE-46B1-9A0F-6E74F6DE7075}" destId="{FC800CEB-8C89-4D9F-90C8-6A77141A7EB7}" srcOrd="32" destOrd="0" presId="urn:microsoft.com/office/officeart/2008/layout/LinedList"/>
    <dgm:cxn modelId="{FC8E597D-B152-4E82-A900-861954F6575E}" type="presParOf" srcId="{35F8F05C-9DDE-46B1-9A0F-6E74F6DE7075}" destId="{1F21D3DA-BFBB-4824-9EB9-D373A5DB0811}" srcOrd="33" destOrd="0" presId="urn:microsoft.com/office/officeart/2008/layout/LinedList"/>
    <dgm:cxn modelId="{E478EE13-B3FA-40CF-A758-02FC7FE22207}" type="presParOf" srcId="{1F21D3DA-BFBB-4824-9EB9-D373A5DB0811}" destId="{B76DCCC5-425A-47FC-A1D9-6DFE628F6ECA}" srcOrd="0" destOrd="0" presId="urn:microsoft.com/office/officeart/2008/layout/LinedList"/>
    <dgm:cxn modelId="{D532FD15-FE02-4487-8126-2F4C7F7BC295}" type="presParOf" srcId="{1F21D3DA-BFBB-4824-9EB9-D373A5DB0811}" destId="{642E4CAD-4336-446D-BCF5-9CA7F8F4FF76}" srcOrd="1" destOrd="0" presId="urn:microsoft.com/office/officeart/2008/layout/LinedList"/>
    <dgm:cxn modelId="{7878EF99-BEEF-412C-B21B-8EAE1CF48F81}" type="presParOf" srcId="{35F8F05C-9DDE-46B1-9A0F-6E74F6DE7075}" destId="{7480D5FE-EAF0-4975-A7CD-465A2BF32819}" srcOrd="34" destOrd="0" presId="urn:microsoft.com/office/officeart/2008/layout/LinedList"/>
    <dgm:cxn modelId="{6253FB6F-C702-4606-B20D-AD39AB263DA8}" type="presParOf" srcId="{35F8F05C-9DDE-46B1-9A0F-6E74F6DE7075}" destId="{D942BDF1-B14C-459D-AFAD-764F78812C73}" srcOrd="35" destOrd="0" presId="urn:microsoft.com/office/officeart/2008/layout/LinedList"/>
    <dgm:cxn modelId="{A4B01662-1F72-446D-B57C-5A6AB28FF68F}" type="presParOf" srcId="{D942BDF1-B14C-459D-AFAD-764F78812C73}" destId="{7D820CFA-49F1-44A8-9CFE-00C30B4B440E}" srcOrd="0" destOrd="0" presId="urn:microsoft.com/office/officeart/2008/layout/LinedList"/>
    <dgm:cxn modelId="{43F87FDC-53B8-415E-8CD6-FA06EE3B6C32}" type="presParOf" srcId="{D942BDF1-B14C-459D-AFAD-764F78812C73}" destId="{97759C80-7335-47DA-B4AC-AD6BFAE7A144}" srcOrd="1" destOrd="0" presId="urn:microsoft.com/office/officeart/2008/layout/LinedList"/>
    <dgm:cxn modelId="{C46585DF-1A63-4A26-8521-04EEA7C90983}" type="presParOf" srcId="{35F8F05C-9DDE-46B1-9A0F-6E74F6DE7075}" destId="{1C5F92E4-BA10-4DF7-864B-1C95DC9D6E76}" srcOrd="36" destOrd="0" presId="urn:microsoft.com/office/officeart/2008/layout/LinedList"/>
    <dgm:cxn modelId="{39E38063-5339-4D67-A050-BCCA4C81AB31}" type="presParOf" srcId="{35F8F05C-9DDE-46B1-9A0F-6E74F6DE7075}" destId="{8C47F62D-B1A0-41FC-9905-7A48074322BD}" srcOrd="37" destOrd="0" presId="urn:microsoft.com/office/officeart/2008/layout/LinedList"/>
    <dgm:cxn modelId="{662AA3D0-EC9C-4F42-A729-79F49504399D}" type="presParOf" srcId="{8C47F62D-B1A0-41FC-9905-7A48074322BD}" destId="{36D5CE29-61E0-4AF5-9647-F38FCD48BEE4}" srcOrd="0" destOrd="0" presId="urn:microsoft.com/office/officeart/2008/layout/LinedList"/>
    <dgm:cxn modelId="{8DF8CFDF-1AE7-4E97-A23D-137E524C4012}" type="presParOf" srcId="{8C47F62D-B1A0-41FC-9905-7A48074322BD}" destId="{6D57372D-371E-418B-A47A-F4A07108851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C52C2CD-15B2-43DE-AC1E-E393AF26D45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2C0711E-5FBA-4057-9C11-CEEFEDF85A47}">
      <dgm:prSet/>
      <dgm:spPr/>
      <dgm:t>
        <a:bodyPr/>
        <a:lstStyle/>
        <a:p>
          <a:r>
            <a:rPr lang="en-US"/>
            <a:t>angle = (math.acos((b ** 2 + c ** 2 - a ** 2) / (2 * b * c)) * 180) / 3.14</a:t>
          </a:r>
        </a:p>
      </dgm:t>
    </dgm:pt>
    <dgm:pt modelId="{C28BB215-EC8D-4625-B073-6F030437BE05}" type="parTrans" cxnId="{8EE43DC3-0A2D-40DE-AEED-6322D8C3731D}">
      <dgm:prSet/>
      <dgm:spPr/>
      <dgm:t>
        <a:bodyPr/>
        <a:lstStyle/>
        <a:p>
          <a:endParaRPr lang="en-US"/>
        </a:p>
      </dgm:t>
    </dgm:pt>
    <dgm:pt modelId="{84D0C717-4C45-46D4-8363-3E57D0EC1C88}" type="sibTrans" cxnId="{8EE43DC3-0A2D-40DE-AEED-6322D8C3731D}">
      <dgm:prSet/>
      <dgm:spPr/>
      <dgm:t>
        <a:bodyPr/>
        <a:lstStyle/>
        <a:p>
          <a:endParaRPr lang="en-US"/>
        </a:p>
      </dgm:t>
    </dgm:pt>
    <dgm:pt modelId="{F48EC1B9-94DF-4253-8A5B-BAC25EF94C75}">
      <dgm:prSet/>
      <dgm:spPr/>
      <dgm:t>
        <a:bodyPr/>
        <a:lstStyle/>
        <a:p>
          <a:r>
            <a:rPr lang="en-US"/>
            <a:t>#print(angle)</a:t>
          </a:r>
        </a:p>
      </dgm:t>
    </dgm:pt>
    <dgm:pt modelId="{9F1F2F3A-9F7C-4146-A18E-EFBA5E74912E}" type="parTrans" cxnId="{EC53C25F-0405-45BF-A309-0FA23A1D3F89}">
      <dgm:prSet/>
      <dgm:spPr/>
      <dgm:t>
        <a:bodyPr/>
        <a:lstStyle/>
        <a:p>
          <a:endParaRPr lang="en-US"/>
        </a:p>
      </dgm:t>
    </dgm:pt>
    <dgm:pt modelId="{6362D3A6-7900-4B74-A54D-A98469370924}" type="sibTrans" cxnId="{EC53C25F-0405-45BF-A309-0FA23A1D3F89}">
      <dgm:prSet/>
      <dgm:spPr/>
      <dgm:t>
        <a:bodyPr/>
        <a:lstStyle/>
        <a:p>
          <a:endParaRPr lang="en-US"/>
        </a:p>
      </dgm:t>
    </dgm:pt>
    <dgm:pt modelId="{17CEED7F-36D7-47FB-A6BB-2B12D11C256D}">
      <dgm:prSet/>
      <dgm:spPr/>
      <dgm:t>
        <a:bodyPr/>
        <a:lstStyle/>
        <a:p>
          <a:r>
            <a:rPr lang="en-US"/>
            <a:t># if angle &lt;= 50 draw a circle at the far point</a:t>
          </a:r>
        </a:p>
      </dgm:t>
    </dgm:pt>
    <dgm:pt modelId="{B12CE97C-8C5A-40B3-B793-519D43EFDC89}" type="parTrans" cxnId="{DFAA21A0-5CF4-4B64-B259-86A1A95984DC}">
      <dgm:prSet/>
      <dgm:spPr/>
      <dgm:t>
        <a:bodyPr/>
        <a:lstStyle/>
        <a:p>
          <a:endParaRPr lang="en-US"/>
        </a:p>
      </dgm:t>
    </dgm:pt>
    <dgm:pt modelId="{2BADC762-966B-46F7-9FBF-753062186251}" type="sibTrans" cxnId="{DFAA21A0-5CF4-4B64-B259-86A1A95984DC}">
      <dgm:prSet/>
      <dgm:spPr/>
      <dgm:t>
        <a:bodyPr/>
        <a:lstStyle/>
        <a:p>
          <a:endParaRPr lang="en-US"/>
        </a:p>
      </dgm:t>
    </dgm:pt>
    <dgm:pt modelId="{0F0A366A-B9CB-4ECE-851A-D14EFEB1362F}">
      <dgm:prSet/>
      <dgm:spPr/>
      <dgm:t>
        <a:bodyPr/>
        <a:lstStyle/>
        <a:p>
          <a:r>
            <a:rPr lang="en-US"/>
            <a:t>if angle &lt;= 50:</a:t>
          </a:r>
        </a:p>
      </dgm:t>
    </dgm:pt>
    <dgm:pt modelId="{BD5E90AE-7381-4C18-8A71-1A9DDDEC0F1C}" type="parTrans" cxnId="{9D277E57-A16E-45E9-9417-71B69F9D92FC}">
      <dgm:prSet/>
      <dgm:spPr/>
      <dgm:t>
        <a:bodyPr/>
        <a:lstStyle/>
        <a:p>
          <a:endParaRPr lang="en-US"/>
        </a:p>
      </dgm:t>
    </dgm:pt>
    <dgm:pt modelId="{86461A54-1D26-4C44-BA6A-6167DCE6B130}" type="sibTrans" cxnId="{9D277E57-A16E-45E9-9417-71B69F9D92FC}">
      <dgm:prSet/>
      <dgm:spPr/>
      <dgm:t>
        <a:bodyPr/>
        <a:lstStyle/>
        <a:p>
          <a:endParaRPr lang="en-US"/>
        </a:p>
      </dgm:t>
    </dgm:pt>
    <dgm:pt modelId="{5548E557-45FE-4D19-88BC-BF09394C8348}">
      <dgm:prSet/>
      <dgm:spPr/>
      <dgm:t>
        <a:bodyPr/>
        <a:lstStyle/>
        <a:p>
          <a:r>
            <a:rPr lang="en-US"/>
            <a:t>count_defects += 1</a:t>
          </a:r>
        </a:p>
      </dgm:t>
    </dgm:pt>
    <dgm:pt modelId="{F32F7948-7F65-4CEF-90D7-3BFD0FAEA53D}" type="parTrans" cxnId="{0055E508-433E-4706-A292-99E61C8DB715}">
      <dgm:prSet/>
      <dgm:spPr/>
      <dgm:t>
        <a:bodyPr/>
        <a:lstStyle/>
        <a:p>
          <a:endParaRPr lang="en-US"/>
        </a:p>
      </dgm:t>
    </dgm:pt>
    <dgm:pt modelId="{D5585975-48D3-42E6-A1E4-32F3F5F3B50A}" type="sibTrans" cxnId="{0055E508-433E-4706-A292-99E61C8DB715}">
      <dgm:prSet/>
      <dgm:spPr/>
      <dgm:t>
        <a:bodyPr/>
        <a:lstStyle/>
        <a:p>
          <a:endParaRPr lang="en-US"/>
        </a:p>
      </dgm:t>
    </dgm:pt>
    <dgm:pt modelId="{D0FC8A1F-E861-474B-89E4-A5B686BB85DA}">
      <dgm:prSet/>
      <dgm:spPr/>
      <dgm:t>
        <a:bodyPr/>
        <a:lstStyle/>
        <a:p>
          <a:r>
            <a:rPr lang="en-US"/>
            <a:t>cv2.circle(crop_image,far,5,[255,255,255],-1)</a:t>
          </a:r>
        </a:p>
      </dgm:t>
    </dgm:pt>
    <dgm:pt modelId="{BBAA4BFC-0593-4976-AC71-A0F290AA4BC2}" type="parTrans" cxnId="{503DC0AE-737B-4782-B067-EEADC8821A00}">
      <dgm:prSet/>
      <dgm:spPr/>
      <dgm:t>
        <a:bodyPr/>
        <a:lstStyle/>
        <a:p>
          <a:endParaRPr lang="en-US"/>
        </a:p>
      </dgm:t>
    </dgm:pt>
    <dgm:pt modelId="{131DD276-E322-4EFA-9C06-ED44D523CDF2}" type="sibTrans" cxnId="{503DC0AE-737B-4782-B067-EEADC8821A00}">
      <dgm:prSet/>
      <dgm:spPr/>
      <dgm:t>
        <a:bodyPr/>
        <a:lstStyle/>
        <a:p>
          <a:endParaRPr lang="en-US"/>
        </a:p>
      </dgm:t>
    </dgm:pt>
    <dgm:pt modelId="{A36237C6-6918-499A-9229-D5CB4E0982EB}">
      <dgm:prSet/>
      <dgm:spPr/>
      <dgm:t>
        <a:bodyPr/>
        <a:lstStyle/>
        <a:p>
          <a:r>
            <a:rPr lang="en-US"/>
            <a:t>print("count==",count_defects)     </a:t>
          </a:r>
        </a:p>
      </dgm:t>
    </dgm:pt>
    <dgm:pt modelId="{1CBE5C42-423B-4120-B942-DA59BE308F20}" type="parTrans" cxnId="{3435CFE7-DEA7-4D5D-94B5-BD03CBC1AF82}">
      <dgm:prSet/>
      <dgm:spPr/>
      <dgm:t>
        <a:bodyPr/>
        <a:lstStyle/>
        <a:p>
          <a:endParaRPr lang="en-US"/>
        </a:p>
      </dgm:t>
    </dgm:pt>
    <dgm:pt modelId="{258D068C-CA0D-43D7-9CE8-638F26858B46}" type="sibTrans" cxnId="{3435CFE7-DEA7-4D5D-94B5-BD03CBC1AF82}">
      <dgm:prSet/>
      <dgm:spPr/>
      <dgm:t>
        <a:bodyPr/>
        <a:lstStyle/>
        <a:p>
          <a:endParaRPr lang="en-US"/>
        </a:p>
      </dgm:t>
    </dgm:pt>
    <dgm:pt modelId="{AB9C5226-8379-4A2C-97DF-0B4B1245E44D}">
      <dgm:prSet/>
      <dgm:spPr/>
      <dgm:t>
        <a:bodyPr/>
        <a:lstStyle/>
        <a:p>
          <a:r>
            <a:rPr lang="en-US"/>
            <a:t>#Step - 9 </a:t>
          </a:r>
        </a:p>
      </dgm:t>
    </dgm:pt>
    <dgm:pt modelId="{BCB8B2F3-DE2A-4924-9F53-6B0195999C6A}" type="parTrans" cxnId="{F0386E65-9FCB-4268-BA10-9B871148DFE6}">
      <dgm:prSet/>
      <dgm:spPr/>
      <dgm:t>
        <a:bodyPr/>
        <a:lstStyle/>
        <a:p>
          <a:endParaRPr lang="en-US"/>
        </a:p>
      </dgm:t>
    </dgm:pt>
    <dgm:pt modelId="{DA27E2BC-70BE-4554-B15F-9749004FF35D}" type="sibTrans" cxnId="{F0386E65-9FCB-4268-BA10-9B871148DFE6}">
      <dgm:prSet/>
      <dgm:spPr/>
      <dgm:t>
        <a:bodyPr/>
        <a:lstStyle/>
        <a:p>
          <a:endParaRPr lang="en-US"/>
        </a:p>
      </dgm:t>
    </dgm:pt>
    <dgm:pt modelId="{B5FA2468-4F6E-4665-841E-24F5336AA073}">
      <dgm:prSet/>
      <dgm:spPr/>
      <dgm:t>
        <a:bodyPr/>
        <a:lstStyle/>
        <a:p>
          <a:r>
            <a:rPr lang="en-US"/>
            <a:t># Print number of fingers</a:t>
          </a:r>
        </a:p>
      </dgm:t>
    </dgm:pt>
    <dgm:pt modelId="{04B5427A-1C66-4F67-82EE-6364911D659A}" type="parTrans" cxnId="{213C31D5-D0D4-42AA-AAF1-FEF540B60FE2}">
      <dgm:prSet/>
      <dgm:spPr/>
      <dgm:t>
        <a:bodyPr/>
        <a:lstStyle/>
        <a:p>
          <a:endParaRPr lang="en-US"/>
        </a:p>
      </dgm:t>
    </dgm:pt>
    <dgm:pt modelId="{D6210187-40E6-4D3E-9940-B1695BCCF6FE}" type="sibTrans" cxnId="{213C31D5-D0D4-42AA-AAF1-FEF540B60FE2}">
      <dgm:prSet/>
      <dgm:spPr/>
      <dgm:t>
        <a:bodyPr/>
        <a:lstStyle/>
        <a:p>
          <a:endParaRPr lang="en-US"/>
        </a:p>
      </dgm:t>
    </dgm:pt>
    <dgm:pt modelId="{F47ED202-875D-43D7-BBEE-3CA677F1B0B7}">
      <dgm:prSet/>
      <dgm:spPr/>
      <dgm:t>
        <a:bodyPr/>
        <a:lstStyle/>
        <a:p>
          <a:r>
            <a:rPr lang="en-US"/>
            <a:t>if count_defects == 0:</a:t>
          </a:r>
        </a:p>
      </dgm:t>
    </dgm:pt>
    <dgm:pt modelId="{8F1A5179-2485-409E-866E-84B57EE86F59}" type="parTrans" cxnId="{7C0BC9CE-BF10-448C-893F-F6A3B34474BB}">
      <dgm:prSet/>
      <dgm:spPr/>
      <dgm:t>
        <a:bodyPr/>
        <a:lstStyle/>
        <a:p>
          <a:endParaRPr lang="en-US"/>
        </a:p>
      </dgm:t>
    </dgm:pt>
    <dgm:pt modelId="{C5441143-E812-44B3-8C2B-E5424825CD8A}" type="sibTrans" cxnId="{7C0BC9CE-BF10-448C-893F-F6A3B34474BB}">
      <dgm:prSet/>
      <dgm:spPr/>
      <dgm:t>
        <a:bodyPr/>
        <a:lstStyle/>
        <a:p>
          <a:endParaRPr lang="en-US"/>
        </a:p>
      </dgm:t>
    </dgm:pt>
    <dgm:pt modelId="{31E0A590-AF26-44B9-8C3C-00EFF07C5DD8}">
      <dgm:prSet/>
      <dgm:spPr/>
      <dgm:t>
        <a:bodyPr/>
        <a:lstStyle/>
        <a:p>
          <a:r>
            <a:rPr lang="en-US"/>
            <a:t>cv2.putText(frame, " ", (50, 50), cv2.FONT_HERSHEY_SIMPLEX, 2,(0,0,255),2)</a:t>
          </a:r>
        </a:p>
      </dgm:t>
    </dgm:pt>
    <dgm:pt modelId="{8207C532-D083-4660-B838-364687DB8499}" type="parTrans" cxnId="{34CF316F-CD00-4F12-A1B2-3E53E5ACE2DF}">
      <dgm:prSet/>
      <dgm:spPr/>
      <dgm:t>
        <a:bodyPr/>
        <a:lstStyle/>
        <a:p>
          <a:endParaRPr lang="en-US"/>
        </a:p>
      </dgm:t>
    </dgm:pt>
    <dgm:pt modelId="{CF959501-16CA-4269-9A67-3FDE21CD1DF2}" type="sibTrans" cxnId="{34CF316F-CD00-4F12-A1B2-3E53E5ACE2DF}">
      <dgm:prSet/>
      <dgm:spPr/>
      <dgm:t>
        <a:bodyPr/>
        <a:lstStyle/>
        <a:p>
          <a:endParaRPr lang="en-US"/>
        </a:p>
      </dgm:t>
    </dgm:pt>
    <dgm:pt modelId="{6C7DF098-2328-40D9-9EA4-B2D5AF0258C6}">
      <dgm:prSet/>
      <dgm:spPr/>
      <dgm:t>
        <a:bodyPr/>
        <a:lstStyle/>
        <a:p>
          <a:r>
            <a:rPr lang="en-US"/>
            <a:t>elif count_defects == 1:</a:t>
          </a:r>
        </a:p>
      </dgm:t>
    </dgm:pt>
    <dgm:pt modelId="{7D6F1A91-0909-45AE-AC37-468EC2072A56}" type="parTrans" cxnId="{5FC8C44B-F7C1-4263-9BCA-F74948C728E9}">
      <dgm:prSet/>
      <dgm:spPr/>
      <dgm:t>
        <a:bodyPr/>
        <a:lstStyle/>
        <a:p>
          <a:endParaRPr lang="en-US"/>
        </a:p>
      </dgm:t>
    </dgm:pt>
    <dgm:pt modelId="{AC11B343-87A7-41F1-A149-20C2742525B9}" type="sibTrans" cxnId="{5FC8C44B-F7C1-4263-9BCA-F74948C728E9}">
      <dgm:prSet/>
      <dgm:spPr/>
      <dgm:t>
        <a:bodyPr/>
        <a:lstStyle/>
        <a:p>
          <a:endParaRPr lang="en-US"/>
        </a:p>
      </dgm:t>
    </dgm:pt>
    <dgm:pt modelId="{B0EC0938-F796-4029-BACB-7D4BDD5AE460}">
      <dgm:prSet/>
      <dgm:spPr/>
      <dgm:t>
        <a:bodyPr/>
        <a:lstStyle/>
        <a:p>
          <a:r>
            <a:rPr lang="en-US"/>
            <a:t>p.press("space")</a:t>
          </a:r>
        </a:p>
      </dgm:t>
    </dgm:pt>
    <dgm:pt modelId="{6DA2A67C-A2FE-434F-A183-3E7E149C0747}" type="parTrans" cxnId="{6C0C25DB-9C3C-49E3-B563-09CF4B3201A7}">
      <dgm:prSet/>
      <dgm:spPr/>
      <dgm:t>
        <a:bodyPr/>
        <a:lstStyle/>
        <a:p>
          <a:endParaRPr lang="en-US"/>
        </a:p>
      </dgm:t>
    </dgm:pt>
    <dgm:pt modelId="{91B9972B-9C1F-4C0A-BC1F-FFC0F89EEBB1}" type="sibTrans" cxnId="{6C0C25DB-9C3C-49E3-B563-09CF4B3201A7}">
      <dgm:prSet/>
      <dgm:spPr/>
      <dgm:t>
        <a:bodyPr/>
        <a:lstStyle/>
        <a:p>
          <a:endParaRPr lang="en-US"/>
        </a:p>
      </dgm:t>
    </dgm:pt>
    <dgm:pt modelId="{816A1E7D-DE93-4402-8D7C-A9A7E77CA5C2}">
      <dgm:prSet/>
      <dgm:spPr/>
      <dgm:t>
        <a:bodyPr/>
        <a:lstStyle/>
        <a:p>
          <a:r>
            <a:rPr lang="en-US"/>
            <a:t>cv2.putText(frame, "Play/Pause", (50, 50), cv2.FONT_HERSHEY_SIMPLEX, 2,(0,0,255), 2)</a:t>
          </a:r>
        </a:p>
      </dgm:t>
    </dgm:pt>
    <dgm:pt modelId="{D3E52A24-0016-4F7D-94B7-AD37B5DF5957}" type="parTrans" cxnId="{1E3435CE-95AE-4BBF-A28A-B6494B2049EE}">
      <dgm:prSet/>
      <dgm:spPr/>
      <dgm:t>
        <a:bodyPr/>
        <a:lstStyle/>
        <a:p>
          <a:endParaRPr lang="en-US"/>
        </a:p>
      </dgm:t>
    </dgm:pt>
    <dgm:pt modelId="{131411C4-1182-4467-8A9B-738C0D289C9B}" type="sibTrans" cxnId="{1E3435CE-95AE-4BBF-A28A-B6494B2049EE}">
      <dgm:prSet/>
      <dgm:spPr/>
      <dgm:t>
        <a:bodyPr/>
        <a:lstStyle/>
        <a:p>
          <a:endParaRPr lang="en-US"/>
        </a:p>
      </dgm:t>
    </dgm:pt>
    <dgm:pt modelId="{2A60F9C3-A0E9-45E3-B279-3FA9849F9F17}">
      <dgm:prSet/>
      <dgm:spPr/>
      <dgm:t>
        <a:bodyPr/>
        <a:lstStyle/>
        <a:p>
          <a:r>
            <a:rPr lang="en-US"/>
            <a:t>elif count_defects == 2:</a:t>
          </a:r>
        </a:p>
      </dgm:t>
    </dgm:pt>
    <dgm:pt modelId="{2EB55D7C-ED9E-4FC8-904D-28EBE96E1704}" type="parTrans" cxnId="{2574CD37-5AF1-4070-8885-4ED2D76EB399}">
      <dgm:prSet/>
      <dgm:spPr/>
      <dgm:t>
        <a:bodyPr/>
        <a:lstStyle/>
        <a:p>
          <a:endParaRPr lang="en-US"/>
        </a:p>
      </dgm:t>
    </dgm:pt>
    <dgm:pt modelId="{501D200B-156F-4078-A943-71DF5876C44F}" type="sibTrans" cxnId="{2574CD37-5AF1-4070-8885-4ED2D76EB399}">
      <dgm:prSet/>
      <dgm:spPr/>
      <dgm:t>
        <a:bodyPr/>
        <a:lstStyle/>
        <a:p>
          <a:endParaRPr lang="en-US"/>
        </a:p>
      </dgm:t>
    </dgm:pt>
    <dgm:pt modelId="{1DD0CFC1-A380-4D81-B993-EC6A1CD885F0}">
      <dgm:prSet/>
      <dgm:spPr/>
      <dgm:t>
        <a:bodyPr/>
        <a:lstStyle/>
        <a:p>
          <a:r>
            <a:rPr lang="en-US"/>
            <a:t>p.press("up")</a:t>
          </a:r>
        </a:p>
      </dgm:t>
    </dgm:pt>
    <dgm:pt modelId="{87939135-8ECE-4690-A02A-F982C4B3BD66}" type="parTrans" cxnId="{7E126CF0-0D4C-42EC-87F4-5C7141B0A41F}">
      <dgm:prSet/>
      <dgm:spPr/>
      <dgm:t>
        <a:bodyPr/>
        <a:lstStyle/>
        <a:p>
          <a:endParaRPr lang="en-US"/>
        </a:p>
      </dgm:t>
    </dgm:pt>
    <dgm:pt modelId="{4F69ABCB-7234-4EEA-A4D7-64B846851D7E}" type="sibTrans" cxnId="{7E126CF0-0D4C-42EC-87F4-5C7141B0A41F}">
      <dgm:prSet/>
      <dgm:spPr/>
      <dgm:t>
        <a:bodyPr/>
        <a:lstStyle/>
        <a:p>
          <a:endParaRPr lang="en-US"/>
        </a:p>
      </dgm:t>
    </dgm:pt>
    <dgm:pt modelId="{B40E3097-226D-47F0-A68F-6F25F39043B2}">
      <dgm:prSet/>
      <dgm:spPr/>
      <dgm:t>
        <a:bodyPr/>
        <a:lstStyle/>
        <a:p>
          <a:r>
            <a:rPr lang="en-US"/>
            <a:t>cv2.putText(frame, "Volume UP", (5, 50), cv2.FONT_HERSHEY_SIMPLEX, 2,(0,0,255), 2)</a:t>
          </a:r>
        </a:p>
      </dgm:t>
    </dgm:pt>
    <dgm:pt modelId="{28BDD402-2170-4F59-8517-2AC93ADF925F}" type="parTrans" cxnId="{682C2E9B-0F65-4A8D-B14A-A13A602FB452}">
      <dgm:prSet/>
      <dgm:spPr/>
      <dgm:t>
        <a:bodyPr/>
        <a:lstStyle/>
        <a:p>
          <a:endParaRPr lang="en-US"/>
        </a:p>
      </dgm:t>
    </dgm:pt>
    <dgm:pt modelId="{2A5D1EFD-C2AB-427E-BF52-60FB88BB9529}" type="sibTrans" cxnId="{682C2E9B-0F65-4A8D-B14A-A13A602FB452}">
      <dgm:prSet/>
      <dgm:spPr/>
      <dgm:t>
        <a:bodyPr/>
        <a:lstStyle/>
        <a:p>
          <a:endParaRPr lang="en-US"/>
        </a:p>
      </dgm:t>
    </dgm:pt>
    <dgm:pt modelId="{C932E1DA-0C48-4653-93DB-980EBDDF2EB1}">
      <dgm:prSet/>
      <dgm:spPr/>
      <dgm:t>
        <a:bodyPr/>
        <a:lstStyle/>
        <a:p>
          <a:r>
            <a:rPr lang="en-US"/>
            <a:t>elif count_defects == 3:</a:t>
          </a:r>
        </a:p>
      </dgm:t>
    </dgm:pt>
    <dgm:pt modelId="{8C22AFCD-241D-4967-A5C6-AE26EE5CD6BA}" type="parTrans" cxnId="{2DAA8563-7BAA-4FBE-A498-7D5564BFF950}">
      <dgm:prSet/>
      <dgm:spPr/>
      <dgm:t>
        <a:bodyPr/>
        <a:lstStyle/>
        <a:p>
          <a:endParaRPr lang="en-US"/>
        </a:p>
      </dgm:t>
    </dgm:pt>
    <dgm:pt modelId="{E908BD40-9430-4295-AA25-2FE230567408}" type="sibTrans" cxnId="{2DAA8563-7BAA-4FBE-A498-7D5564BFF950}">
      <dgm:prSet/>
      <dgm:spPr/>
      <dgm:t>
        <a:bodyPr/>
        <a:lstStyle/>
        <a:p>
          <a:endParaRPr lang="en-US"/>
        </a:p>
      </dgm:t>
    </dgm:pt>
    <dgm:pt modelId="{9DE3F121-66A4-4268-8400-6D5EFB63D9FF}" type="pres">
      <dgm:prSet presAssocID="{1C52C2CD-15B2-43DE-AC1E-E393AF26D454}" presName="vert0" presStyleCnt="0">
        <dgm:presLayoutVars>
          <dgm:dir/>
          <dgm:animOne val="branch"/>
          <dgm:animLvl val="lvl"/>
        </dgm:presLayoutVars>
      </dgm:prSet>
      <dgm:spPr/>
    </dgm:pt>
    <dgm:pt modelId="{A25C4958-7751-49ED-AAE0-D375707A11E8}" type="pres">
      <dgm:prSet presAssocID="{12C0711E-5FBA-4057-9C11-CEEFEDF85A47}" presName="thickLine" presStyleLbl="alignNode1" presStyleIdx="0" presStyleCnt="18"/>
      <dgm:spPr/>
    </dgm:pt>
    <dgm:pt modelId="{045D11D1-E20E-4D36-81A9-6395472F878A}" type="pres">
      <dgm:prSet presAssocID="{12C0711E-5FBA-4057-9C11-CEEFEDF85A47}" presName="horz1" presStyleCnt="0"/>
      <dgm:spPr/>
    </dgm:pt>
    <dgm:pt modelId="{4A6A4DC2-BD94-4489-A2C0-F07D33BA15F3}" type="pres">
      <dgm:prSet presAssocID="{12C0711E-5FBA-4057-9C11-CEEFEDF85A47}" presName="tx1" presStyleLbl="revTx" presStyleIdx="0" presStyleCnt="18"/>
      <dgm:spPr/>
    </dgm:pt>
    <dgm:pt modelId="{5CEF60E3-BF09-43C1-822D-7D5F4D095995}" type="pres">
      <dgm:prSet presAssocID="{12C0711E-5FBA-4057-9C11-CEEFEDF85A47}" presName="vert1" presStyleCnt="0"/>
      <dgm:spPr/>
    </dgm:pt>
    <dgm:pt modelId="{BB332038-0DAD-423F-8EE5-4E3EEA6BA249}" type="pres">
      <dgm:prSet presAssocID="{F48EC1B9-94DF-4253-8A5B-BAC25EF94C75}" presName="thickLine" presStyleLbl="alignNode1" presStyleIdx="1" presStyleCnt="18"/>
      <dgm:spPr/>
    </dgm:pt>
    <dgm:pt modelId="{5E114971-3610-45BF-96D3-D09620BCB3D7}" type="pres">
      <dgm:prSet presAssocID="{F48EC1B9-94DF-4253-8A5B-BAC25EF94C75}" presName="horz1" presStyleCnt="0"/>
      <dgm:spPr/>
    </dgm:pt>
    <dgm:pt modelId="{D2A62EC1-6FBA-46C7-9B77-30DB925B6B81}" type="pres">
      <dgm:prSet presAssocID="{F48EC1B9-94DF-4253-8A5B-BAC25EF94C75}" presName="tx1" presStyleLbl="revTx" presStyleIdx="1" presStyleCnt="18"/>
      <dgm:spPr/>
    </dgm:pt>
    <dgm:pt modelId="{DB9A636F-A2B7-4BC7-86D1-7815D2D92835}" type="pres">
      <dgm:prSet presAssocID="{F48EC1B9-94DF-4253-8A5B-BAC25EF94C75}" presName="vert1" presStyleCnt="0"/>
      <dgm:spPr/>
    </dgm:pt>
    <dgm:pt modelId="{257B66FB-EE65-43DD-9319-43C107188FAF}" type="pres">
      <dgm:prSet presAssocID="{17CEED7F-36D7-47FB-A6BB-2B12D11C256D}" presName="thickLine" presStyleLbl="alignNode1" presStyleIdx="2" presStyleCnt="18"/>
      <dgm:spPr/>
    </dgm:pt>
    <dgm:pt modelId="{565E2365-D984-47D1-9D1E-55640ED786B5}" type="pres">
      <dgm:prSet presAssocID="{17CEED7F-36D7-47FB-A6BB-2B12D11C256D}" presName="horz1" presStyleCnt="0"/>
      <dgm:spPr/>
    </dgm:pt>
    <dgm:pt modelId="{369EA7BD-2C0E-4084-A3A4-108FC09226E1}" type="pres">
      <dgm:prSet presAssocID="{17CEED7F-36D7-47FB-A6BB-2B12D11C256D}" presName="tx1" presStyleLbl="revTx" presStyleIdx="2" presStyleCnt="18"/>
      <dgm:spPr/>
    </dgm:pt>
    <dgm:pt modelId="{C9C1353E-1C1E-4486-9B2E-F547DBA7DC13}" type="pres">
      <dgm:prSet presAssocID="{17CEED7F-36D7-47FB-A6BB-2B12D11C256D}" presName="vert1" presStyleCnt="0"/>
      <dgm:spPr/>
    </dgm:pt>
    <dgm:pt modelId="{4B493F5A-7086-45B9-B34D-601B57C5D341}" type="pres">
      <dgm:prSet presAssocID="{0F0A366A-B9CB-4ECE-851A-D14EFEB1362F}" presName="thickLine" presStyleLbl="alignNode1" presStyleIdx="3" presStyleCnt="18"/>
      <dgm:spPr/>
    </dgm:pt>
    <dgm:pt modelId="{635B3A31-F7DE-4308-A4DC-57F6AB4DFB16}" type="pres">
      <dgm:prSet presAssocID="{0F0A366A-B9CB-4ECE-851A-D14EFEB1362F}" presName="horz1" presStyleCnt="0"/>
      <dgm:spPr/>
    </dgm:pt>
    <dgm:pt modelId="{4FA83713-4DD9-467B-8BBD-D57290FCD61B}" type="pres">
      <dgm:prSet presAssocID="{0F0A366A-B9CB-4ECE-851A-D14EFEB1362F}" presName="tx1" presStyleLbl="revTx" presStyleIdx="3" presStyleCnt="18"/>
      <dgm:spPr/>
    </dgm:pt>
    <dgm:pt modelId="{FB3BC060-1AEC-4A5D-B472-BAE25F98F217}" type="pres">
      <dgm:prSet presAssocID="{0F0A366A-B9CB-4ECE-851A-D14EFEB1362F}" presName="vert1" presStyleCnt="0"/>
      <dgm:spPr/>
    </dgm:pt>
    <dgm:pt modelId="{F3F592C3-10A3-496C-B8AC-5C783F11A851}" type="pres">
      <dgm:prSet presAssocID="{5548E557-45FE-4D19-88BC-BF09394C8348}" presName="thickLine" presStyleLbl="alignNode1" presStyleIdx="4" presStyleCnt="18"/>
      <dgm:spPr/>
    </dgm:pt>
    <dgm:pt modelId="{93F9F5FF-E7E8-47CF-8010-CA4FC9D52812}" type="pres">
      <dgm:prSet presAssocID="{5548E557-45FE-4D19-88BC-BF09394C8348}" presName="horz1" presStyleCnt="0"/>
      <dgm:spPr/>
    </dgm:pt>
    <dgm:pt modelId="{5AB234B3-1EC4-4736-B3DC-2693537D0925}" type="pres">
      <dgm:prSet presAssocID="{5548E557-45FE-4D19-88BC-BF09394C8348}" presName="tx1" presStyleLbl="revTx" presStyleIdx="4" presStyleCnt="18"/>
      <dgm:spPr/>
    </dgm:pt>
    <dgm:pt modelId="{B479F98F-62FD-4654-BAD6-526FA87A83C2}" type="pres">
      <dgm:prSet presAssocID="{5548E557-45FE-4D19-88BC-BF09394C8348}" presName="vert1" presStyleCnt="0"/>
      <dgm:spPr/>
    </dgm:pt>
    <dgm:pt modelId="{BAD85DCA-9CB8-44A9-88F2-B0F2E8F96B13}" type="pres">
      <dgm:prSet presAssocID="{D0FC8A1F-E861-474B-89E4-A5B686BB85DA}" presName="thickLine" presStyleLbl="alignNode1" presStyleIdx="5" presStyleCnt="18"/>
      <dgm:spPr/>
    </dgm:pt>
    <dgm:pt modelId="{CE33E582-3874-4B06-AFD9-83E40E188AD2}" type="pres">
      <dgm:prSet presAssocID="{D0FC8A1F-E861-474B-89E4-A5B686BB85DA}" presName="horz1" presStyleCnt="0"/>
      <dgm:spPr/>
    </dgm:pt>
    <dgm:pt modelId="{950BE79F-45FC-4BD0-8127-5E2779CEACE4}" type="pres">
      <dgm:prSet presAssocID="{D0FC8A1F-E861-474B-89E4-A5B686BB85DA}" presName="tx1" presStyleLbl="revTx" presStyleIdx="5" presStyleCnt="18"/>
      <dgm:spPr/>
    </dgm:pt>
    <dgm:pt modelId="{24E8CB58-9752-471B-AE38-0D5FBF83AD39}" type="pres">
      <dgm:prSet presAssocID="{D0FC8A1F-E861-474B-89E4-A5B686BB85DA}" presName="vert1" presStyleCnt="0"/>
      <dgm:spPr/>
    </dgm:pt>
    <dgm:pt modelId="{6BDFD49F-4E0E-4C05-B47D-8BFC67E425C2}" type="pres">
      <dgm:prSet presAssocID="{A36237C6-6918-499A-9229-D5CB4E0982EB}" presName="thickLine" presStyleLbl="alignNode1" presStyleIdx="6" presStyleCnt="18"/>
      <dgm:spPr/>
    </dgm:pt>
    <dgm:pt modelId="{D3EEB6A3-F473-4AF0-BA6D-A4EFC5FB5604}" type="pres">
      <dgm:prSet presAssocID="{A36237C6-6918-499A-9229-D5CB4E0982EB}" presName="horz1" presStyleCnt="0"/>
      <dgm:spPr/>
    </dgm:pt>
    <dgm:pt modelId="{8EA4F05F-2DB1-43F8-A021-BB420AA42DB5}" type="pres">
      <dgm:prSet presAssocID="{A36237C6-6918-499A-9229-D5CB4E0982EB}" presName="tx1" presStyleLbl="revTx" presStyleIdx="6" presStyleCnt="18"/>
      <dgm:spPr/>
    </dgm:pt>
    <dgm:pt modelId="{2E5CC519-4BAB-40AA-AA3D-724C0A7445F9}" type="pres">
      <dgm:prSet presAssocID="{A36237C6-6918-499A-9229-D5CB4E0982EB}" presName="vert1" presStyleCnt="0"/>
      <dgm:spPr/>
    </dgm:pt>
    <dgm:pt modelId="{B502A1DF-154A-46BA-AF88-BB5797DD772E}" type="pres">
      <dgm:prSet presAssocID="{AB9C5226-8379-4A2C-97DF-0B4B1245E44D}" presName="thickLine" presStyleLbl="alignNode1" presStyleIdx="7" presStyleCnt="18"/>
      <dgm:spPr/>
    </dgm:pt>
    <dgm:pt modelId="{25090F27-4F03-42F9-88E9-619F54B67059}" type="pres">
      <dgm:prSet presAssocID="{AB9C5226-8379-4A2C-97DF-0B4B1245E44D}" presName="horz1" presStyleCnt="0"/>
      <dgm:spPr/>
    </dgm:pt>
    <dgm:pt modelId="{25FD0710-6155-4D65-9B62-36282BEB85D1}" type="pres">
      <dgm:prSet presAssocID="{AB9C5226-8379-4A2C-97DF-0B4B1245E44D}" presName="tx1" presStyleLbl="revTx" presStyleIdx="7" presStyleCnt="18"/>
      <dgm:spPr/>
    </dgm:pt>
    <dgm:pt modelId="{EA5E871E-A42A-409F-B83C-DD8D212F64EF}" type="pres">
      <dgm:prSet presAssocID="{AB9C5226-8379-4A2C-97DF-0B4B1245E44D}" presName="vert1" presStyleCnt="0"/>
      <dgm:spPr/>
    </dgm:pt>
    <dgm:pt modelId="{7AE20AD9-8894-4FEE-BEB3-324D804AF459}" type="pres">
      <dgm:prSet presAssocID="{B5FA2468-4F6E-4665-841E-24F5336AA073}" presName="thickLine" presStyleLbl="alignNode1" presStyleIdx="8" presStyleCnt="18"/>
      <dgm:spPr/>
    </dgm:pt>
    <dgm:pt modelId="{600C2E9D-2995-4101-B4F5-914F6D152372}" type="pres">
      <dgm:prSet presAssocID="{B5FA2468-4F6E-4665-841E-24F5336AA073}" presName="horz1" presStyleCnt="0"/>
      <dgm:spPr/>
    </dgm:pt>
    <dgm:pt modelId="{7940B826-9344-4E07-B7A8-AF7B6001C2EF}" type="pres">
      <dgm:prSet presAssocID="{B5FA2468-4F6E-4665-841E-24F5336AA073}" presName="tx1" presStyleLbl="revTx" presStyleIdx="8" presStyleCnt="18"/>
      <dgm:spPr/>
    </dgm:pt>
    <dgm:pt modelId="{4BA7A4A9-D49B-4B28-B7AA-3AD5055C2F97}" type="pres">
      <dgm:prSet presAssocID="{B5FA2468-4F6E-4665-841E-24F5336AA073}" presName="vert1" presStyleCnt="0"/>
      <dgm:spPr/>
    </dgm:pt>
    <dgm:pt modelId="{E33E1ABF-FD96-4C41-8A7B-A40699032A04}" type="pres">
      <dgm:prSet presAssocID="{F47ED202-875D-43D7-BBEE-3CA677F1B0B7}" presName="thickLine" presStyleLbl="alignNode1" presStyleIdx="9" presStyleCnt="18"/>
      <dgm:spPr/>
    </dgm:pt>
    <dgm:pt modelId="{1F2A32D1-0B2A-45EF-9965-CCE1BE27F8DD}" type="pres">
      <dgm:prSet presAssocID="{F47ED202-875D-43D7-BBEE-3CA677F1B0B7}" presName="horz1" presStyleCnt="0"/>
      <dgm:spPr/>
    </dgm:pt>
    <dgm:pt modelId="{50F6AED8-7EF7-4759-8091-FF7DA6C15997}" type="pres">
      <dgm:prSet presAssocID="{F47ED202-875D-43D7-BBEE-3CA677F1B0B7}" presName="tx1" presStyleLbl="revTx" presStyleIdx="9" presStyleCnt="18"/>
      <dgm:spPr/>
    </dgm:pt>
    <dgm:pt modelId="{0FC1DE45-8C58-4480-95A9-07D394ED3BA0}" type="pres">
      <dgm:prSet presAssocID="{F47ED202-875D-43D7-BBEE-3CA677F1B0B7}" presName="vert1" presStyleCnt="0"/>
      <dgm:spPr/>
    </dgm:pt>
    <dgm:pt modelId="{D42CB70F-FD65-432F-9210-DBEA78FA96F1}" type="pres">
      <dgm:prSet presAssocID="{31E0A590-AF26-44B9-8C3C-00EFF07C5DD8}" presName="thickLine" presStyleLbl="alignNode1" presStyleIdx="10" presStyleCnt="18"/>
      <dgm:spPr/>
    </dgm:pt>
    <dgm:pt modelId="{ED6BCE9B-746A-4A4F-BD2C-95CA24742E69}" type="pres">
      <dgm:prSet presAssocID="{31E0A590-AF26-44B9-8C3C-00EFF07C5DD8}" presName="horz1" presStyleCnt="0"/>
      <dgm:spPr/>
    </dgm:pt>
    <dgm:pt modelId="{7933EB15-4D74-4EB3-A334-8A733297D823}" type="pres">
      <dgm:prSet presAssocID="{31E0A590-AF26-44B9-8C3C-00EFF07C5DD8}" presName="tx1" presStyleLbl="revTx" presStyleIdx="10" presStyleCnt="18"/>
      <dgm:spPr/>
    </dgm:pt>
    <dgm:pt modelId="{5B79B0EF-FD49-4868-9C49-C9C40EF5D807}" type="pres">
      <dgm:prSet presAssocID="{31E0A590-AF26-44B9-8C3C-00EFF07C5DD8}" presName="vert1" presStyleCnt="0"/>
      <dgm:spPr/>
    </dgm:pt>
    <dgm:pt modelId="{2A0D2777-824E-495A-B3E5-9447FA7F7F9B}" type="pres">
      <dgm:prSet presAssocID="{6C7DF098-2328-40D9-9EA4-B2D5AF0258C6}" presName="thickLine" presStyleLbl="alignNode1" presStyleIdx="11" presStyleCnt="18"/>
      <dgm:spPr/>
    </dgm:pt>
    <dgm:pt modelId="{CB575765-50F0-454E-BF09-E0E40F8732D6}" type="pres">
      <dgm:prSet presAssocID="{6C7DF098-2328-40D9-9EA4-B2D5AF0258C6}" presName="horz1" presStyleCnt="0"/>
      <dgm:spPr/>
    </dgm:pt>
    <dgm:pt modelId="{40707E19-BBD8-47E5-AB45-DC31538F43CE}" type="pres">
      <dgm:prSet presAssocID="{6C7DF098-2328-40D9-9EA4-B2D5AF0258C6}" presName="tx1" presStyleLbl="revTx" presStyleIdx="11" presStyleCnt="18"/>
      <dgm:spPr/>
    </dgm:pt>
    <dgm:pt modelId="{EEA6B648-B1F5-4287-A611-4B83A84B81C6}" type="pres">
      <dgm:prSet presAssocID="{6C7DF098-2328-40D9-9EA4-B2D5AF0258C6}" presName="vert1" presStyleCnt="0"/>
      <dgm:spPr/>
    </dgm:pt>
    <dgm:pt modelId="{B6B43373-E5BB-41BE-BE9B-A87D234FA272}" type="pres">
      <dgm:prSet presAssocID="{B0EC0938-F796-4029-BACB-7D4BDD5AE460}" presName="thickLine" presStyleLbl="alignNode1" presStyleIdx="12" presStyleCnt="18"/>
      <dgm:spPr/>
    </dgm:pt>
    <dgm:pt modelId="{093B9846-6D39-4A50-9203-D8A3B49A5AC0}" type="pres">
      <dgm:prSet presAssocID="{B0EC0938-F796-4029-BACB-7D4BDD5AE460}" presName="horz1" presStyleCnt="0"/>
      <dgm:spPr/>
    </dgm:pt>
    <dgm:pt modelId="{53081022-3C60-47ED-A618-5705361384BF}" type="pres">
      <dgm:prSet presAssocID="{B0EC0938-F796-4029-BACB-7D4BDD5AE460}" presName="tx1" presStyleLbl="revTx" presStyleIdx="12" presStyleCnt="18"/>
      <dgm:spPr/>
    </dgm:pt>
    <dgm:pt modelId="{46F2FD41-EAA6-4AB9-890F-EB0D1BE6323F}" type="pres">
      <dgm:prSet presAssocID="{B0EC0938-F796-4029-BACB-7D4BDD5AE460}" presName="vert1" presStyleCnt="0"/>
      <dgm:spPr/>
    </dgm:pt>
    <dgm:pt modelId="{0C60C7B7-466E-48E7-A8F9-62E55AEB2ED3}" type="pres">
      <dgm:prSet presAssocID="{816A1E7D-DE93-4402-8D7C-A9A7E77CA5C2}" presName="thickLine" presStyleLbl="alignNode1" presStyleIdx="13" presStyleCnt="18"/>
      <dgm:spPr/>
    </dgm:pt>
    <dgm:pt modelId="{86A044E0-116A-49D2-B179-76FB79001B04}" type="pres">
      <dgm:prSet presAssocID="{816A1E7D-DE93-4402-8D7C-A9A7E77CA5C2}" presName="horz1" presStyleCnt="0"/>
      <dgm:spPr/>
    </dgm:pt>
    <dgm:pt modelId="{08224903-172E-4A50-8AEE-206BDAD6F6F7}" type="pres">
      <dgm:prSet presAssocID="{816A1E7D-DE93-4402-8D7C-A9A7E77CA5C2}" presName="tx1" presStyleLbl="revTx" presStyleIdx="13" presStyleCnt="18"/>
      <dgm:spPr/>
    </dgm:pt>
    <dgm:pt modelId="{DEA5D1FE-9ED6-4E06-BB92-68C7E20545A1}" type="pres">
      <dgm:prSet presAssocID="{816A1E7D-DE93-4402-8D7C-A9A7E77CA5C2}" presName="vert1" presStyleCnt="0"/>
      <dgm:spPr/>
    </dgm:pt>
    <dgm:pt modelId="{1C3AC8D1-8498-4EC1-8BC7-B1AC2B5F7027}" type="pres">
      <dgm:prSet presAssocID="{2A60F9C3-A0E9-45E3-B279-3FA9849F9F17}" presName="thickLine" presStyleLbl="alignNode1" presStyleIdx="14" presStyleCnt="18"/>
      <dgm:spPr/>
    </dgm:pt>
    <dgm:pt modelId="{1CF72A31-6616-4D9E-B270-7C36099FC960}" type="pres">
      <dgm:prSet presAssocID="{2A60F9C3-A0E9-45E3-B279-3FA9849F9F17}" presName="horz1" presStyleCnt="0"/>
      <dgm:spPr/>
    </dgm:pt>
    <dgm:pt modelId="{79320F78-E241-41CD-9E5A-5621CCE2046E}" type="pres">
      <dgm:prSet presAssocID="{2A60F9C3-A0E9-45E3-B279-3FA9849F9F17}" presName="tx1" presStyleLbl="revTx" presStyleIdx="14" presStyleCnt="18"/>
      <dgm:spPr/>
    </dgm:pt>
    <dgm:pt modelId="{ED5A5771-339A-4C48-B3D5-C1FBF07615B8}" type="pres">
      <dgm:prSet presAssocID="{2A60F9C3-A0E9-45E3-B279-3FA9849F9F17}" presName="vert1" presStyleCnt="0"/>
      <dgm:spPr/>
    </dgm:pt>
    <dgm:pt modelId="{99373307-1579-451C-86BA-DC13762FFA8D}" type="pres">
      <dgm:prSet presAssocID="{1DD0CFC1-A380-4D81-B993-EC6A1CD885F0}" presName="thickLine" presStyleLbl="alignNode1" presStyleIdx="15" presStyleCnt="18"/>
      <dgm:spPr/>
    </dgm:pt>
    <dgm:pt modelId="{C55EEBA5-8EC2-45DE-8290-18F7537E8AC1}" type="pres">
      <dgm:prSet presAssocID="{1DD0CFC1-A380-4D81-B993-EC6A1CD885F0}" presName="horz1" presStyleCnt="0"/>
      <dgm:spPr/>
    </dgm:pt>
    <dgm:pt modelId="{351BA701-46FE-4C1D-898A-2D3473AD871D}" type="pres">
      <dgm:prSet presAssocID="{1DD0CFC1-A380-4D81-B993-EC6A1CD885F0}" presName="tx1" presStyleLbl="revTx" presStyleIdx="15" presStyleCnt="18"/>
      <dgm:spPr/>
    </dgm:pt>
    <dgm:pt modelId="{09BB1A3C-04C6-44DE-8B51-35BF926DD666}" type="pres">
      <dgm:prSet presAssocID="{1DD0CFC1-A380-4D81-B993-EC6A1CD885F0}" presName="vert1" presStyleCnt="0"/>
      <dgm:spPr/>
    </dgm:pt>
    <dgm:pt modelId="{756DEE55-C05A-409B-A101-069DEA464AF7}" type="pres">
      <dgm:prSet presAssocID="{B40E3097-226D-47F0-A68F-6F25F39043B2}" presName="thickLine" presStyleLbl="alignNode1" presStyleIdx="16" presStyleCnt="18"/>
      <dgm:spPr/>
    </dgm:pt>
    <dgm:pt modelId="{DF1094C0-A754-4C3E-B1E3-C949197D241E}" type="pres">
      <dgm:prSet presAssocID="{B40E3097-226D-47F0-A68F-6F25F39043B2}" presName="horz1" presStyleCnt="0"/>
      <dgm:spPr/>
    </dgm:pt>
    <dgm:pt modelId="{3C09529E-3D45-490C-B410-A66047537FF2}" type="pres">
      <dgm:prSet presAssocID="{B40E3097-226D-47F0-A68F-6F25F39043B2}" presName="tx1" presStyleLbl="revTx" presStyleIdx="16" presStyleCnt="18"/>
      <dgm:spPr/>
    </dgm:pt>
    <dgm:pt modelId="{D828B43C-B453-494B-8606-115C61299395}" type="pres">
      <dgm:prSet presAssocID="{B40E3097-226D-47F0-A68F-6F25F39043B2}" presName="vert1" presStyleCnt="0"/>
      <dgm:spPr/>
    </dgm:pt>
    <dgm:pt modelId="{978A56D2-31C8-4C4B-8981-A7637261CE43}" type="pres">
      <dgm:prSet presAssocID="{C932E1DA-0C48-4653-93DB-980EBDDF2EB1}" presName="thickLine" presStyleLbl="alignNode1" presStyleIdx="17" presStyleCnt="18"/>
      <dgm:spPr/>
    </dgm:pt>
    <dgm:pt modelId="{C1B78D77-D8D4-4698-8064-3B2D0CEE0ABC}" type="pres">
      <dgm:prSet presAssocID="{C932E1DA-0C48-4653-93DB-980EBDDF2EB1}" presName="horz1" presStyleCnt="0"/>
      <dgm:spPr/>
    </dgm:pt>
    <dgm:pt modelId="{5103FDD1-FF57-4504-BD63-8B77020AFA40}" type="pres">
      <dgm:prSet presAssocID="{C932E1DA-0C48-4653-93DB-980EBDDF2EB1}" presName="tx1" presStyleLbl="revTx" presStyleIdx="17" presStyleCnt="18"/>
      <dgm:spPr/>
    </dgm:pt>
    <dgm:pt modelId="{026CB011-DBF6-41E1-871F-CD916BCA0952}" type="pres">
      <dgm:prSet presAssocID="{C932E1DA-0C48-4653-93DB-980EBDDF2EB1}" presName="vert1" presStyleCnt="0"/>
      <dgm:spPr/>
    </dgm:pt>
  </dgm:ptLst>
  <dgm:cxnLst>
    <dgm:cxn modelId="{7E0E7408-E5F4-4917-9DF7-69CC4FA72DB2}" type="presOf" srcId="{A36237C6-6918-499A-9229-D5CB4E0982EB}" destId="{8EA4F05F-2DB1-43F8-A021-BB420AA42DB5}" srcOrd="0" destOrd="0" presId="urn:microsoft.com/office/officeart/2008/layout/LinedList"/>
    <dgm:cxn modelId="{0055E508-433E-4706-A292-99E61C8DB715}" srcId="{1C52C2CD-15B2-43DE-AC1E-E393AF26D454}" destId="{5548E557-45FE-4D19-88BC-BF09394C8348}" srcOrd="4" destOrd="0" parTransId="{F32F7948-7F65-4CEF-90D7-3BFD0FAEA53D}" sibTransId="{D5585975-48D3-42E6-A1E4-32F3F5F3B50A}"/>
    <dgm:cxn modelId="{8FB8F709-794F-460B-99EE-1A4C90A1EA9A}" type="presOf" srcId="{C932E1DA-0C48-4653-93DB-980EBDDF2EB1}" destId="{5103FDD1-FF57-4504-BD63-8B77020AFA40}" srcOrd="0" destOrd="0" presId="urn:microsoft.com/office/officeart/2008/layout/LinedList"/>
    <dgm:cxn modelId="{057DE214-A920-4E2C-90FA-52FFF6268156}" type="presOf" srcId="{F48EC1B9-94DF-4253-8A5B-BAC25EF94C75}" destId="{D2A62EC1-6FBA-46C7-9B77-30DB925B6B81}" srcOrd="0" destOrd="0" presId="urn:microsoft.com/office/officeart/2008/layout/LinedList"/>
    <dgm:cxn modelId="{ACC49A19-956E-45F4-8801-E6395561245B}" type="presOf" srcId="{12C0711E-5FBA-4057-9C11-CEEFEDF85A47}" destId="{4A6A4DC2-BD94-4489-A2C0-F07D33BA15F3}" srcOrd="0" destOrd="0" presId="urn:microsoft.com/office/officeart/2008/layout/LinedList"/>
    <dgm:cxn modelId="{2574CD37-5AF1-4070-8885-4ED2D76EB399}" srcId="{1C52C2CD-15B2-43DE-AC1E-E393AF26D454}" destId="{2A60F9C3-A0E9-45E3-B279-3FA9849F9F17}" srcOrd="14" destOrd="0" parTransId="{2EB55D7C-ED9E-4FC8-904D-28EBE96E1704}" sibTransId="{501D200B-156F-4078-A943-71DF5876C44F}"/>
    <dgm:cxn modelId="{EC53C25F-0405-45BF-A309-0FA23A1D3F89}" srcId="{1C52C2CD-15B2-43DE-AC1E-E393AF26D454}" destId="{F48EC1B9-94DF-4253-8A5B-BAC25EF94C75}" srcOrd="1" destOrd="0" parTransId="{9F1F2F3A-9F7C-4146-A18E-EFBA5E74912E}" sibTransId="{6362D3A6-7900-4B74-A54D-A98469370924}"/>
    <dgm:cxn modelId="{8281F342-73DC-494C-B737-0866C91A3333}" type="presOf" srcId="{B5FA2468-4F6E-4665-841E-24F5336AA073}" destId="{7940B826-9344-4E07-B7A8-AF7B6001C2EF}" srcOrd="0" destOrd="0" presId="urn:microsoft.com/office/officeart/2008/layout/LinedList"/>
    <dgm:cxn modelId="{2DAA8563-7BAA-4FBE-A498-7D5564BFF950}" srcId="{1C52C2CD-15B2-43DE-AC1E-E393AF26D454}" destId="{C932E1DA-0C48-4653-93DB-980EBDDF2EB1}" srcOrd="17" destOrd="0" parTransId="{8C22AFCD-241D-4967-A5C6-AE26EE5CD6BA}" sibTransId="{E908BD40-9430-4295-AA25-2FE230567408}"/>
    <dgm:cxn modelId="{F0386E65-9FCB-4268-BA10-9B871148DFE6}" srcId="{1C52C2CD-15B2-43DE-AC1E-E393AF26D454}" destId="{AB9C5226-8379-4A2C-97DF-0B4B1245E44D}" srcOrd="7" destOrd="0" parTransId="{BCB8B2F3-DE2A-4924-9F53-6B0195999C6A}" sibTransId="{DA27E2BC-70BE-4554-B15F-9749004FF35D}"/>
    <dgm:cxn modelId="{4E47376A-D8C9-4E5F-BF83-EFE02E97DF3E}" type="presOf" srcId="{816A1E7D-DE93-4402-8D7C-A9A7E77CA5C2}" destId="{08224903-172E-4A50-8AEE-206BDAD6F6F7}" srcOrd="0" destOrd="0" presId="urn:microsoft.com/office/officeart/2008/layout/LinedList"/>
    <dgm:cxn modelId="{5FC8C44B-F7C1-4263-9BCA-F74948C728E9}" srcId="{1C52C2CD-15B2-43DE-AC1E-E393AF26D454}" destId="{6C7DF098-2328-40D9-9EA4-B2D5AF0258C6}" srcOrd="11" destOrd="0" parTransId="{7D6F1A91-0909-45AE-AC37-468EC2072A56}" sibTransId="{AC11B343-87A7-41F1-A149-20C2742525B9}"/>
    <dgm:cxn modelId="{FCBC0C4E-10E1-4CF0-B4EF-BBB8A14D33D4}" type="presOf" srcId="{B40E3097-226D-47F0-A68F-6F25F39043B2}" destId="{3C09529E-3D45-490C-B410-A66047537FF2}" srcOrd="0" destOrd="0" presId="urn:microsoft.com/office/officeart/2008/layout/LinedList"/>
    <dgm:cxn modelId="{0512596E-0965-471E-A75C-AECAB17B58C7}" type="presOf" srcId="{17CEED7F-36D7-47FB-A6BB-2B12D11C256D}" destId="{369EA7BD-2C0E-4084-A3A4-108FC09226E1}" srcOrd="0" destOrd="0" presId="urn:microsoft.com/office/officeart/2008/layout/LinedList"/>
    <dgm:cxn modelId="{F31DE86E-8083-4AB4-BDBF-3EED8EB4D818}" type="presOf" srcId="{0F0A366A-B9CB-4ECE-851A-D14EFEB1362F}" destId="{4FA83713-4DD9-467B-8BBD-D57290FCD61B}" srcOrd="0" destOrd="0" presId="urn:microsoft.com/office/officeart/2008/layout/LinedList"/>
    <dgm:cxn modelId="{34CF316F-CD00-4F12-A1B2-3E53E5ACE2DF}" srcId="{1C52C2CD-15B2-43DE-AC1E-E393AF26D454}" destId="{31E0A590-AF26-44B9-8C3C-00EFF07C5DD8}" srcOrd="10" destOrd="0" parTransId="{8207C532-D083-4660-B838-364687DB8499}" sibTransId="{CF959501-16CA-4269-9A67-3FDE21CD1DF2}"/>
    <dgm:cxn modelId="{C167D956-386D-4063-BA5B-BF8B684AAD4A}" type="presOf" srcId="{2A60F9C3-A0E9-45E3-B279-3FA9849F9F17}" destId="{79320F78-E241-41CD-9E5A-5621CCE2046E}" srcOrd="0" destOrd="0" presId="urn:microsoft.com/office/officeart/2008/layout/LinedList"/>
    <dgm:cxn modelId="{9D277E57-A16E-45E9-9417-71B69F9D92FC}" srcId="{1C52C2CD-15B2-43DE-AC1E-E393AF26D454}" destId="{0F0A366A-B9CB-4ECE-851A-D14EFEB1362F}" srcOrd="3" destOrd="0" parTransId="{BD5E90AE-7381-4C18-8A71-1A9DDDEC0F1C}" sibTransId="{86461A54-1D26-4C44-BA6A-6167DCE6B130}"/>
    <dgm:cxn modelId="{B81E0583-F5CD-4D58-B7A1-A753792777CB}" type="presOf" srcId="{31E0A590-AF26-44B9-8C3C-00EFF07C5DD8}" destId="{7933EB15-4D74-4EB3-A334-8A733297D823}" srcOrd="0" destOrd="0" presId="urn:microsoft.com/office/officeart/2008/layout/LinedList"/>
    <dgm:cxn modelId="{02652D94-1ABB-4034-B551-217055114EED}" type="presOf" srcId="{1C52C2CD-15B2-43DE-AC1E-E393AF26D454}" destId="{9DE3F121-66A4-4268-8400-6D5EFB63D9FF}" srcOrd="0" destOrd="0" presId="urn:microsoft.com/office/officeart/2008/layout/LinedList"/>
    <dgm:cxn modelId="{682C2E9B-0F65-4A8D-B14A-A13A602FB452}" srcId="{1C52C2CD-15B2-43DE-AC1E-E393AF26D454}" destId="{B40E3097-226D-47F0-A68F-6F25F39043B2}" srcOrd="16" destOrd="0" parTransId="{28BDD402-2170-4F59-8517-2AC93ADF925F}" sibTransId="{2A5D1EFD-C2AB-427E-BF52-60FB88BB9529}"/>
    <dgm:cxn modelId="{393AFF9C-EC5E-478E-B159-7C6247CA2F0B}" type="presOf" srcId="{B0EC0938-F796-4029-BACB-7D4BDD5AE460}" destId="{53081022-3C60-47ED-A618-5705361384BF}" srcOrd="0" destOrd="0" presId="urn:microsoft.com/office/officeart/2008/layout/LinedList"/>
    <dgm:cxn modelId="{DFAA21A0-5CF4-4B64-B259-86A1A95984DC}" srcId="{1C52C2CD-15B2-43DE-AC1E-E393AF26D454}" destId="{17CEED7F-36D7-47FB-A6BB-2B12D11C256D}" srcOrd="2" destOrd="0" parTransId="{B12CE97C-8C5A-40B3-B793-519D43EFDC89}" sibTransId="{2BADC762-966B-46F7-9FBF-753062186251}"/>
    <dgm:cxn modelId="{644754A3-4BCC-4980-A7FA-E8F8DA1FC86A}" type="presOf" srcId="{AB9C5226-8379-4A2C-97DF-0B4B1245E44D}" destId="{25FD0710-6155-4D65-9B62-36282BEB85D1}" srcOrd="0" destOrd="0" presId="urn:microsoft.com/office/officeart/2008/layout/LinedList"/>
    <dgm:cxn modelId="{503DC0AE-737B-4782-B067-EEADC8821A00}" srcId="{1C52C2CD-15B2-43DE-AC1E-E393AF26D454}" destId="{D0FC8A1F-E861-474B-89E4-A5B686BB85DA}" srcOrd="5" destOrd="0" parTransId="{BBAA4BFC-0593-4976-AC71-A0F290AA4BC2}" sibTransId="{131DD276-E322-4EFA-9C06-ED44D523CDF2}"/>
    <dgm:cxn modelId="{66FAF0B4-916A-4493-ABB4-2DC438BD325E}" type="presOf" srcId="{F47ED202-875D-43D7-BBEE-3CA677F1B0B7}" destId="{50F6AED8-7EF7-4759-8091-FF7DA6C15997}" srcOrd="0" destOrd="0" presId="urn:microsoft.com/office/officeart/2008/layout/LinedList"/>
    <dgm:cxn modelId="{E23CAFC2-6B38-44E4-9784-EB851FB148C7}" type="presOf" srcId="{5548E557-45FE-4D19-88BC-BF09394C8348}" destId="{5AB234B3-1EC4-4736-B3DC-2693537D0925}" srcOrd="0" destOrd="0" presId="urn:microsoft.com/office/officeart/2008/layout/LinedList"/>
    <dgm:cxn modelId="{8EE43DC3-0A2D-40DE-AEED-6322D8C3731D}" srcId="{1C52C2CD-15B2-43DE-AC1E-E393AF26D454}" destId="{12C0711E-5FBA-4057-9C11-CEEFEDF85A47}" srcOrd="0" destOrd="0" parTransId="{C28BB215-EC8D-4625-B073-6F030437BE05}" sibTransId="{84D0C717-4C45-46D4-8363-3E57D0EC1C88}"/>
    <dgm:cxn modelId="{825930C4-C661-4F35-825A-9AE69ED11345}" type="presOf" srcId="{D0FC8A1F-E861-474B-89E4-A5B686BB85DA}" destId="{950BE79F-45FC-4BD0-8127-5E2779CEACE4}" srcOrd="0" destOrd="0" presId="urn:microsoft.com/office/officeart/2008/layout/LinedList"/>
    <dgm:cxn modelId="{1E3435CE-95AE-4BBF-A28A-B6494B2049EE}" srcId="{1C52C2CD-15B2-43DE-AC1E-E393AF26D454}" destId="{816A1E7D-DE93-4402-8D7C-A9A7E77CA5C2}" srcOrd="13" destOrd="0" parTransId="{D3E52A24-0016-4F7D-94B7-AD37B5DF5957}" sibTransId="{131411C4-1182-4467-8A9B-738C0D289C9B}"/>
    <dgm:cxn modelId="{7C0BC9CE-BF10-448C-893F-F6A3B34474BB}" srcId="{1C52C2CD-15B2-43DE-AC1E-E393AF26D454}" destId="{F47ED202-875D-43D7-BBEE-3CA677F1B0B7}" srcOrd="9" destOrd="0" parTransId="{8F1A5179-2485-409E-866E-84B57EE86F59}" sibTransId="{C5441143-E812-44B3-8C2B-E5424825CD8A}"/>
    <dgm:cxn modelId="{213C31D5-D0D4-42AA-AAF1-FEF540B60FE2}" srcId="{1C52C2CD-15B2-43DE-AC1E-E393AF26D454}" destId="{B5FA2468-4F6E-4665-841E-24F5336AA073}" srcOrd="8" destOrd="0" parTransId="{04B5427A-1C66-4F67-82EE-6364911D659A}" sibTransId="{D6210187-40E6-4D3E-9940-B1695BCCF6FE}"/>
    <dgm:cxn modelId="{6C0C25DB-9C3C-49E3-B563-09CF4B3201A7}" srcId="{1C52C2CD-15B2-43DE-AC1E-E393AF26D454}" destId="{B0EC0938-F796-4029-BACB-7D4BDD5AE460}" srcOrd="12" destOrd="0" parTransId="{6DA2A67C-A2FE-434F-A183-3E7E149C0747}" sibTransId="{91B9972B-9C1F-4C0A-BC1F-FFC0F89EEBB1}"/>
    <dgm:cxn modelId="{3435CFE7-DEA7-4D5D-94B5-BD03CBC1AF82}" srcId="{1C52C2CD-15B2-43DE-AC1E-E393AF26D454}" destId="{A36237C6-6918-499A-9229-D5CB4E0982EB}" srcOrd="6" destOrd="0" parTransId="{1CBE5C42-423B-4120-B942-DA59BE308F20}" sibTransId="{258D068C-CA0D-43D7-9CE8-638F26858B46}"/>
    <dgm:cxn modelId="{A3EC0BEB-2DB1-4CB0-9394-B44150C500AE}" type="presOf" srcId="{6C7DF098-2328-40D9-9EA4-B2D5AF0258C6}" destId="{40707E19-BBD8-47E5-AB45-DC31538F43CE}" srcOrd="0" destOrd="0" presId="urn:microsoft.com/office/officeart/2008/layout/LinedList"/>
    <dgm:cxn modelId="{70DE02EF-D091-4EE6-B6F7-035D47A6BB03}" type="presOf" srcId="{1DD0CFC1-A380-4D81-B993-EC6A1CD885F0}" destId="{351BA701-46FE-4C1D-898A-2D3473AD871D}" srcOrd="0" destOrd="0" presId="urn:microsoft.com/office/officeart/2008/layout/LinedList"/>
    <dgm:cxn modelId="{7E126CF0-0D4C-42EC-87F4-5C7141B0A41F}" srcId="{1C52C2CD-15B2-43DE-AC1E-E393AF26D454}" destId="{1DD0CFC1-A380-4D81-B993-EC6A1CD885F0}" srcOrd="15" destOrd="0" parTransId="{87939135-8ECE-4690-A02A-F982C4B3BD66}" sibTransId="{4F69ABCB-7234-4EEA-A4D7-64B846851D7E}"/>
    <dgm:cxn modelId="{BD1459E5-29A3-4C52-B2C3-87A4A629CB3F}" type="presParOf" srcId="{9DE3F121-66A4-4268-8400-6D5EFB63D9FF}" destId="{A25C4958-7751-49ED-AAE0-D375707A11E8}" srcOrd="0" destOrd="0" presId="urn:microsoft.com/office/officeart/2008/layout/LinedList"/>
    <dgm:cxn modelId="{4B2C118E-283B-4E55-B305-54C70CC95FBE}" type="presParOf" srcId="{9DE3F121-66A4-4268-8400-6D5EFB63D9FF}" destId="{045D11D1-E20E-4D36-81A9-6395472F878A}" srcOrd="1" destOrd="0" presId="urn:microsoft.com/office/officeart/2008/layout/LinedList"/>
    <dgm:cxn modelId="{7C628B25-2C2C-4CAD-AE2B-C9BCEBC42431}" type="presParOf" srcId="{045D11D1-E20E-4D36-81A9-6395472F878A}" destId="{4A6A4DC2-BD94-4489-A2C0-F07D33BA15F3}" srcOrd="0" destOrd="0" presId="urn:microsoft.com/office/officeart/2008/layout/LinedList"/>
    <dgm:cxn modelId="{EDA0007C-E30F-4056-8C68-5620BEF3FE6A}" type="presParOf" srcId="{045D11D1-E20E-4D36-81A9-6395472F878A}" destId="{5CEF60E3-BF09-43C1-822D-7D5F4D095995}" srcOrd="1" destOrd="0" presId="urn:microsoft.com/office/officeart/2008/layout/LinedList"/>
    <dgm:cxn modelId="{00F7DC94-476B-4C13-BC55-644732AD673E}" type="presParOf" srcId="{9DE3F121-66A4-4268-8400-6D5EFB63D9FF}" destId="{BB332038-0DAD-423F-8EE5-4E3EEA6BA249}" srcOrd="2" destOrd="0" presId="urn:microsoft.com/office/officeart/2008/layout/LinedList"/>
    <dgm:cxn modelId="{76F73C53-4635-4D8E-82E0-72C5668BD547}" type="presParOf" srcId="{9DE3F121-66A4-4268-8400-6D5EFB63D9FF}" destId="{5E114971-3610-45BF-96D3-D09620BCB3D7}" srcOrd="3" destOrd="0" presId="urn:microsoft.com/office/officeart/2008/layout/LinedList"/>
    <dgm:cxn modelId="{85F822AB-9D26-45F4-95E5-30F496B41D69}" type="presParOf" srcId="{5E114971-3610-45BF-96D3-D09620BCB3D7}" destId="{D2A62EC1-6FBA-46C7-9B77-30DB925B6B81}" srcOrd="0" destOrd="0" presId="urn:microsoft.com/office/officeart/2008/layout/LinedList"/>
    <dgm:cxn modelId="{21FDDCB0-1C03-4B51-A4C6-482606F5C43F}" type="presParOf" srcId="{5E114971-3610-45BF-96D3-D09620BCB3D7}" destId="{DB9A636F-A2B7-4BC7-86D1-7815D2D92835}" srcOrd="1" destOrd="0" presId="urn:microsoft.com/office/officeart/2008/layout/LinedList"/>
    <dgm:cxn modelId="{D2D2CD45-693B-4CA9-A8D4-6668439BE4C4}" type="presParOf" srcId="{9DE3F121-66A4-4268-8400-6D5EFB63D9FF}" destId="{257B66FB-EE65-43DD-9319-43C107188FAF}" srcOrd="4" destOrd="0" presId="urn:microsoft.com/office/officeart/2008/layout/LinedList"/>
    <dgm:cxn modelId="{8B446D29-7D48-4B97-B599-358FD072B232}" type="presParOf" srcId="{9DE3F121-66A4-4268-8400-6D5EFB63D9FF}" destId="{565E2365-D984-47D1-9D1E-55640ED786B5}" srcOrd="5" destOrd="0" presId="urn:microsoft.com/office/officeart/2008/layout/LinedList"/>
    <dgm:cxn modelId="{A908B44A-7986-4D65-98EE-98E8E1784386}" type="presParOf" srcId="{565E2365-D984-47D1-9D1E-55640ED786B5}" destId="{369EA7BD-2C0E-4084-A3A4-108FC09226E1}" srcOrd="0" destOrd="0" presId="urn:microsoft.com/office/officeart/2008/layout/LinedList"/>
    <dgm:cxn modelId="{19388AD3-124A-4DC2-826E-D2F8D99BEA24}" type="presParOf" srcId="{565E2365-D984-47D1-9D1E-55640ED786B5}" destId="{C9C1353E-1C1E-4486-9B2E-F547DBA7DC13}" srcOrd="1" destOrd="0" presId="urn:microsoft.com/office/officeart/2008/layout/LinedList"/>
    <dgm:cxn modelId="{DDB987AB-AB9F-4DD3-BA21-45E8F29F8272}" type="presParOf" srcId="{9DE3F121-66A4-4268-8400-6D5EFB63D9FF}" destId="{4B493F5A-7086-45B9-B34D-601B57C5D341}" srcOrd="6" destOrd="0" presId="urn:microsoft.com/office/officeart/2008/layout/LinedList"/>
    <dgm:cxn modelId="{6152D19A-C038-4629-B122-35CEFA285BE1}" type="presParOf" srcId="{9DE3F121-66A4-4268-8400-6D5EFB63D9FF}" destId="{635B3A31-F7DE-4308-A4DC-57F6AB4DFB16}" srcOrd="7" destOrd="0" presId="urn:microsoft.com/office/officeart/2008/layout/LinedList"/>
    <dgm:cxn modelId="{04A7988D-FB1A-43E8-9ED2-2A6AF6C3AA5B}" type="presParOf" srcId="{635B3A31-F7DE-4308-A4DC-57F6AB4DFB16}" destId="{4FA83713-4DD9-467B-8BBD-D57290FCD61B}" srcOrd="0" destOrd="0" presId="urn:microsoft.com/office/officeart/2008/layout/LinedList"/>
    <dgm:cxn modelId="{8DA450B2-4D0B-4E28-B9E9-048F9B0AB413}" type="presParOf" srcId="{635B3A31-F7DE-4308-A4DC-57F6AB4DFB16}" destId="{FB3BC060-1AEC-4A5D-B472-BAE25F98F217}" srcOrd="1" destOrd="0" presId="urn:microsoft.com/office/officeart/2008/layout/LinedList"/>
    <dgm:cxn modelId="{87574176-C6C0-4FBF-9927-A1F067A0CF3B}" type="presParOf" srcId="{9DE3F121-66A4-4268-8400-6D5EFB63D9FF}" destId="{F3F592C3-10A3-496C-B8AC-5C783F11A851}" srcOrd="8" destOrd="0" presId="urn:microsoft.com/office/officeart/2008/layout/LinedList"/>
    <dgm:cxn modelId="{F4D8E1F7-14AD-40CF-BC56-C571E49CCEB2}" type="presParOf" srcId="{9DE3F121-66A4-4268-8400-6D5EFB63D9FF}" destId="{93F9F5FF-E7E8-47CF-8010-CA4FC9D52812}" srcOrd="9" destOrd="0" presId="urn:microsoft.com/office/officeart/2008/layout/LinedList"/>
    <dgm:cxn modelId="{868853C6-DE8A-4157-8099-B75DECFCC2EE}" type="presParOf" srcId="{93F9F5FF-E7E8-47CF-8010-CA4FC9D52812}" destId="{5AB234B3-1EC4-4736-B3DC-2693537D0925}" srcOrd="0" destOrd="0" presId="urn:microsoft.com/office/officeart/2008/layout/LinedList"/>
    <dgm:cxn modelId="{F94FF66D-BCD1-4CF7-93C3-F80EA04FAF01}" type="presParOf" srcId="{93F9F5FF-E7E8-47CF-8010-CA4FC9D52812}" destId="{B479F98F-62FD-4654-BAD6-526FA87A83C2}" srcOrd="1" destOrd="0" presId="urn:microsoft.com/office/officeart/2008/layout/LinedList"/>
    <dgm:cxn modelId="{6B491891-0CF8-42E8-AB85-C2FB417A8DED}" type="presParOf" srcId="{9DE3F121-66A4-4268-8400-6D5EFB63D9FF}" destId="{BAD85DCA-9CB8-44A9-88F2-B0F2E8F96B13}" srcOrd="10" destOrd="0" presId="urn:microsoft.com/office/officeart/2008/layout/LinedList"/>
    <dgm:cxn modelId="{528205CE-0486-4F04-B60A-B290F1E0576F}" type="presParOf" srcId="{9DE3F121-66A4-4268-8400-6D5EFB63D9FF}" destId="{CE33E582-3874-4B06-AFD9-83E40E188AD2}" srcOrd="11" destOrd="0" presId="urn:microsoft.com/office/officeart/2008/layout/LinedList"/>
    <dgm:cxn modelId="{53766893-314D-4EAA-A508-E1EF3E11BB3B}" type="presParOf" srcId="{CE33E582-3874-4B06-AFD9-83E40E188AD2}" destId="{950BE79F-45FC-4BD0-8127-5E2779CEACE4}" srcOrd="0" destOrd="0" presId="urn:microsoft.com/office/officeart/2008/layout/LinedList"/>
    <dgm:cxn modelId="{547B3D3F-1CCF-46BD-B07F-79CAB0493305}" type="presParOf" srcId="{CE33E582-3874-4B06-AFD9-83E40E188AD2}" destId="{24E8CB58-9752-471B-AE38-0D5FBF83AD39}" srcOrd="1" destOrd="0" presId="urn:microsoft.com/office/officeart/2008/layout/LinedList"/>
    <dgm:cxn modelId="{BDBAD863-9366-4336-8E3B-7802D7AD5D95}" type="presParOf" srcId="{9DE3F121-66A4-4268-8400-6D5EFB63D9FF}" destId="{6BDFD49F-4E0E-4C05-B47D-8BFC67E425C2}" srcOrd="12" destOrd="0" presId="urn:microsoft.com/office/officeart/2008/layout/LinedList"/>
    <dgm:cxn modelId="{5C6A2C52-FEE4-4B6A-9A13-30168745A002}" type="presParOf" srcId="{9DE3F121-66A4-4268-8400-6D5EFB63D9FF}" destId="{D3EEB6A3-F473-4AF0-BA6D-A4EFC5FB5604}" srcOrd="13" destOrd="0" presId="urn:microsoft.com/office/officeart/2008/layout/LinedList"/>
    <dgm:cxn modelId="{3D21B5BC-585A-422D-91DC-60A895640C1B}" type="presParOf" srcId="{D3EEB6A3-F473-4AF0-BA6D-A4EFC5FB5604}" destId="{8EA4F05F-2DB1-43F8-A021-BB420AA42DB5}" srcOrd="0" destOrd="0" presId="urn:microsoft.com/office/officeart/2008/layout/LinedList"/>
    <dgm:cxn modelId="{3A1B02A4-F56A-4C58-A748-DF4E64E20237}" type="presParOf" srcId="{D3EEB6A3-F473-4AF0-BA6D-A4EFC5FB5604}" destId="{2E5CC519-4BAB-40AA-AA3D-724C0A7445F9}" srcOrd="1" destOrd="0" presId="urn:microsoft.com/office/officeart/2008/layout/LinedList"/>
    <dgm:cxn modelId="{ABDDB1AF-E062-4CAE-ABC8-0DB9B795DBDD}" type="presParOf" srcId="{9DE3F121-66A4-4268-8400-6D5EFB63D9FF}" destId="{B502A1DF-154A-46BA-AF88-BB5797DD772E}" srcOrd="14" destOrd="0" presId="urn:microsoft.com/office/officeart/2008/layout/LinedList"/>
    <dgm:cxn modelId="{12CA1924-E919-47C1-877A-39BBECF6FC65}" type="presParOf" srcId="{9DE3F121-66A4-4268-8400-6D5EFB63D9FF}" destId="{25090F27-4F03-42F9-88E9-619F54B67059}" srcOrd="15" destOrd="0" presId="urn:microsoft.com/office/officeart/2008/layout/LinedList"/>
    <dgm:cxn modelId="{BA93F41B-3C17-4018-B280-DF4CE5B653A8}" type="presParOf" srcId="{25090F27-4F03-42F9-88E9-619F54B67059}" destId="{25FD0710-6155-4D65-9B62-36282BEB85D1}" srcOrd="0" destOrd="0" presId="urn:microsoft.com/office/officeart/2008/layout/LinedList"/>
    <dgm:cxn modelId="{02814903-57FB-4C8D-B971-56D5D85605C0}" type="presParOf" srcId="{25090F27-4F03-42F9-88E9-619F54B67059}" destId="{EA5E871E-A42A-409F-B83C-DD8D212F64EF}" srcOrd="1" destOrd="0" presId="urn:microsoft.com/office/officeart/2008/layout/LinedList"/>
    <dgm:cxn modelId="{A27AD785-A4E4-4FD5-B756-7501613007F3}" type="presParOf" srcId="{9DE3F121-66A4-4268-8400-6D5EFB63D9FF}" destId="{7AE20AD9-8894-4FEE-BEB3-324D804AF459}" srcOrd="16" destOrd="0" presId="urn:microsoft.com/office/officeart/2008/layout/LinedList"/>
    <dgm:cxn modelId="{AE33799C-F054-4785-A70A-4D4B28DCFF4C}" type="presParOf" srcId="{9DE3F121-66A4-4268-8400-6D5EFB63D9FF}" destId="{600C2E9D-2995-4101-B4F5-914F6D152372}" srcOrd="17" destOrd="0" presId="urn:microsoft.com/office/officeart/2008/layout/LinedList"/>
    <dgm:cxn modelId="{B0C94DE4-F45E-42EA-B0D2-D4315CB3F374}" type="presParOf" srcId="{600C2E9D-2995-4101-B4F5-914F6D152372}" destId="{7940B826-9344-4E07-B7A8-AF7B6001C2EF}" srcOrd="0" destOrd="0" presId="urn:microsoft.com/office/officeart/2008/layout/LinedList"/>
    <dgm:cxn modelId="{017B1BF4-A2D3-4F26-B551-904F3F5EF178}" type="presParOf" srcId="{600C2E9D-2995-4101-B4F5-914F6D152372}" destId="{4BA7A4A9-D49B-4B28-B7AA-3AD5055C2F97}" srcOrd="1" destOrd="0" presId="urn:microsoft.com/office/officeart/2008/layout/LinedList"/>
    <dgm:cxn modelId="{192F4FD4-C952-4EA1-A059-4FE54FA2CCCD}" type="presParOf" srcId="{9DE3F121-66A4-4268-8400-6D5EFB63D9FF}" destId="{E33E1ABF-FD96-4C41-8A7B-A40699032A04}" srcOrd="18" destOrd="0" presId="urn:microsoft.com/office/officeart/2008/layout/LinedList"/>
    <dgm:cxn modelId="{29225E1B-6E93-4290-AA4A-40D56639932A}" type="presParOf" srcId="{9DE3F121-66A4-4268-8400-6D5EFB63D9FF}" destId="{1F2A32D1-0B2A-45EF-9965-CCE1BE27F8DD}" srcOrd="19" destOrd="0" presId="urn:microsoft.com/office/officeart/2008/layout/LinedList"/>
    <dgm:cxn modelId="{8BEB26A3-1B2B-4980-B19C-A8990E489512}" type="presParOf" srcId="{1F2A32D1-0B2A-45EF-9965-CCE1BE27F8DD}" destId="{50F6AED8-7EF7-4759-8091-FF7DA6C15997}" srcOrd="0" destOrd="0" presId="urn:microsoft.com/office/officeart/2008/layout/LinedList"/>
    <dgm:cxn modelId="{76C3D35C-8B45-4FD0-8120-8C22F9F74911}" type="presParOf" srcId="{1F2A32D1-0B2A-45EF-9965-CCE1BE27F8DD}" destId="{0FC1DE45-8C58-4480-95A9-07D394ED3BA0}" srcOrd="1" destOrd="0" presId="urn:microsoft.com/office/officeart/2008/layout/LinedList"/>
    <dgm:cxn modelId="{01D79A49-F159-4C36-BB2A-29DA7474FB56}" type="presParOf" srcId="{9DE3F121-66A4-4268-8400-6D5EFB63D9FF}" destId="{D42CB70F-FD65-432F-9210-DBEA78FA96F1}" srcOrd="20" destOrd="0" presId="urn:microsoft.com/office/officeart/2008/layout/LinedList"/>
    <dgm:cxn modelId="{B3286071-04D9-42E3-890D-3E8D64C381B4}" type="presParOf" srcId="{9DE3F121-66A4-4268-8400-6D5EFB63D9FF}" destId="{ED6BCE9B-746A-4A4F-BD2C-95CA24742E69}" srcOrd="21" destOrd="0" presId="urn:microsoft.com/office/officeart/2008/layout/LinedList"/>
    <dgm:cxn modelId="{3012B48C-6B46-4C90-9499-AA7FE3AE940A}" type="presParOf" srcId="{ED6BCE9B-746A-4A4F-BD2C-95CA24742E69}" destId="{7933EB15-4D74-4EB3-A334-8A733297D823}" srcOrd="0" destOrd="0" presId="urn:microsoft.com/office/officeart/2008/layout/LinedList"/>
    <dgm:cxn modelId="{9D88D73E-6C31-42B8-89CF-DBFDB575B6AD}" type="presParOf" srcId="{ED6BCE9B-746A-4A4F-BD2C-95CA24742E69}" destId="{5B79B0EF-FD49-4868-9C49-C9C40EF5D807}" srcOrd="1" destOrd="0" presId="urn:microsoft.com/office/officeart/2008/layout/LinedList"/>
    <dgm:cxn modelId="{29238EA0-79C6-40DA-B6FC-6A7A282DF771}" type="presParOf" srcId="{9DE3F121-66A4-4268-8400-6D5EFB63D9FF}" destId="{2A0D2777-824E-495A-B3E5-9447FA7F7F9B}" srcOrd="22" destOrd="0" presId="urn:microsoft.com/office/officeart/2008/layout/LinedList"/>
    <dgm:cxn modelId="{07938F93-5398-48AC-9765-DF54C2E43138}" type="presParOf" srcId="{9DE3F121-66A4-4268-8400-6D5EFB63D9FF}" destId="{CB575765-50F0-454E-BF09-E0E40F8732D6}" srcOrd="23" destOrd="0" presId="urn:microsoft.com/office/officeart/2008/layout/LinedList"/>
    <dgm:cxn modelId="{92DFFF64-CF41-464D-B602-B1D1710687BF}" type="presParOf" srcId="{CB575765-50F0-454E-BF09-E0E40F8732D6}" destId="{40707E19-BBD8-47E5-AB45-DC31538F43CE}" srcOrd="0" destOrd="0" presId="urn:microsoft.com/office/officeart/2008/layout/LinedList"/>
    <dgm:cxn modelId="{7449F4C9-80D2-43FB-8FE3-D488AA041617}" type="presParOf" srcId="{CB575765-50F0-454E-BF09-E0E40F8732D6}" destId="{EEA6B648-B1F5-4287-A611-4B83A84B81C6}" srcOrd="1" destOrd="0" presId="urn:microsoft.com/office/officeart/2008/layout/LinedList"/>
    <dgm:cxn modelId="{1A1FA680-ECE5-486D-8BE6-A5D33E31265D}" type="presParOf" srcId="{9DE3F121-66A4-4268-8400-6D5EFB63D9FF}" destId="{B6B43373-E5BB-41BE-BE9B-A87D234FA272}" srcOrd="24" destOrd="0" presId="urn:microsoft.com/office/officeart/2008/layout/LinedList"/>
    <dgm:cxn modelId="{8DFFF141-5E0B-4C5B-AB5B-5BD5BA9269DE}" type="presParOf" srcId="{9DE3F121-66A4-4268-8400-6D5EFB63D9FF}" destId="{093B9846-6D39-4A50-9203-D8A3B49A5AC0}" srcOrd="25" destOrd="0" presId="urn:microsoft.com/office/officeart/2008/layout/LinedList"/>
    <dgm:cxn modelId="{61031137-9101-4521-9805-42D193887E1E}" type="presParOf" srcId="{093B9846-6D39-4A50-9203-D8A3B49A5AC0}" destId="{53081022-3C60-47ED-A618-5705361384BF}" srcOrd="0" destOrd="0" presId="urn:microsoft.com/office/officeart/2008/layout/LinedList"/>
    <dgm:cxn modelId="{BF3C202D-04B3-42BF-A321-DD0CAA42DFEB}" type="presParOf" srcId="{093B9846-6D39-4A50-9203-D8A3B49A5AC0}" destId="{46F2FD41-EAA6-4AB9-890F-EB0D1BE6323F}" srcOrd="1" destOrd="0" presId="urn:microsoft.com/office/officeart/2008/layout/LinedList"/>
    <dgm:cxn modelId="{65707BD8-9D63-4B9D-A8C5-C1A34223D526}" type="presParOf" srcId="{9DE3F121-66A4-4268-8400-6D5EFB63D9FF}" destId="{0C60C7B7-466E-48E7-A8F9-62E55AEB2ED3}" srcOrd="26" destOrd="0" presId="urn:microsoft.com/office/officeart/2008/layout/LinedList"/>
    <dgm:cxn modelId="{5FB60550-3CB8-4896-8661-5000B8C9ACB6}" type="presParOf" srcId="{9DE3F121-66A4-4268-8400-6D5EFB63D9FF}" destId="{86A044E0-116A-49D2-B179-76FB79001B04}" srcOrd="27" destOrd="0" presId="urn:microsoft.com/office/officeart/2008/layout/LinedList"/>
    <dgm:cxn modelId="{BB35C985-5573-4582-9C18-4A51D24D2E04}" type="presParOf" srcId="{86A044E0-116A-49D2-B179-76FB79001B04}" destId="{08224903-172E-4A50-8AEE-206BDAD6F6F7}" srcOrd="0" destOrd="0" presId="urn:microsoft.com/office/officeart/2008/layout/LinedList"/>
    <dgm:cxn modelId="{59D38F24-6541-47C6-9F99-8F77FE6FEF64}" type="presParOf" srcId="{86A044E0-116A-49D2-B179-76FB79001B04}" destId="{DEA5D1FE-9ED6-4E06-BB92-68C7E20545A1}" srcOrd="1" destOrd="0" presId="urn:microsoft.com/office/officeart/2008/layout/LinedList"/>
    <dgm:cxn modelId="{8C69CB7C-A0F1-42AA-81A9-D2D93FDE124C}" type="presParOf" srcId="{9DE3F121-66A4-4268-8400-6D5EFB63D9FF}" destId="{1C3AC8D1-8498-4EC1-8BC7-B1AC2B5F7027}" srcOrd="28" destOrd="0" presId="urn:microsoft.com/office/officeart/2008/layout/LinedList"/>
    <dgm:cxn modelId="{159F4245-FA6A-470D-A67B-3F28864B2173}" type="presParOf" srcId="{9DE3F121-66A4-4268-8400-6D5EFB63D9FF}" destId="{1CF72A31-6616-4D9E-B270-7C36099FC960}" srcOrd="29" destOrd="0" presId="urn:microsoft.com/office/officeart/2008/layout/LinedList"/>
    <dgm:cxn modelId="{283B304B-0B01-4280-BFAC-68BD1FCA2F88}" type="presParOf" srcId="{1CF72A31-6616-4D9E-B270-7C36099FC960}" destId="{79320F78-E241-41CD-9E5A-5621CCE2046E}" srcOrd="0" destOrd="0" presId="urn:microsoft.com/office/officeart/2008/layout/LinedList"/>
    <dgm:cxn modelId="{6182F24A-CF57-47D9-A0DB-634B0F5F8083}" type="presParOf" srcId="{1CF72A31-6616-4D9E-B270-7C36099FC960}" destId="{ED5A5771-339A-4C48-B3D5-C1FBF07615B8}" srcOrd="1" destOrd="0" presId="urn:microsoft.com/office/officeart/2008/layout/LinedList"/>
    <dgm:cxn modelId="{F7A3298A-D784-47FD-A3D6-893E3C260B01}" type="presParOf" srcId="{9DE3F121-66A4-4268-8400-6D5EFB63D9FF}" destId="{99373307-1579-451C-86BA-DC13762FFA8D}" srcOrd="30" destOrd="0" presId="urn:microsoft.com/office/officeart/2008/layout/LinedList"/>
    <dgm:cxn modelId="{2FF847A4-E9E5-4481-AF5F-ED66A2B0DE56}" type="presParOf" srcId="{9DE3F121-66A4-4268-8400-6D5EFB63D9FF}" destId="{C55EEBA5-8EC2-45DE-8290-18F7537E8AC1}" srcOrd="31" destOrd="0" presId="urn:microsoft.com/office/officeart/2008/layout/LinedList"/>
    <dgm:cxn modelId="{AEA94782-405E-4B8F-8CAF-56D8B37E8A15}" type="presParOf" srcId="{C55EEBA5-8EC2-45DE-8290-18F7537E8AC1}" destId="{351BA701-46FE-4C1D-898A-2D3473AD871D}" srcOrd="0" destOrd="0" presId="urn:microsoft.com/office/officeart/2008/layout/LinedList"/>
    <dgm:cxn modelId="{BF649DBD-8E32-4812-8DEA-08A94DC2A958}" type="presParOf" srcId="{C55EEBA5-8EC2-45DE-8290-18F7537E8AC1}" destId="{09BB1A3C-04C6-44DE-8B51-35BF926DD666}" srcOrd="1" destOrd="0" presId="urn:microsoft.com/office/officeart/2008/layout/LinedList"/>
    <dgm:cxn modelId="{46D2881F-5F74-49A4-83DB-849F5F96E8F9}" type="presParOf" srcId="{9DE3F121-66A4-4268-8400-6D5EFB63D9FF}" destId="{756DEE55-C05A-409B-A101-069DEA464AF7}" srcOrd="32" destOrd="0" presId="urn:microsoft.com/office/officeart/2008/layout/LinedList"/>
    <dgm:cxn modelId="{247EBFEA-5F6C-47E0-B6D7-FDE113B8DE9B}" type="presParOf" srcId="{9DE3F121-66A4-4268-8400-6D5EFB63D9FF}" destId="{DF1094C0-A754-4C3E-B1E3-C949197D241E}" srcOrd="33" destOrd="0" presId="urn:microsoft.com/office/officeart/2008/layout/LinedList"/>
    <dgm:cxn modelId="{DEC6FFBF-12A2-4059-A220-B23DBAF7EA6B}" type="presParOf" srcId="{DF1094C0-A754-4C3E-B1E3-C949197D241E}" destId="{3C09529E-3D45-490C-B410-A66047537FF2}" srcOrd="0" destOrd="0" presId="urn:microsoft.com/office/officeart/2008/layout/LinedList"/>
    <dgm:cxn modelId="{19EE6D41-58B7-4E4E-B17A-1248AA5E7492}" type="presParOf" srcId="{DF1094C0-A754-4C3E-B1E3-C949197D241E}" destId="{D828B43C-B453-494B-8606-115C61299395}" srcOrd="1" destOrd="0" presId="urn:microsoft.com/office/officeart/2008/layout/LinedList"/>
    <dgm:cxn modelId="{C3E67B75-3857-4C94-B295-691F9B5A841D}" type="presParOf" srcId="{9DE3F121-66A4-4268-8400-6D5EFB63D9FF}" destId="{978A56D2-31C8-4C4B-8981-A7637261CE43}" srcOrd="34" destOrd="0" presId="urn:microsoft.com/office/officeart/2008/layout/LinedList"/>
    <dgm:cxn modelId="{4A51C62D-19EC-46FD-B85E-1D9D824994B2}" type="presParOf" srcId="{9DE3F121-66A4-4268-8400-6D5EFB63D9FF}" destId="{C1B78D77-D8D4-4698-8064-3B2D0CEE0ABC}" srcOrd="35" destOrd="0" presId="urn:microsoft.com/office/officeart/2008/layout/LinedList"/>
    <dgm:cxn modelId="{EE88BB0B-7AFA-44F0-B4CC-E83F2ED043D0}" type="presParOf" srcId="{C1B78D77-D8D4-4698-8064-3B2D0CEE0ABC}" destId="{5103FDD1-FF57-4504-BD63-8B77020AFA40}" srcOrd="0" destOrd="0" presId="urn:microsoft.com/office/officeart/2008/layout/LinedList"/>
    <dgm:cxn modelId="{2C23F403-5B10-4AF3-9A5B-C8FDC37ED70B}" type="presParOf" srcId="{C1B78D77-D8D4-4698-8064-3B2D0CEE0ABC}" destId="{026CB011-DBF6-41E1-871F-CD916BCA095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B0E249F-4F19-4F6C-A68B-D65140B3554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3EDA03B9-00E3-4E4D-8853-B359E2CA0C37}">
      <dgm:prSet/>
      <dgm:spPr/>
      <dgm:t>
        <a:bodyPr/>
        <a:lstStyle/>
        <a:p>
          <a:r>
            <a:rPr lang="en-US"/>
            <a:t>p.press("down")</a:t>
          </a:r>
        </a:p>
      </dgm:t>
    </dgm:pt>
    <dgm:pt modelId="{1B6D39E0-B36F-4019-809E-D49033F1703B}" type="parTrans" cxnId="{CEF9FF1D-6D45-47B6-9FED-AE01FEA96292}">
      <dgm:prSet/>
      <dgm:spPr/>
      <dgm:t>
        <a:bodyPr/>
        <a:lstStyle/>
        <a:p>
          <a:endParaRPr lang="en-US"/>
        </a:p>
      </dgm:t>
    </dgm:pt>
    <dgm:pt modelId="{9B076E59-6E2F-488A-BD5D-9E5A44E481CA}" type="sibTrans" cxnId="{CEF9FF1D-6D45-47B6-9FED-AE01FEA96292}">
      <dgm:prSet/>
      <dgm:spPr/>
      <dgm:t>
        <a:bodyPr/>
        <a:lstStyle/>
        <a:p>
          <a:endParaRPr lang="en-US"/>
        </a:p>
      </dgm:t>
    </dgm:pt>
    <dgm:pt modelId="{DE3E76D9-8AE1-4A74-9BE8-5EF7D997AFD4}">
      <dgm:prSet/>
      <dgm:spPr/>
      <dgm:t>
        <a:bodyPr/>
        <a:lstStyle/>
        <a:p>
          <a:r>
            <a:rPr lang="en-US"/>
            <a:t>cv2.putText(frame, "Volume Down", (50, 50), cv2.FONT_HERSHEY_SIMPLEX, 2,(0,0,255), 2)</a:t>
          </a:r>
        </a:p>
      </dgm:t>
    </dgm:pt>
    <dgm:pt modelId="{A255A451-E62F-4E77-8116-E6FE28AB9A10}" type="parTrans" cxnId="{95BF70BE-0250-43AF-9060-9135B235C2AE}">
      <dgm:prSet/>
      <dgm:spPr/>
      <dgm:t>
        <a:bodyPr/>
        <a:lstStyle/>
        <a:p>
          <a:endParaRPr lang="en-US"/>
        </a:p>
      </dgm:t>
    </dgm:pt>
    <dgm:pt modelId="{1186AA9D-306B-4C64-8D8F-06CFEBF66EDA}" type="sibTrans" cxnId="{95BF70BE-0250-43AF-9060-9135B235C2AE}">
      <dgm:prSet/>
      <dgm:spPr/>
      <dgm:t>
        <a:bodyPr/>
        <a:lstStyle/>
        <a:p>
          <a:endParaRPr lang="en-US"/>
        </a:p>
      </dgm:t>
    </dgm:pt>
    <dgm:pt modelId="{AF5D3E2B-3FC8-4F22-B4FB-E65E4A19E38F}">
      <dgm:prSet/>
      <dgm:spPr/>
      <dgm:t>
        <a:bodyPr/>
        <a:lstStyle/>
        <a:p>
          <a:r>
            <a:rPr lang="en-US"/>
            <a:t>elif count_defects == 4:</a:t>
          </a:r>
        </a:p>
      </dgm:t>
    </dgm:pt>
    <dgm:pt modelId="{9584B5C4-1063-441B-B3D0-163E100637AE}" type="parTrans" cxnId="{AF2EE214-DA58-4F11-A6B9-2C5A3B094079}">
      <dgm:prSet/>
      <dgm:spPr/>
      <dgm:t>
        <a:bodyPr/>
        <a:lstStyle/>
        <a:p>
          <a:endParaRPr lang="en-US"/>
        </a:p>
      </dgm:t>
    </dgm:pt>
    <dgm:pt modelId="{BD4B9BDB-9FE2-418F-9BA2-84712A909CF7}" type="sibTrans" cxnId="{AF2EE214-DA58-4F11-A6B9-2C5A3B094079}">
      <dgm:prSet/>
      <dgm:spPr/>
      <dgm:t>
        <a:bodyPr/>
        <a:lstStyle/>
        <a:p>
          <a:endParaRPr lang="en-US"/>
        </a:p>
      </dgm:t>
    </dgm:pt>
    <dgm:pt modelId="{02F96AA9-7E4D-4F3A-8715-79EA3B556C3C}">
      <dgm:prSet/>
      <dgm:spPr/>
      <dgm:t>
        <a:bodyPr/>
        <a:lstStyle/>
        <a:p>
          <a:r>
            <a:rPr lang="en-US"/>
            <a:t>p.press("right")</a:t>
          </a:r>
        </a:p>
      </dgm:t>
    </dgm:pt>
    <dgm:pt modelId="{59E6C807-3AB9-41C1-A090-B0BDE4C5E558}" type="parTrans" cxnId="{D0E6D08F-C542-4880-9793-581C9BDF203B}">
      <dgm:prSet/>
      <dgm:spPr/>
      <dgm:t>
        <a:bodyPr/>
        <a:lstStyle/>
        <a:p>
          <a:endParaRPr lang="en-US"/>
        </a:p>
      </dgm:t>
    </dgm:pt>
    <dgm:pt modelId="{5DDD83E2-87FE-45F9-966E-C22F0198273D}" type="sibTrans" cxnId="{D0E6D08F-C542-4880-9793-581C9BDF203B}">
      <dgm:prSet/>
      <dgm:spPr/>
      <dgm:t>
        <a:bodyPr/>
        <a:lstStyle/>
        <a:p>
          <a:endParaRPr lang="en-US"/>
        </a:p>
      </dgm:t>
    </dgm:pt>
    <dgm:pt modelId="{B16971A2-E9D1-4F73-BFCA-E94B02E7303C}">
      <dgm:prSet/>
      <dgm:spPr/>
      <dgm:t>
        <a:bodyPr/>
        <a:lstStyle/>
        <a:p>
          <a:r>
            <a:rPr lang="en-US"/>
            <a:t>cv2.putText(frame, "Forward", (50, 50), cv2.FONT_HERSHEY_SIMPLEX, 2,(0,0,255), 2)</a:t>
          </a:r>
        </a:p>
      </dgm:t>
    </dgm:pt>
    <dgm:pt modelId="{C864A265-182F-452E-B082-F1256848B13C}" type="parTrans" cxnId="{D26AB132-767C-4AAA-B861-76666A5C8C89}">
      <dgm:prSet/>
      <dgm:spPr/>
      <dgm:t>
        <a:bodyPr/>
        <a:lstStyle/>
        <a:p>
          <a:endParaRPr lang="en-US"/>
        </a:p>
      </dgm:t>
    </dgm:pt>
    <dgm:pt modelId="{01567490-D5F0-4DE5-B861-D4962A6828D3}" type="sibTrans" cxnId="{D26AB132-767C-4AAA-B861-76666A5C8C89}">
      <dgm:prSet/>
      <dgm:spPr/>
      <dgm:t>
        <a:bodyPr/>
        <a:lstStyle/>
        <a:p>
          <a:endParaRPr lang="en-US"/>
        </a:p>
      </dgm:t>
    </dgm:pt>
    <dgm:pt modelId="{45545D0B-19B9-4CFC-95B6-E9A01CCAA86D}">
      <dgm:prSet/>
      <dgm:spPr/>
      <dgm:t>
        <a:bodyPr/>
        <a:lstStyle/>
        <a:p>
          <a:r>
            <a:rPr lang="en-US"/>
            <a:t>else:</a:t>
          </a:r>
        </a:p>
      </dgm:t>
    </dgm:pt>
    <dgm:pt modelId="{1E4F89F2-E1A1-47A5-9CDA-0978A40490F1}" type="parTrans" cxnId="{A7C60754-86EB-4B95-BE1B-F4B9AE61955A}">
      <dgm:prSet/>
      <dgm:spPr/>
      <dgm:t>
        <a:bodyPr/>
        <a:lstStyle/>
        <a:p>
          <a:endParaRPr lang="en-US"/>
        </a:p>
      </dgm:t>
    </dgm:pt>
    <dgm:pt modelId="{8D20049D-2A39-4D4B-A1B6-4605C1EE42C0}" type="sibTrans" cxnId="{A7C60754-86EB-4B95-BE1B-F4B9AE61955A}">
      <dgm:prSet/>
      <dgm:spPr/>
      <dgm:t>
        <a:bodyPr/>
        <a:lstStyle/>
        <a:p>
          <a:endParaRPr lang="en-US"/>
        </a:p>
      </dgm:t>
    </dgm:pt>
    <dgm:pt modelId="{F811612F-6BB4-46C7-A1A0-6D230C430681}">
      <dgm:prSet/>
      <dgm:spPr/>
      <dgm:t>
        <a:bodyPr/>
        <a:lstStyle/>
        <a:p>
          <a:r>
            <a:rPr lang="en-US"/>
            <a:t>pass except:</a:t>
          </a:r>
        </a:p>
      </dgm:t>
    </dgm:pt>
    <dgm:pt modelId="{1293FCBD-563C-485C-8A71-F0C1C6BD0103}" type="parTrans" cxnId="{07903EB1-DE1E-440A-8EAB-EB3C5A63CFE1}">
      <dgm:prSet/>
      <dgm:spPr/>
      <dgm:t>
        <a:bodyPr/>
        <a:lstStyle/>
        <a:p>
          <a:endParaRPr lang="en-US"/>
        </a:p>
      </dgm:t>
    </dgm:pt>
    <dgm:pt modelId="{D551E2FB-38A8-47D1-90BB-88DE879FF622}" type="sibTrans" cxnId="{07903EB1-DE1E-440A-8EAB-EB3C5A63CFE1}">
      <dgm:prSet/>
      <dgm:spPr/>
      <dgm:t>
        <a:bodyPr/>
        <a:lstStyle/>
        <a:p>
          <a:endParaRPr lang="en-US"/>
        </a:p>
      </dgm:t>
    </dgm:pt>
    <dgm:pt modelId="{15D39060-EE16-423D-B940-FEEF889D9146}">
      <dgm:prSet/>
      <dgm:spPr/>
      <dgm:t>
        <a:bodyPr/>
        <a:lstStyle/>
        <a:p>
          <a:r>
            <a:rPr lang="en-US"/>
            <a:t>pass</a:t>
          </a:r>
        </a:p>
      </dgm:t>
    </dgm:pt>
    <dgm:pt modelId="{7CADCB79-0074-41C1-81E6-9382B770B61C}" type="parTrans" cxnId="{36000C60-3422-440D-AF00-EEEAE68E334F}">
      <dgm:prSet/>
      <dgm:spPr/>
      <dgm:t>
        <a:bodyPr/>
        <a:lstStyle/>
        <a:p>
          <a:endParaRPr lang="en-US"/>
        </a:p>
      </dgm:t>
    </dgm:pt>
    <dgm:pt modelId="{A8D570EA-6CFF-4E85-974F-6ECD8E8F3579}" type="sibTrans" cxnId="{36000C60-3422-440D-AF00-EEEAE68E334F}">
      <dgm:prSet/>
      <dgm:spPr/>
      <dgm:t>
        <a:bodyPr/>
        <a:lstStyle/>
        <a:p>
          <a:endParaRPr lang="en-US"/>
        </a:p>
      </dgm:t>
    </dgm:pt>
    <dgm:pt modelId="{96E80325-0503-4E1B-8A84-FCE4DE695DD4}">
      <dgm:prSet/>
      <dgm:spPr/>
      <dgm:t>
        <a:bodyPr/>
        <a:lstStyle/>
        <a:p>
          <a:r>
            <a:rPr lang="en-US"/>
            <a:t>#step -10    </a:t>
          </a:r>
        </a:p>
      </dgm:t>
    </dgm:pt>
    <dgm:pt modelId="{4E58CC88-C91D-4D44-9C77-1F47C022C279}" type="parTrans" cxnId="{2A960C59-2E41-461E-A140-E35F4BA7F9B7}">
      <dgm:prSet/>
      <dgm:spPr/>
      <dgm:t>
        <a:bodyPr/>
        <a:lstStyle/>
        <a:p>
          <a:endParaRPr lang="en-US"/>
        </a:p>
      </dgm:t>
    </dgm:pt>
    <dgm:pt modelId="{23337BED-C44D-45E7-865A-806A96C6F374}" type="sibTrans" cxnId="{2A960C59-2E41-461E-A140-E35F4BA7F9B7}">
      <dgm:prSet/>
      <dgm:spPr/>
      <dgm:t>
        <a:bodyPr/>
        <a:lstStyle/>
        <a:p>
          <a:endParaRPr lang="en-US"/>
        </a:p>
      </dgm:t>
    </dgm:pt>
    <dgm:pt modelId="{B209E4B0-DA4C-40E0-97CC-335499E3468B}">
      <dgm:prSet/>
      <dgm:spPr/>
      <dgm:t>
        <a:bodyPr/>
        <a:lstStyle/>
        <a:p>
          <a:r>
            <a:rPr lang="en-US"/>
            <a:t>cv2.imshow("Thresh", thresh)</a:t>
          </a:r>
        </a:p>
      </dgm:t>
    </dgm:pt>
    <dgm:pt modelId="{0BE85C71-6F96-465A-9B49-84B505365AF9}" type="parTrans" cxnId="{68883047-4680-49D8-A960-61361F0665D1}">
      <dgm:prSet/>
      <dgm:spPr/>
      <dgm:t>
        <a:bodyPr/>
        <a:lstStyle/>
        <a:p>
          <a:endParaRPr lang="en-US"/>
        </a:p>
      </dgm:t>
    </dgm:pt>
    <dgm:pt modelId="{0D2741DE-B49A-456B-A29F-7C0E58C5E39A}" type="sibTrans" cxnId="{68883047-4680-49D8-A960-61361F0665D1}">
      <dgm:prSet/>
      <dgm:spPr/>
      <dgm:t>
        <a:bodyPr/>
        <a:lstStyle/>
        <a:p>
          <a:endParaRPr lang="en-US"/>
        </a:p>
      </dgm:t>
    </dgm:pt>
    <dgm:pt modelId="{D171CF56-AB31-46C5-970D-36792A63CCE1}">
      <dgm:prSet/>
      <dgm:spPr/>
      <dgm:t>
        <a:bodyPr/>
        <a:lstStyle/>
        <a:p>
          <a:r>
            <a:rPr lang="en-US"/>
            <a:t>#cv2.imshow("mask==",mask)</a:t>
          </a:r>
        </a:p>
      </dgm:t>
    </dgm:pt>
    <dgm:pt modelId="{6B23A717-BB36-46F6-A9C6-4E1E97739940}" type="parTrans" cxnId="{83ED95D7-963A-476B-8E4C-86708CBBE78B}">
      <dgm:prSet/>
      <dgm:spPr/>
      <dgm:t>
        <a:bodyPr/>
        <a:lstStyle/>
        <a:p>
          <a:endParaRPr lang="en-US"/>
        </a:p>
      </dgm:t>
    </dgm:pt>
    <dgm:pt modelId="{040B9A4B-3817-4CD3-B15A-7130D4F97271}" type="sibTrans" cxnId="{83ED95D7-963A-476B-8E4C-86708CBBE78B}">
      <dgm:prSet/>
      <dgm:spPr/>
      <dgm:t>
        <a:bodyPr/>
        <a:lstStyle/>
        <a:p>
          <a:endParaRPr lang="en-US"/>
        </a:p>
      </dgm:t>
    </dgm:pt>
    <dgm:pt modelId="{F5280FFF-422D-4B5F-A1BE-5B62FEC0BF9D}">
      <dgm:prSet/>
      <dgm:spPr/>
      <dgm:t>
        <a:bodyPr/>
        <a:lstStyle/>
        <a:p>
          <a:r>
            <a:rPr lang="en-US"/>
            <a:t>cv2.imshow("filter==",filtr)</a:t>
          </a:r>
        </a:p>
      </dgm:t>
    </dgm:pt>
    <dgm:pt modelId="{FE98AD72-1435-48A5-951E-928A17734340}" type="parTrans" cxnId="{FDD3DCDB-7620-4941-80EC-BCB5793C94EA}">
      <dgm:prSet/>
      <dgm:spPr/>
      <dgm:t>
        <a:bodyPr/>
        <a:lstStyle/>
        <a:p>
          <a:endParaRPr lang="en-US"/>
        </a:p>
      </dgm:t>
    </dgm:pt>
    <dgm:pt modelId="{EA2149C8-ACB5-4F35-9118-55FF4FA840C6}" type="sibTrans" cxnId="{FDD3DCDB-7620-4941-80EC-BCB5793C94EA}">
      <dgm:prSet/>
      <dgm:spPr/>
      <dgm:t>
        <a:bodyPr/>
        <a:lstStyle/>
        <a:p>
          <a:endParaRPr lang="en-US"/>
        </a:p>
      </dgm:t>
    </dgm:pt>
    <dgm:pt modelId="{7911C85D-D348-4DCE-A865-BAFEC877A3B8}">
      <dgm:prSet/>
      <dgm:spPr/>
      <dgm:t>
        <a:bodyPr/>
        <a:lstStyle/>
        <a:p>
          <a:r>
            <a:rPr lang="en-US"/>
            <a:t>cv2.imshow("Result", frame)</a:t>
          </a:r>
        </a:p>
      </dgm:t>
    </dgm:pt>
    <dgm:pt modelId="{DD8741E5-1BBD-45C4-9139-51A0892549E4}" type="parTrans" cxnId="{FA6F94EF-D774-4FC3-BB8B-B7FC0C5E7110}">
      <dgm:prSet/>
      <dgm:spPr/>
      <dgm:t>
        <a:bodyPr/>
        <a:lstStyle/>
        <a:p>
          <a:endParaRPr lang="en-US"/>
        </a:p>
      </dgm:t>
    </dgm:pt>
    <dgm:pt modelId="{A9D8DD77-A4CC-4B46-903E-B1A4790AC8CA}" type="sibTrans" cxnId="{FA6F94EF-D774-4FC3-BB8B-B7FC0C5E7110}">
      <dgm:prSet/>
      <dgm:spPr/>
      <dgm:t>
        <a:bodyPr/>
        <a:lstStyle/>
        <a:p>
          <a:endParaRPr lang="en-US"/>
        </a:p>
      </dgm:t>
    </dgm:pt>
    <dgm:pt modelId="{07EB8457-FE05-44A8-9CD3-F8F9FBA7FE9E}">
      <dgm:prSet/>
      <dgm:spPr/>
      <dgm:t>
        <a:bodyPr/>
        <a:lstStyle/>
        <a:p>
          <a:r>
            <a:rPr lang="en-US"/>
            <a:t>key = cv2.waitKey(25) &amp;0xFF    </a:t>
          </a:r>
        </a:p>
      </dgm:t>
    </dgm:pt>
    <dgm:pt modelId="{B36B82ED-01D8-4CAE-8345-1EBD4E1BCA2B}" type="parTrans" cxnId="{9C316B84-C200-4CB7-AEA1-1F07147C7FF5}">
      <dgm:prSet/>
      <dgm:spPr/>
      <dgm:t>
        <a:bodyPr/>
        <a:lstStyle/>
        <a:p>
          <a:endParaRPr lang="en-US"/>
        </a:p>
      </dgm:t>
    </dgm:pt>
    <dgm:pt modelId="{548BED56-CB1C-4C19-8A74-A1F99AF80CC7}" type="sibTrans" cxnId="{9C316B84-C200-4CB7-AEA1-1F07147C7FF5}">
      <dgm:prSet/>
      <dgm:spPr/>
      <dgm:t>
        <a:bodyPr/>
        <a:lstStyle/>
        <a:p>
          <a:endParaRPr lang="en-US"/>
        </a:p>
      </dgm:t>
    </dgm:pt>
    <dgm:pt modelId="{2C00F8ED-110C-48F7-B0D6-F0F443DD2747}">
      <dgm:prSet/>
      <dgm:spPr/>
      <dgm:t>
        <a:bodyPr/>
        <a:lstStyle/>
        <a:p>
          <a:r>
            <a:rPr lang="en-US"/>
            <a:t>if key == 27: </a:t>
          </a:r>
        </a:p>
      </dgm:t>
    </dgm:pt>
    <dgm:pt modelId="{02853C53-4396-4D1D-BD8C-FE8A3A658BCE}" type="parTrans" cxnId="{D0C01E16-6204-451D-ABAA-A4597E42CB48}">
      <dgm:prSet/>
      <dgm:spPr/>
      <dgm:t>
        <a:bodyPr/>
        <a:lstStyle/>
        <a:p>
          <a:endParaRPr lang="en-US"/>
        </a:p>
      </dgm:t>
    </dgm:pt>
    <dgm:pt modelId="{3F532BE6-E573-43FC-905B-888F1EE083C5}" type="sibTrans" cxnId="{D0C01E16-6204-451D-ABAA-A4597E42CB48}">
      <dgm:prSet/>
      <dgm:spPr/>
      <dgm:t>
        <a:bodyPr/>
        <a:lstStyle/>
        <a:p>
          <a:endParaRPr lang="en-US"/>
        </a:p>
      </dgm:t>
    </dgm:pt>
    <dgm:pt modelId="{9C5EF996-D561-47C0-9EC7-611E85D691E2}">
      <dgm:prSet/>
      <dgm:spPr/>
      <dgm:t>
        <a:bodyPr/>
        <a:lstStyle/>
        <a:p>
          <a:r>
            <a:rPr lang="en-US"/>
            <a:t>break</a:t>
          </a:r>
        </a:p>
      </dgm:t>
    </dgm:pt>
    <dgm:pt modelId="{B7FF5C4E-F896-4B6F-9969-4D5F2F1ABAAA}" type="parTrans" cxnId="{BB6B16F7-E872-42A7-ABC7-41371B120AFB}">
      <dgm:prSet/>
      <dgm:spPr/>
      <dgm:t>
        <a:bodyPr/>
        <a:lstStyle/>
        <a:p>
          <a:endParaRPr lang="en-US"/>
        </a:p>
      </dgm:t>
    </dgm:pt>
    <dgm:pt modelId="{B9D01A0B-DBFA-4F88-999E-3D513E6E6DA6}" type="sibTrans" cxnId="{BB6B16F7-E872-42A7-ABC7-41371B120AFB}">
      <dgm:prSet/>
      <dgm:spPr/>
      <dgm:t>
        <a:bodyPr/>
        <a:lstStyle/>
        <a:p>
          <a:endParaRPr lang="en-US"/>
        </a:p>
      </dgm:t>
    </dgm:pt>
    <dgm:pt modelId="{5C9460FC-0CAB-45C7-A764-E3F3C9AD08A8}">
      <dgm:prSet/>
      <dgm:spPr/>
      <dgm:t>
        <a:bodyPr/>
        <a:lstStyle/>
        <a:p>
          <a:r>
            <a:rPr lang="en-US"/>
            <a:t>cap.release()</a:t>
          </a:r>
        </a:p>
      </dgm:t>
    </dgm:pt>
    <dgm:pt modelId="{D8711356-E239-479F-ADDF-D5F1331C1481}" type="parTrans" cxnId="{AE0DAD5F-71E6-4FDB-A35B-C5FFF8620871}">
      <dgm:prSet/>
      <dgm:spPr/>
      <dgm:t>
        <a:bodyPr/>
        <a:lstStyle/>
        <a:p>
          <a:endParaRPr lang="en-US"/>
        </a:p>
      </dgm:t>
    </dgm:pt>
    <dgm:pt modelId="{C67A8FD6-CE04-4448-A02F-C9E0D07B7B7D}" type="sibTrans" cxnId="{AE0DAD5F-71E6-4FDB-A35B-C5FFF8620871}">
      <dgm:prSet/>
      <dgm:spPr/>
      <dgm:t>
        <a:bodyPr/>
        <a:lstStyle/>
        <a:p>
          <a:endParaRPr lang="en-US"/>
        </a:p>
      </dgm:t>
    </dgm:pt>
    <dgm:pt modelId="{4E8C05E0-37B2-42F0-946A-1B2B2A9B0371}">
      <dgm:prSet/>
      <dgm:spPr/>
      <dgm:t>
        <a:bodyPr/>
        <a:lstStyle/>
        <a:p>
          <a:r>
            <a:rPr lang="en-US"/>
            <a:t>cv2.destroyAllWindows()</a:t>
          </a:r>
        </a:p>
      </dgm:t>
    </dgm:pt>
    <dgm:pt modelId="{BC7B55A2-0FB8-41F0-A226-5BBC419FA1DF}" type="parTrans" cxnId="{7D817408-CDE3-43C4-B1EC-2054A46B6DBF}">
      <dgm:prSet/>
      <dgm:spPr/>
      <dgm:t>
        <a:bodyPr/>
        <a:lstStyle/>
        <a:p>
          <a:endParaRPr lang="en-US"/>
        </a:p>
      </dgm:t>
    </dgm:pt>
    <dgm:pt modelId="{4BE60AE0-337D-451D-A164-0EA9B4997E64}" type="sibTrans" cxnId="{7D817408-CDE3-43C4-B1EC-2054A46B6DBF}">
      <dgm:prSet/>
      <dgm:spPr/>
      <dgm:t>
        <a:bodyPr/>
        <a:lstStyle/>
        <a:p>
          <a:endParaRPr lang="en-US"/>
        </a:p>
      </dgm:t>
    </dgm:pt>
    <dgm:pt modelId="{038A0267-97B7-4E17-AA87-D5C989614D6E}" type="pres">
      <dgm:prSet presAssocID="{2B0E249F-4F19-4F6C-A68B-D65140B3554A}" presName="vert0" presStyleCnt="0">
        <dgm:presLayoutVars>
          <dgm:dir/>
          <dgm:animOne val="branch"/>
          <dgm:animLvl val="lvl"/>
        </dgm:presLayoutVars>
      </dgm:prSet>
      <dgm:spPr/>
    </dgm:pt>
    <dgm:pt modelId="{018AEE32-5E5E-4DF3-980D-59C2EC430482}" type="pres">
      <dgm:prSet presAssocID="{3EDA03B9-00E3-4E4D-8853-B359E2CA0C37}" presName="thickLine" presStyleLbl="alignNode1" presStyleIdx="0" presStyleCnt="18"/>
      <dgm:spPr/>
    </dgm:pt>
    <dgm:pt modelId="{59E89D1D-C4BC-4DC5-85BA-BA5DABBE5F0E}" type="pres">
      <dgm:prSet presAssocID="{3EDA03B9-00E3-4E4D-8853-B359E2CA0C37}" presName="horz1" presStyleCnt="0"/>
      <dgm:spPr/>
    </dgm:pt>
    <dgm:pt modelId="{4A4A7974-781D-498A-B3D6-034044428681}" type="pres">
      <dgm:prSet presAssocID="{3EDA03B9-00E3-4E4D-8853-B359E2CA0C37}" presName="tx1" presStyleLbl="revTx" presStyleIdx="0" presStyleCnt="18"/>
      <dgm:spPr/>
    </dgm:pt>
    <dgm:pt modelId="{C7FC1F89-BEAE-4393-A5E4-9FC6FA15F520}" type="pres">
      <dgm:prSet presAssocID="{3EDA03B9-00E3-4E4D-8853-B359E2CA0C37}" presName="vert1" presStyleCnt="0"/>
      <dgm:spPr/>
    </dgm:pt>
    <dgm:pt modelId="{91037364-FC56-4361-813F-43FCF7CDBE56}" type="pres">
      <dgm:prSet presAssocID="{DE3E76D9-8AE1-4A74-9BE8-5EF7D997AFD4}" presName="thickLine" presStyleLbl="alignNode1" presStyleIdx="1" presStyleCnt="18"/>
      <dgm:spPr/>
    </dgm:pt>
    <dgm:pt modelId="{672E10DC-B1E6-419F-BCB1-E8125ABF9D13}" type="pres">
      <dgm:prSet presAssocID="{DE3E76D9-8AE1-4A74-9BE8-5EF7D997AFD4}" presName="horz1" presStyleCnt="0"/>
      <dgm:spPr/>
    </dgm:pt>
    <dgm:pt modelId="{35856D09-F998-455B-B88C-181AEEA5F186}" type="pres">
      <dgm:prSet presAssocID="{DE3E76D9-8AE1-4A74-9BE8-5EF7D997AFD4}" presName="tx1" presStyleLbl="revTx" presStyleIdx="1" presStyleCnt="18"/>
      <dgm:spPr/>
    </dgm:pt>
    <dgm:pt modelId="{5493F9DD-F2C8-4AD1-A883-6B67C3F449BD}" type="pres">
      <dgm:prSet presAssocID="{DE3E76D9-8AE1-4A74-9BE8-5EF7D997AFD4}" presName="vert1" presStyleCnt="0"/>
      <dgm:spPr/>
    </dgm:pt>
    <dgm:pt modelId="{F27FE103-C516-4D76-979F-DEDA46969DAD}" type="pres">
      <dgm:prSet presAssocID="{AF5D3E2B-3FC8-4F22-B4FB-E65E4A19E38F}" presName="thickLine" presStyleLbl="alignNode1" presStyleIdx="2" presStyleCnt="18"/>
      <dgm:spPr/>
    </dgm:pt>
    <dgm:pt modelId="{C3304F0A-8740-41CE-A1B0-029088825F67}" type="pres">
      <dgm:prSet presAssocID="{AF5D3E2B-3FC8-4F22-B4FB-E65E4A19E38F}" presName="horz1" presStyleCnt="0"/>
      <dgm:spPr/>
    </dgm:pt>
    <dgm:pt modelId="{EEF4A7E3-0E7A-46F7-A8FE-DBC64F019FB8}" type="pres">
      <dgm:prSet presAssocID="{AF5D3E2B-3FC8-4F22-B4FB-E65E4A19E38F}" presName="tx1" presStyleLbl="revTx" presStyleIdx="2" presStyleCnt="18"/>
      <dgm:spPr/>
    </dgm:pt>
    <dgm:pt modelId="{4C62A022-F049-4775-8653-0070C8AFE14F}" type="pres">
      <dgm:prSet presAssocID="{AF5D3E2B-3FC8-4F22-B4FB-E65E4A19E38F}" presName="vert1" presStyleCnt="0"/>
      <dgm:spPr/>
    </dgm:pt>
    <dgm:pt modelId="{C12D7A91-AD3B-401B-B102-C53FAEEA3616}" type="pres">
      <dgm:prSet presAssocID="{02F96AA9-7E4D-4F3A-8715-79EA3B556C3C}" presName="thickLine" presStyleLbl="alignNode1" presStyleIdx="3" presStyleCnt="18"/>
      <dgm:spPr/>
    </dgm:pt>
    <dgm:pt modelId="{A894F86A-126D-449C-827B-2FD88F87E30C}" type="pres">
      <dgm:prSet presAssocID="{02F96AA9-7E4D-4F3A-8715-79EA3B556C3C}" presName="horz1" presStyleCnt="0"/>
      <dgm:spPr/>
    </dgm:pt>
    <dgm:pt modelId="{0050AAE5-C8E3-4C74-BD69-EFFFB87334D3}" type="pres">
      <dgm:prSet presAssocID="{02F96AA9-7E4D-4F3A-8715-79EA3B556C3C}" presName="tx1" presStyleLbl="revTx" presStyleIdx="3" presStyleCnt="18"/>
      <dgm:spPr/>
    </dgm:pt>
    <dgm:pt modelId="{8CD4157A-404A-4C6C-96E2-B39986DD52A9}" type="pres">
      <dgm:prSet presAssocID="{02F96AA9-7E4D-4F3A-8715-79EA3B556C3C}" presName="vert1" presStyleCnt="0"/>
      <dgm:spPr/>
    </dgm:pt>
    <dgm:pt modelId="{C1DDDCC1-0502-482E-A6F3-1D21946CDCF6}" type="pres">
      <dgm:prSet presAssocID="{B16971A2-E9D1-4F73-BFCA-E94B02E7303C}" presName="thickLine" presStyleLbl="alignNode1" presStyleIdx="4" presStyleCnt="18"/>
      <dgm:spPr/>
    </dgm:pt>
    <dgm:pt modelId="{5CA13DFF-8539-4994-8638-37C8DC54C7F3}" type="pres">
      <dgm:prSet presAssocID="{B16971A2-E9D1-4F73-BFCA-E94B02E7303C}" presName="horz1" presStyleCnt="0"/>
      <dgm:spPr/>
    </dgm:pt>
    <dgm:pt modelId="{9E5A335A-66A5-4023-A6B8-A219F0A58FB2}" type="pres">
      <dgm:prSet presAssocID="{B16971A2-E9D1-4F73-BFCA-E94B02E7303C}" presName="tx1" presStyleLbl="revTx" presStyleIdx="4" presStyleCnt="18"/>
      <dgm:spPr/>
    </dgm:pt>
    <dgm:pt modelId="{30B37553-214C-4A0A-A370-B109EFE11FC3}" type="pres">
      <dgm:prSet presAssocID="{B16971A2-E9D1-4F73-BFCA-E94B02E7303C}" presName="vert1" presStyleCnt="0"/>
      <dgm:spPr/>
    </dgm:pt>
    <dgm:pt modelId="{9E3FF0CA-02C3-4E6F-8BEC-B1FF7027E104}" type="pres">
      <dgm:prSet presAssocID="{45545D0B-19B9-4CFC-95B6-E9A01CCAA86D}" presName="thickLine" presStyleLbl="alignNode1" presStyleIdx="5" presStyleCnt="18"/>
      <dgm:spPr/>
    </dgm:pt>
    <dgm:pt modelId="{53E8BA64-8642-49EB-8C08-037A7849D30B}" type="pres">
      <dgm:prSet presAssocID="{45545D0B-19B9-4CFC-95B6-E9A01CCAA86D}" presName="horz1" presStyleCnt="0"/>
      <dgm:spPr/>
    </dgm:pt>
    <dgm:pt modelId="{EBBFA6A1-B51E-42A4-8733-86ECFCA66A14}" type="pres">
      <dgm:prSet presAssocID="{45545D0B-19B9-4CFC-95B6-E9A01CCAA86D}" presName="tx1" presStyleLbl="revTx" presStyleIdx="5" presStyleCnt="18"/>
      <dgm:spPr/>
    </dgm:pt>
    <dgm:pt modelId="{FF36648C-AC74-421D-A00D-31E69D5CF35B}" type="pres">
      <dgm:prSet presAssocID="{45545D0B-19B9-4CFC-95B6-E9A01CCAA86D}" presName="vert1" presStyleCnt="0"/>
      <dgm:spPr/>
    </dgm:pt>
    <dgm:pt modelId="{84AF9399-1DD3-45FE-BFDB-B88C04604926}" type="pres">
      <dgm:prSet presAssocID="{F811612F-6BB4-46C7-A1A0-6D230C430681}" presName="thickLine" presStyleLbl="alignNode1" presStyleIdx="6" presStyleCnt="18"/>
      <dgm:spPr/>
    </dgm:pt>
    <dgm:pt modelId="{E75F958B-F807-4D33-9B35-E4A70967B451}" type="pres">
      <dgm:prSet presAssocID="{F811612F-6BB4-46C7-A1A0-6D230C430681}" presName="horz1" presStyleCnt="0"/>
      <dgm:spPr/>
    </dgm:pt>
    <dgm:pt modelId="{85BE83CA-3A9D-4D29-9686-C49C45202EB4}" type="pres">
      <dgm:prSet presAssocID="{F811612F-6BB4-46C7-A1A0-6D230C430681}" presName="tx1" presStyleLbl="revTx" presStyleIdx="6" presStyleCnt="18"/>
      <dgm:spPr/>
    </dgm:pt>
    <dgm:pt modelId="{2A359EEC-AA11-487C-8168-24D13B37D7A3}" type="pres">
      <dgm:prSet presAssocID="{F811612F-6BB4-46C7-A1A0-6D230C430681}" presName="vert1" presStyleCnt="0"/>
      <dgm:spPr/>
    </dgm:pt>
    <dgm:pt modelId="{9B783CC8-B991-4E3C-815D-08DDDF342884}" type="pres">
      <dgm:prSet presAssocID="{15D39060-EE16-423D-B940-FEEF889D9146}" presName="thickLine" presStyleLbl="alignNode1" presStyleIdx="7" presStyleCnt="18"/>
      <dgm:spPr/>
    </dgm:pt>
    <dgm:pt modelId="{4D92B81C-34AC-4D3D-A671-EDB772369417}" type="pres">
      <dgm:prSet presAssocID="{15D39060-EE16-423D-B940-FEEF889D9146}" presName="horz1" presStyleCnt="0"/>
      <dgm:spPr/>
    </dgm:pt>
    <dgm:pt modelId="{55451158-65D7-402A-B97F-A0C59B2B6C02}" type="pres">
      <dgm:prSet presAssocID="{15D39060-EE16-423D-B940-FEEF889D9146}" presName="tx1" presStyleLbl="revTx" presStyleIdx="7" presStyleCnt="18"/>
      <dgm:spPr/>
    </dgm:pt>
    <dgm:pt modelId="{615B96B8-D494-4BED-AD6E-10BCF09E8B97}" type="pres">
      <dgm:prSet presAssocID="{15D39060-EE16-423D-B940-FEEF889D9146}" presName="vert1" presStyleCnt="0"/>
      <dgm:spPr/>
    </dgm:pt>
    <dgm:pt modelId="{95505838-7844-44F8-A1D1-E3A6FA1D8E4B}" type="pres">
      <dgm:prSet presAssocID="{96E80325-0503-4E1B-8A84-FCE4DE695DD4}" presName="thickLine" presStyleLbl="alignNode1" presStyleIdx="8" presStyleCnt="18"/>
      <dgm:spPr/>
    </dgm:pt>
    <dgm:pt modelId="{9A486BE5-E0A7-400F-8FE0-610FC5C16583}" type="pres">
      <dgm:prSet presAssocID="{96E80325-0503-4E1B-8A84-FCE4DE695DD4}" presName="horz1" presStyleCnt="0"/>
      <dgm:spPr/>
    </dgm:pt>
    <dgm:pt modelId="{BB3449F8-CE03-4C2F-A98F-0A20E84506F5}" type="pres">
      <dgm:prSet presAssocID="{96E80325-0503-4E1B-8A84-FCE4DE695DD4}" presName="tx1" presStyleLbl="revTx" presStyleIdx="8" presStyleCnt="18"/>
      <dgm:spPr/>
    </dgm:pt>
    <dgm:pt modelId="{BA23FA25-3A39-438D-A949-190FEF8F7EC9}" type="pres">
      <dgm:prSet presAssocID="{96E80325-0503-4E1B-8A84-FCE4DE695DD4}" presName="vert1" presStyleCnt="0"/>
      <dgm:spPr/>
    </dgm:pt>
    <dgm:pt modelId="{40917460-A8DD-4FB0-9D97-F4DDD8D351F3}" type="pres">
      <dgm:prSet presAssocID="{B209E4B0-DA4C-40E0-97CC-335499E3468B}" presName="thickLine" presStyleLbl="alignNode1" presStyleIdx="9" presStyleCnt="18"/>
      <dgm:spPr/>
    </dgm:pt>
    <dgm:pt modelId="{5F0BBB62-DB42-458C-8014-B5DD07799B6E}" type="pres">
      <dgm:prSet presAssocID="{B209E4B0-DA4C-40E0-97CC-335499E3468B}" presName="horz1" presStyleCnt="0"/>
      <dgm:spPr/>
    </dgm:pt>
    <dgm:pt modelId="{2DB4C09B-259C-44B9-8315-E132E1245283}" type="pres">
      <dgm:prSet presAssocID="{B209E4B0-DA4C-40E0-97CC-335499E3468B}" presName="tx1" presStyleLbl="revTx" presStyleIdx="9" presStyleCnt="18"/>
      <dgm:spPr/>
    </dgm:pt>
    <dgm:pt modelId="{F1BE1299-9682-4892-AEB1-03C66CE199CD}" type="pres">
      <dgm:prSet presAssocID="{B209E4B0-DA4C-40E0-97CC-335499E3468B}" presName="vert1" presStyleCnt="0"/>
      <dgm:spPr/>
    </dgm:pt>
    <dgm:pt modelId="{8F1B98A9-A002-4941-8E79-E7460CA9294D}" type="pres">
      <dgm:prSet presAssocID="{D171CF56-AB31-46C5-970D-36792A63CCE1}" presName="thickLine" presStyleLbl="alignNode1" presStyleIdx="10" presStyleCnt="18"/>
      <dgm:spPr/>
    </dgm:pt>
    <dgm:pt modelId="{BAA29B46-BE07-477A-B2EA-4B98C63114F5}" type="pres">
      <dgm:prSet presAssocID="{D171CF56-AB31-46C5-970D-36792A63CCE1}" presName="horz1" presStyleCnt="0"/>
      <dgm:spPr/>
    </dgm:pt>
    <dgm:pt modelId="{65F57616-9668-48C4-9BE0-36820E073F1C}" type="pres">
      <dgm:prSet presAssocID="{D171CF56-AB31-46C5-970D-36792A63CCE1}" presName="tx1" presStyleLbl="revTx" presStyleIdx="10" presStyleCnt="18"/>
      <dgm:spPr/>
    </dgm:pt>
    <dgm:pt modelId="{422B6675-670F-4050-9409-0D907B5E3615}" type="pres">
      <dgm:prSet presAssocID="{D171CF56-AB31-46C5-970D-36792A63CCE1}" presName="vert1" presStyleCnt="0"/>
      <dgm:spPr/>
    </dgm:pt>
    <dgm:pt modelId="{78E62E96-7A38-488C-85ED-3D6844020B26}" type="pres">
      <dgm:prSet presAssocID="{F5280FFF-422D-4B5F-A1BE-5B62FEC0BF9D}" presName="thickLine" presStyleLbl="alignNode1" presStyleIdx="11" presStyleCnt="18"/>
      <dgm:spPr/>
    </dgm:pt>
    <dgm:pt modelId="{8BE741DD-1A4A-4904-A7E2-2EF110B5E1DA}" type="pres">
      <dgm:prSet presAssocID="{F5280FFF-422D-4B5F-A1BE-5B62FEC0BF9D}" presName="horz1" presStyleCnt="0"/>
      <dgm:spPr/>
    </dgm:pt>
    <dgm:pt modelId="{DB20CAFE-95B2-4753-9B29-BE309766B161}" type="pres">
      <dgm:prSet presAssocID="{F5280FFF-422D-4B5F-A1BE-5B62FEC0BF9D}" presName="tx1" presStyleLbl="revTx" presStyleIdx="11" presStyleCnt="18"/>
      <dgm:spPr/>
    </dgm:pt>
    <dgm:pt modelId="{A0D03B84-4B99-418C-9369-AAAFB3A22A40}" type="pres">
      <dgm:prSet presAssocID="{F5280FFF-422D-4B5F-A1BE-5B62FEC0BF9D}" presName="vert1" presStyleCnt="0"/>
      <dgm:spPr/>
    </dgm:pt>
    <dgm:pt modelId="{3F00F487-5A22-41BF-B60E-2CC02A69A8D6}" type="pres">
      <dgm:prSet presAssocID="{7911C85D-D348-4DCE-A865-BAFEC877A3B8}" presName="thickLine" presStyleLbl="alignNode1" presStyleIdx="12" presStyleCnt="18"/>
      <dgm:spPr/>
    </dgm:pt>
    <dgm:pt modelId="{A974C311-9975-4016-8C71-1CEE2F287D3F}" type="pres">
      <dgm:prSet presAssocID="{7911C85D-D348-4DCE-A865-BAFEC877A3B8}" presName="horz1" presStyleCnt="0"/>
      <dgm:spPr/>
    </dgm:pt>
    <dgm:pt modelId="{37D4C810-2EF1-4225-BDE6-178CE0321B63}" type="pres">
      <dgm:prSet presAssocID="{7911C85D-D348-4DCE-A865-BAFEC877A3B8}" presName="tx1" presStyleLbl="revTx" presStyleIdx="12" presStyleCnt="18"/>
      <dgm:spPr/>
    </dgm:pt>
    <dgm:pt modelId="{852FBF3D-10D5-41FD-BB7F-58475933C6F6}" type="pres">
      <dgm:prSet presAssocID="{7911C85D-D348-4DCE-A865-BAFEC877A3B8}" presName="vert1" presStyleCnt="0"/>
      <dgm:spPr/>
    </dgm:pt>
    <dgm:pt modelId="{565AAB53-ABD7-410E-832F-44460C694A05}" type="pres">
      <dgm:prSet presAssocID="{07EB8457-FE05-44A8-9CD3-F8F9FBA7FE9E}" presName="thickLine" presStyleLbl="alignNode1" presStyleIdx="13" presStyleCnt="18"/>
      <dgm:spPr/>
    </dgm:pt>
    <dgm:pt modelId="{1AF0E8FA-7877-4BD7-BF40-6646E0DB02EB}" type="pres">
      <dgm:prSet presAssocID="{07EB8457-FE05-44A8-9CD3-F8F9FBA7FE9E}" presName="horz1" presStyleCnt="0"/>
      <dgm:spPr/>
    </dgm:pt>
    <dgm:pt modelId="{0F8C6A7B-1B07-484B-8DB9-3E315379567E}" type="pres">
      <dgm:prSet presAssocID="{07EB8457-FE05-44A8-9CD3-F8F9FBA7FE9E}" presName="tx1" presStyleLbl="revTx" presStyleIdx="13" presStyleCnt="18"/>
      <dgm:spPr/>
    </dgm:pt>
    <dgm:pt modelId="{DCB27514-AA8A-4A4B-ADB1-964905E6FF16}" type="pres">
      <dgm:prSet presAssocID="{07EB8457-FE05-44A8-9CD3-F8F9FBA7FE9E}" presName="vert1" presStyleCnt="0"/>
      <dgm:spPr/>
    </dgm:pt>
    <dgm:pt modelId="{D9F476F5-E0FF-455F-9C25-4A838B217B13}" type="pres">
      <dgm:prSet presAssocID="{2C00F8ED-110C-48F7-B0D6-F0F443DD2747}" presName="thickLine" presStyleLbl="alignNode1" presStyleIdx="14" presStyleCnt="18"/>
      <dgm:spPr/>
    </dgm:pt>
    <dgm:pt modelId="{23DD4F13-51D5-48FB-B4E7-D0C5052737CE}" type="pres">
      <dgm:prSet presAssocID="{2C00F8ED-110C-48F7-B0D6-F0F443DD2747}" presName="horz1" presStyleCnt="0"/>
      <dgm:spPr/>
    </dgm:pt>
    <dgm:pt modelId="{C865E2B2-5742-4A19-B0AB-141D91A2CD93}" type="pres">
      <dgm:prSet presAssocID="{2C00F8ED-110C-48F7-B0D6-F0F443DD2747}" presName="tx1" presStyleLbl="revTx" presStyleIdx="14" presStyleCnt="18"/>
      <dgm:spPr/>
    </dgm:pt>
    <dgm:pt modelId="{094385BD-D0DC-4E9B-845A-BB77465DA94D}" type="pres">
      <dgm:prSet presAssocID="{2C00F8ED-110C-48F7-B0D6-F0F443DD2747}" presName="vert1" presStyleCnt="0"/>
      <dgm:spPr/>
    </dgm:pt>
    <dgm:pt modelId="{9F560CC3-5F48-40FC-85EE-78C3E948C35D}" type="pres">
      <dgm:prSet presAssocID="{9C5EF996-D561-47C0-9EC7-611E85D691E2}" presName="thickLine" presStyleLbl="alignNode1" presStyleIdx="15" presStyleCnt="18"/>
      <dgm:spPr/>
    </dgm:pt>
    <dgm:pt modelId="{7B62A8CD-43EF-46F0-A0DF-D653E692290E}" type="pres">
      <dgm:prSet presAssocID="{9C5EF996-D561-47C0-9EC7-611E85D691E2}" presName="horz1" presStyleCnt="0"/>
      <dgm:spPr/>
    </dgm:pt>
    <dgm:pt modelId="{C6B91112-4F05-42A9-9B68-0BF16DD94E1F}" type="pres">
      <dgm:prSet presAssocID="{9C5EF996-D561-47C0-9EC7-611E85D691E2}" presName="tx1" presStyleLbl="revTx" presStyleIdx="15" presStyleCnt="18"/>
      <dgm:spPr/>
    </dgm:pt>
    <dgm:pt modelId="{CFD6CC3E-6677-4CC5-90CD-47524F2D4358}" type="pres">
      <dgm:prSet presAssocID="{9C5EF996-D561-47C0-9EC7-611E85D691E2}" presName="vert1" presStyleCnt="0"/>
      <dgm:spPr/>
    </dgm:pt>
    <dgm:pt modelId="{16A4A7F4-6949-4BAF-ACFD-CF1932D636AA}" type="pres">
      <dgm:prSet presAssocID="{5C9460FC-0CAB-45C7-A764-E3F3C9AD08A8}" presName="thickLine" presStyleLbl="alignNode1" presStyleIdx="16" presStyleCnt="18"/>
      <dgm:spPr/>
    </dgm:pt>
    <dgm:pt modelId="{34F10A57-1989-4404-8F88-39AE787DD2F5}" type="pres">
      <dgm:prSet presAssocID="{5C9460FC-0CAB-45C7-A764-E3F3C9AD08A8}" presName="horz1" presStyleCnt="0"/>
      <dgm:spPr/>
    </dgm:pt>
    <dgm:pt modelId="{A914C382-6EC6-47DB-8B6D-4CF6DA85105E}" type="pres">
      <dgm:prSet presAssocID="{5C9460FC-0CAB-45C7-A764-E3F3C9AD08A8}" presName="tx1" presStyleLbl="revTx" presStyleIdx="16" presStyleCnt="18"/>
      <dgm:spPr/>
    </dgm:pt>
    <dgm:pt modelId="{05124E13-11EF-446E-973D-F67EC8373127}" type="pres">
      <dgm:prSet presAssocID="{5C9460FC-0CAB-45C7-A764-E3F3C9AD08A8}" presName="vert1" presStyleCnt="0"/>
      <dgm:spPr/>
    </dgm:pt>
    <dgm:pt modelId="{1738E416-9401-4456-9567-353C1D1F45A0}" type="pres">
      <dgm:prSet presAssocID="{4E8C05E0-37B2-42F0-946A-1B2B2A9B0371}" presName="thickLine" presStyleLbl="alignNode1" presStyleIdx="17" presStyleCnt="18"/>
      <dgm:spPr/>
    </dgm:pt>
    <dgm:pt modelId="{16C828F2-08EF-4597-B3F3-C345E340BF02}" type="pres">
      <dgm:prSet presAssocID="{4E8C05E0-37B2-42F0-946A-1B2B2A9B0371}" presName="horz1" presStyleCnt="0"/>
      <dgm:spPr/>
    </dgm:pt>
    <dgm:pt modelId="{6E09C116-9E5B-444B-A302-B478E00ECBFA}" type="pres">
      <dgm:prSet presAssocID="{4E8C05E0-37B2-42F0-946A-1B2B2A9B0371}" presName="tx1" presStyleLbl="revTx" presStyleIdx="17" presStyleCnt="18"/>
      <dgm:spPr/>
    </dgm:pt>
    <dgm:pt modelId="{3627544C-3EE1-42C5-BA75-69FF5D011491}" type="pres">
      <dgm:prSet presAssocID="{4E8C05E0-37B2-42F0-946A-1B2B2A9B0371}" presName="vert1" presStyleCnt="0"/>
      <dgm:spPr/>
    </dgm:pt>
  </dgm:ptLst>
  <dgm:cxnLst>
    <dgm:cxn modelId="{85F27403-476E-42A2-A1B0-BBDB593E9189}" type="presOf" srcId="{07EB8457-FE05-44A8-9CD3-F8F9FBA7FE9E}" destId="{0F8C6A7B-1B07-484B-8DB9-3E315379567E}" srcOrd="0" destOrd="0" presId="urn:microsoft.com/office/officeart/2008/layout/LinedList"/>
    <dgm:cxn modelId="{7D817408-CDE3-43C4-B1EC-2054A46B6DBF}" srcId="{2B0E249F-4F19-4F6C-A68B-D65140B3554A}" destId="{4E8C05E0-37B2-42F0-946A-1B2B2A9B0371}" srcOrd="17" destOrd="0" parTransId="{BC7B55A2-0FB8-41F0-A226-5BBC419FA1DF}" sibTransId="{4BE60AE0-337D-451D-A164-0EA9B4997E64}"/>
    <dgm:cxn modelId="{A7915413-625A-4FCF-AF49-CF672345FE01}" type="presOf" srcId="{5C9460FC-0CAB-45C7-A764-E3F3C9AD08A8}" destId="{A914C382-6EC6-47DB-8B6D-4CF6DA85105E}" srcOrd="0" destOrd="0" presId="urn:microsoft.com/office/officeart/2008/layout/LinedList"/>
    <dgm:cxn modelId="{AF2EE214-DA58-4F11-A6B9-2C5A3B094079}" srcId="{2B0E249F-4F19-4F6C-A68B-D65140B3554A}" destId="{AF5D3E2B-3FC8-4F22-B4FB-E65E4A19E38F}" srcOrd="2" destOrd="0" parTransId="{9584B5C4-1063-441B-B3D0-163E100637AE}" sibTransId="{BD4B9BDB-9FE2-418F-9BA2-84712A909CF7}"/>
    <dgm:cxn modelId="{D0C01E16-6204-451D-ABAA-A4597E42CB48}" srcId="{2B0E249F-4F19-4F6C-A68B-D65140B3554A}" destId="{2C00F8ED-110C-48F7-B0D6-F0F443DD2747}" srcOrd="14" destOrd="0" parTransId="{02853C53-4396-4D1D-BD8C-FE8A3A658BCE}" sibTransId="{3F532BE6-E573-43FC-905B-888F1EE083C5}"/>
    <dgm:cxn modelId="{CEF9FF1D-6D45-47B6-9FED-AE01FEA96292}" srcId="{2B0E249F-4F19-4F6C-A68B-D65140B3554A}" destId="{3EDA03B9-00E3-4E4D-8853-B359E2CA0C37}" srcOrd="0" destOrd="0" parTransId="{1B6D39E0-B36F-4019-809E-D49033F1703B}" sibTransId="{9B076E59-6E2F-488A-BD5D-9E5A44E481CA}"/>
    <dgm:cxn modelId="{7977922A-939C-4530-934C-CCEB4307C9B7}" type="presOf" srcId="{B16971A2-E9D1-4F73-BFCA-E94B02E7303C}" destId="{9E5A335A-66A5-4023-A6B8-A219F0A58FB2}" srcOrd="0" destOrd="0" presId="urn:microsoft.com/office/officeart/2008/layout/LinedList"/>
    <dgm:cxn modelId="{81661E2C-8881-415C-BDF6-5D5427FCDFB2}" type="presOf" srcId="{02F96AA9-7E4D-4F3A-8715-79EA3B556C3C}" destId="{0050AAE5-C8E3-4C74-BD69-EFFFB87334D3}" srcOrd="0" destOrd="0" presId="urn:microsoft.com/office/officeart/2008/layout/LinedList"/>
    <dgm:cxn modelId="{D26AB132-767C-4AAA-B861-76666A5C8C89}" srcId="{2B0E249F-4F19-4F6C-A68B-D65140B3554A}" destId="{B16971A2-E9D1-4F73-BFCA-E94B02E7303C}" srcOrd="4" destOrd="0" parTransId="{C864A265-182F-452E-B082-F1256848B13C}" sibTransId="{01567490-D5F0-4DE5-B861-D4962A6828D3}"/>
    <dgm:cxn modelId="{0CAED636-AD0F-4E31-9B56-31ACF29DEA04}" type="presOf" srcId="{F5280FFF-422D-4B5F-A1BE-5B62FEC0BF9D}" destId="{DB20CAFE-95B2-4753-9B29-BE309766B161}" srcOrd="0" destOrd="0" presId="urn:microsoft.com/office/officeart/2008/layout/LinedList"/>
    <dgm:cxn modelId="{60F2DC3B-5A71-4BA4-B0F8-094C8B1F60D1}" type="presOf" srcId="{D171CF56-AB31-46C5-970D-36792A63CCE1}" destId="{65F57616-9668-48C4-9BE0-36820E073F1C}" srcOrd="0" destOrd="0" presId="urn:microsoft.com/office/officeart/2008/layout/LinedList"/>
    <dgm:cxn modelId="{AE0DAD5F-71E6-4FDB-A35B-C5FFF8620871}" srcId="{2B0E249F-4F19-4F6C-A68B-D65140B3554A}" destId="{5C9460FC-0CAB-45C7-A764-E3F3C9AD08A8}" srcOrd="16" destOrd="0" parTransId="{D8711356-E239-479F-ADDF-D5F1331C1481}" sibTransId="{C67A8FD6-CE04-4448-A02F-C9E0D07B7B7D}"/>
    <dgm:cxn modelId="{36000C60-3422-440D-AF00-EEEAE68E334F}" srcId="{2B0E249F-4F19-4F6C-A68B-D65140B3554A}" destId="{15D39060-EE16-423D-B940-FEEF889D9146}" srcOrd="7" destOrd="0" parTransId="{7CADCB79-0074-41C1-81E6-9382B770B61C}" sibTransId="{A8D570EA-6CFF-4E85-974F-6ECD8E8F3579}"/>
    <dgm:cxn modelId="{D6F44E64-E21A-4C36-8B27-8C150E302F22}" type="presOf" srcId="{AF5D3E2B-3FC8-4F22-B4FB-E65E4A19E38F}" destId="{EEF4A7E3-0E7A-46F7-A8FE-DBC64F019FB8}" srcOrd="0" destOrd="0" presId="urn:microsoft.com/office/officeart/2008/layout/LinedList"/>
    <dgm:cxn modelId="{008DD444-59F8-45E4-89FB-992493D75AAC}" type="presOf" srcId="{2B0E249F-4F19-4F6C-A68B-D65140B3554A}" destId="{038A0267-97B7-4E17-AA87-D5C989614D6E}" srcOrd="0" destOrd="0" presId="urn:microsoft.com/office/officeart/2008/layout/LinedList"/>
    <dgm:cxn modelId="{68883047-4680-49D8-A960-61361F0665D1}" srcId="{2B0E249F-4F19-4F6C-A68B-D65140B3554A}" destId="{B209E4B0-DA4C-40E0-97CC-335499E3468B}" srcOrd="9" destOrd="0" parTransId="{0BE85C71-6F96-465A-9B49-84B505365AF9}" sibTransId="{0D2741DE-B49A-456B-A29F-7C0E58C5E39A}"/>
    <dgm:cxn modelId="{99723A67-8414-4C9B-B0F8-7F12CADB2C47}" type="presOf" srcId="{2C00F8ED-110C-48F7-B0D6-F0F443DD2747}" destId="{C865E2B2-5742-4A19-B0AB-141D91A2CD93}" srcOrd="0" destOrd="0" presId="urn:microsoft.com/office/officeart/2008/layout/LinedList"/>
    <dgm:cxn modelId="{422E7C6C-22DA-4E6E-BECC-A98A87BAF1B7}" type="presOf" srcId="{96E80325-0503-4E1B-8A84-FCE4DE695DD4}" destId="{BB3449F8-CE03-4C2F-A98F-0A20E84506F5}" srcOrd="0" destOrd="0" presId="urn:microsoft.com/office/officeart/2008/layout/LinedList"/>
    <dgm:cxn modelId="{A0CF5E4D-AEAE-454A-8CDE-B61CDD39D05B}" type="presOf" srcId="{15D39060-EE16-423D-B940-FEEF889D9146}" destId="{55451158-65D7-402A-B97F-A0C59B2B6C02}" srcOrd="0" destOrd="0" presId="urn:microsoft.com/office/officeart/2008/layout/LinedList"/>
    <dgm:cxn modelId="{A7C60754-86EB-4B95-BE1B-F4B9AE61955A}" srcId="{2B0E249F-4F19-4F6C-A68B-D65140B3554A}" destId="{45545D0B-19B9-4CFC-95B6-E9A01CCAA86D}" srcOrd="5" destOrd="0" parTransId="{1E4F89F2-E1A1-47A5-9CDA-0978A40490F1}" sibTransId="{8D20049D-2A39-4D4B-A1B6-4605C1EE42C0}"/>
    <dgm:cxn modelId="{F0AE3775-16CD-431A-91F7-4921BFC4F5C3}" type="presOf" srcId="{DE3E76D9-8AE1-4A74-9BE8-5EF7D997AFD4}" destId="{35856D09-F998-455B-B88C-181AEEA5F186}" srcOrd="0" destOrd="0" presId="urn:microsoft.com/office/officeart/2008/layout/LinedList"/>
    <dgm:cxn modelId="{FB770D76-1737-4EB9-8AB8-E8D6808290DC}" type="presOf" srcId="{9C5EF996-D561-47C0-9EC7-611E85D691E2}" destId="{C6B91112-4F05-42A9-9B68-0BF16DD94E1F}" srcOrd="0" destOrd="0" presId="urn:microsoft.com/office/officeart/2008/layout/LinedList"/>
    <dgm:cxn modelId="{2A960C59-2E41-461E-A140-E35F4BA7F9B7}" srcId="{2B0E249F-4F19-4F6C-A68B-D65140B3554A}" destId="{96E80325-0503-4E1B-8A84-FCE4DE695DD4}" srcOrd="8" destOrd="0" parTransId="{4E58CC88-C91D-4D44-9C77-1F47C022C279}" sibTransId="{23337BED-C44D-45E7-865A-806A96C6F374}"/>
    <dgm:cxn modelId="{9C316B84-C200-4CB7-AEA1-1F07147C7FF5}" srcId="{2B0E249F-4F19-4F6C-A68B-D65140B3554A}" destId="{07EB8457-FE05-44A8-9CD3-F8F9FBA7FE9E}" srcOrd="13" destOrd="0" parTransId="{B36B82ED-01D8-4CAE-8345-1EBD4E1BCA2B}" sibTransId="{548BED56-CB1C-4C19-8A74-A1F99AF80CC7}"/>
    <dgm:cxn modelId="{4A40DC8D-1F3A-427C-803D-F4463FA13A80}" type="presOf" srcId="{7911C85D-D348-4DCE-A865-BAFEC877A3B8}" destId="{37D4C810-2EF1-4225-BDE6-178CE0321B63}" srcOrd="0" destOrd="0" presId="urn:microsoft.com/office/officeart/2008/layout/LinedList"/>
    <dgm:cxn modelId="{D0E6D08F-C542-4880-9793-581C9BDF203B}" srcId="{2B0E249F-4F19-4F6C-A68B-D65140B3554A}" destId="{02F96AA9-7E4D-4F3A-8715-79EA3B556C3C}" srcOrd="3" destOrd="0" parTransId="{59E6C807-3AB9-41C1-A090-B0BDE4C5E558}" sibTransId="{5DDD83E2-87FE-45F9-966E-C22F0198273D}"/>
    <dgm:cxn modelId="{6A683697-3464-43EE-9969-B74CFE4F2F4B}" type="presOf" srcId="{F811612F-6BB4-46C7-A1A0-6D230C430681}" destId="{85BE83CA-3A9D-4D29-9686-C49C45202EB4}" srcOrd="0" destOrd="0" presId="urn:microsoft.com/office/officeart/2008/layout/LinedList"/>
    <dgm:cxn modelId="{07903EB1-DE1E-440A-8EAB-EB3C5A63CFE1}" srcId="{2B0E249F-4F19-4F6C-A68B-D65140B3554A}" destId="{F811612F-6BB4-46C7-A1A0-6D230C430681}" srcOrd="6" destOrd="0" parTransId="{1293FCBD-563C-485C-8A71-F0C1C6BD0103}" sibTransId="{D551E2FB-38A8-47D1-90BB-88DE879FF622}"/>
    <dgm:cxn modelId="{04DFB2B4-12CB-4558-8CDE-1B46F4DD1E43}" type="presOf" srcId="{3EDA03B9-00E3-4E4D-8853-B359E2CA0C37}" destId="{4A4A7974-781D-498A-B3D6-034044428681}" srcOrd="0" destOrd="0" presId="urn:microsoft.com/office/officeart/2008/layout/LinedList"/>
    <dgm:cxn modelId="{95BF70BE-0250-43AF-9060-9135B235C2AE}" srcId="{2B0E249F-4F19-4F6C-A68B-D65140B3554A}" destId="{DE3E76D9-8AE1-4A74-9BE8-5EF7D997AFD4}" srcOrd="1" destOrd="0" parTransId="{A255A451-E62F-4E77-8116-E6FE28AB9A10}" sibTransId="{1186AA9D-306B-4C64-8D8F-06CFEBF66EDA}"/>
    <dgm:cxn modelId="{83ED95D7-963A-476B-8E4C-86708CBBE78B}" srcId="{2B0E249F-4F19-4F6C-A68B-D65140B3554A}" destId="{D171CF56-AB31-46C5-970D-36792A63CCE1}" srcOrd="10" destOrd="0" parTransId="{6B23A717-BB36-46F6-A9C6-4E1E97739940}" sibTransId="{040B9A4B-3817-4CD3-B15A-7130D4F97271}"/>
    <dgm:cxn modelId="{FDD3DCDB-7620-4941-80EC-BCB5793C94EA}" srcId="{2B0E249F-4F19-4F6C-A68B-D65140B3554A}" destId="{F5280FFF-422D-4B5F-A1BE-5B62FEC0BF9D}" srcOrd="11" destOrd="0" parTransId="{FE98AD72-1435-48A5-951E-928A17734340}" sibTransId="{EA2149C8-ACB5-4F35-9118-55FF4FA840C6}"/>
    <dgm:cxn modelId="{978D21E4-E1CD-447D-8D5C-2C0CF08455BA}" type="presOf" srcId="{B209E4B0-DA4C-40E0-97CC-335499E3468B}" destId="{2DB4C09B-259C-44B9-8315-E132E1245283}" srcOrd="0" destOrd="0" presId="urn:microsoft.com/office/officeart/2008/layout/LinedList"/>
    <dgm:cxn modelId="{03EF38E5-B689-499A-9E09-3F4824A567A7}" type="presOf" srcId="{4E8C05E0-37B2-42F0-946A-1B2B2A9B0371}" destId="{6E09C116-9E5B-444B-A302-B478E00ECBFA}" srcOrd="0" destOrd="0" presId="urn:microsoft.com/office/officeart/2008/layout/LinedList"/>
    <dgm:cxn modelId="{FA6F94EF-D774-4FC3-BB8B-B7FC0C5E7110}" srcId="{2B0E249F-4F19-4F6C-A68B-D65140B3554A}" destId="{7911C85D-D348-4DCE-A865-BAFEC877A3B8}" srcOrd="12" destOrd="0" parTransId="{DD8741E5-1BBD-45C4-9139-51A0892549E4}" sibTransId="{A9D8DD77-A4CC-4B46-903E-B1A4790AC8CA}"/>
    <dgm:cxn modelId="{0B7EBEF4-9974-4F4B-A10F-9DB24724518D}" type="presOf" srcId="{45545D0B-19B9-4CFC-95B6-E9A01CCAA86D}" destId="{EBBFA6A1-B51E-42A4-8733-86ECFCA66A14}" srcOrd="0" destOrd="0" presId="urn:microsoft.com/office/officeart/2008/layout/LinedList"/>
    <dgm:cxn modelId="{BB6B16F7-E872-42A7-ABC7-41371B120AFB}" srcId="{2B0E249F-4F19-4F6C-A68B-D65140B3554A}" destId="{9C5EF996-D561-47C0-9EC7-611E85D691E2}" srcOrd="15" destOrd="0" parTransId="{B7FF5C4E-F896-4B6F-9969-4D5F2F1ABAAA}" sibTransId="{B9D01A0B-DBFA-4F88-999E-3D513E6E6DA6}"/>
    <dgm:cxn modelId="{503303BE-D219-44B5-BB26-5234E07388C0}" type="presParOf" srcId="{038A0267-97B7-4E17-AA87-D5C989614D6E}" destId="{018AEE32-5E5E-4DF3-980D-59C2EC430482}" srcOrd="0" destOrd="0" presId="urn:microsoft.com/office/officeart/2008/layout/LinedList"/>
    <dgm:cxn modelId="{EC7D0B58-0ACD-422B-AD37-F3FA1830F54D}" type="presParOf" srcId="{038A0267-97B7-4E17-AA87-D5C989614D6E}" destId="{59E89D1D-C4BC-4DC5-85BA-BA5DABBE5F0E}" srcOrd="1" destOrd="0" presId="urn:microsoft.com/office/officeart/2008/layout/LinedList"/>
    <dgm:cxn modelId="{D192E3D9-D3E8-493A-AB58-34474275EBA2}" type="presParOf" srcId="{59E89D1D-C4BC-4DC5-85BA-BA5DABBE5F0E}" destId="{4A4A7974-781D-498A-B3D6-034044428681}" srcOrd="0" destOrd="0" presId="urn:microsoft.com/office/officeart/2008/layout/LinedList"/>
    <dgm:cxn modelId="{0D485F00-D9B3-48CA-9926-88AB4C7FCF57}" type="presParOf" srcId="{59E89D1D-C4BC-4DC5-85BA-BA5DABBE5F0E}" destId="{C7FC1F89-BEAE-4393-A5E4-9FC6FA15F520}" srcOrd="1" destOrd="0" presId="urn:microsoft.com/office/officeart/2008/layout/LinedList"/>
    <dgm:cxn modelId="{50CBAFC7-2B76-4329-89D8-8DDF66CCCA2F}" type="presParOf" srcId="{038A0267-97B7-4E17-AA87-D5C989614D6E}" destId="{91037364-FC56-4361-813F-43FCF7CDBE56}" srcOrd="2" destOrd="0" presId="urn:microsoft.com/office/officeart/2008/layout/LinedList"/>
    <dgm:cxn modelId="{11373D90-7A8D-4631-87FA-C23365F8ECA9}" type="presParOf" srcId="{038A0267-97B7-4E17-AA87-D5C989614D6E}" destId="{672E10DC-B1E6-419F-BCB1-E8125ABF9D13}" srcOrd="3" destOrd="0" presId="urn:microsoft.com/office/officeart/2008/layout/LinedList"/>
    <dgm:cxn modelId="{F1CC9F0B-5009-4421-9B38-ADFEB1374267}" type="presParOf" srcId="{672E10DC-B1E6-419F-BCB1-E8125ABF9D13}" destId="{35856D09-F998-455B-B88C-181AEEA5F186}" srcOrd="0" destOrd="0" presId="urn:microsoft.com/office/officeart/2008/layout/LinedList"/>
    <dgm:cxn modelId="{6A300AB5-73C9-4961-AF27-B3BD33E512F3}" type="presParOf" srcId="{672E10DC-B1E6-419F-BCB1-E8125ABF9D13}" destId="{5493F9DD-F2C8-4AD1-A883-6B67C3F449BD}" srcOrd="1" destOrd="0" presId="urn:microsoft.com/office/officeart/2008/layout/LinedList"/>
    <dgm:cxn modelId="{3F09A4FC-C482-4D67-AD9D-994235C618EC}" type="presParOf" srcId="{038A0267-97B7-4E17-AA87-D5C989614D6E}" destId="{F27FE103-C516-4D76-979F-DEDA46969DAD}" srcOrd="4" destOrd="0" presId="urn:microsoft.com/office/officeart/2008/layout/LinedList"/>
    <dgm:cxn modelId="{0829E719-66E1-41C8-8C80-0726EE9F7424}" type="presParOf" srcId="{038A0267-97B7-4E17-AA87-D5C989614D6E}" destId="{C3304F0A-8740-41CE-A1B0-029088825F67}" srcOrd="5" destOrd="0" presId="urn:microsoft.com/office/officeart/2008/layout/LinedList"/>
    <dgm:cxn modelId="{4A710303-3794-4BF2-BA64-2C6490C60194}" type="presParOf" srcId="{C3304F0A-8740-41CE-A1B0-029088825F67}" destId="{EEF4A7E3-0E7A-46F7-A8FE-DBC64F019FB8}" srcOrd="0" destOrd="0" presId="urn:microsoft.com/office/officeart/2008/layout/LinedList"/>
    <dgm:cxn modelId="{C347A54C-CA38-47C0-988B-8D44D7D193C3}" type="presParOf" srcId="{C3304F0A-8740-41CE-A1B0-029088825F67}" destId="{4C62A022-F049-4775-8653-0070C8AFE14F}" srcOrd="1" destOrd="0" presId="urn:microsoft.com/office/officeart/2008/layout/LinedList"/>
    <dgm:cxn modelId="{1C069D02-AFA3-43DD-B9D8-18F664E952EE}" type="presParOf" srcId="{038A0267-97B7-4E17-AA87-D5C989614D6E}" destId="{C12D7A91-AD3B-401B-B102-C53FAEEA3616}" srcOrd="6" destOrd="0" presId="urn:microsoft.com/office/officeart/2008/layout/LinedList"/>
    <dgm:cxn modelId="{E713130B-2875-499F-878A-0FACD33645D8}" type="presParOf" srcId="{038A0267-97B7-4E17-AA87-D5C989614D6E}" destId="{A894F86A-126D-449C-827B-2FD88F87E30C}" srcOrd="7" destOrd="0" presId="urn:microsoft.com/office/officeart/2008/layout/LinedList"/>
    <dgm:cxn modelId="{C9EF1764-600B-4828-83C6-BF2EE524B160}" type="presParOf" srcId="{A894F86A-126D-449C-827B-2FD88F87E30C}" destId="{0050AAE5-C8E3-4C74-BD69-EFFFB87334D3}" srcOrd="0" destOrd="0" presId="urn:microsoft.com/office/officeart/2008/layout/LinedList"/>
    <dgm:cxn modelId="{DB1578F6-6A73-4FD0-A3BB-BBAA6DB5C4EE}" type="presParOf" srcId="{A894F86A-126D-449C-827B-2FD88F87E30C}" destId="{8CD4157A-404A-4C6C-96E2-B39986DD52A9}" srcOrd="1" destOrd="0" presId="urn:microsoft.com/office/officeart/2008/layout/LinedList"/>
    <dgm:cxn modelId="{3D577E7A-922C-4A8A-BBE7-14B7BD6C27C8}" type="presParOf" srcId="{038A0267-97B7-4E17-AA87-D5C989614D6E}" destId="{C1DDDCC1-0502-482E-A6F3-1D21946CDCF6}" srcOrd="8" destOrd="0" presId="urn:microsoft.com/office/officeart/2008/layout/LinedList"/>
    <dgm:cxn modelId="{952E4ABB-F8B4-4FE0-AA63-3AEFE222351B}" type="presParOf" srcId="{038A0267-97B7-4E17-AA87-D5C989614D6E}" destId="{5CA13DFF-8539-4994-8638-37C8DC54C7F3}" srcOrd="9" destOrd="0" presId="urn:microsoft.com/office/officeart/2008/layout/LinedList"/>
    <dgm:cxn modelId="{7F5BDC1D-E976-44E7-A089-B4189FC67EDD}" type="presParOf" srcId="{5CA13DFF-8539-4994-8638-37C8DC54C7F3}" destId="{9E5A335A-66A5-4023-A6B8-A219F0A58FB2}" srcOrd="0" destOrd="0" presId="urn:microsoft.com/office/officeart/2008/layout/LinedList"/>
    <dgm:cxn modelId="{3BAE91C0-C42D-4455-BBF6-D481CE5723BD}" type="presParOf" srcId="{5CA13DFF-8539-4994-8638-37C8DC54C7F3}" destId="{30B37553-214C-4A0A-A370-B109EFE11FC3}" srcOrd="1" destOrd="0" presId="urn:microsoft.com/office/officeart/2008/layout/LinedList"/>
    <dgm:cxn modelId="{B1D45684-F418-48E7-BB78-3245D504AE6C}" type="presParOf" srcId="{038A0267-97B7-4E17-AA87-D5C989614D6E}" destId="{9E3FF0CA-02C3-4E6F-8BEC-B1FF7027E104}" srcOrd="10" destOrd="0" presId="urn:microsoft.com/office/officeart/2008/layout/LinedList"/>
    <dgm:cxn modelId="{9E665BE7-E98A-4091-B84E-2F31F6BE08B6}" type="presParOf" srcId="{038A0267-97B7-4E17-AA87-D5C989614D6E}" destId="{53E8BA64-8642-49EB-8C08-037A7849D30B}" srcOrd="11" destOrd="0" presId="urn:microsoft.com/office/officeart/2008/layout/LinedList"/>
    <dgm:cxn modelId="{B3DBD9AD-A618-4E02-ADEF-B9F718B37831}" type="presParOf" srcId="{53E8BA64-8642-49EB-8C08-037A7849D30B}" destId="{EBBFA6A1-B51E-42A4-8733-86ECFCA66A14}" srcOrd="0" destOrd="0" presId="urn:microsoft.com/office/officeart/2008/layout/LinedList"/>
    <dgm:cxn modelId="{1B99C405-1386-4186-847A-B9A01ACB557D}" type="presParOf" srcId="{53E8BA64-8642-49EB-8C08-037A7849D30B}" destId="{FF36648C-AC74-421D-A00D-31E69D5CF35B}" srcOrd="1" destOrd="0" presId="urn:microsoft.com/office/officeart/2008/layout/LinedList"/>
    <dgm:cxn modelId="{578E7DCC-27A4-4194-BB27-0882DD773E38}" type="presParOf" srcId="{038A0267-97B7-4E17-AA87-D5C989614D6E}" destId="{84AF9399-1DD3-45FE-BFDB-B88C04604926}" srcOrd="12" destOrd="0" presId="urn:microsoft.com/office/officeart/2008/layout/LinedList"/>
    <dgm:cxn modelId="{ADB29068-3E4F-401C-A7B3-58133C3C0320}" type="presParOf" srcId="{038A0267-97B7-4E17-AA87-D5C989614D6E}" destId="{E75F958B-F807-4D33-9B35-E4A70967B451}" srcOrd="13" destOrd="0" presId="urn:microsoft.com/office/officeart/2008/layout/LinedList"/>
    <dgm:cxn modelId="{62F58A36-689A-4A23-95A0-2A893FFE9435}" type="presParOf" srcId="{E75F958B-F807-4D33-9B35-E4A70967B451}" destId="{85BE83CA-3A9D-4D29-9686-C49C45202EB4}" srcOrd="0" destOrd="0" presId="urn:microsoft.com/office/officeart/2008/layout/LinedList"/>
    <dgm:cxn modelId="{8406EBEA-74C0-4281-83BA-FAA3E44C6970}" type="presParOf" srcId="{E75F958B-F807-4D33-9B35-E4A70967B451}" destId="{2A359EEC-AA11-487C-8168-24D13B37D7A3}" srcOrd="1" destOrd="0" presId="urn:microsoft.com/office/officeart/2008/layout/LinedList"/>
    <dgm:cxn modelId="{8BAB22C5-0832-4E35-AFBD-36E80461BAEA}" type="presParOf" srcId="{038A0267-97B7-4E17-AA87-D5C989614D6E}" destId="{9B783CC8-B991-4E3C-815D-08DDDF342884}" srcOrd="14" destOrd="0" presId="urn:microsoft.com/office/officeart/2008/layout/LinedList"/>
    <dgm:cxn modelId="{6861FCFB-3A4C-4002-A09D-13351B7E0777}" type="presParOf" srcId="{038A0267-97B7-4E17-AA87-D5C989614D6E}" destId="{4D92B81C-34AC-4D3D-A671-EDB772369417}" srcOrd="15" destOrd="0" presId="urn:microsoft.com/office/officeart/2008/layout/LinedList"/>
    <dgm:cxn modelId="{86AF8657-921C-4C6A-B92D-071623AB99C9}" type="presParOf" srcId="{4D92B81C-34AC-4D3D-A671-EDB772369417}" destId="{55451158-65D7-402A-B97F-A0C59B2B6C02}" srcOrd="0" destOrd="0" presId="urn:microsoft.com/office/officeart/2008/layout/LinedList"/>
    <dgm:cxn modelId="{FCE7945E-3EC3-41C0-8F86-B5E692598364}" type="presParOf" srcId="{4D92B81C-34AC-4D3D-A671-EDB772369417}" destId="{615B96B8-D494-4BED-AD6E-10BCF09E8B97}" srcOrd="1" destOrd="0" presId="urn:microsoft.com/office/officeart/2008/layout/LinedList"/>
    <dgm:cxn modelId="{DC7BDDF0-E0BB-44C0-9D5E-BC96233A6FFB}" type="presParOf" srcId="{038A0267-97B7-4E17-AA87-D5C989614D6E}" destId="{95505838-7844-44F8-A1D1-E3A6FA1D8E4B}" srcOrd="16" destOrd="0" presId="urn:microsoft.com/office/officeart/2008/layout/LinedList"/>
    <dgm:cxn modelId="{72A538FD-2ECE-42D1-95EF-CDB96260DFDB}" type="presParOf" srcId="{038A0267-97B7-4E17-AA87-D5C989614D6E}" destId="{9A486BE5-E0A7-400F-8FE0-610FC5C16583}" srcOrd="17" destOrd="0" presId="urn:microsoft.com/office/officeart/2008/layout/LinedList"/>
    <dgm:cxn modelId="{24D0FAFB-7086-4DD3-B4F6-90B02CFC5849}" type="presParOf" srcId="{9A486BE5-E0A7-400F-8FE0-610FC5C16583}" destId="{BB3449F8-CE03-4C2F-A98F-0A20E84506F5}" srcOrd="0" destOrd="0" presId="urn:microsoft.com/office/officeart/2008/layout/LinedList"/>
    <dgm:cxn modelId="{2E1E8C55-257C-4249-BC2D-F5E2E6CE774E}" type="presParOf" srcId="{9A486BE5-E0A7-400F-8FE0-610FC5C16583}" destId="{BA23FA25-3A39-438D-A949-190FEF8F7EC9}" srcOrd="1" destOrd="0" presId="urn:microsoft.com/office/officeart/2008/layout/LinedList"/>
    <dgm:cxn modelId="{6159D336-FE3A-4D7E-93D6-3DAA44671521}" type="presParOf" srcId="{038A0267-97B7-4E17-AA87-D5C989614D6E}" destId="{40917460-A8DD-4FB0-9D97-F4DDD8D351F3}" srcOrd="18" destOrd="0" presId="urn:microsoft.com/office/officeart/2008/layout/LinedList"/>
    <dgm:cxn modelId="{322FC933-A2FE-49FE-A5FE-05F4605CA428}" type="presParOf" srcId="{038A0267-97B7-4E17-AA87-D5C989614D6E}" destId="{5F0BBB62-DB42-458C-8014-B5DD07799B6E}" srcOrd="19" destOrd="0" presId="urn:microsoft.com/office/officeart/2008/layout/LinedList"/>
    <dgm:cxn modelId="{AE3A8A43-2BBA-4EC6-8033-4226624A490F}" type="presParOf" srcId="{5F0BBB62-DB42-458C-8014-B5DD07799B6E}" destId="{2DB4C09B-259C-44B9-8315-E132E1245283}" srcOrd="0" destOrd="0" presId="urn:microsoft.com/office/officeart/2008/layout/LinedList"/>
    <dgm:cxn modelId="{B3F3DCEC-028D-4A13-8379-B7F455ACC408}" type="presParOf" srcId="{5F0BBB62-DB42-458C-8014-B5DD07799B6E}" destId="{F1BE1299-9682-4892-AEB1-03C66CE199CD}" srcOrd="1" destOrd="0" presId="urn:microsoft.com/office/officeart/2008/layout/LinedList"/>
    <dgm:cxn modelId="{E35CEC47-517A-4DEB-BD50-C5AAC60E8147}" type="presParOf" srcId="{038A0267-97B7-4E17-AA87-D5C989614D6E}" destId="{8F1B98A9-A002-4941-8E79-E7460CA9294D}" srcOrd="20" destOrd="0" presId="urn:microsoft.com/office/officeart/2008/layout/LinedList"/>
    <dgm:cxn modelId="{4CB8433F-6531-4BA1-986C-B18C93C7A0B3}" type="presParOf" srcId="{038A0267-97B7-4E17-AA87-D5C989614D6E}" destId="{BAA29B46-BE07-477A-B2EA-4B98C63114F5}" srcOrd="21" destOrd="0" presId="urn:microsoft.com/office/officeart/2008/layout/LinedList"/>
    <dgm:cxn modelId="{04704E26-CC97-45C1-ACD6-C483CBAFF62A}" type="presParOf" srcId="{BAA29B46-BE07-477A-B2EA-4B98C63114F5}" destId="{65F57616-9668-48C4-9BE0-36820E073F1C}" srcOrd="0" destOrd="0" presId="urn:microsoft.com/office/officeart/2008/layout/LinedList"/>
    <dgm:cxn modelId="{D80A9252-310B-4A6D-A8F8-B1306185743B}" type="presParOf" srcId="{BAA29B46-BE07-477A-B2EA-4B98C63114F5}" destId="{422B6675-670F-4050-9409-0D907B5E3615}" srcOrd="1" destOrd="0" presId="urn:microsoft.com/office/officeart/2008/layout/LinedList"/>
    <dgm:cxn modelId="{BB7C16F3-7F36-42E7-B8DB-55C42C96BE21}" type="presParOf" srcId="{038A0267-97B7-4E17-AA87-D5C989614D6E}" destId="{78E62E96-7A38-488C-85ED-3D6844020B26}" srcOrd="22" destOrd="0" presId="urn:microsoft.com/office/officeart/2008/layout/LinedList"/>
    <dgm:cxn modelId="{3824AC70-C406-4A27-8F65-B75E88FC4167}" type="presParOf" srcId="{038A0267-97B7-4E17-AA87-D5C989614D6E}" destId="{8BE741DD-1A4A-4904-A7E2-2EF110B5E1DA}" srcOrd="23" destOrd="0" presId="urn:microsoft.com/office/officeart/2008/layout/LinedList"/>
    <dgm:cxn modelId="{ECE0F498-38A4-44D5-B0ED-33BA2CE89143}" type="presParOf" srcId="{8BE741DD-1A4A-4904-A7E2-2EF110B5E1DA}" destId="{DB20CAFE-95B2-4753-9B29-BE309766B161}" srcOrd="0" destOrd="0" presId="urn:microsoft.com/office/officeart/2008/layout/LinedList"/>
    <dgm:cxn modelId="{2B5925B7-184E-4ED1-BDBE-F8C004AA76F6}" type="presParOf" srcId="{8BE741DD-1A4A-4904-A7E2-2EF110B5E1DA}" destId="{A0D03B84-4B99-418C-9369-AAAFB3A22A40}" srcOrd="1" destOrd="0" presId="urn:microsoft.com/office/officeart/2008/layout/LinedList"/>
    <dgm:cxn modelId="{75565A31-4E37-4A4E-88F2-A1A83EC23284}" type="presParOf" srcId="{038A0267-97B7-4E17-AA87-D5C989614D6E}" destId="{3F00F487-5A22-41BF-B60E-2CC02A69A8D6}" srcOrd="24" destOrd="0" presId="urn:microsoft.com/office/officeart/2008/layout/LinedList"/>
    <dgm:cxn modelId="{1793B0B3-FCC1-4123-A738-9513F1B59B3A}" type="presParOf" srcId="{038A0267-97B7-4E17-AA87-D5C989614D6E}" destId="{A974C311-9975-4016-8C71-1CEE2F287D3F}" srcOrd="25" destOrd="0" presId="urn:microsoft.com/office/officeart/2008/layout/LinedList"/>
    <dgm:cxn modelId="{DB612EF1-BAA8-414B-9443-DCC8E07231D5}" type="presParOf" srcId="{A974C311-9975-4016-8C71-1CEE2F287D3F}" destId="{37D4C810-2EF1-4225-BDE6-178CE0321B63}" srcOrd="0" destOrd="0" presId="urn:microsoft.com/office/officeart/2008/layout/LinedList"/>
    <dgm:cxn modelId="{3801C774-7C3A-4009-8670-F2353EC39ECF}" type="presParOf" srcId="{A974C311-9975-4016-8C71-1CEE2F287D3F}" destId="{852FBF3D-10D5-41FD-BB7F-58475933C6F6}" srcOrd="1" destOrd="0" presId="urn:microsoft.com/office/officeart/2008/layout/LinedList"/>
    <dgm:cxn modelId="{82D9C812-247E-4A19-997F-7277A62E1ADD}" type="presParOf" srcId="{038A0267-97B7-4E17-AA87-D5C989614D6E}" destId="{565AAB53-ABD7-410E-832F-44460C694A05}" srcOrd="26" destOrd="0" presId="urn:microsoft.com/office/officeart/2008/layout/LinedList"/>
    <dgm:cxn modelId="{A8029829-5DCE-4C04-AFA3-401FE05478A3}" type="presParOf" srcId="{038A0267-97B7-4E17-AA87-D5C989614D6E}" destId="{1AF0E8FA-7877-4BD7-BF40-6646E0DB02EB}" srcOrd="27" destOrd="0" presId="urn:microsoft.com/office/officeart/2008/layout/LinedList"/>
    <dgm:cxn modelId="{16BAB50E-EC66-4FA7-84EA-2A8EF4087AD5}" type="presParOf" srcId="{1AF0E8FA-7877-4BD7-BF40-6646E0DB02EB}" destId="{0F8C6A7B-1B07-484B-8DB9-3E315379567E}" srcOrd="0" destOrd="0" presId="urn:microsoft.com/office/officeart/2008/layout/LinedList"/>
    <dgm:cxn modelId="{A1F23E54-45FA-45CF-9D36-ED38EB00BCB0}" type="presParOf" srcId="{1AF0E8FA-7877-4BD7-BF40-6646E0DB02EB}" destId="{DCB27514-AA8A-4A4B-ADB1-964905E6FF16}" srcOrd="1" destOrd="0" presId="urn:microsoft.com/office/officeart/2008/layout/LinedList"/>
    <dgm:cxn modelId="{F9BE1EEE-428F-437C-91A1-F2974E3F9FF0}" type="presParOf" srcId="{038A0267-97B7-4E17-AA87-D5C989614D6E}" destId="{D9F476F5-E0FF-455F-9C25-4A838B217B13}" srcOrd="28" destOrd="0" presId="urn:microsoft.com/office/officeart/2008/layout/LinedList"/>
    <dgm:cxn modelId="{6EE16AA4-F24D-4EE8-B0DB-8E42A4D52A0A}" type="presParOf" srcId="{038A0267-97B7-4E17-AA87-D5C989614D6E}" destId="{23DD4F13-51D5-48FB-B4E7-D0C5052737CE}" srcOrd="29" destOrd="0" presId="urn:microsoft.com/office/officeart/2008/layout/LinedList"/>
    <dgm:cxn modelId="{7ED7C25E-2F53-44AB-8007-3FC0105A038B}" type="presParOf" srcId="{23DD4F13-51D5-48FB-B4E7-D0C5052737CE}" destId="{C865E2B2-5742-4A19-B0AB-141D91A2CD93}" srcOrd="0" destOrd="0" presId="urn:microsoft.com/office/officeart/2008/layout/LinedList"/>
    <dgm:cxn modelId="{E925456D-46B6-4D10-BD6D-10349B4BCF4B}" type="presParOf" srcId="{23DD4F13-51D5-48FB-B4E7-D0C5052737CE}" destId="{094385BD-D0DC-4E9B-845A-BB77465DA94D}" srcOrd="1" destOrd="0" presId="urn:microsoft.com/office/officeart/2008/layout/LinedList"/>
    <dgm:cxn modelId="{044C1493-AD9F-4F36-921B-FBD84D2B61F6}" type="presParOf" srcId="{038A0267-97B7-4E17-AA87-D5C989614D6E}" destId="{9F560CC3-5F48-40FC-85EE-78C3E948C35D}" srcOrd="30" destOrd="0" presId="urn:microsoft.com/office/officeart/2008/layout/LinedList"/>
    <dgm:cxn modelId="{AC6AB46B-25D7-4D3D-9585-3A55EBFC3DEA}" type="presParOf" srcId="{038A0267-97B7-4E17-AA87-D5C989614D6E}" destId="{7B62A8CD-43EF-46F0-A0DF-D653E692290E}" srcOrd="31" destOrd="0" presId="urn:microsoft.com/office/officeart/2008/layout/LinedList"/>
    <dgm:cxn modelId="{D068D801-D58D-49BC-A42C-223429C70C05}" type="presParOf" srcId="{7B62A8CD-43EF-46F0-A0DF-D653E692290E}" destId="{C6B91112-4F05-42A9-9B68-0BF16DD94E1F}" srcOrd="0" destOrd="0" presId="urn:microsoft.com/office/officeart/2008/layout/LinedList"/>
    <dgm:cxn modelId="{F9F2D181-CC07-49C1-BD98-A501F5118771}" type="presParOf" srcId="{7B62A8CD-43EF-46F0-A0DF-D653E692290E}" destId="{CFD6CC3E-6677-4CC5-90CD-47524F2D4358}" srcOrd="1" destOrd="0" presId="urn:microsoft.com/office/officeart/2008/layout/LinedList"/>
    <dgm:cxn modelId="{A40348B2-3F17-4F01-84CB-8AC3C9ACA8C6}" type="presParOf" srcId="{038A0267-97B7-4E17-AA87-D5C989614D6E}" destId="{16A4A7F4-6949-4BAF-ACFD-CF1932D636AA}" srcOrd="32" destOrd="0" presId="urn:microsoft.com/office/officeart/2008/layout/LinedList"/>
    <dgm:cxn modelId="{A3BC9BA9-917C-4581-BE6B-A53352010FC4}" type="presParOf" srcId="{038A0267-97B7-4E17-AA87-D5C989614D6E}" destId="{34F10A57-1989-4404-8F88-39AE787DD2F5}" srcOrd="33" destOrd="0" presId="urn:microsoft.com/office/officeart/2008/layout/LinedList"/>
    <dgm:cxn modelId="{B9427609-751E-4A7F-A57C-A59DDFB1D558}" type="presParOf" srcId="{34F10A57-1989-4404-8F88-39AE787DD2F5}" destId="{A914C382-6EC6-47DB-8B6D-4CF6DA85105E}" srcOrd="0" destOrd="0" presId="urn:microsoft.com/office/officeart/2008/layout/LinedList"/>
    <dgm:cxn modelId="{95D39BCA-2CD0-4F83-A51E-ACB28A8BE9C6}" type="presParOf" srcId="{34F10A57-1989-4404-8F88-39AE787DD2F5}" destId="{05124E13-11EF-446E-973D-F67EC8373127}" srcOrd="1" destOrd="0" presId="urn:microsoft.com/office/officeart/2008/layout/LinedList"/>
    <dgm:cxn modelId="{D33F5735-4E18-43CB-BF2B-A05944D0B8D1}" type="presParOf" srcId="{038A0267-97B7-4E17-AA87-D5C989614D6E}" destId="{1738E416-9401-4456-9567-353C1D1F45A0}" srcOrd="34" destOrd="0" presId="urn:microsoft.com/office/officeart/2008/layout/LinedList"/>
    <dgm:cxn modelId="{A0FA9D8F-0787-47E1-98A9-5E11625239C3}" type="presParOf" srcId="{038A0267-97B7-4E17-AA87-D5C989614D6E}" destId="{16C828F2-08EF-4597-B3F3-C345E340BF02}" srcOrd="35" destOrd="0" presId="urn:microsoft.com/office/officeart/2008/layout/LinedList"/>
    <dgm:cxn modelId="{D259F012-DC34-4D5A-A234-E2DB0ED82444}" type="presParOf" srcId="{16C828F2-08EF-4597-B3F3-C345E340BF02}" destId="{6E09C116-9E5B-444B-A302-B478E00ECBFA}" srcOrd="0" destOrd="0" presId="urn:microsoft.com/office/officeart/2008/layout/LinedList"/>
    <dgm:cxn modelId="{28761F59-A10C-45E5-90C4-F117637757C1}" type="presParOf" srcId="{16C828F2-08EF-4597-B3F3-C345E340BF02}" destId="{3627544C-3EE1-42C5-BA75-69FF5D01149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A0535-B606-494D-9526-E8E11BAF1962}">
      <dsp:nvSpPr>
        <dsp:cNvPr id="0" name=""/>
        <dsp:cNvSpPr/>
      </dsp:nvSpPr>
      <dsp:spPr>
        <a:xfrm>
          <a:off x="0" y="44059"/>
          <a:ext cx="4205288" cy="912600"/>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OpenCv</a:t>
          </a:r>
        </a:p>
      </dsp:txBody>
      <dsp:txXfrm>
        <a:off x="44549" y="88608"/>
        <a:ext cx="4116190" cy="823502"/>
      </dsp:txXfrm>
    </dsp:sp>
    <dsp:sp modelId="{8811DA98-7A77-4341-A15E-AC9381BB2E70}">
      <dsp:nvSpPr>
        <dsp:cNvPr id="0" name=""/>
        <dsp:cNvSpPr/>
      </dsp:nvSpPr>
      <dsp:spPr>
        <a:xfrm>
          <a:off x="0" y="1025779"/>
          <a:ext cx="4205288" cy="912600"/>
        </a:xfrm>
        <a:prstGeom prst="roundRect">
          <a:avLst/>
        </a:prstGeom>
        <a:gradFill rotWithShape="0">
          <a:gsLst>
            <a:gs pos="0">
              <a:schemeClr val="accent2">
                <a:hueOff val="-2587972"/>
                <a:satOff val="11465"/>
                <a:lumOff val="-4216"/>
                <a:alphaOff val="0"/>
                <a:tint val="97000"/>
                <a:satMod val="100000"/>
                <a:lumMod val="102000"/>
              </a:schemeClr>
            </a:gs>
            <a:gs pos="50000">
              <a:schemeClr val="accent2">
                <a:hueOff val="-2587972"/>
                <a:satOff val="11465"/>
                <a:lumOff val="-4216"/>
                <a:alphaOff val="0"/>
                <a:shade val="100000"/>
                <a:satMod val="103000"/>
                <a:lumMod val="100000"/>
              </a:schemeClr>
            </a:gs>
            <a:gs pos="100000">
              <a:schemeClr val="accent2">
                <a:hueOff val="-2587972"/>
                <a:satOff val="11465"/>
                <a:lumOff val="-4216"/>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Numpy</a:t>
          </a:r>
        </a:p>
      </dsp:txBody>
      <dsp:txXfrm>
        <a:off x="44549" y="1070328"/>
        <a:ext cx="4116190" cy="823502"/>
      </dsp:txXfrm>
    </dsp:sp>
    <dsp:sp modelId="{08D590C1-037A-4721-9EE8-419FD1E29C30}">
      <dsp:nvSpPr>
        <dsp:cNvPr id="0" name=""/>
        <dsp:cNvSpPr/>
      </dsp:nvSpPr>
      <dsp:spPr>
        <a:xfrm>
          <a:off x="0" y="2007499"/>
          <a:ext cx="4205288" cy="912600"/>
        </a:xfrm>
        <a:prstGeom prst="roundRect">
          <a:avLst/>
        </a:prstGeom>
        <a:gradFill rotWithShape="0">
          <a:gsLst>
            <a:gs pos="0">
              <a:schemeClr val="accent2">
                <a:hueOff val="-5175944"/>
                <a:satOff val="22930"/>
                <a:lumOff val="-8432"/>
                <a:alphaOff val="0"/>
                <a:tint val="97000"/>
                <a:satMod val="100000"/>
                <a:lumMod val="102000"/>
              </a:schemeClr>
            </a:gs>
            <a:gs pos="50000">
              <a:schemeClr val="accent2">
                <a:hueOff val="-5175944"/>
                <a:satOff val="22930"/>
                <a:lumOff val="-8432"/>
                <a:alphaOff val="0"/>
                <a:shade val="100000"/>
                <a:satMod val="103000"/>
                <a:lumMod val="100000"/>
              </a:schemeClr>
            </a:gs>
            <a:gs pos="100000">
              <a:schemeClr val="accent2">
                <a:hueOff val="-5175944"/>
                <a:satOff val="22930"/>
                <a:lumOff val="-8432"/>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Pyautogui library( Use to bind gestures with keyboards key.)</a:t>
          </a:r>
        </a:p>
      </dsp:txBody>
      <dsp:txXfrm>
        <a:off x="44549" y="2052048"/>
        <a:ext cx="4116190" cy="823502"/>
      </dsp:txXfrm>
    </dsp:sp>
    <dsp:sp modelId="{3C40451E-0DCF-4270-B9FC-62B944F2A0D2}">
      <dsp:nvSpPr>
        <dsp:cNvPr id="0" name=""/>
        <dsp:cNvSpPr/>
      </dsp:nvSpPr>
      <dsp:spPr>
        <a:xfrm>
          <a:off x="0" y="2989219"/>
          <a:ext cx="4205288" cy="912600"/>
        </a:xfrm>
        <a:prstGeom prst="roundRect">
          <a:avLst/>
        </a:prstGeom>
        <a:gradFill rotWithShape="0">
          <a:gsLst>
            <a:gs pos="0">
              <a:schemeClr val="accent2">
                <a:hueOff val="-7763915"/>
                <a:satOff val="34394"/>
                <a:lumOff val="-12648"/>
                <a:alphaOff val="0"/>
                <a:tint val="97000"/>
                <a:satMod val="100000"/>
                <a:lumMod val="102000"/>
              </a:schemeClr>
            </a:gs>
            <a:gs pos="50000">
              <a:schemeClr val="accent2">
                <a:hueOff val="-7763915"/>
                <a:satOff val="34394"/>
                <a:lumOff val="-12648"/>
                <a:alphaOff val="0"/>
                <a:shade val="100000"/>
                <a:satMod val="103000"/>
                <a:lumMod val="100000"/>
              </a:schemeClr>
            </a:gs>
            <a:gs pos="100000">
              <a:schemeClr val="accent2">
                <a:hueOff val="-7763915"/>
                <a:satOff val="34394"/>
                <a:lumOff val="-12648"/>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Math</a:t>
          </a:r>
        </a:p>
      </dsp:txBody>
      <dsp:txXfrm>
        <a:off x="44549" y="3033768"/>
        <a:ext cx="4116190" cy="823502"/>
      </dsp:txXfrm>
    </dsp:sp>
    <dsp:sp modelId="{F39D8FD0-C6DE-4C6C-8A5A-84DC51F8FA13}">
      <dsp:nvSpPr>
        <dsp:cNvPr id="0" name=""/>
        <dsp:cNvSpPr/>
      </dsp:nvSpPr>
      <dsp:spPr>
        <a:xfrm>
          <a:off x="0" y="3970939"/>
          <a:ext cx="4205288" cy="912600"/>
        </a:xfrm>
        <a:prstGeom prst="roundRect">
          <a:avLst/>
        </a:prstGeom>
        <a:gradFill rotWithShape="0">
          <a:gsLst>
            <a:gs pos="0">
              <a:schemeClr val="accent2">
                <a:hueOff val="-10351888"/>
                <a:satOff val="45859"/>
                <a:lumOff val="-16864"/>
                <a:alphaOff val="0"/>
                <a:tint val="97000"/>
                <a:satMod val="100000"/>
                <a:lumMod val="102000"/>
              </a:schemeClr>
            </a:gs>
            <a:gs pos="50000">
              <a:schemeClr val="accent2">
                <a:hueOff val="-10351888"/>
                <a:satOff val="45859"/>
                <a:lumOff val="-16864"/>
                <a:alphaOff val="0"/>
                <a:shade val="100000"/>
                <a:satMod val="103000"/>
                <a:lumMod val="100000"/>
              </a:schemeClr>
            </a:gs>
            <a:gs pos="100000">
              <a:schemeClr val="accent2">
                <a:hueOff val="-10351888"/>
                <a:satOff val="45859"/>
                <a:lumOff val="-16864"/>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Image processing (Smoothing techniques).</a:t>
          </a:r>
        </a:p>
      </dsp:txBody>
      <dsp:txXfrm>
        <a:off x="44549" y="4015488"/>
        <a:ext cx="4116190" cy="8235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02A87E-FDBC-4481-8E86-35FC0F2F1E5C}">
      <dsp:nvSpPr>
        <dsp:cNvPr id="0" name=""/>
        <dsp:cNvSpPr/>
      </dsp:nvSpPr>
      <dsp:spPr>
        <a:xfrm>
          <a:off x="0" y="7275"/>
          <a:ext cx="4613672" cy="10179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In step-1, we import libraries of OpenCV, Numpy, Pyautogui(Pyautogui is a python library that allows mouse and keyboard control.) and capturing camera using VideoCapture Function.</a:t>
          </a:r>
        </a:p>
      </dsp:txBody>
      <dsp:txXfrm>
        <a:off x="49690" y="56965"/>
        <a:ext cx="4514292" cy="918520"/>
      </dsp:txXfrm>
    </dsp:sp>
    <dsp:sp modelId="{0FA8D6B4-C8E5-476E-8581-02B6961083E1}">
      <dsp:nvSpPr>
        <dsp:cNvPr id="0" name=""/>
        <dsp:cNvSpPr/>
      </dsp:nvSpPr>
      <dsp:spPr>
        <a:xfrm>
          <a:off x="0" y="1068375"/>
          <a:ext cx="4613672" cy="1017900"/>
        </a:xfrm>
        <a:prstGeom prst="roundRect">
          <a:avLst/>
        </a:prstGeom>
        <a:solidFill>
          <a:schemeClr val="accent2">
            <a:hueOff val="-2587972"/>
            <a:satOff val="11465"/>
            <a:lumOff val="-421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In Step-2, we convert the every frame captured by the webcam to hsv(hue saturation value). </a:t>
          </a:r>
        </a:p>
      </dsp:txBody>
      <dsp:txXfrm>
        <a:off x="49690" y="1118065"/>
        <a:ext cx="4514292" cy="918520"/>
      </dsp:txXfrm>
    </dsp:sp>
    <dsp:sp modelId="{11739886-2967-4929-8D54-8902617A5BCD}">
      <dsp:nvSpPr>
        <dsp:cNvPr id="0" name=""/>
        <dsp:cNvSpPr/>
      </dsp:nvSpPr>
      <dsp:spPr>
        <a:xfrm>
          <a:off x="0" y="2129475"/>
          <a:ext cx="4613672" cy="1017900"/>
        </a:xfrm>
        <a:prstGeom prst="roundRect">
          <a:avLst/>
        </a:prstGeom>
        <a:solidFill>
          <a:schemeClr val="accent2">
            <a:hueOff val="-5175944"/>
            <a:satOff val="22930"/>
            <a:lumOff val="-843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We also make a window called “color adjustment”, and create some trackbars of certain range.</a:t>
          </a:r>
        </a:p>
      </dsp:txBody>
      <dsp:txXfrm>
        <a:off x="49690" y="2179165"/>
        <a:ext cx="4514292" cy="918520"/>
      </dsp:txXfrm>
    </dsp:sp>
    <dsp:sp modelId="{15295504-DC29-4F8B-8BA0-9AF12D91C004}">
      <dsp:nvSpPr>
        <dsp:cNvPr id="0" name=""/>
        <dsp:cNvSpPr/>
      </dsp:nvSpPr>
      <dsp:spPr>
        <a:xfrm>
          <a:off x="0" y="3190575"/>
          <a:ext cx="4613672" cy="1017900"/>
        </a:xfrm>
        <a:prstGeom prst="roundRect">
          <a:avLst/>
        </a:prstGeom>
        <a:solidFill>
          <a:schemeClr val="accent2">
            <a:hueOff val="-7763915"/>
            <a:satOff val="34394"/>
            <a:lumOff val="-1264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In step-3, we get the values from the trackbar and pass them to array and assign to lower_bound and upper_bound variables.</a:t>
          </a:r>
        </a:p>
      </dsp:txBody>
      <dsp:txXfrm>
        <a:off x="49690" y="3240265"/>
        <a:ext cx="4514292" cy="918520"/>
      </dsp:txXfrm>
    </dsp:sp>
    <dsp:sp modelId="{7AA8E928-8754-4535-8E29-42F81CB47292}">
      <dsp:nvSpPr>
        <dsp:cNvPr id="0" name=""/>
        <dsp:cNvSpPr/>
      </dsp:nvSpPr>
      <dsp:spPr>
        <a:xfrm>
          <a:off x="0" y="4251675"/>
          <a:ext cx="4613672" cy="1017900"/>
        </a:xfrm>
        <a:prstGeom prst="roundRect">
          <a:avLst/>
        </a:prstGeom>
        <a:solidFill>
          <a:schemeClr val="accent2">
            <a:hueOff val="-10351888"/>
            <a:satOff val="45859"/>
            <a:lumOff val="-1686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In step-4,we create a mask for the hsv values of the video capture with the lower and upper bound color values range and filter using bitwise_and function.</a:t>
          </a:r>
        </a:p>
      </dsp:txBody>
      <dsp:txXfrm>
        <a:off x="49690" y="4301365"/>
        <a:ext cx="4514292" cy="9185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02A87E-FDBC-4481-8E86-35FC0F2F1E5C}">
      <dsp:nvSpPr>
        <dsp:cNvPr id="0" name=""/>
        <dsp:cNvSpPr/>
      </dsp:nvSpPr>
      <dsp:spPr>
        <a:xfrm>
          <a:off x="0" y="23176"/>
          <a:ext cx="4613672" cy="10069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In Step 5, we Invert the pixel value of the captured image or video and then improve the output by using mask and thresholding.</a:t>
          </a:r>
        </a:p>
      </dsp:txBody>
      <dsp:txXfrm>
        <a:off x="49154" y="72330"/>
        <a:ext cx="4515364" cy="908623"/>
      </dsp:txXfrm>
    </dsp:sp>
    <dsp:sp modelId="{0FA8D6B4-C8E5-476E-8581-02B6961083E1}">
      <dsp:nvSpPr>
        <dsp:cNvPr id="0" name=""/>
        <dsp:cNvSpPr/>
      </dsp:nvSpPr>
      <dsp:spPr>
        <a:xfrm>
          <a:off x="0" y="1079068"/>
          <a:ext cx="4613672" cy="1006931"/>
        </a:xfrm>
        <a:prstGeom prst="roundRect">
          <a:avLst/>
        </a:prstGeom>
        <a:solidFill>
          <a:schemeClr val="accent2">
            <a:hueOff val="-2587972"/>
            <a:satOff val="11465"/>
            <a:lumOff val="-421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In Step 6, We find the contour of a particular </a:t>
          </a:r>
          <a:r>
            <a:rPr lang="en-US" sz="1700" kern="1200" dirty="0" err="1"/>
            <a:t>coloured</a:t>
          </a:r>
          <a:r>
            <a:rPr lang="en-US" sz="1700" kern="1200" dirty="0"/>
            <a:t> object.</a:t>
          </a:r>
        </a:p>
      </dsp:txBody>
      <dsp:txXfrm>
        <a:off x="49154" y="1128222"/>
        <a:ext cx="4515364" cy="908623"/>
      </dsp:txXfrm>
    </dsp:sp>
    <dsp:sp modelId="{11739886-2967-4929-8D54-8902617A5BCD}">
      <dsp:nvSpPr>
        <dsp:cNvPr id="0" name=""/>
        <dsp:cNvSpPr/>
      </dsp:nvSpPr>
      <dsp:spPr>
        <a:xfrm>
          <a:off x="0" y="2134959"/>
          <a:ext cx="4613672" cy="1006931"/>
        </a:xfrm>
        <a:prstGeom prst="roundRect">
          <a:avLst/>
        </a:prstGeom>
        <a:solidFill>
          <a:schemeClr val="accent2">
            <a:hueOff val="-5175944"/>
            <a:satOff val="22930"/>
            <a:lumOff val="-843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In Step 7, We locate the Max area contour and draw it on the live feed.</a:t>
          </a:r>
        </a:p>
      </dsp:txBody>
      <dsp:txXfrm>
        <a:off x="49154" y="2184113"/>
        <a:ext cx="4515364" cy="908623"/>
      </dsp:txXfrm>
    </dsp:sp>
    <dsp:sp modelId="{15295504-DC29-4F8B-8BA0-9AF12D91C004}">
      <dsp:nvSpPr>
        <dsp:cNvPr id="0" name=""/>
        <dsp:cNvSpPr/>
      </dsp:nvSpPr>
      <dsp:spPr>
        <a:xfrm>
          <a:off x="0" y="3190850"/>
          <a:ext cx="4613672" cy="1006931"/>
        </a:xfrm>
        <a:prstGeom prst="roundRect">
          <a:avLst/>
        </a:prstGeom>
        <a:solidFill>
          <a:schemeClr val="accent2">
            <a:hueOff val="-7763915"/>
            <a:satOff val="34394"/>
            <a:lumOff val="-1264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In Step 8, we determine Convexity for Counting Values and Use the Cosine Method.</a:t>
          </a:r>
        </a:p>
        <a:p>
          <a:pPr marL="0" lvl="0" indent="0" algn="l" defTabSz="755650">
            <a:lnSpc>
              <a:spcPct val="90000"/>
            </a:lnSpc>
            <a:spcBef>
              <a:spcPct val="0"/>
            </a:spcBef>
            <a:spcAft>
              <a:spcPct val="35000"/>
            </a:spcAft>
            <a:buNone/>
          </a:pPr>
          <a:endParaRPr lang="en-US" sz="1700" kern="1200" dirty="0"/>
        </a:p>
      </dsp:txBody>
      <dsp:txXfrm>
        <a:off x="49154" y="3240004"/>
        <a:ext cx="4515364" cy="908623"/>
      </dsp:txXfrm>
    </dsp:sp>
    <dsp:sp modelId="{7AA8E928-8754-4535-8E29-42F81CB47292}">
      <dsp:nvSpPr>
        <dsp:cNvPr id="0" name=""/>
        <dsp:cNvSpPr/>
      </dsp:nvSpPr>
      <dsp:spPr>
        <a:xfrm>
          <a:off x="0" y="4246741"/>
          <a:ext cx="4613672" cy="1006931"/>
        </a:xfrm>
        <a:prstGeom prst="roundRect">
          <a:avLst/>
        </a:prstGeom>
        <a:solidFill>
          <a:schemeClr val="accent2">
            <a:hueOff val="-10351888"/>
            <a:satOff val="45859"/>
            <a:lumOff val="-1686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In Step 9, We will bind the hand gestures with  keyboard with library </a:t>
          </a:r>
          <a:r>
            <a:rPr lang="en-US" sz="1700" kern="1200" dirty="0" err="1"/>
            <a:t>pyautogui</a:t>
          </a:r>
          <a:r>
            <a:rPr lang="en-US" sz="1700" kern="1200" dirty="0"/>
            <a:t>.</a:t>
          </a:r>
        </a:p>
      </dsp:txBody>
      <dsp:txXfrm>
        <a:off x="49154" y="4295895"/>
        <a:ext cx="4515364" cy="9086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F14608-4170-4CCA-865C-3804811BFCE8}">
      <dsp:nvSpPr>
        <dsp:cNvPr id="0" name=""/>
        <dsp:cNvSpPr/>
      </dsp:nvSpPr>
      <dsp:spPr>
        <a:xfrm>
          <a:off x="0" y="837"/>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7E0864-D108-44D8-8469-D3CBFDBA4ED0}">
      <dsp:nvSpPr>
        <dsp:cNvPr id="0" name=""/>
        <dsp:cNvSpPr/>
      </dsp:nvSpPr>
      <dsp:spPr>
        <a:xfrm>
          <a:off x="0" y="837"/>
          <a:ext cx="8229600" cy="3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import cv2</a:t>
          </a:r>
        </a:p>
      </dsp:txBody>
      <dsp:txXfrm>
        <a:off x="0" y="837"/>
        <a:ext cx="8229600" cy="342816"/>
      </dsp:txXfrm>
    </dsp:sp>
    <dsp:sp modelId="{80BB9129-9316-42DF-A83C-BD76A3275424}">
      <dsp:nvSpPr>
        <dsp:cNvPr id="0" name=""/>
        <dsp:cNvSpPr/>
      </dsp:nvSpPr>
      <dsp:spPr>
        <a:xfrm>
          <a:off x="0" y="343653"/>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E03F95-2C1E-4E0E-A00A-3B63B0D1D4B4}">
      <dsp:nvSpPr>
        <dsp:cNvPr id="0" name=""/>
        <dsp:cNvSpPr/>
      </dsp:nvSpPr>
      <dsp:spPr>
        <a:xfrm>
          <a:off x="0" y="343653"/>
          <a:ext cx="8229600" cy="3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import numpy as np</a:t>
          </a:r>
        </a:p>
      </dsp:txBody>
      <dsp:txXfrm>
        <a:off x="0" y="343653"/>
        <a:ext cx="8229600" cy="342816"/>
      </dsp:txXfrm>
    </dsp:sp>
    <dsp:sp modelId="{1CA5E6C2-7B81-44A7-8A25-EA3C5FC349A5}">
      <dsp:nvSpPr>
        <dsp:cNvPr id="0" name=""/>
        <dsp:cNvSpPr/>
      </dsp:nvSpPr>
      <dsp:spPr>
        <a:xfrm>
          <a:off x="0" y="686469"/>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7358B1-F58F-474C-A38A-D3A030F6C46A}">
      <dsp:nvSpPr>
        <dsp:cNvPr id="0" name=""/>
        <dsp:cNvSpPr/>
      </dsp:nvSpPr>
      <dsp:spPr>
        <a:xfrm>
          <a:off x="0" y="686469"/>
          <a:ext cx="8229600" cy="3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import math</a:t>
          </a:r>
        </a:p>
      </dsp:txBody>
      <dsp:txXfrm>
        <a:off x="0" y="686469"/>
        <a:ext cx="8229600" cy="342816"/>
      </dsp:txXfrm>
    </dsp:sp>
    <dsp:sp modelId="{78D1F635-710D-4865-9A72-77DCD0092A2B}">
      <dsp:nvSpPr>
        <dsp:cNvPr id="0" name=""/>
        <dsp:cNvSpPr/>
      </dsp:nvSpPr>
      <dsp:spPr>
        <a:xfrm>
          <a:off x="0" y="1029286"/>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39ED3B-2365-4094-AFF9-9EE854A76C80}">
      <dsp:nvSpPr>
        <dsp:cNvPr id="0" name=""/>
        <dsp:cNvSpPr/>
      </dsp:nvSpPr>
      <dsp:spPr>
        <a:xfrm>
          <a:off x="0" y="1029286"/>
          <a:ext cx="8229600" cy="3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import pyautogui as p</a:t>
          </a:r>
        </a:p>
      </dsp:txBody>
      <dsp:txXfrm>
        <a:off x="0" y="1029286"/>
        <a:ext cx="8229600" cy="342816"/>
      </dsp:txXfrm>
    </dsp:sp>
    <dsp:sp modelId="{8723DBB1-C6B7-46ED-9C9B-54FADC346FCB}">
      <dsp:nvSpPr>
        <dsp:cNvPr id="0" name=""/>
        <dsp:cNvSpPr/>
      </dsp:nvSpPr>
      <dsp:spPr>
        <a:xfrm>
          <a:off x="0" y="1372102"/>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8F7A28-A791-4B82-A151-68CD253BC12D}">
      <dsp:nvSpPr>
        <dsp:cNvPr id="0" name=""/>
        <dsp:cNvSpPr/>
      </dsp:nvSpPr>
      <dsp:spPr>
        <a:xfrm>
          <a:off x="0" y="1372102"/>
          <a:ext cx="8229600" cy="3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import time as t</a:t>
          </a:r>
        </a:p>
      </dsp:txBody>
      <dsp:txXfrm>
        <a:off x="0" y="1372102"/>
        <a:ext cx="8229600" cy="342816"/>
      </dsp:txXfrm>
    </dsp:sp>
    <dsp:sp modelId="{9071DADC-234E-487E-82B4-D585C6C6C29F}">
      <dsp:nvSpPr>
        <dsp:cNvPr id="0" name=""/>
        <dsp:cNvSpPr/>
      </dsp:nvSpPr>
      <dsp:spPr>
        <a:xfrm>
          <a:off x="0" y="1714918"/>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99D1F3-8B51-46AE-9DA3-B7D139782362}">
      <dsp:nvSpPr>
        <dsp:cNvPr id="0" name=""/>
        <dsp:cNvSpPr/>
      </dsp:nvSpPr>
      <dsp:spPr>
        <a:xfrm>
          <a:off x="0" y="1714918"/>
          <a:ext cx="8229600" cy="3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cap = cv2.VideoCapture(0, cv2.CAP_DSHOW)    #for capturing camera</a:t>
          </a:r>
        </a:p>
      </dsp:txBody>
      <dsp:txXfrm>
        <a:off x="0" y="1714918"/>
        <a:ext cx="8229600" cy="342816"/>
      </dsp:txXfrm>
    </dsp:sp>
    <dsp:sp modelId="{971987E7-D0A0-492F-B5C4-E352757718AF}">
      <dsp:nvSpPr>
        <dsp:cNvPr id="0" name=""/>
        <dsp:cNvSpPr/>
      </dsp:nvSpPr>
      <dsp:spPr>
        <a:xfrm>
          <a:off x="0" y="2057734"/>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1B9983-C9BD-44DF-A41F-A6EAA26D02F5}">
      <dsp:nvSpPr>
        <dsp:cNvPr id="0" name=""/>
        <dsp:cNvSpPr/>
      </dsp:nvSpPr>
      <dsp:spPr>
        <a:xfrm>
          <a:off x="0" y="2057734"/>
          <a:ext cx="8229600" cy="3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#the 0 detect the camera of the device if you have multiple camera u can change that value with respect to their device number.</a:t>
          </a:r>
        </a:p>
      </dsp:txBody>
      <dsp:txXfrm>
        <a:off x="0" y="2057734"/>
        <a:ext cx="8229600" cy="342816"/>
      </dsp:txXfrm>
    </dsp:sp>
    <dsp:sp modelId="{8FBB306B-812F-4576-9BC1-B660075206E9}">
      <dsp:nvSpPr>
        <dsp:cNvPr id="0" name=""/>
        <dsp:cNvSpPr/>
      </dsp:nvSpPr>
      <dsp:spPr>
        <a:xfrm>
          <a:off x="0" y="2400551"/>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CA4B53-C382-4533-BF4F-BFD3C96EC872}">
      <dsp:nvSpPr>
        <dsp:cNvPr id="0" name=""/>
        <dsp:cNvSpPr/>
      </dsp:nvSpPr>
      <dsp:spPr>
        <a:xfrm>
          <a:off x="0" y="2400551"/>
          <a:ext cx="8229600" cy="3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def nothing(x):</a:t>
          </a:r>
        </a:p>
      </dsp:txBody>
      <dsp:txXfrm>
        <a:off x="0" y="2400551"/>
        <a:ext cx="8229600" cy="342816"/>
      </dsp:txXfrm>
    </dsp:sp>
    <dsp:sp modelId="{01322B16-F69D-445B-A393-7DD1A78FC007}">
      <dsp:nvSpPr>
        <dsp:cNvPr id="0" name=""/>
        <dsp:cNvSpPr/>
      </dsp:nvSpPr>
      <dsp:spPr>
        <a:xfrm>
          <a:off x="0" y="2743367"/>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B74912-D7CD-40BD-AF33-9CD4DED30018}">
      <dsp:nvSpPr>
        <dsp:cNvPr id="0" name=""/>
        <dsp:cNvSpPr/>
      </dsp:nvSpPr>
      <dsp:spPr>
        <a:xfrm>
          <a:off x="0" y="2743367"/>
          <a:ext cx="8229600" cy="3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pass</a:t>
          </a:r>
        </a:p>
      </dsp:txBody>
      <dsp:txXfrm>
        <a:off x="0" y="2743367"/>
        <a:ext cx="8229600" cy="342816"/>
      </dsp:txXfrm>
    </dsp:sp>
    <dsp:sp modelId="{2F490A9A-D179-4981-A145-9DE420900E14}">
      <dsp:nvSpPr>
        <dsp:cNvPr id="0" name=""/>
        <dsp:cNvSpPr/>
      </dsp:nvSpPr>
      <dsp:spPr>
        <a:xfrm>
          <a:off x="0" y="3086183"/>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A25E49-4282-40E9-BE64-6B6CE48F3914}">
      <dsp:nvSpPr>
        <dsp:cNvPr id="0" name=""/>
        <dsp:cNvSpPr/>
      </dsp:nvSpPr>
      <dsp:spPr>
        <a:xfrm>
          <a:off x="0" y="3086183"/>
          <a:ext cx="8229600" cy="3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 window name</a:t>
          </a:r>
        </a:p>
      </dsp:txBody>
      <dsp:txXfrm>
        <a:off x="0" y="3086183"/>
        <a:ext cx="8229600" cy="342816"/>
      </dsp:txXfrm>
    </dsp:sp>
    <dsp:sp modelId="{7EC83FF4-CA14-4B68-A972-7E903B9349D7}">
      <dsp:nvSpPr>
        <dsp:cNvPr id="0" name=""/>
        <dsp:cNvSpPr/>
      </dsp:nvSpPr>
      <dsp:spPr>
        <a:xfrm>
          <a:off x="0" y="3429000"/>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0C62B2-815B-4C12-850A-90DA7C0B5E74}">
      <dsp:nvSpPr>
        <dsp:cNvPr id="0" name=""/>
        <dsp:cNvSpPr/>
      </dsp:nvSpPr>
      <dsp:spPr>
        <a:xfrm>
          <a:off x="0" y="3429000"/>
          <a:ext cx="8229600" cy="3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cv2.namedWindow("Color Adjustments", cv2.WINDOW_NORMAL)</a:t>
          </a:r>
        </a:p>
      </dsp:txBody>
      <dsp:txXfrm>
        <a:off x="0" y="3429000"/>
        <a:ext cx="8229600" cy="342816"/>
      </dsp:txXfrm>
    </dsp:sp>
    <dsp:sp modelId="{32A80669-A922-41E0-835F-336493B9DE51}">
      <dsp:nvSpPr>
        <dsp:cNvPr id="0" name=""/>
        <dsp:cNvSpPr/>
      </dsp:nvSpPr>
      <dsp:spPr>
        <a:xfrm>
          <a:off x="0" y="3771816"/>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C2362D-4A25-41B9-B505-A4691FEDA812}">
      <dsp:nvSpPr>
        <dsp:cNvPr id="0" name=""/>
        <dsp:cNvSpPr/>
      </dsp:nvSpPr>
      <dsp:spPr>
        <a:xfrm>
          <a:off x="0" y="3771816"/>
          <a:ext cx="8229600" cy="3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cv2.resizeWindow("Color Adjustments", (300, 300))</a:t>
          </a:r>
        </a:p>
      </dsp:txBody>
      <dsp:txXfrm>
        <a:off x="0" y="3771816"/>
        <a:ext cx="8229600" cy="342816"/>
      </dsp:txXfrm>
    </dsp:sp>
    <dsp:sp modelId="{B6ED58C1-F3D1-4FAF-BF2F-8B2C5B0F3F7B}">
      <dsp:nvSpPr>
        <dsp:cNvPr id="0" name=""/>
        <dsp:cNvSpPr/>
      </dsp:nvSpPr>
      <dsp:spPr>
        <a:xfrm>
          <a:off x="0" y="4114632"/>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79DAFD-5CC6-4663-BDFC-32BF8EFB1A8D}">
      <dsp:nvSpPr>
        <dsp:cNvPr id="0" name=""/>
        <dsp:cNvSpPr/>
      </dsp:nvSpPr>
      <dsp:spPr>
        <a:xfrm>
          <a:off x="0" y="4114632"/>
          <a:ext cx="8229600" cy="3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cv2.createTrackbar("Thresh", "Color Adjustments", 0, 255, nothing)</a:t>
          </a:r>
        </a:p>
      </dsp:txBody>
      <dsp:txXfrm>
        <a:off x="0" y="4114632"/>
        <a:ext cx="8229600" cy="342816"/>
      </dsp:txXfrm>
    </dsp:sp>
    <dsp:sp modelId="{50258DD1-B891-43D0-A4C0-DCCA64D4C56A}">
      <dsp:nvSpPr>
        <dsp:cNvPr id="0" name=""/>
        <dsp:cNvSpPr/>
      </dsp:nvSpPr>
      <dsp:spPr>
        <a:xfrm>
          <a:off x="0" y="4457448"/>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69199A-C4D1-4A91-91EE-8B27336DCE4A}">
      <dsp:nvSpPr>
        <dsp:cNvPr id="0" name=""/>
        <dsp:cNvSpPr/>
      </dsp:nvSpPr>
      <dsp:spPr>
        <a:xfrm>
          <a:off x="0" y="4457448"/>
          <a:ext cx="8229600" cy="3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 COlor Detection Track</a:t>
          </a:r>
        </a:p>
      </dsp:txBody>
      <dsp:txXfrm>
        <a:off x="0" y="4457448"/>
        <a:ext cx="8229600" cy="342816"/>
      </dsp:txXfrm>
    </dsp:sp>
    <dsp:sp modelId="{7513047B-68CC-4E33-A624-2EC9060E9EF3}">
      <dsp:nvSpPr>
        <dsp:cNvPr id="0" name=""/>
        <dsp:cNvSpPr/>
      </dsp:nvSpPr>
      <dsp:spPr>
        <a:xfrm>
          <a:off x="0" y="4800265"/>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EB7E1C-D70E-4031-9845-BC01826EBA35}">
      <dsp:nvSpPr>
        <dsp:cNvPr id="0" name=""/>
        <dsp:cNvSpPr/>
      </dsp:nvSpPr>
      <dsp:spPr>
        <a:xfrm>
          <a:off x="0" y="4800265"/>
          <a:ext cx="8229600" cy="3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cv2.createTrackbar("Lower_H", "Color Adjustments", 0, 255, nothing)</a:t>
          </a:r>
        </a:p>
      </dsp:txBody>
      <dsp:txXfrm>
        <a:off x="0" y="4800265"/>
        <a:ext cx="8229600" cy="342816"/>
      </dsp:txXfrm>
    </dsp:sp>
    <dsp:sp modelId="{A925D7B0-76B8-47C3-8F09-50156577A45A}">
      <dsp:nvSpPr>
        <dsp:cNvPr id="0" name=""/>
        <dsp:cNvSpPr/>
      </dsp:nvSpPr>
      <dsp:spPr>
        <a:xfrm>
          <a:off x="0" y="5143081"/>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D3AA3D-C6FD-4973-9DF2-BA395DBB7382}">
      <dsp:nvSpPr>
        <dsp:cNvPr id="0" name=""/>
        <dsp:cNvSpPr/>
      </dsp:nvSpPr>
      <dsp:spPr>
        <a:xfrm>
          <a:off x="0" y="5143081"/>
          <a:ext cx="8229600" cy="3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cv2.createTrackbar("Lower_S", "Color Adjustments", 0, 255, nothing)</a:t>
          </a:r>
        </a:p>
      </dsp:txBody>
      <dsp:txXfrm>
        <a:off x="0" y="5143081"/>
        <a:ext cx="8229600" cy="342816"/>
      </dsp:txXfrm>
    </dsp:sp>
    <dsp:sp modelId="{21EC5129-14C9-4D16-9073-2D33C229FEBB}">
      <dsp:nvSpPr>
        <dsp:cNvPr id="0" name=""/>
        <dsp:cNvSpPr/>
      </dsp:nvSpPr>
      <dsp:spPr>
        <a:xfrm>
          <a:off x="0" y="5485897"/>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425817-AEA4-4919-A1FD-FE4EBAD57AF3}">
      <dsp:nvSpPr>
        <dsp:cNvPr id="0" name=""/>
        <dsp:cNvSpPr/>
      </dsp:nvSpPr>
      <dsp:spPr>
        <a:xfrm>
          <a:off x="0" y="5485897"/>
          <a:ext cx="8229600" cy="3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cv2.createTrackbar("Lower_V", "Color Adjustments", 0, 255, nothing)</a:t>
          </a:r>
        </a:p>
      </dsp:txBody>
      <dsp:txXfrm>
        <a:off x="0" y="5485897"/>
        <a:ext cx="8229600" cy="342816"/>
      </dsp:txXfrm>
    </dsp:sp>
    <dsp:sp modelId="{2E409E31-B881-4192-95BC-C2E46B89EE19}">
      <dsp:nvSpPr>
        <dsp:cNvPr id="0" name=""/>
        <dsp:cNvSpPr/>
      </dsp:nvSpPr>
      <dsp:spPr>
        <a:xfrm>
          <a:off x="0" y="5828713"/>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2E31A8-8E11-4FE1-B6AA-D5629B622296}">
      <dsp:nvSpPr>
        <dsp:cNvPr id="0" name=""/>
        <dsp:cNvSpPr/>
      </dsp:nvSpPr>
      <dsp:spPr>
        <a:xfrm>
          <a:off x="0" y="5828713"/>
          <a:ext cx="8229600" cy="3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cv2.createTrackbar("Upper_H", "Color Adjustments", 255, 255, nothing)</a:t>
          </a:r>
        </a:p>
      </dsp:txBody>
      <dsp:txXfrm>
        <a:off x="0" y="5828713"/>
        <a:ext cx="8229600" cy="342816"/>
      </dsp:txXfrm>
    </dsp:sp>
    <dsp:sp modelId="{1FACB4A7-5BB8-4830-B4A8-B7B48AE8D29F}">
      <dsp:nvSpPr>
        <dsp:cNvPr id="0" name=""/>
        <dsp:cNvSpPr/>
      </dsp:nvSpPr>
      <dsp:spPr>
        <a:xfrm>
          <a:off x="0" y="6171530"/>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8FEDAB-BE97-4535-A7B6-6F6C14E4E7C2}">
      <dsp:nvSpPr>
        <dsp:cNvPr id="0" name=""/>
        <dsp:cNvSpPr/>
      </dsp:nvSpPr>
      <dsp:spPr>
        <a:xfrm>
          <a:off x="0" y="6171530"/>
          <a:ext cx="8229600" cy="3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cv2.createTrackbar("Upper_S", "Color Adjustments", 255, 255, nothing)</a:t>
          </a:r>
        </a:p>
      </dsp:txBody>
      <dsp:txXfrm>
        <a:off x="0" y="6171530"/>
        <a:ext cx="8229600" cy="342816"/>
      </dsp:txXfrm>
    </dsp:sp>
    <dsp:sp modelId="{3F4ACF5C-FE7A-4150-86AC-2C019508AD6F}">
      <dsp:nvSpPr>
        <dsp:cNvPr id="0" name=""/>
        <dsp:cNvSpPr/>
      </dsp:nvSpPr>
      <dsp:spPr>
        <a:xfrm>
          <a:off x="0" y="6514346"/>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42D6CB-3BAC-444C-AE96-71CB0F11177C}">
      <dsp:nvSpPr>
        <dsp:cNvPr id="0" name=""/>
        <dsp:cNvSpPr/>
      </dsp:nvSpPr>
      <dsp:spPr>
        <a:xfrm>
          <a:off x="0" y="6514346"/>
          <a:ext cx="8229600" cy="3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cv2.createTrackbar("Upper_V", "Color Adjustments", 255, 255, nothing)</a:t>
          </a:r>
        </a:p>
      </dsp:txBody>
      <dsp:txXfrm>
        <a:off x="0" y="6514346"/>
        <a:ext cx="8229600" cy="3428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1DA7F0-F6D1-4D67-8FE6-F6C9C4F7103C}">
      <dsp:nvSpPr>
        <dsp:cNvPr id="0" name=""/>
        <dsp:cNvSpPr/>
      </dsp:nvSpPr>
      <dsp:spPr>
        <a:xfrm>
          <a:off x="0" y="1208"/>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09A185-B349-4A02-97EE-45C8AEABA09D}">
      <dsp:nvSpPr>
        <dsp:cNvPr id="0" name=""/>
        <dsp:cNvSpPr/>
      </dsp:nvSpPr>
      <dsp:spPr>
        <a:xfrm>
          <a:off x="0" y="1208"/>
          <a:ext cx="8229600" cy="347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while True:</a:t>
          </a:r>
        </a:p>
      </dsp:txBody>
      <dsp:txXfrm>
        <a:off x="0" y="1208"/>
        <a:ext cx="8229600" cy="347101"/>
      </dsp:txXfrm>
    </dsp:sp>
    <dsp:sp modelId="{2228AD8F-BDA1-49CA-862C-CC4364890B14}">
      <dsp:nvSpPr>
        <dsp:cNvPr id="0" name=""/>
        <dsp:cNvSpPr/>
      </dsp:nvSpPr>
      <dsp:spPr>
        <a:xfrm>
          <a:off x="0" y="348309"/>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44FF84-4674-487C-A9E2-26A3C7485737}">
      <dsp:nvSpPr>
        <dsp:cNvPr id="0" name=""/>
        <dsp:cNvSpPr/>
      </dsp:nvSpPr>
      <dsp:spPr>
        <a:xfrm>
          <a:off x="0" y="348309"/>
          <a:ext cx="8229600" cy="347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_, frame = cap.read()</a:t>
          </a:r>
        </a:p>
      </dsp:txBody>
      <dsp:txXfrm>
        <a:off x="0" y="348309"/>
        <a:ext cx="8229600" cy="347101"/>
      </dsp:txXfrm>
    </dsp:sp>
    <dsp:sp modelId="{093D4582-AC01-46CE-96A3-FEAEF34EAA12}">
      <dsp:nvSpPr>
        <dsp:cNvPr id="0" name=""/>
        <dsp:cNvSpPr/>
      </dsp:nvSpPr>
      <dsp:spPr>
        <a:xfrm>
          <a:off x="0" y="695411"/>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A8514D-BE13-4BA4-A071-1466A6D216A5}">
      <dsp:nvSpPr>
        <dsp:cNvPr id="0" name=""/>
        <dsp:cNvSpPr/>
      </dsp:nvSpPr>
      <dsp:spPr>
        <a:xfrm>
          <a:off x="0" y="695411"/>
          <a:ext cx="8229600" cy="347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frame = cv2.flip(frame, 2)</a:t>
          </a:r>
        </a:p>
      </dsp:txBody>
      <dsp:txXfrm>
        <a:off x="0" y="695411"/>
        <a:ext cx="8229600" cy="347101"/>
      </dsp:txXfrm>
    </dsp:sp>
    <dsp:sp modelId="{FB97B31F-9B6C-47B4-98FA-9405F5B2A7B3}">
      <dsp:nvSpPr>
        <dsp:cNvPr id="0" name=""/>
        <dsp:cNvSpPr/>
      </dsp:nvSpPr>
      <dsp:spPr>
        <a:xfrm>
          <a:off x="0" y="1042513"/>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154313-9E5F-4EE8-91C9-039499DC12BD}">
      <dsp:nvSpPr>
        <dsp:cNvPr id="0" name=""/>
        <dsp:cNvSpPr/>
      </dsp:nvSpPr>
      <dsp:spPr>
        <a:xfrm>
          <a:off x="0" y="1042513"/>
          <a:ext cx="8229600" cy="347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frame = cv2.resize(frame, (600, 500))</a:t>
          </a:r>
        </a:p>
      </dsp:txBody>
      <dsp:txXfrm>
        <a:off x="0" y="1042513"/>
        <a:ext cx="8229600" cy="347101"/>
      </dsp:txXfrm>
    </dsp:sp>
    <dsp:sp modelId="{DDC12353-C1B5-4995-B0D1-6F6C966C27CF}">
      <dsp:nvSpPr>
        <dsp:cNvPr id="0" name=""/>
        <dsp:cNvSpPr/>
      </dsp:nvSpPr>
      <dsp:spPr>
        <a:xfrm>
          <a:off x="0" y="1389615"/>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944F4E-B887-470E-806A-549E0C271095}">
      <dsp:nvSpPr>
        <dsp:cNvPr id="0" name=""/>
        <dsp:cNvSpPr/>
      </dsp:nvSpPr>
      <dsp:spPr>
        <a:xfrm>
          <a:off x="0" y="1389615"/>
          <a:ext cx="8229600" cy="347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 Get hand data from the rectangle sub window</a:t>
          </a:r>
        </a:p>
      </dsp:txBody>
      <dsp:txXfrm>
        <a:off x="0" y="1389615"/>
        <a:ext cx="8229600" cy="347101"/>
      </dsp:txXfrm>
    </dsp:sp>
    <dsp:sp modelId="{57747820-889B-4D46-98F4-A094133594B0}">
      <dsp:nvSpPr>
        <dsp:cNvPr id="0" name=""/>
        <dsp:cNvSpPr/>
      </dsp:nvSpPr>
      <dsp:spPr>
        <a:xfrm>
          <a:off x="0" y="1736717"/>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BCD7CF-9D56-45BB-B9FD-51C59AB39EE0}">
      <dsp:nvSpPr>
        <dsp:cNvPr id="0" name=""/>
        <dsp:cNvSpPr/>
      </dsp:nvSpPr>
      <dsp:spPr>
        <a:xfrm>
          <a:off x="0" y="1736717"/>
          <a:ext cx="8229600" cy="347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cv2.rectangle(frame, (0, 1), (300, 500), (255, 0, 0), 0)</a:t>
          </a:r>
        </a:p>
      </dsp:txBody>
      <dsp:txXfrm>
        <a:off x="0" y="1736717"/>
        <a:ext cx="8229600" cy="347101"/>
      </dsp:txXfrm>
    </dsp:sp>
    <dsp:sp modelId="{8256ED08-AC90-40B9-AF98-29AEF9B979B5}">
      <dsp:nvSpPr>
        <dsp:cNvPr id="0" name=""/>
        <dsp:cNvSpPr/>
      </dsp:nvSpPr>
      <dsp:spPr>
        <a:xfrm>
          <a:off x="0" y="2083819"/>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108DDA-EB94-4B8E-8DCF-28BCBF5EC205}">
      <dsp:nvSpPr>
        <dsp:cNvPr id="0" name=""/>
        <dsp:cNvSpPr/>
      </dsp:nvSpPr>
      <dsp:spPr>
        <a:xfrm>
          <a:off x="0" y="2083819"/>
          <a:ext cx="8229600" cy="347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crop_image = frame[1:500, 0:300]</a:t>
          </a:r>
        </a:p>
      </dsp:txBody>
      <dsp:txXfrm>
        <a:off x="0" y="2083819"/>
        <a:ext cx="8229600" cy="347101"/>
      </dsp:txXfrm>
    </dsp:sp>
    <dsp:sp modelId="{5FD6BAFA-D4CA-4BFC-994D-C0FE65044E00}">
      <dsp:nvSpPr>
        <dsp:cNvPr id="0" name=""/>
        <dsp:cNvSpPr/>
      </dsp:nvSpPr>
      <dsp:spPr>
        <a:xfrm>
          <a:off x="0" y="2430921"/>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A19FB5-C855-4BCA-9F05-55006872AFC5}">
      <dsp:nvSpPr>
        <dsp:cNvPr id="0" name=""/>
        <dsp:cNvSpPr/>
      </dsp:nvSpPr>
      <dsp:spPr>
        <a:xfrm>
          <a:off x="0" y="2430921"/>
          <a:ext cx="8229600" cy="347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 Step -2</a:t>
          </a:r>
        </a:p>
      </dsp:txBody>
      <dsp:txXfrm>
        <a:off x="0" y="2430921"/>
        <a:ext cx="8229600" cy="347101"/>
      </dsp:txXfrm>
    </dsp:sp>
    <dsp:sp modelId="{2A37BD28-8075-42DA-9EEA-8F940EE5D2AB}">
      <dsp:nvSpPr>
        <dsp:cNvPr id="0" name=""/>
        <dsp:cNvSpPr/>
      </dsp:nvSpPr>
      <dsp:spPr>
        <a:xfrm>
          <a:off x="0" y="2778023"/>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90FFD8-32C1-4504-A0F6-FA569394CF42}">
      <dsp:nvSpPr>
        <dsp:cNvPr id="0" name=""/>
        <dsp:cNvSpPr/>
      </dsp:nvSpPr>
      <dsp:spPr>
        <a:xfrm>
          <a:off x="0" y="2778023"/>
          <a:ext cx="8229600" cy="347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hsv = cv2.cvtColor(crop_image, cv2.COLOR_BGR2HSV)</a:t>
          </a:r>
        </a:p>
      </dsp:txBody>
      <dsp:txXfrm>
        <a:off x="0" y="2778023"/>
        <a:ext cx="8229600" cy="347101"/>
      </dsp:txXfrm>
    </dsp:sp>
    <dsp:sp modelId="{AC11B220-1F8B-4196-95C5-B2525745E527}">
      <dsp:nvSpPr>
        <dsp:cNvPr id="0" name=""/>
        <dsp:cNvSpPr/>
      </dsp:nvSpPr>
      <dsp:spPr>
        <a:xfrm>
          <a:off x="0" y="3125125"/>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5D962F-642B-4684-A6E9-FD9438255638}">
      <dsp:nvSpPr>
        <dsp:cNvPr id="0" name=""/>
        <dsp:cNvSpPr/>
      </dsp:nvSpPr>
      <dsp:spPr>
        <a:xfrm>
          <a:off x="0" y="3125125"/>
          <a:ext cx="8229600" cy="347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 detecting hand</a:t>
          </a:r>
        </a:p>
      </dsp:txBody>
      <dsp:txXfrm>
        <a:off x="0" y="3125125"/>
        <a:ext cx="8229600" cy="347101"/>
      </dsp:txXfrm>
    </dsp:sp>
    <dsp:sp modelId="{B5EE3816-2260-42C4-8AE5-8F843262863B}">
      <dsp:nvSpPr>
        <dsp:cNvPr id="0" name=""/>
        <dsp:cNvSpPr/>
      </dsp:nvSpPr>
      <dsp:spPr>
        <a:xfrm>
          <a:off x="0" y="3472226"/>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517D24-DBA3-4A4C-A413-AEFF224F2C8C}">
      <dsp:nvSpPr>
        <dsp:cNvPr id="0" name=""/>
        <dsp:cNvSpPr/>
      </dsp:nvSpPr>
      <dsp:spPr>
        <a:xfrm>
          <a:off x="0" y="3472226"/>
          <a:ext cx="8229600" cy="347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l_h = cv2.getTrackbarPos("Lower_H", "Color Adjustments")</a:t>
          </a:r>
        </a:p>
      </dsp:txBody>
      <dsp:txXfrm>
        <a:off x="0" y="3472226"/>
        <a:ext cx="8229600" cy="347101"/>
      </dsp:txXfrm>
    </dsp:sp>
    <dsp:sp modelId="{789A4280-7956-4686-AF4F-906796DBC90C}">
      <dsp:nvSpPr>
        <dsp:cNvPr id="0" name=""/>
        <dsp:cNvSpPr/>
      </dsp:nvSpPr>
      <dsp:spPr>
        <a:xfrm>
          <a:off x="0" y="3819328"/>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E3BD96-C43E-4D2E-9B9E-8AA3758BB37F}">
      <dsp:nvSpPr>
        <dsp:cNvPr id="0" name=""/>
        <dsp:cNvSpPr/>
      </dsp:nvSpPr>
      <dsp:spPr>
        <a:xfrm>
          <a:off x="0" y="3819328"/>
          <a:ext cx="8229600" cy="347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l_s = cv2.getTrackbarPos("Lower_S", "Color Adjustments")</a:t>
          </a:r>
        </a:p>
      </dsp:txBody>
      <dsp:txXfrm>
        <a:off x="0" y="3819328"/>
        <a:ext cx="8229600" cy="347101"/>
      </dsp:txXfrm>
    </dsp:sp>
    <dsp:sp modelId="{0A96CF99-CCE0-4668-B9D3-C18E06E9980A}">
      <dsp:nvSpPr>
        <dsp:cNvPr id="0" name=""/>
        <dsp:cNvSpPr/>
      </dsp:nvSpPr>
      <dsp:spPr>
        <a:xfrm>
          <a:off x="0" y="4166430"/>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674C08-F1B3-4D64-B71D-45D260D38492}">
      <dsp:nvSpPr>
        <dsp:cNvPr id="0" name=""/>
        <dsp:cNvSpPr/>
      </dsp:nvSpPr>
      <dsp:spPr>
        <a:xfrm>
          <a:off x="0" y="4166430"/>
          <a:ext cx="8229600" cy="347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l_v = cv2.getTrackbarPos("Lower_V", "Color Adjustments")</a:t>
          </a:r>
        </a:p>
      </dsp:txBody>
      <dsp:txXfrm>
        <a:off x="0" y="4166430"/>
        <a:ext cx="8229600" cy="347101"/>
      </dsp:txXfrm>
    </dsp:sp>
    <dsp:sp modelId="{82408973-F4CC-45F1-842C-7B8EA6B260B1}">
      <dsp:nvSpPr>
        <dsp:cNvPr id="0" name=""/>
        <dsp:cNvSpPr/>
      </dsp:nvSpPr>
      <dsp:spPr>
        <a:xfrm>
          <a:off x="0" y="4513532"/>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805CB6-6AB7-4520-A4D0-639194D47DAC}">
      <dsp:nvSpPr>
        <dsp:cNvPr id="0" name=""/>
        <dsp:cNvSpPr/>
      </dsp:nvSpPr>
      <dsp:spPr>
        <a:xfrm>
          <a:off x="0" y="4513532"/>
          <a:ext cx="8229600" cy="347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u_h = cv2.getTrackbarPos("Upper_H", "Color Adjustments")</a:t>
          </a:r>
        </a:p>
      </dsp:txBody>
      <dsp:txXfrm>
        <a:off x="0" y="4513532"/>
        <a:ext cx="8229600" cy="347101"/>
      </dsp:txXfrm>
    </dsp:sp>
    <dsp:sp modelId="{EAD59208-455F-4A0C-915C-B4F15EC525AA}">
      <dsp:nvSpPr>
        <dsp:cNvPr id="0" name=""/>
        <dsp:cNvSpPr/>
      </dsp:nvSpPr>
      <dsp:spPr>
        <a:xfrm>
          <a:off x="0" y="4860634"/>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DAC318-303C-45F2-A2D6-644C84B26C25}">
      <dsp:nvSpPr>
        <dsp:cNvPr id="0" name=""/>
        <dsp:cNvSpPr/>
      </dsp:nvSpPr>
      <dsp:spPr>
        <a:xfrm>
          <a:off x="0" y="4860634"/>
          <a:ext cx="8229600" cy="347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u_s = cv2.getTrackbarPos("Upper_S", "Color Adjustments")</a:t>
          </a:r>
        </a:p>
      </dsp:txBody>
      <dsp:txXfrm>
        <a:off x="0" y="4860634"/>
        <a:ext cx="8229600" cy="347101"/>
      </dsp:txXfrm>
    </dsp:sp>
    <dsp:sp modelId="{97F63B62-F322-413C-80CB-01149C4CC765}">
      <dsp:nvSpPr>
        <dsp:cNvPr id="0" name=""/>
        <dsp:cNvSpPr/>
      </dsp:nvSpPr>
      <dsp:spPr>
        <a:xfrm>
          <a:off x="0" y="5207736"/>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62CF2C-262E-4FB3-88A8-71EA07FE5BB0}">
      <dsp:nvSpPr>
        <dsp:cNvPr id="0" name=""/>
        <dsp:cNvSpPr/>
      </dsp:nvSpPr>
      <dsp:spPr>
        <a:xfrm>
          <a:off x="0" y="5207736"/>
          <a:ext cx="8229600" cy="347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u_v = cv2.getTrackbarPos("Upper_V", "Color Adjustments")</a:t>
          </a:r>
        </a:p>
      </dsp:txBody>
      <dsp:txXfrm>
        <a:off x="0" y="5207736"/>
        <a:ext cx="8229600" cy="347101"/>
      </dsp:txXfrm>
    </dsp:sp>
    <dsp:sp modelId="{B33A9EBD-E550-4CD3-AB1B-A3897FD50982}">
      <dsp:nvSpPr>
        <dsp:cNvPr id="0" name=""/>
        <dsp:cNvSpPr/>
      </dsp:nvSpPr>
      <dsp:spPr>
        <a:xfrm>
          <a:off x="0" y="5554838"/>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D2E67C-9C59-4A72-99A7-248D7265AC5A}">
      <dsp:nvSpPr>
        <dsp:cNvPr id="0" name=""/>
        <dsp:cNvSpPr/>
      </dsp:nvSpPr>
      <dsp:spPr>
        <a:xfrm>
          <a:off x="0" y="5554838"/>
          <a:ext cx="8229600" cy="347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 Step -3</a:t>
          </a:r>
        </a:p>
      </dsp:txBody>
      <dsp:txXfrm>
        <a:off x="0" y="5554838"/>
        <a:ext cx="8229600" cy="347101"/>
      </dsp:txXfrm>
    </dsp:sp>
    <dsp:sp modelId="{E7D62EC9-86D3-49E8-83DA-A9A6CF15C528}">
      <dsp:nvSpPr>
        <dsp:cNvPr id="0" name=""/>
        <dsp:cNvSpPr/>
      </dsp:nvSpPr>
      <dsp:spPr>
        <a:xfrm>
          <a:off x="0" y="5901940"/>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D1A36A-E5CE-448F-AEC1-197F96F95BFA}">
      <dsp:nvSpPr>
        <dsp:cNvPr id="0" name=""/>
        <dsp:cNvSpPr/>
      </dsp:nvSpPr>
      <dsp:spPr>
        <a:xfrm>
          <a:off x="0" y="5901940"/>
          <a:ext cx="8229600" cy="347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lower_bound = np.array([l_h, l_s, l_v])</a:t>
          </a:r>
        </a:p>
      </dsp:txBody>
      <dsp:txXfrm>
        <a:off x="0" y="5901940"/>
        <a:ext cx="8229600" cy="347101"/>
      </dsp:txXfrm>
    </dsp:sp>
    <dsp:sp modelId="{CAB6AD90-44D2-486B-968A-56F075539734}">
      <dsp:nvSpPr>
        <dsp:cNvPr id="0" name=""/>
        <dsp:cNvSpPr/>
      </dsp:nvSpPr>
      <dsp:spPr>
        <a:xfrm>
          <a:off x="0" y="6249042"/>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DD9B54-E63E-4B0E-97A8-1F95E7656744}">
      <dsp:nvSpPr>
        <dsp:cNvPr id="0" name=""/>
        <dsp:cNvSpPr/>
      </dsp:nvSpPr>
      <dsp:spPr>
        <a:xfrm>
          <a:off x="0" y="6249042"/>
          <a:ext cx="8229600" cy="347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upper_bound = np.array([u_h, u_s, u_v])</a:t>
          </a:r>
        </a:p>
      </dsp:txBody>
      <dsp:txXfrm>
        <a:off x="0" y="6249042"/>
        <a:ext cx="8229600" cy="34710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E48C8B-2207-42BA-9B67-D995749DB696}">
      <dsp:nvSpPr>
        <dsp:cNvPr id="0" name=""/>
        <dsp:cNvSpPr/>
      </dsp:nvSpPr>
      <dsp:spPr>
        <a:xfrm>
          <a:off x="0" y="683"/>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57FB01-4099-429B-B9C6-E313EAF82251}">
      <dsp:nvSpPr>
        <dsp:cNvPr id="0" name=""/>
        <dsp:cNvSpPr/>
      </dsp:nvSpPr>
      <dsp:spPr>
        <a:xfrm>
          <a:off x="0" y="683"/>
          <a:ext cx="8229600" cy="279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 Step - 4</a:t>
          </a:r>
        </a:p>
      </dsp:txBody>
      <dsp:txXfrm>
        <a:off x="0" y="683"/>
        <a:ext cx="8229600" cy="279706"/>
      </dsp:txXfrm>
    </dsp:sp>
    <dsp:sp modelId="{1A99872B-6E6D-4C9B-85D5-F678739182F6}">
      <dsp:nvSpPr>
        <dsp:cNvPr id="0" name=""/>
        <dsp:cNvSpPr/>
      </dsp:nvSpPr>
      <dsp:spPr>
        <a:xfrm>
          <a:off x="0" y="280389"/>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1201C-D5DE-487F-B5C1-40215EBADE56}">
      <dsp:nvSpPr>
        <dsp:cNvPr id="0" name=""/>
        <dsp:cNvSpPr/>
      </dsp:nvSpPr>
      <dsp:spPr>
        <a:xfrm>
          <a:off x="0" y="280389"/>
          <a:ext cx="8229600" cy="279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mask = cv2.inRange(hsv, lower_bound, upper_bound)  # Creating Mask</a:t>
          </a:r>
        </a:p>
      </dsp:txBody>
      <dsp:txXfrm>
        <a:off x="0" y="280389"/>
        <a:ext cx="8229600" cy="279706"/>
      </dsp:txXfrm>
    </dsp:sp>
    <dsp:sp modelId="{6799DDD7-CB7A-4997-A48B-00B2706454CE}">
      <dsp:nvSpPr>
        <dsp:cNvPr id="0" name=""/>
        <dsp:cNvSpPr/>
      </dsp:nvSpPr>
      <dsp:spPr>
        <a:xfrm>
          <a:off x="0" y="560096"/>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60BD92-6524-44F1-AAC1-A3E068C69F5E}">
      <dsp:nvSpPr>
        <dsp:cNvPr id="0" name=""/>
        <dsp:cNvSpPr/>
      </dsp:nvSpPr>
      <dsp:spPr>
        <a:xfrm>
          <a:off x="0" y="560096"/>
          <a:ext cx="8229600" cy="279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filtr = cv2.bitwise_and(crop_image, crop_image, mask=mask)</a:t>
          </a:r>
        </a:p>
      </dsp:txBody>
      <dsp:txXfrm>
        <a:off x="0" y="560096"/>
        <a:ext cx="8229600" cy="279706"/>
      </dsp:txXfrm>
    </dsp:sp>
    <dsp:sp modelId="{BC3BAFAB-64DA-4E74-AE02-C80FBE555FE6}">
      <dsp:nvSpPr>
        <dsp:cNvPr id="0" name=""/>
        <dsp:cNvSpPr/>
      </dsp:nvSpPr>
      <dsp:spPr>
        <a:xfrm>
          <a:off x="0" y="839802"/>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A43839-06BA-4983-9895-E0995F912650}">
      <dsp:nvSpPr>
        <dsp:cNvPr id="0" name=""/>
        <dsp:cNvSpPr/>
      </dsp:nvSpPr>
      <dsp:spPr>
        <a:xfrm>
          <a:off x="0" y="839802"/>
          <a:ext cx="8229600" cy="279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 filter mask with image</a:t>
          </a:r>
        </a:p>
      </dsp:txBody>
      <dsp:txXfrm>
        <a:off x="0" y="839802"/>
        <a:ext cx="8229600" cy="279706"/>
      </dsp:txXfrm>
    </dsp:sp>
    <dsp:sp modelId="{4534D483-D2E1-40A7-8887-478BF4576471}">
      <dsp:nvSpPr>
        <dsp:cNvPr id="0" name=""/>
        <dsp:cNvSpPr/>
      </dsp:nvSpPr>
      <dsp:spPr>
        <a:xfrm>
          <a:off x="0" y="1119509"/>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194600-9E24-4441-8B51-8A5CE726A0D0}">
      <dsp:nvSpPr>
        <dsp:cNvPr id="0" name=""/>
        <dsp:cNvSpPr/>
      </dsp:nvSpPr>
      <dsp:spPr>
        <a:xfrm>
          <a:off x="0" y="1119509"/>
          <a:ext cx="8229600" cy="279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filtr = cv2.bitwise_and(crop_image, crop_image, mask=mask)</a:t>
          </a:r>
        </a:p>
      </dsp:txBody>
      <dsp:txXfrm>
        <a:off x="0" y="1119509"/>
        <a:ext cx="8229600" cy="279706"/>
      </dsp:txXfrm>
    </dsp:sp>
    <dsp:sp modelId="{D876734B-408A-4AFF-9158-1A9FC0E19F5A}">
      <dsp:nvSpPr>
        <dsp:cNvPr id="0" name=""/>
        <dsp:cNvSpPr/>
      </dsp:nvSpPr>
      <dsp:spPr>
        <a:xfrm>
          <a:off x="0" y="1399215"/>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EDF231-7008-44BB-B3C9-690B674A8093}">
      <dsp:nvSpPr>
        <dsp:cNvPr id="0" name=""/>
        <dsp:cNvSpPr/>
      </dsp:nvSpPr>
      <dsp:spPr>
        <a:xfrm>
          <a:off x="0" y="1399215"/>
          <a:ext cx="8229600" cy="279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#Step - 5</a:t>
          </a:r>
        </a:p>
      </dsp:txBody>
      <dsp:txXfrm>
        <a:off x="0" y="1399215"/>
        <a:ext cx="8229600" cy="279706"/>
      </dsp:txXfrm>
    </dsp:sp>
    <dsp:sp modelId="{C7825A2F-E9DB-4768-989F-F95A8EDC5872}">
      <dsp:nvSpPr>
        <dsp:cNvPr id="0" name=""/>
        <dsp:cNvSpPr/>
      </dsp:nvSpPr>
      <dsp:spPr>
        <a:xfrm>
          <a:off x="0" y="1678922"/>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C20F99-8DC8-4AB5-B9F8-C0047E24078B}">
      <dsp:nvSpPr>
        <dsp:cNvPr id="0" name=""/>
        <dsp:cNvSpPr/>
      </dsp:nvSpPr>
      <dsp:spPr>
        <a:xfrm>
          <a:off x="0" y="1678922"/>
          <a:ext cx="8229600" cy="279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mask1  = cv2.bitwise_not(mask)</a:t>
          </a:r>
        </a:p>
      </dsp:txBody>
      <dsp:txXfrm>
        <a:off x="0" y="1678922"/>
        <a:ext cx="8229600" cy="279706"/>
      </dsp:txXfrm>
    </dsp:sp>
    <dsp:sp modelId="{11C73988-B725-4333-9228-DAEA5B80C8F9}">
      <dsp:nvSpPr>
        <dsp:cNvPr id="0" name=""/>
        <dsp:cNvSpPr/>
      </dsp:nvSpPr>
      <dsp:spPr>
        <a:xfrm>
          <a:off x="0" y="1958628"/>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145D05-1ADF-4C6F-95BD-3ED2534DDADF}">
      <dsp:nvSpPr>
        <dsp:cNvPr id="0" name=""/>
        <dsp:cNvSpPr/>
      </dsp:nvSpPr>
      <dsp:spPr>
        <a:xfrm>
          <a:off x="0" y="1958628"/>
          <a:ext cx="8229600" cy="279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m_g = cv2.getTrackbarPos("Thresh", "Color Adjustments") #getting track bar value</a:t>
          </a:r>
        </a:p>
      </dsp:txBody>
      <dsp:txXfrm>
        <a:off x="0" y="1958628"/>
        <a:ext cx="8229600" cy="279706"/>
      </dsp:txXfrm>
    </dsp:sp>
    <dsp:sp modelId="{BF9101BB-415A-4D5E-9D99-79C52CCCB449}">
      <dsp:nvSpPr>
        <dsp:cNvPr id="0" name=""/>
        <dsp:cNvSpPr/>
      </dsp:nvSpPr>
      <dsp:spPr>
        <a:xfrm>
          <a:off x="0" y="2238335"/>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C9B935-E3DA-42FA-83DE-441346EFAD67}">
      <dsp:nvSpPr>
        <dsp:cNvPr id="0" name=""/>
        <dsp:cNvSpPr/>
      </dsp:nvSpPr>
      <dsp:spPr>
        <a:xfrm>
          <a:off x="0" y="2238335"/>
          <a:ext cx="8229600" cy="279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ret,thresh = cv2.threshold(mask1,m_g,255,cv2.THRESH_BINARY)</a:t>
          </a:r>
        </a:p>
      </dsp:txBody>
      <dsp:txXfrm>
        <a:off x="0" y="2238335"/>
        <a:ext cx="8229600" cy="279706"/>
      </dsp:txXfrm>
    </dsp:sp>
    <dsp:sp modelId="{E26C21E3-7132-47F1-83A0-A77E4E4930C5}">
      <dsp:nvSpPr>
        <dsp:cNvPr id="0" name=""/>
        <dsp:cNvSpPr/>
      </dsp:nvSpPr>
      <dsp:spPr>
        <a:xfrm>
          <a:off x="0" y="2518041"/>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49768F-B18D-4ED5-B9E8-4A85C04EF6CF}">
      <dsp:nvSpPr>
        <dsp:cNvPr id="0" name=""/>
        <dsp:cNvSpPr/>
      </dsp:nvSpPr>
      <dsp:spPr>
        <a:xfrm>
          <a:off x="0" y="2518041"/>
          <a:ext cx="8229600" cy="279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dilata = cv2.dilate(thresh,(3,3),iterations = 6)</a:t>
          </a:r>
        </a:p>
      </dsp:txBody>
      <dsp:txXfrm>
        <a:off x="0" y="2518041"/>
        <a:ext cx="8229600" cy="279706"/>
      </dsp:txXfrm>
    </dsp:sp>
    <dsp:sp modelId="{A5ECC324-1FE8-4565-BCCE-42577912BAB1}">
      <dsp:nvSpPr>
        <dsp:cNvPr id="0" name=""/>
        <dsp:cNvSpPr/>
      </dsp:nvSpPr>
      <dsp:spPr>
        <a:xfrm>
          <a:off x="0" y="2797747"/>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784E13-2FD5-449B-92B0-B40762025545}">
      <dsp:nvSpPr>
        <dsp:cNvPr id="0" name=""/>
        <dsp:cNvSpPr/>
      </dsp:nvSpPr>
      <dsp:spPr>
        <a:xfrm>
          <a:off x="0" y="2797748"/>
          <a:ext cx="8229600" cy="279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#Step -6</a:t>
          </a:r>
        </a:p>
      </dsp:txBody>
      <dsp:txXfrm>
        <a:off x="0" y="2797748"/>
        <a:ext cx="8229600" cy="279706"/>
      </dsp:txXfrm>
    </dsp:sp>
    <dsp:sp modelId="{BF2BB642-C71E-41D3-B1B9-77FDFA6E10ED}">
      <dsp:nvSpPr>
        <dsp:cNvPr id="0" name=""/>
        <dsp:cNvSpPr/>
      </dsp:nvSpPr>
      <dsp:spPr>
        <a:xfrm>
          <a:off x="0" y="3077454"/>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BEA867-B01A-4912-A88C-80B6A21B6134}">
      <dsp:nvSpPr>
        <dsp:cNvPr id="0" name=""/>
        <dsp:cNvSpPr/>
      </dsp:nvSpPr>
      <dsp:spPr>
        <a:xfrm>
          <a:off x="0" y="3077454"/>
          <a:ext cx="8229600" cy="279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#findcontour(img,contour_retrival_mode,method)</a:t>
          </a:r>
        </a:p>
      </dsp:txBody>
      <dsp:txXfrm>
        <a:off x="0" y="3077454"/>
        <a:ext cx="8229600" cy="279706"/>
      </dsp:txXfrm>
    </dsp:sp>
    <dsp:sp modelId="{A8713C72-4EC2-4DD7-8B95-5D31D0E80F73}">
      <dsp:nvSpPr>
        <dsp:cNvPr id="0" name=""/>
        <dsp:cNvSpPr/>
      </dsp:nvSpPr>
      <dsp:spPr>
        <a:xfrm>
          <a:off x="0" y="3357160"/>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663496-F00E-4E91-B840-932EB335F3AA}">
      <dsp:nvSpPr>
        <dsp:cNvPr id="0" name=""/>
        <dsp:cNvSpPr/>
      </dsp:nvSpPr>
      <dsp:spPr>
        <a:xfrm>
          <a:off x="0" y="3357160"/>
          <a:ext cx="8229600" cy="279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cnts,hier = cv2.findContours(thresh,cv2.RETR_TREE,cv2.CHAIN_APPROX_SIMPLE)   </a:t>
          </a:r>
        </a:p>
      </dsp:txBody>
      <dsp:txXfrm>
        <a:off x="0" y="3357160"/>
        <a:ext cx="8229600" cy="279706"/>
      </dsp:txXfrm>
    </dsp:sp>
    <dsp:sp modelId="{3C7805D0-27FF-4FA2-82B5-12F6EB257861}">
      <dsp:nvSpPr>
        <dsp:cNvPr id="0" name=""/>
        <dsp:cNvSpPr/>
      </dsp:nvSpPr>
      <dsp:spPr>
        <a:xfrm>
          <a:off x="0" y="3636867"/>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411145-564B-426A-884D-EA7A098BD9F3}">
      <dsp:nvSpPr>
        <dsp:cNvPr id="0" name=""/>
        <dsp:cNvSpPr/>
      </dsp:nvSpPr>
      <dsp:spPr>
        <a:xfrm>
          <a:off x="0" y="3636867"/>
          <a:ext cx="8229600" cy="279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try:</a:t>
          </a:r>
        </a:p>
      </dsp:txBody>
      <dsp:txXfrm>
        <a:off x="0" y="3636867"/>
        <a:ext cx="8229600" cy="279706"/>
      </dsp:txXfrm>
    </dsp:sp>
    <dsp:sp modelId="{4A02324B-4F24-4E0C-9CC2-F14CCB9EA3C0}">
      <dsp:nvSpPr>
        <dsp:cNvPr id="0" name=""/>
        <dsp:cNvSpPr/>
      </dsp:nvSpPr>
      <dsp:spPr>
        <a:xfrm>
          <a:off x="0" y="3916573"/>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1C0CA2-951F-45C3-9E91-303752D7F7BD}">
      <dsp:nvSpPr>
        <dsp:cNvPr id="0" name=""/>
        <dsp:cNvSpPr/>
      </dsp:nvSpPr>
      <dsp:spPr>
        <a:xfrm>
          <a:off x="0" y="3916573"/>
          <a:ext cx="8229600" cy="279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#print("try")</a:t>
          </a:r>
        </a:p>
      </dsp:txBody>
      <dsp:txXfrm>
        <a:off x="0" y="3916573"/>
        <a:ext cx="8229600" cy="279706"/>
      </dsp:txXfrm>
    </dsp:sp>
    <dsp:sp modelId="{A241EADC-E48F-4560-8A94-9DE23A4D776C}">
      <dsp:nvSpPr>
        <dsp:cNvPr id="0" name=""/>
        <dsp:cNvSpPr/>
      </dsp:nvSpPr>
      <dsp:spPr>
        <a:xfrm>
          <a:off x="0" y="4196280"/>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2A7E1E-A0A7-49E6-AB7A-F9073A15DCE4}">
      <dsp:nvSpPr>
        <dsp:cNvPr id="0" name=""/>
        <dsp:cNvSpPr/>
      </dsp:nvSpPr>
      <dsp:spPr>
        <a:xfrm>
          <a:off x="0" y="4196280"/>
          <a:ext cx="8229600" cy="279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#Step -7</a:t>
          </a:r>
        </a:p>
      </dsp:txBody>
      <dsp:txXfrm>
        <a:off x="0" y="4196280"/>
        <a:ext cx="8229600" cy="279706"/>
      </dsp:txXfrm>
    </dsp:sp>
    <dsp:sp modelId="{2F51BA59-D39A-45EC-A64F-1D2D5F2AD2EF}">
      <dsp:nvSpPr>
        <dsp:cNvPr id="0" name=""/>
        <dsp:cNvSpPr/>
      </dsp:nvSpPr>
      <dsp:spPr>
        <a:xfrm>
          <a:off x="0" y="4475986"/>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B8E637-4D3F-4313-B4A9-DDF3E50438D7}">
      <dsp:nvSpPr>
        <dsp:cNvPr id="0" name=""/>
        <dsp:cNvSpPr/>
      </dsp:nvSpPr>
      <dsp:spPr>
        <a:xfrm>
          <a:off x="0" y="4475986"/>
          <a:ext cx="8229600" cy="279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 Find contour with maximum area</a:t>
          </a:r>
        </a:p>
      </dsp:txBody>
      <dsp:txXfrm>
        <a:off x="0" y="4475986"/>
        <a:ext cx="8229600" cy="279706"/>
      </dsp:txXfrm>
    </dsp:sp>
    <dsp:sp modelId="{E0E7A965-239F-44A5-992D-05055D42DA6E}">
      <dsp:nvSpPr>
        <dsp:cNvPr id="0" name=""/>
        <dsp:cNvSpPr/>
      </dsp:nvSpPr>
      <dsp:spPr>
        <a:xfrm>
          <a:off x="0" y="4755693"/>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728E57-EE3F-4ED4-8D7C-29E51E5A8651}">
      <dsp:nvSpPr>
        <dsp:cNvPr id="0" name=""/>
        <dsp:cNvSpPr/>
      </dsp:nvSpPr>
      <dsp:spPr>
        <a:xfrm>
          <a:off x="0" y="4755693"/>
          <a:ext cx="8229600" cy="279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cm = max(cnts, key=lambda x: cv2.contourArea(x))</a:t>
          </a:r>
        </a:p>
      </dsp:txBody>
      <dsp:txXfrm>
        <a:off x="0" y="4755693"/>
        <a:ext cx="8229600" cy="279706"/>
      </dsp:txXfrm>
    </dsp:sp>
    <dsp:sp modelId="{754ED1B6-17CF-4B55-8E6D-2B16DAB95C32}">
      <dsp:nvSpPr>
        <dsp:cNvPr id="0" name=""/>
        <dsp:cNvSpPr/>
      </dsp:nvSpPr>
      <dsp:spPr>
        <a:xfrm>
          <a:off x="0" y="5035399"/>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C0AAD2-0D02-4FDB-AE8C-64C8578E9BBC}">
      <dsp:nvSpPr>
        <dsp:cNvPr id="0" name=""/>
        <dsp:cNvSpPr/>
      </dsp:nvSpPr>
      <dsp:spPr>
        <a:xfrm>
          <a:off x="0" y="5035399"/>
          <a:ext cx="8229600" cy="279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#print("C==",cnts)</a:t>
          </a:r>
        </a:p>
      </dsp:txBody>
      <dsp:txXfrm>
        <a:off x="0" y="5035399"/>
        <a:ext cx="8229600" cy="279706"/>
      </dsp:txXfrm>
    </dsp:sp>
    <dsp:sp modelId="{76A95090-F481-41BA-A00B-3D4BF69D8C7A}">
      <dsp:nvSpPr>
        <dsp:cNvPr id="0" name=""/>
        <dsp:cNvSpPr/>
      </dsp:nvSpPr>
      <dsp:spPr>
        <a:xfrm>
          <a:off x="0" y="5315106"/>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E299A4-81AD-4328-A7E6-2FCAAA42BF8B}">
      <dsp:nvSpPr>
        <dsp:cNvPr id="0" name=""/>
        <dsp:cNvSpPr/>
      </dsp:nvSpPr>
      <dsp:spPr>
        <a:xfrm>
          <a:off x="0" y="5315106"/>
          <a:ext cx="8229600" cy="279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epsilon = 0.0005*cv2.arcLength(cm,True)</a:t>
          </a:r>
        </a:p>
      </dsp:txBody>
      <dsp:txXfrm>
        <a:off x="0" y="5315106"/>
        <a:ext cx="8229600" cy="2797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4B2DF9-086E-4077-A9AD-585B31276F1B}">
      <dsp:nvSpPr>
        <dsp:cNvPr id="0" name=""/>
        <dsp:cNvSpPr/>
      </dsp:nvSpPr>
      <dsp:spPr>
        <a:xfrm>
          <a:off x="0" y="999"/>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0D9509-6728-4FB3-A88C-538C27C4BC14}">
      <dsp:nvSpPr>
        <dsp:cNvPr id="0" name=""/>
        <dsp:cNvSpPr/>
      </dsp:nvSpPr>
      <dsp:spPr>
        <a:xfrm>
          <a:off x="0" y="999"/>
          <a:ext cx="8229600" cy="287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data= cv2.approxPolyDP(cm,epsilon,True)</a:t>
          </a:r>
        </a:p>
      </dsp:txBody>
      <dsp:txXfrm>
        <a:off x="0" y="999"/>
        <a:ext cx="8229600" cy="287190"/>
      </dsp:txXfrm>
    </dsp:sp>
    <dsp:sp modelId="{AA1267E2-5BE0-4AC3-AAA2-869FE14D9B69}">
      <dsp:nvSpPr>
        <dsp:cNvPr id="0" name=""/>
        <dsp:cNvSpPr/>
      </dsp:nvSpPr>
      <dsp:spPr>
        <a:xfrm>
          <a:off x="0" y="288189"/>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349CBD-0465-4A5F-9C1E-183DA3985994}">
      <dsp:nvSpPr>
        <dsp:cNvPr id="0" name=""/>
        <dsp:cNvSpPr/>
      </dsp:nvSpPr>
      <dsp:spPr>
        <a:xfrm>
          <a:off x="0" y="288189"/>
          <a:ext cx="8229600" cy="287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hull = cv2.convexHull(cm)</a:t>
          </a:r>
        </a:p>
      </dsp:txBody>
      <dsp:txXfrm>
        <a:off x="0" y="288189"/>
        <a:ext cx="8229600" cy="287190"/>
      </dsp:txXfrm>
    </dsp:sp>
    <dsp:sp modelId="{77F06BFD-9372-4B46-BDBA-6E25A2C7C6D6}">
      <dsp:nvSpPr>
        <dsp:cNvPr id="0" name=""/>
        <dsp:cNvSpPr/>
      </dsp:nvSpPr>
      <dsp:spPr>
        <a:xfrm>
          <a:off x="0" y="575379"/>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8642BA-63F8-47A3-B66D-5DF0220D1034}">
      <dsp:nvSpPr>
        <dsp:cNvPr id="0" name=""/>
        <dsp:cNvSpPr/>
      </dsp:nvSpPr>
      <dsp:spPr>
        <a:xfrm>
          <a:off x="0" y="575379"/>
          <a:ext cx="8229600" cy="287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cv2.drawContours(crop_image, [cm], -1, (50, 50, 150), 2)</a:t>
          </a:r>
        </a:p>
      </dsp:txBody>
      <dsp:txXfrm>
        <a:off x="0" y="575379"/>
        <a:ext cx="8229600" cy="287190"/>
      </dsp:txXfrm>
    </dsp:sp>
    <dsp:sp modelId="{2D1A9022-D0EB-4301-8CA5-5663432FA432}">
      <dsp:nvSpPr>
        <dsp:cNvPr id="0" name=""/>
        <dsp:cNvSpPr/>
      </dsp:nvSpPr>
      <dsp:spPr>
        <a:xfrm>
          <a:off x="0" y="862569"/>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9E5E9C-EA66-4315-B582-6B94DF5D0A08}">
      <dsp:nvSpPr>
        <dsp:cNvPr id="0" name=""/>
        <dsp:cNvSpPr/>
      </dsp:nvSpPr>
      <dsp:spPr>
        <a:xfrm>
          <a:off x="0" y="862569"/>
          <a:ext cx="8229600" cy="287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cv2.drawContours(crop_image, [hull], -1, (0, 255, 0), 2)</a:t>
          </a:r>
        </a:p>
      </dsp:txBody>
      <dsp:txXfrm>
        <a:off x="0" y="862569"/>
        <a:ext cx="8229600" cy="287190"/>
      </dsp:txXfrm>
    </dsp:sp>
    <dsp:sp modelId="{1993DE00-8F60-4CA4-BECB-37B2915A5118}">
      <dsp:nvSpPr>
        <dsp:cNvPr id="0" name=""/>
        <dsp:cNvSpPr/>
      </dsp:nvSpPr>
      <dsp:spPr>
        <a:xfrm>
          <a:off x="0" y="1149759"/>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979724-8602-4152-AF00-AC32EF411CD5}">
      <dsp:nvSpPr>
        <dsp:cNvPr id="0" name=""/>
        <dsp:cNvSpPr/>
      </dsp:nvSpPr>
      <dsp:spPr>
        <a:xfrm>
          <a:off x="0" y="1149759"/>
          <a:ext cx="8229600" cy="287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#Step - 8</a:t>
          </a:r>
        </a:p>
      </dsp:txBody>
      <dsp:txXfrm>
        <a:off x="0" y="1149759"/>
        <a:ext cx="8229600" cy="287190"/>
      </dsp:txXfrm>
    </dsp:sp>
    <dsp:sp modelId="{28E3D784-5E49-457E-A546-0EE3AD260DAE}">
      <dsp:nvSpPr>
        <dsp:cNvPr id="0" name=""/>
        <dsp:cNvSpPr/>
      </dsp:nvSpPr>
      <dsp:spPr>
        <a:xfrm>
          <a:off x="0" y="1436950"/>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8778F8-34B4-4007-955A-3923015425BF}">
      <dsp:nvSpPr>
        <dsp:cNvPr id="0" name=""/>
        <dsp:cNvSpPr/>
      </dsp:nvSpPr>
      <dsp:spPr>
        <a:xfrm>
          <a:off x="0" y="1436950"/>
          <a:ext cx="8229600" cy="287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 Find convexity defects</a:t>
          </a:r>
        </a:p>
      </dsp:txBody>
      <dsp:txXfrm>
        <a:off x="0" y="1436950"/>
        <a:ext cx="8229600" cy="287190"/>
      </dsp:txXfrm>
    </dsp:sp>
    <dsp:sp modelId="{E3E2A57D-29BB-463F-9F0A-7AB154B066B5}">
      <dsp:nvSpPr>
        <dsp:cNvPr id="0" name=""/>
        <dsp:cNvSpPr/>
      </dsp:nvSpPr>
      <dsp:spPr>
        <a:xfrm>
          <a:off x="0" y="1724140"/>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7332A1-E5F6-41BB-9BAD-A145251BF9F1}">
      <dsp:nvSpPr>
        <dsp:cNvPr id="0" name=""/>
        <dsp:cNvSpPr/>
      </dsp:nvSpPr>
      <dsp:spPr>
        <a:xfrm>
          <a:off x="0" y="1724140"/>
          <a:ext cx="8229600" cy="287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hull = cv2.convexHull(cm, returnPoints=False)</a:t>
          </a:r>
        </a:p>
      </dsp:txBody>
      <dsp:txXfrm>
        <a:off x="0" y="1724140"/>
        <a:ext cx="8229600" cy="287190"/>
      </dsp:txXfrm>
    </dsp:sp>
    <dsp:sp modelId="{128BBACF-668E-4E3E-9699-8501428D3082}">
      <dsp:nvSpPr>
        <dsp:cNvPr id="0" name=""/>
        <dsp:cNvSpPr/>
      </dsp:nvSpPr>
      <dsp:spPr>
        <a:xfrm>
          <a:off x="0" y="2011330"/>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045375-497A-4099-A49C-05B2C51CEF94}">
      <dsp:nvSpPr>
        <dsp:cNvPr id="0" name=""/>
        <dsp:cNvSpPr/>
      </dsp:nvSpPr>
      <dsp:spPr>
        <a:xfrm>
          <a:off x="0" y="2011330"/>
          <a:ext cx="8229600" cy="287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defects = cv2.convexityDefects(cm, hull)</a:t>
          </a:r>
        </a:p>
      </dsp:txBody>
      <dsp:txXfrm>
        <a:off x="0" y="2011330"/>
        <a:ext cx="8229600" cy="287190"/>
      </dsp:txXfrm>
    </dsp:sp>
    <dsp:sp modelId="{7F3907EB-B2D9-473C-AB20-A0C74DC6B902}">
      <dsp:nvSpPr>
        <dsp:cNvPr id="0" name=""/>
        <dsp:cNvSpPr/>
      </dsp:nvSpPr>
      <dsp:spPr>
        <a:xfrm>
          <a:off x="0" y="2298520"/>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AD9FF6-36F0-461A-BB64-9EE6F509B17A}">
      <dsp:nvSpPr>
        <dsp:cNvPr id="0" name=""/>
        <dsp:cNvSpPr/>
      </dsp:nvSpPr>
      <dsp:spPr>
        <a:xfrm>
          <a:off x="0" y="2298520"/>
          <a:ext cx="8229600" cy="287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count_defects = 0</a:t>
          </a:r>
        </a:p>
      </dsp:txBody>
      <dsp:txXfrm>
        <a:off x="0" y="2298520"/>
        <a:ext cx="8229600" cy="287190"/>
      </dsp:txXfrm>
    </dsp:sp>
    <dsp:sp modelId="{F0C8F254-1DE8-4C47-91C3-D0F3DF8D6165}">
      <dsp:nvSpPr>
        <dsp:cNvPr id="0" name=""/>
        <dsp:cNvSpPr/>
      </dsp:nvSpPr>
      <dsp:spPr>
        <a:xfrm>
          <a:off x="0" y="2585710"/>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381BCE-4F72-41B1-B0B4-CAC3E11D041D}">
      <dsp:nvSpPr>
        <dsp:cNvPr id="0" name=""/>
        <dsp:cNvSpPr/>
      </dsp:nvSpPr>
      <dsp:spPr>
        <a:xfrm>
          <a:off x="0" y="2585710"/>
          <a:ext cx="8229600" cy="287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#print("Area==",cv2.contourArea(hull) - cv2.contourArea(cm))</a:t>
          </a:r>
        </a:p>
      </dsp:txBody>
      <dsp:txXfrm>
        <a:off x="0" y="2585710"/>
        <a:ext cx="8229600" cy="287190"/>
      </dsp:txXfrm>
    </dsp:sp>
    <dsp:sp modelId="{9AFE6A82-12F6-4316-9FAA-58257FBAD360}">
      <dsp:nvSpPr>
        <dsp:cNvPr id="0" name=""/>
        <dsp:cNvSpPr/>
      </dsp:nvSpPr>
      <dsp:spPr>
        <a:xfrm>
          <a:off x="0" y="2872900"/>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B81964-590C-4E80-837D-28E0729D7F05}">
      <dsp:nvSpPr>
        <dsp:cNvPr id="0" name=""/>
        <dsp:cNvSpPr/>
      </dsp:nvSpPr>
      <dsp:spPr>
        <a:xfrm>
          <a:off x="0" y="2872900"/>
          <a:ext cx="8229600" cy="287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for i in range(defects.shape[0]):</a:t>
          </a:r>
        </a:p>
      </dsp:txBody>
      <dsp:txXfrm>
        <a:off x="0" y="2872900"/>
        <a:ext cx="8229600" cy="287190"/>
      </dsp:txXfrm>
    </dsp:sp>
    <dsp:sp modelId="{B2287BE4-590E-4B46-ABF6-18184E57C506}">
      <dsp:nvSpPr>
        <dsp:cNvPr id="0" name=""/>
        <dsp:cNvSpPr/>
      </dsp:nvSpPr>
      <dsp:spPr>
        <a:xfrm>
          <a:off x="0" y="3160090"/>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BEE524-1216-4DB9-9F9E-15EC90186F08}">
      <dsp:nvSpPr>
        <dsp:cNvPr id="0" name=""/>
        <dsp:cNvSpPr/>
      </dsp:nvSpPr>
      <dsp:spPr>
        <a:xfrm>
          <a:off x="0" y="3160090"/>
          <a:ext cx="8229600" cy="287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s,e,f,d = defects[i,0]</a:t>
          </a:r>
        </a:p>
      </dsp:txBody>
      <dsp:txXfrm>
        <a:off x="0" y="3160090"/>
        <a:ext cx="8229600" cy="287190"/>
      </dsp:txXfrm>
    </dsp:sp>
    <dsp:sp modelId="{0F37C9AC-FFA9-425B-91A5-4DAAA286186B}">
      <dsp:nvSpPr>
        <dsp:cNvPr id="0" name=""/>
        <dsp:cNvSpPr/>
      </dsp:nvSpPr>
      <dsp:spPr>
        <a:xfrm>
          <a:off x="0" y="3447280"/>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E9D8D5-9C16-425C-A0C3-BB5043C61F09}">
      <dsp:nvSpPr>
        <dsp:cNvPr id="0" name=""/>
        <dsp:cNvSpPr/>
      </dsp:nvSpPr>
      <dsp:spPr>
        <a:xfrm>
          <a:off x="0" y="3447280"/>
          <a:ext cx="8229600" cy="287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start = tuple(cm[s][0])</a:t>
          </a:r>
        </a:p>
      </dsp:txBody>
      <dsp:txXfrm>
        <a:off x="0" y="3447280"/>
        <a:ext cx="8229600" cy="287190"/>
      </dsp:txXfrm>
    </dsp:sp>
    <dsp:sp modelId="{D4446D3D-57F6-457A-AB3D-8A708387C7D7}">
      <dsp:nvSpPr>
        <dsp:cNvPr id="0" name=""/>
        <dsp:cNvSpPr/>
      </dsp:nvSpPr>
      <dsp:spPr>
        <a:xfrm>
          <a:off x="0" y="3734470"/>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4E4457-6245-45E9-AAA3-26EEEEE2E797}">
      <dsp:nvSpPr>
        <dsp:cNvPr id="0" name=""/>
        <dsp:cNvSpPr/>
      </dsp:nvSpPr>
      <dsp:spPr>
        <a:xfrm>
          <a:off x="0" y="3734470"/>
          <a:ext cx="8229600" cy="287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end = tuple(cm[e][0])</a:t>
          </a:r>
        </a:p>
      </dsp:txBody>
      <dsp:txXfrm>
        <a:off x="0" y="3734470"/>
        <a:ext cx="8229600" cy="287190"/>
      </dsp:txXfrm>
    </dsp:sp>
    <dsp:sp modelId="{FC289254-ECE8-4E10-B711-15B5E990CD70}">
      <dsp:nvSpPr>
        <dsp:cNvPr id="0" name=""/>
        <dsp:cNvSpPr/>
      </dsp:nvSpPr>
      <dsp:spPr>
        <a:xfrm>
          <a:off x="0" y="4021660"/>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4B71E4-C16F-45D4-9D7C-74C079A0A910}">
      <dsp:nvSpPr>
        <dsp:cNvPr id="0" name=""/>
        <dsp:cNvSpPr/>
      </dsp:nvSpPr>
      <dsp:spPr>
        <a:xfrm>
          <a:off x="0" y="4021660"/>
          <a:ext cx="8229600" cy="287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far = tuple(cm[f][0])</a:t>
          </a:r>
        </a:p>
      </dsp:txBody>
      <dsp:txXfrm>
        <a:off x="0" y="4021660"/>
        <a:ext cx="8229600" cy="287190"/>
      </dsp:txXfrm>
    </dsp:sp>
    <dsp:sp modelId="{54ACDBB4-F410-40A8-AA06-71EA6E8A1850}">
      <dsp:nvSpPr>
        <dsp:cNvPr id="0" name=""/>
        <dsp:cNvSpPr/>
      </dsp:nvSpPr>
      <dsp:spPr>
        <a:xfrm>
          <a:off x="0" y="4308851"/>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2B6606-2717-4939-B39E-466D1C3AE8C0}">
      <dsp:nvSpPr>
        <dsp:cNvPr id="0" name=""/>
        <dsp:cNvSpPr/>
      </dsp:nvSpPr>
      <dsp:spPr>
        <a:xfrm>
          <a:off x="0" y="4308851"/>
          <a:ext cx="8229600" cy="287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#Cosin Rule</a:t>
          </a:r>
        </a:p>
      </dsp:txBody>
      <dsp:txXfrm>
        <a:off x="0" y="4308851"/>
        <a:ext cx="8229600" cy="287190"/>
      </dsp:txXfrm>
    </dsp:sp>
    <dsp:sp modelId="{FC800CEB-8C89-4D9F-90C8-6A77141A7EB7}">
      <dsp:nvSpPr>
        <dsp:cNvPr id="0" name=""/>
        <dsp:cNvSpPr/>
      </dsp:nvSpPr>
      <dsp:spPr>
        <a:xfrm>
          <a:off x="0" y="4596041"/>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6DCCC5-425A-47FC-A1D9-6DFE628F6ECA}">
      <dsp:nvSpPr>
        <dsp:cNvPr id="0" name=""/>
        <dsp:cNvSpPr/>
      </dsp:nvSpPr>
      <dsp:spPr>
        <a:xfrm>
          <a:off x="0" y="4596041"/>
          <a:ext cx="8229600" cy="287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a = math.sqrt((end[0] - start[0]) ** 2 + (end[1] - start[1]) ** 2)</a:t>
          </a:r>
        </a:p>
      </dsp:txBody>
      <dsp:txXfrm>
        <a:off x="0" y="4596041"/>
        <a:ext cx="8229600" cy="287190"/>
      </dsp:txXfrm>
    </dsp:sp>
    <dsp:sp modelId="{7480D5FE-EAF0-4975-A7CD-465A2BF32819}">
      <dsp:nvSpPr>
        <dsp:cNvPr id="0" name=""/>
        <dsp:cNvSpPr/>
      </dsp:nvSpPr>
      <dsp:spPr>
        <a:xfrm>
          <a:off x="0" y="4883231"/>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820CFA-49F1-44A8-9CFE-00C30B4B440E}">
      <dsp:nvSpPr>
        <dsp:cNvPr id="0" name=""/>
        <dsp:cNvSpPr/>
      </dsp:nvSpPr>
      <dsp:spPr>
        <a:xfrm>
          <a:off x="0" y="4883231"/>
          <a:ext cx="8229600" cy="287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b = math.sqrt((far[0] - start[0]) ** 2 + (far[1] - start[1]) ** 2)</a:t>
          </a:r>
        </a:p>
      </dsp:txBody>
      <dsp:txXfrm>
        <a:off x="0" y="4883231"/>
        <a:ext cx="8229600" cy="287190"/>
      </dsp:txXfrm>
    </dsp:sp>
    <dsp:sp modelId="{1C5F92E4-BA10-4DF7-864B-1C95DC9D6E76}">
      <dsp:nvSpPr>
        <dsp:cNvPr id="0" name=""/>
        <dsp:cNvSpPr/>
      </dsp:nvSpPr>
      <dsp:spPr>
        <a:xfrm>
          <a:off x="0" y="5170421"/>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D5CE29-61E0-4AF5-9647-F38FCD48BEE4}">
      <dsp:nvSpPr>
        <dsp:cNvPr id="0" name=""/>
        <dsp:cNvSpPr/>
      </dsp:nvSpPr>
      <dsp:spPr>
        <a:xfrm>
          <a:off x="0" y="5170421"/>
          <a:ext cx="8229600" cy="287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c = math.sqrt((end[0] - far[0]) ** 2 + (end[1] - far[1]) ** 2)</a:t>
          </a:r>
        </a:p>
      </dsp:txBody>
      <dsp:txXfrm>
        <a:off x="0" y="5170421"/>
        <a:ext cx="8229600" cy="28719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5C4958-7751-49ED-AAE0-D375707A11E8}">
      <dsp:nvSpPr>
        <dsp:cNvPr id="0" name=""/>
        <dsp:cNvSpPr/>
      </dsp:nvSpPr>
      <dsp:spPr>
        <a:xfrm>
          <a:off x="0" y="742"/>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6A4DC2-BD94-4489-A2C0-F07D33BA15F3}">
      <dsp:nvSpPr>
        <dsp:cNvPr id="0" name=""/>
        <dsp:cNvSpPr/>
      </dsp:nvSpPr>
      <dsp:spPr>
        <a:xfrm>
          <a:off x="0" y="742"/>
          <a:ext cx="8229600" cy="337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angle = (math.acos((b ** 2 + c ** 2 - a ** 2) / (2 * b * c)) * 180) / 3.14</a:t>
          </a:r>
        </a:p>
      </dsp:txBody>
      <dsp:txXfrm>
        <a:off x="0" y="742"/>
        <a:ext cx="8229600" cy="337987"/>
      </dsp:txXfrm>
    </dsp:sp>
    <dsp:sp modelId="{BB332038-0DAD-423F-8EE5-4E3EEA6BA249}">
      <dsp:nvSpPr>
        <dsp:cNvPr id="0" name=""/>
        <dsp:cNvSpPr/>
      </dsp:nvSpPr>
      <dsp:spPr>
        <a:xfrm>
          <a:off x="0" y="338730"/>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A62EC1-6FBA-46C7-9B77-30DB925B6B81}">
      <dsp:nvSpPr>
        <dsp:cNvPr id="0" name=""/>
        <dsp:cNvSpPr/>
      </dsp:nvSpPr>
      <dsp:spPr>
        <a:xfrm>
          <a:off x="0" y="338730"/>
          <a:ext cx="8229600" cy="337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#print(angle)</a:t>
          </a:r>
        </a:p>
      </dsp:txBody>
      <dsp:txXfrm>
        <a:off x="0" y="338730"/>
        <a:ext cx="8229600" cy="337987"/>
      </dsp:txXfrm>
    </dsp:sp>
    <dsp:sp modelId="{257B66FB-EE65-43DD-9319-43C107188FAF}">
      <dsp:nvSpPr>
        <dsp:cNvPr id="0" name=""/>
        <dsp:cNvSpPr/>
      </dsp:nvSpPr>
      <dsp:spPr>
        <a:xfrm>
          <a:off x="0" y="676718"/>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9EA7BD-2C0E-4084-A3A4-108FC09226E1}">
      <dsp:nvSpPr>
        <dsp:cNvPr id="0" name=""/>
        <dsp:cNvSpPr/>
      </dsp:nvSpPr>
      <dsp:spPr>
        <a:xfrm>
          <a:off x="0" y="676718"/>
          <a:ext cx="8229600" cy="337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 if angle &lt;= 50 draw a circle at the far point</a:t>
          </a:r>
        </a:p>
      </dsp:txBody>
      <dsp:txXfrm>
        <a:off x="0" y="676718"/>
        <a:ext cx="8229600" cy="337987"/>
      </dsp:txXfrm>
    </dsp:sp>
    <dsp:sp modelId="{4B493F5A-7086-45B9-B34D-601B57C5D341}">
      <dsp:nvSpPr>
        <dsp:cNvPr id="0" name=""/>
        <dsp:cNvSpPr/>
      </dsp:nvSpPr>
      <dsp:spPr>
        <a:xfrm>
          <a:off x="0" y="1014706"/>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A83713-4DD9-467B-8BBD-D57290FCD61B}">
      <dsp:nvSpPr>
        <dsp:cNvPr id="0" name=""/>
        <dsp:cNvSpPr/>
      </dsp:nvSpPr>
      <dsp:spPr>
        <a:xfrm>
          <a:off x="0" y="1014706"/>
          <a:ext cx="8229600" cy="337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if angle &lt;= 50:</a:t>
          </a:r>
        </a:p>
      </dsp:txBody>
      <dsp:txXfrm>
        <a:off x="0" y="1014706"/>
        <a:ext cx="8229600" cy="337987"/>
      </dsp:txXfrm>
    </dsp:sp>
    <dsp:sp modelId="{F3F592C3-10A3-496C-B8AC-5C783F11A851}">
      <dsp:nvSpPr>
        <dsp:cNvPr id="0" name=""/>
        <dsp:cNvSpPr/>
      </dsp:nvSpPr>
      <dsp:spPr>
        <a:xfrm>
          <a:off x="0" y="1352694"/>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B234B3-1EC4-4736-B3DC-2693537D0925}">
      <dsp:nvSpPr>
        <dsp:cNvPr id="0" name=""/>
        <dsp:cNvSpPr/>
      </dsp:nvSpPr>
      <dsp:spPr>
        <a:xfrm>
          <a:off x="0" y="1352694"/>
          <a:ext cx="8229600" cy="337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count_defects += 1</a:t>
          </a:r>
        </a:p>
      </dsp:txBody>
      <dsp:txXfrm>
        <a:off x="0" y="1352694"/>
        <a:ext cx="8229600" cy="337987"/>
      </dsp:txXfrm>
    </dsp:sp>
    <dsp:sp modelId="{BAD85DCA-9CB8-44A9-88F2-B0F2E8F96B13}">
      <dsp:nvSpPr>
        <dsp:cNvPr id="0" name=""/>
        <dsp:cNvSpPr/>
      </dsp:nvSpPr>
      <dsp:spPr>
        <a:xfrm>
          <a:off x="0" y="1690682"/>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0BE79F-45FC-4BD0-8127-5E2779CEACE4}">
      <dsp:nvSpPr>
        <dsp:cNvPr id="0" name=""/>
        <dsp:cNvSpPr/>
      </dsp:nvSpPr>
      <dsp:spPr>
        <a:xfrm>
          <a:off x="0" y="1690682"/>
          <a:ext cx="8229600" cy="337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cv2.circle(crop_image,far,5,[255,255,255],-1)</a:t>
          </a:r>
        </a:p>
      </dsp:txBody>
      <dsp:txXfrm>
        <a:off x="0" y="1690682"/>
        <a:ext cx="8229600" cy="337987"/>
      </dsp:txXfrm>
    </dsp:sp>
    <dsp:sp modelId="{6BDFD49F-4E0E-4C05-B47D-8BFC67E425C2}">
      <dsp:nvSpPr>
        <dsp:cNvPr id="0" name=""/>
        <dsp:cNvSpPr/>
      </dsp:nvSpPr>
      <dsp:spPr>
        <a:xfrm>
          <a:off x="0" y="2028670"/>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A4F05F-2DB1-43F8-A021-BB420AA42DB5}">
      <dsp:nvSpPr>
        <dsp:cNvPr id="0" name=""/>
        <dsp:cNvSpPr/>
      </dsp:nvSpPr>
      <dsp:spPr>
        <a:xfrm>
          <a:off x="0" y="2028670"/>
          <a:ext cx="8229600" cy="337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print("count==",count_defects)     </a:t>
          </a:r>
        </a:p>
      </dsp:txBody>
      <dsp:txXfrm>
        <a:off x="0" y="2028670"/>
        <a:ext cx="8229600" cy="337987"/>
      </dsp:txXfrm>
    </dsp:sp>
    <dsp:sp modelId="{B502A1DF-154A-46BA-AF88-BB5797DD772E}">
      <dsp:nvSpPr>
        <dsp:cNvPr id="0" name=""/>
        <dsp:cNvSpPr/>
      </dsp:nvSpPr>
      <dsp:spPr>
        <a:xfrm>
          <a:off x="0" y="2366658"/>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FD0710-6155-4D65-9B62-36282BEB85D1}">
      <dsp:nvSpPr>
        <dsp:cNvPr id="0" name=""/>
        <dsp:cNvSpPr/>
      </dsp:nvSpPr>
      <dsp:spPr>
        <a:xfrm>
          <a:off x="0" y="2366658"/>
          <a:ext cx="8229600" cy="337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#Step - 9 </a:t>
          </a:r>
        </a:p>
      </dsp:txBody>
      <dsp:txXfrm>
        <a:off x="0" y="2366658"/>
        <a:ext cx="8229600" cy="337987"/>
      </dsp:txXfrm>
    </dsp:sp>
    <dsp:sp modelId="{7AE20AD9-8894-4FEE-BEB3-324D804AF459}">
      <dsp:nvSpPr>
        <dsp:cNvPr id="0" name=""/>
        <dsp:cNvSpPr/>
      </dsp:nvSpPr>
      <dsp:spPr>
        <a:xfrm>
          <a:off x="0" y="2704646"/>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40B826-9344-4E07-B7A8-AF7B6001C2EF}">
      <dsp:nvSpPr>
        <dsp:cNvPr id="0" name=""/>
        <dsp:cNvSpPr/>
      </dsp:nvSpPr>
      <dsp:spPr>
        <a:xfrm>
          <a:off x="0" y="2704646"/>
          <a:ext cx="8229600" cy="337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 Print number of fingers</a:t>
          </a:r>
        </a:p>
      </dsp:txBody>
      <dsp:txXfrm>
        <a:off x="0" y="2704646"/>
        <a:ext cx="8229600" cy="337987"/>
      </dsp:txXfrm>
    </dsp:sp>
    <dsp:sp modelId="{E33E1ABF-FD96-4C41-8A7B-A40699032A04}">
      <dsp:nvSpPr>
        <dsp:cNvPr id="0" name=""/>
        <dsp:cNvSpPr/>
      </dsp:nvSpPr>
      <dsp:spPr>
        <a:xfrm>
          <a:off x="0" y="3042633"/>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F6AED8-7EF7-4759-8091-FF7DA6C15997}">
      <dsp:nvSpPr>
        <dsp:cNvPr id="0" name=""/>
        <dsp:cNvSpPr/>
      </dsp:nvSpPr>
      <dsp:spPr>
        <a:xfrm>
          <a:off x="0" y="3042634"/>
          <a:ext cx="8229600" cy="337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if count_defects == 0:</a:t>
          </a:r>
        </a:p>
      </dsp:txBody>
      <dsp:txXfrm>
        <a:off x="0" y="3042634"/>
        <a:ext cx="8229600" cy="337987"/>
      </dsp:txXfrm>
    </dsp:sp>
    <dsp:sp modelId="{D42CB70F-FD65-432F-9210-DBEA78FA96F1}">
      <dsp:nvSpPr>
        <dsp:cNvPr id="0" name=""/>
        <dsp:cNvSpPr/>
      </dsp:nvSpPr>
      <dsp:spPr>
        <a:xfrm>
          <a:off x="0" y="3380621"/>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33EB15-4D74-4EB3-A334-8A733297D823}">
      <dsp:nvSpPr>
        <dsp:cNvPr id="0" name=""/>
        <dsp:cNvSpPr/>
      </dsp:nvSpPr>
      <dsp:spPr>
        <a:xfrm>
          <a:off x="0" y="3380621"/>
          <a:ext cx="8229600" cy="337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cv2.putText(frame, " ", (50, 50), cv2.FONT_HERSHEY_SIMPLEX, 2,(0,0,255),2)</a:t>
          </a:r>
        </a:p>
      </dsp:txBody>
      <dsp:txXfrm>
        <a:off x="0" y="3380621"/>
        <a:ext cx="8229600" cy="337987"/>
      </dsp:txXfrm>
    </dsp:sp>
    <dsp:sp modelId="{2A0D2777-824E-495A-B3E5-9447FA7F7F9B}">
      <dsp:nvSpPr>
        <dsp:cNvPr id="0" name=""/>
        <dsp:cNvSpPr/>
      </dsp:nvSpPr>
      <dsp:spPr>
        <a:xfrm>
          <a:off x="0" y="3718609"/>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707E19-BBD8-47E5-AB45-DC31538F43CE}">
      <dsp:nvSpPr>
        <dsp:cNvPr id="0" name=""/>
        <dsp:cNvSpPr/>
      </dsp:nvSpPr>
      <dsp:spPr>
        <a:xfrm>
          <a:off x="0" y="3718609"/>
          <a:ext cx="8229600" cy="337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elif count_defects == 1:</a:t>
          </a:r>
        </a:p>
      </dsp:txBody>
      <dsp:txXfrm>
        <a:off x="0" y="3718609"/>
        <a:ext cx="8229600" cy="337987"/>
      </dsp:txXfrm>
    </dsp:sp>
    <dsp:sp modelId="{B6B43373-E5BB-41BE-BE9B-A87D234FA272}">
      <dsp:nvSpPr>
        <dsp:cNvPr id="0" name=""/>
        <dsp:cNvSpPr/>
      </dsp:nvSpPr>
      <dsp:spPr>
        <a:xfrm>
          <a:off x="0" y="4056597"/>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081022-3C60-47ED-A618-5705361384BF}">
      <dsp:nvSpPr>
        <dsp:cNvPr id="0" name=""/>
        <dsp:cNvSpPr/>
      </dsp:nvSpPr>
      <dsp:spPr>
        <a:xfrm>
          <a:off x="0" y="4056597"/>
          <a:ext cx="8229600" cy="337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p.press("space")</a:t>
          </a:r>
        </a:p>
      </dsp:txBody>
      <dsp:txXfrm>
        <a:off x="0" y="4056597"/>
        <a:ext cx="8229600" cy="337987"/>
      </dsp:txXfrm>
    </dsp:sp>
    <dsp:sp modelId="{0C60C7B7-466E-48E7-A8F9-62E55AEB2ED3}">
      <dsp:nvSpPr>
        <dsp:cNvPr id="0" name=""/>
        <dsp:cNvSpPr/>
      </dsp:nvSpPr>
      <dsp:spPr>
        <a:xfrm>
          <a:off x="0" y="4394585"/>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224903-172E-4A50-8AEE-206BDAD6F6F7}">
      <dsp:nvSpPr>
        <dsp:cNvPr id="0" name=""/>
        <dsp:cNvSpPr/>
      </dsp:nvSpPr>
      <dsp:spPr>
        <a:xfrm>
          <a:off x="0" y="4394585"/>
          <a:ext cx="8229600" cy="337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cv2.putText(frame, "Play/Pause", (50, 50), cv2.FONT_HERSHEY_SIMPLEX, 2,(0,0,255), 2)</a:t>
          </a:r>
        </a:p>
      </dsp:txBody>
      <dsp:txXfrm>
        <a:off x="0" y="4394585"/>
        <a:ext cx="8229600" cy="337987"/>
      </dsp:txXfrm>
    </dsp:sp>
    <dsp:sp modelId="{1C3AC8D1-8498-4EC1-8BC7-B1AC2B5F7027}">
      <dsp:nvSpPr>
        <dsp:cNvPr id="0" name=""/>
        <dsp:cNvSpPr/>
      </dsp:nvSpPr>
      <dsp:spPr>
        <a:xfrm>
          <a:off x="0" y="4732573"/>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320F78-E241-41CD-9E5A-5621CCE2046E}">
      <dsp:nvSpPr>
        <dsp:cNvPr id="0" name=""/>
        <dsp:cNvSpPr/>
      </dsp:nvSpPr>
      <dsp:spPr>
        <a:xfrm>
          <a:off x="0" y="4732573"/>
          <a:ext cx="8229600" cy="337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elif count_defects == 2:</a:t>
          </a:r>
        </a:p>
      </dsp:txBody>
      <dsp:txXfrm>
        <a:off x="0" y="4732573"/>
        <a:ext cx="8229600" cy="337987"/>
      </dsp:txXfrm>
    </dsp:sp>
    <dsp:sp modelId="{99373307-1579-451C-86BA-DC13762FFA8D}">
      <dsp:nvSpPr>
        <dsp:cNvPr id="0" name=""/>
        <dsp:cNvSpPr/>
      </dsp:nvSpPr>
      <dsp:spPr>
        <a:xfrm>
          <a:off x="0" y="5070561"/>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1BA701-46FE-4C1D-898A-2D3473AD871D}">
      <dsp:nvSpPr>
        <dsp:cNvPr id="0" name=""/>
        <dsp:cNvSpPr/>
      </dsp:nvSpPr>
      <dsp:spPr>
        <a:xfrm>
          <a:off x="0" y="5070561"/>
          <a:ext cx="8229600" cy="337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p.press("up")</a:t>
          </a:r>
        </a:p>
      </dsp:txBody>
      <dsp:txXfrm>
        <a:off x="0" y="5070561"/>
        <a:ext cx="8229600" cy="337987"/>
      </dsp:txXfrm>
    </dsp:sp>
    <dsp:sp modelId="{756DEE55-C05A-409B-A101-069DEA464AF7}">
      <dsp:nvSpPr>
        <dsp:cNvPr id="0" name=""/>
        <dsp:cNvSpPr/>
      </dsp:nvSpPr>
      <dsp:spPr>
        <a:xfrm>
          <a:off x="0" y="5408549"/>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09529E-3D45-490C-B410-A66047537FF2}">
      <dsp:nvSpPr>
        <dsp:cNvPr id="0" name=""/>
        <dsp:cNvSpPr/>
      </dsp:nvSpPr>
      <dsp:spPr>
        <a:xfrm>
          <a:off x="0" y="5408549"/>
          <a:ext cx="8229600" cy="337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cv2.putText(frame, "Volume UP", (5, 50), cv2.FONT_HERSHEY_SIMPLEX, 2,(0,0,255), 2)</a:t>
          </a:r>
        </a:p>
      </dsp:txBody>
      <dsp:txXfrm>
        <a:off x="0" y="5408549"/>
        <a:ext cx="8229600" cy="337987"/>
      </dsp:txXfrm>
    </dsp:sp>
    <dsp:sp modelId="{978A56D2-31C8-4C4B-8981-A7637261CE43}">
      <dsp:nvSpPr>
        <dsp:cNvPr id="0" name=""/>
        <dsp:cNvSpPr/>
      </dsp:nvSpPr>
      <dsp:spPr>
        <a:xfrm>
          <a:off x="0" y="5746537"/>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03FDD1-FF57-4504-BD63-8B77020AFA40}">
      <dsp:nvSpPr>
        <dsp:cNvPr id="0" name=""/>
        <dsp:cNvSpPr/>
      </dsp:nvSpPr>
      <dsp:spPr>
        <a:xfrm>
          <a:off x="0" y="5746537"/>
          <a:ext cx="8229600" cy="337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elif count_defects == 3:</a:t>
          </a:r>
        </a:p>
      </dsp:txBody>
      <dsp:txXfrm>
        <a:off x="0" y="5746537"/>
        <a:ext cx="8229600" cy="33798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8AEE32-5E5E-4DF3-980D-59C2EC430482}">
      <dsp:nvSpPr>
        <dsp:cNvPr id="0" name=""/>
        <dsp:cNvSpPr/>
      </dsp:nvSpPr>
      <dsp:spPr>
        <a:xfrm>
          <a:off x="0" y="699"/>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4A7974-781D-498A-B3D6-034044428681}">
      <dsp:nvSpPr>
        <dsp:cNvPr id="0" name=""/>
        <dsp:cNvSpPr/>
      </dsp:nvSpPr>
      <dsp:spPr>
        <a:xfrm>
          <a:off x="0" y="699"/>
          <a:ext cx="8229600" cy="318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p.press("down")</a:t>
          </a:r>
        </a:p>
      </dsp:txBody>
      <dsp:txXfrm>
        <a:off x="0" y="699"/>
        <a:ext cx="8229600" cy="318402"/>
      </dsp:txXfrm>
    </dsp:sp>
    <dsp:sp modelId="{91037364-FC56-4361-813F-43FCF7CDBE56}">
      <dsp:nvSpPr>
        <dsp:cNvPr id="0" name=""/>
        <dsp:cNvSpPr/>
      </dsp:nvSpPr>
      <dsp:spPr>
        <a:xfrm>
          <a:off x="0" y="319102"/>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856D09-F998-455B-B88C-181AEEA5F186}">
      <dsp:nvSpPr>
        <dsp:cNvPr id="0" name=""/>
        <dsp:cNvSpPr/>
      </dsp:nvSpPr>
      <dsp:spPr>
        <a:xfrm>
          <a:off x="0" y="319102"/>
          <a:ext cx="8229600" cy="318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cv2.putText(frame, "Volume Down", (50, 50), cv2.FONT_HERSHEY_SIMPLEX, 2,(0,0,255), 2)</a:t>
          </a:r>
        </a:p>
      </dsp:txBody>
      <dsp:txXfrm>
        <a:off x="0" y="319102"/>
        <a:ext cx="8229600" cy="318402"/>
      </dsp:txXfrm>
    </dsp:sp>
    <dsp:sp modelId="{F27FE103-C516-4D76-979F-DEDA46969DAD}">
      <dsp:nvSpPr>
        <dsp:cNvPr id="0" name=""/>
        <dsp:cNvSpPr/>
      </dsp:nvSpPr>
      <dsp:spPr>
        <a:xfrm>
          <a:off x="0" y="637505"/>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F4A7E3-0E7A-46F7-A8FE-DBC64F019FB8}">
      <dsp:nvSpPr>
        <dsp:cNvPr id="0" name=""/>
        <dsp:cNvSpPr/>
      </dsp:nvSpPr>
      <dsp:spPr>
        <a:xfrm>
          <a:off x="0" y="637505"/>
          <a:ext cx="8229600" cy="318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elif count_defects == 4:</a:t>
          </a:r>
        </a:p>
      </dsp:txBody>
      <dsp:txXfrm>
        <a:off x="0" y="637505"/>
        <a:ext cx="8229600" cy="318402"/>
      </dsp:txXfrm>
    </dsp:sp>
    <dsp:sp modelId="{C12D7A91-AD3B-401B-B102-C53FAEEA3616}">
      <dsp:nvSpPr>
        <dsp:cNvPr id="0" name=""/>
        <dsp:cNvSpPr/>
      </dsp:nvSpPr>
      <dsp:spPr>
        <a:xfrm>
          <a:off x="0" y="955908"/>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50AAE5-C8E3-4C74-BD69-EFFFB87334D3}">
      <dsp:nvSpPr>
        <dsp:cNvPr id="0" name=""/>
        <dsp:cNvSpPr/>
      </dsp:nvSpPr>
      <dsp:spPr>
        <a:xfrm>
          <a:off x="0" y="955908"/>
          <a:ext cx="8229600" cy="318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p.press("right")</a:t>
          </a:r>
        </a:p>
      </dsp:txBody>
      <dsp:txXfrm>
        <a:off x="0" y="955908"/>
        <a:ext cx="8229600" cy="318402"/>
      </dsp:txXfrm>
    </dsp:sp>
    <dsp:sp modelId="{C1DDDCC1-0502-482E-A6F3-1D21946CDCF6}">
      <dsp:nvSpPr>
        <dsp:cNvPr id="0" name=""/>
        <dsp:cNvSpPr/>
      </dsp:nvSpPr>
      <dsp:spPr>
        <a:xfrm>
          <a:off x="0" y="1274311"/>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5A335A-66A5-4023-A6B8-A219F0A58FB2}">
      <dsp:nvSpPr>
        <dsp:cNvPr id="0" name=""/>
        <dsp:cNvSpPr/>
      </dsp:nvSpPr>
      <dsp:spPr>
        <a:xfrm>
          <a:off x="0" y="1274311"/>
          <a:ext cx="8229600" cy="318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cv2.putText(frame, "Forward", (50, 50), cv2.FONT_HERSHEY_SIMPLEX, 2,(0,0,255), 2)</a:t>
          </a:r>
        </a:p>
      </dsp:txBody>
      <dsp:txXfrm>
        <a:off x="0" y="1274311"/>
        <a:ext cx="8229600" cy="318402"/>
      </dsp:txXfrm>
    </dsp:sp>
    <dsp:sp modelId="{9E3FF0CA-02C3-4E6F-8BEC-B1FF7027E104}">
      <dsp:nvSpPr>
        <dsp:cNvPr id="0" name=""/>
        <dsp:cNvSpPr/>
      </dsp:nvSpPr>
      <dsp:spPr>
        <a:xfrm>
          <a:off x="0" y="1592714"/>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BFA6A1-B51E-42A4-8733-86ECFCA66A14}">
      <dsp:nvSpPr>
        <dsp:cNvPr id="0" name=""/>
        <dsp:cNvSpPr/>
      </dsp:nvSpPr>
      <dsp:spPr>
        <a:xfrm>
          <a:off x="0" y="1592714"/>
          <a:ext cx="8229600" cy="318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else:</a:t>
          </a:r>
        </a:p>
      </dsp:txBody>
      <dsp:txXfrm>
        <a:off x="0" y="1592714"/>
        <a:ext cx="8229600" cy="318402"/>
      </dsp:txXfrm>
    </dsp:sp>
    <dsp:sp modelId="{84AF9399-1DD3-45FE-BFDB-B88C04604926}">
      <dsp:nvSpPr>
        <dsp:cNvPr id="0" name=""/>
        <dsp:cNvSpPr/>
      </dsp:nvSpPr>
      <dsp:spPr>
        <a:xfrm>
          <a:off x="0" y="1911117"/>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BE83CA-3A9D-4D29-9686-C49C45202EB4}">
      <dsp:nvSpPr>
        <dsp:cNvPr id="0" name=""/>
        <dsp:cNvSpPr/>
      </dsp:nvSpPr>
      <dsp:spPr>
        <a:xfrm>
          <a:off x="0" y="1911117"/>
          <a:ext cx="8229600" cy="318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pass except:</a:t>
          </a:r>
        </a:p>
      </dsp:txBody>
      <dsp:txXfrm>
        <a:off x="0" y="1911117"/>
        <a:ext cx="8229600" cy="318402"/>
      </dsp:txXfrm>
    </dsp:sp>
    <dsp:sp modelId="{9B783CC8-B991-4E3C-815D-08DDDF342884}">
      <dsp:nvSpPr>
        <dsp:cNvPr id="0" name=""/>
        <dsp:cNvSpPr/>
      </dsp:nvSpPr>
      <dsp:spPr>
        <a:xfrm>
          <a:off x="0" y="2229520"/>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451158-65D7-402A-B97F-A0C59B2B6C02}">
      <dsp:nvSpPr>
        <dsp:cNvPr id="0" name=""/>
        <dsp:cNvSpPr/>
      </dsp:nvSpPr>
      <dsp:spPr>
        <a:xfrm>
          <a:off x="0" y="2229520"/>
          <a:ext cx="8229600" cy="318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pass</a:t>
          </a:r>
        </a:p>
      </dsp:txBody>
      <dsp:txXfrm>
        <a:off x="0" y="2229520"/>
        <a:ext cx="8229600" cy="318402"/>
      </dsp:txXfrm>
    </dsp:sp>
    <dsp:sp modelId="{95505838-7844-44F8-A1D1-E3A6FA1D8E4B}">
      <dsp:nvSpPr>
        <dsp:cNvPr id="0" name=""/>
        <dsp:cNvSpPr/>
      </dsp:nvSpPr>
      <dsp:spPr>
        <a:xfrm>
          <a:off x="0" y="2547923"/>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3449F8-CE03-4C2F-A98F-0A20E84506F5}">
      <dsp:nvSpPr>
        <dsp:cNvPr id="0" name=""/>
        <dsp:cNvSpPr/>
      </dsp:nvSpPr>
      <dsp:spPr>
        <a:xfrm>
          <a:off x="0" y="2547923"/>
          <a:ext cx="8229600" cy="318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#step -10    </a:t>
          </a:r>
        </a:p>
      </dsp:txBody>
      <dsp:txXfrm>
        <a:off x="0" y="2547923"/>
        <a:ext cx="8229600" cy="318402"/>
      </dsp:txXfrm>
    </dsp:sp>
    <dsp:sp modelId="{40917460-A8DD-4FB0-9D97-F4DDD8D351F3}">
      <dsp:nvSpPr>
        <dsp:cNvPr id="0" name=""/>
        <dsp:cNvSpPr/>
      </dsp:nvSpPr>
      <dsp:spPr>
        <a:xfrm>
          <a:off x="0" y="2866326"/>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B4C09B-259C-44B9-8315-E132E1245283}">
      <dsp:nvSpPr>
        <dsp:cNvPr id="0" name=""/>
        <dsp:cNvSpPr/>
      </dsp:nvSpPr>
      <dsp:spPr>
        <a:xfrm>
          <a:off x="0" y="2866326"/>
          <a:ext cx="8229600" cy="318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cv2.imshow("Thresh", thresh)</a:t>
          </a:r>
        </a:p>
      </dsp:txBody>
      <dsp:txXfrm>
        <a:off x="0" y="2866326"/>
        <a:ext cx="8229600" cy="318402"/>
      </dsp:txXfrm>
    </dsp:sp>
    <dsp:sp modelId="{8F1B98A9-A002-4941-8E79-E7460CA9294D}">
      <dsp:nvSpPr>
        <dsp:cNvPr id="0" name=""/>
        <dsp:cNvSpPr/>
      </dsp:nvSpPr>
      <dsp:spPr>
        <a:xfrm>
          <a:off x="0" y="3184729"/>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F57616-9668-48C4-9BE0-36820E073F1C}">
      <dsp:nvSpPr>
        <dsp:cNvPr id="0" name=""/>
        <dsp:cNvSpPr/>
      </dsp:nvSpPr>
      <dsp:spPr>
        <a:xfrm>
          <a:off x="0" y="3184729"/>
          <a:ext cx="8229600" cy="318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#cv2.imshow("mask==",mask)</a:t>
          </a:r>
        </a:p>
      </dsp:txBody>
      <dsp:txXfrm>
        <a:off x="0" y="3184729"/>
        <a:ext cx="8229600" cy="318402"/>
      </dsp:txXfrm>
    </dsp:sp>
    <dsp:sp modelId="{78E62E96-7A38-488C-85ED-3D6844020B26}">
      <dsp:nvSpPr>
        <dsp:cNvPr id="0" name=""/>
        <dsp:cNvSpPr/>
      </dsp:nvSpPr>
      <dsp:spPr>
        <a:xfrm>
          <a:off x="0" y="3503132"/>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20CAFE-95B2-4753-9B29-BE309766B161}">
      <dsp:nvSpPr>
        <dsp:cNvPr id="0" name=""/>
        <dsp:cNvSpPr/>
      </dsp:nvSpPr>
      <dsp:spPr>
        <a:xfrm>
          <a:off x="0" y="3503132"/>
          <a:ext cx="8229600" cy="318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cv2.imshow("filter==",filtr)</a:t>
          </a:r>
        </a:p>
      </dsp:txBody>
      <dsp:txXfrm>
        <a:off x="0" y="3503132"/>
        <a:ext cx="8229600" cy="318402"/>
      </dsp:txXfrm>
    </dsp:sp>
    <dsp:sp modelId="{3F00F487-5A22-41BF-B60E-2CC02A69A8D6}">
      <dsp:nvSpPr>
        <dsp:cNvPr id="0" name=""/>
        <dsp:cNvSpPr/>
      </dsp:nvSpPr>
      <dsp:spPr>
        <a:xfrm>
          <a:off x="0" y="3821535"/>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D4C810-2EF1-4225-BDE6-178CE0321B63}">
      <dsp:nvSpPr>
        <dsp:cNvPr id="0" name=""/>
        <dsp:cNvSpPr/>
      </dsp:nvSpPr>
      <dsp:spPr>
        <a:xfrm>
          <a:off x="0" y="3821535"/>
          <a:ext cx="8229600" cy="318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cv2.imshow("Result", frame)</a:t>
          </a:r>
        </a:p>
      </dsp:txBody>
      <dsp:txXfrm>
        <a:off x="0" y="3821535"/>
        <a:ext cx="8229600" cy="318402"/>
      </dsp:txXfrm>
    </dsp:sp>
    <dsp:sp modelId="{565AAB53-ABD7-410E-832F-44460C694A05}">
      <dsp:nvSpPr>
        <dsp:cNvPr id="0" name=""/>
        <dsp:cNvSpPr/>
      </dsp:nvSpPr>
      <dsp:spPr>
        <a:xfrm>
          <a:off x="0" y="4139938"/>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8C6A7B-1B07-484B-8DB9-3E315379567E}">
      <dsp:nvSpPr>
        <dsp:cNvPr id="0" name=""/>
        <dsp:cNvSpPr/>
      </dsp:nvSpPr>
      <dsp:spPr>
        <a:xfrm>
          <a:off x="0" y="4139938"/>
          <a:ext cx="8229600" cy="318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key = cv2.waitKey(25) &amp;0xFF    </a:t>
          </a:r>
        </a:p>
      </dsp:txBody>
      <dsp:txXfrm>
        <a:off x="0" y="4139938"/>
        <a:ext cx="8229600" cy="318402"/>
      </dsp:txXfrm>
    </dsp:sp>
    <dsp:sp modelId="{D9F476F5-E0FF-455F-9C25-4A838B217B13}">
      <dsp:nvSpPr>
        <dsp:cNvPr id="0" name=""/>
        <dsp:cNvSpPr/>
      </dsp:nvSpPr>
      <dsp:spPr>
        <a:xfrm>
          <a:off x="0" y="4458341"/>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65E2B2-5742-4A19-B0AB-141D91A2CD93}">
      <dsp:nvSpPr>
        <dsp:cNvPr id="0" name=""/>
        <dsp:cNvSpPr/>
      </dsp:nvSpPr>
      <dsp:spPr>
        <a:xfrm>
          <a:off x="0" y="4458341"/>
          <a:ext cx="8229600" cy="318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if key == 27: </a:t>
          </a:r>
        </a:p>
      </dsp:txBody>
      <dsp:txXfrm>
        <a:off x="0" y="4458341"/>
        <a:ext cx="8229600" cy="318402"/>
      </dsp:txXfrm>
    </dsp:sp>
    <dsp:sp modelId="{9F560CC3-5F48-40FC-85EE-78C3E948C35D}">
      <dsp:nvSpPr>
        <dsp:cNvPr id="0" name=""/>
        <dsp:cNvSpPr/>
      </dsp:nvSpPr>
      <dsp:spPr>
        <a:xfrm>
          <a:off x="0" y="4776744"/>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B91112-4F05-42A9-9B68-0BF16DD94E1F}">
      <dsp:nvSpPr>
        <dsp:cNvPr id="0" name=""/>
        <dsp:cNvSpPr/>
      </dsp:nvSpPr>
      <dsp:spPr>
        <a:xfrm>
          <a:off x="0" y="4776744"/>
          <a:ext cx="8229600" cy="318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break</a:t>
          </a:r>
        </a:p>
      </dsp:txBody>
      <dsp:txXfrm>
        <a:off x="0" y="4776744"/>
        <a:ext cx="8229600" cy="318402"/>
      </dsp:txXfrm>
    </dsp:sp>
    <dsp:sp modelId="{16A4A7F4-6949-4BAF-ACFD-CF1932D636AA}">
      <dsp:nvSpPr>
        <dsp:cNvPr id="0" name=""/>
        <dsp:cNvSpPr/>
      </dsp:nvSpPr>
      <dsp:spPr>
        <a:xfrm>
          <a:off x="0" y="5095147"/>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14C382-6EC6-47DB-8B6D-4CF6DA85105E}">
      <dsp:nvSpPr>
        <dsp:cNvPr id="0" name=""/>
        <dsp:cNvSpPr/>
      </dsp:nvSpPr>
      <dsp:spPr>
        <a:xfrm>
          <a:off x="0" y="5095147"/>
          <a:ext cx="8229600" cy="318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cap.release()</a:t>
          </a:r>
        </a:p>
      </dsp:txBody>
      <dsp:txXfrm>
        <a:off x="0" y="5095147"/>
        <a:ext cx="8229600" cy="318402"/>
      </dsp:txXfrm>
    </dsp:sp>
    <dsp:sp modelId="{1738E416-9401-4456-9567-353C1D1F45A0}">
      <dsp:nvSpPr>
        <dsp:cNvPr id="0" name=""/>
        <dsp:cNvSpPr/>
      </dsp:nvSpPr>
      <dsp:spPr>
        <a:xfrm>
          <a:off x="0" y="5413550"/>
          <a:ext cx="822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09C116-9E5B-444B-A302-B478E00ECBFA}">
      <dsp:nvSpPr>
        <dsp:cNvPr id="0" name=""/>
        <dsp:cNvSpPr/>
      </dsp:nvSpPr>
      <dsp:spPr>
        <a:xfrm>
          <a:off x="0" y="5413550"/>
          <a:ext cx="8229600" cy="318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cv2.destroyAllWindows()</a:t>
          </a:r>
        </a:p>
      </dsp:txBody>
      <dsp:txXfrm>
        <a:off x="0" y="5413550"/>
        <a:ext cx="8229600" cy="3184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2A26F-FC2F-42F3-8B86-5B744CBCB9AD}" type="datetimeFigureOut">
              <a:rPr lang="en-US" smtClean="0"/>
              <a:t>4/13/2023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052324-814E-4A16-A80B-F0556F18417F}" type="slidenum">
              <a:rPr lang="en-US" smtClean="0"/>
              <a:t>‹#›</a:t>
            </a:fld>
            <a:endParaRPr lang="en-US"/>
          </a:p>
        </p:txBody>
      </p:sp>
    </p:spTree>
    <p:extLst>
      <p:ext uri="{BB962C8B-B14F-4D97-AF65-F5344CB8AC3E}">
        <p14:creationId xmlns:p14="http://schemas.microsoft.com/office/powerpoint/2010/main" val="257098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44213AF-26F6-41FA-8D85-E2C5388D6E58}" type="datetimeFigureOut">
              <a:rPr lang="en-US" smtClean="0"/>
              <a:pPr/>
              <a:t>4/13/2023</a:t>
            </a:fld>
            <a:endParaRPr lang="en-US" dirty="0">
              <a:solidFill>
                <a:srgbClr val="FFFFFF"/>
              </a:solidFill>
            </a:endParaRPr>
          </a:p>
        </p:txBody>
      </p:sp>
      <p:sp>
        <p:nvSpPr>
          <p:cNvPr id="8" name="Footer Placeholder 7"/>
          <p:cNvSpPr>
            <a:spLocks noGrp="1"/>
          </p:cNvSpPr>
          <p:nvPr>
            <p:ph type="ftr" sz="quarter" idx="11"/>
          </p:nvPr>
        </p:nvSpPr>
        <p:spPr/>
        <p:txBody>
          <a:bodyPr/>
          <a:lstStyle/>
          <a:p>
            <a:endParaRPr kumimoji="0" lang="en-US">
              <a:solidFill>
                <a:schemeClr val="accent1">
                  <a:tint val="20000"/>
                </a:schemeClr>
              </a:solidFill>
            </a:endParaRPr>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a:t>‹#›</a:t>
            </a:fld>
            <a:endParaRPr kumimoji="0" lang="en-US" dirty="0">
              <a:solidFill>
                <a:srgbClr val="FFFFFF"/>
              </a:solidFill>
            </a:endParaRPr>
          </a:p>
        </p:txBody>
      </p:sp>
    </p:spTree>
    <p:extLst>
      <p:ext uri="{BB962C8B-B14F-4D97-AF65-F5344CB8AC3E}">
        <p14:creationId xmlns:p14="http://schemas.microsoft.com/office/powerpoint/2010/main" val="2536811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4/13/2023</a:t>
            </a:fld>
            <a:endParaRPr lang="en-US" sz="1000" dirty="0">
              <a:solidFill>
                <a:schemeClr val="tx1"/>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sz="1000" b="0">
              <a:solidFill>
                <a:schemeClr val="tx1"/>
              </a:solidFill>
            </a:endParaRPr>
          </a:p>
        </p:txBody>
      </p:sp>
    </p:spTree>
    <p:extLst>
      <p:ext uri="{BB962C8B-B14F-4D97-AF65-F5344CB8AC3E}">
        <p14:creationId xmlns:p14="http://schemas.microsoft.com/office/powerpoint/2010/main" val="3408180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4/13/2023</a:t>
            </a:fld>
            <a:endParaRPr lang="en-US" sz="1000" dirty="0">
              <a:solidFill>
                <a:schemeClr val="tx1"/>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sz="1000" b="0">
              <a:solidFill>
                <a:schemeClr val="tx1"/>
              </a:solidFill>
            </a:endParaRPr>
          </a:p>
        </p:txBody>
      </p:sp>
    </p:spTree>
    <p:extLst>
      <p:ext uri="{BB962C8B-B14F-4D97-AF65-F5344CB8AC3E}">
        <p14:creationId xmlns:p14="http://schemas.microsoft.com/office/powerpoint/2010/main" val="3536174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4213AF-26F6-41FA-8D85-E2C5388D6E58}" type="datetimeFigureOut">
              <a:rPr lang="en-US" smtClean="0"/>
              <a:pPr/>
              <a:t>4/13/2023</a:t>
            </a:fld>
            <a:endParaRPr lang="en-US" sz="1000" dirty="0">
              <a:solidFill>
                <a:schemeClr val="tx1"/>
              </a:solidFill>
            </a:endParaRPr>
          </a:p>
        </p:txBody>
      </p:sp>
      <p:sp>
        <p:nvSpPr>
          <p:cNvPr id="8" name="Footer Placeholder 7"/>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a:t>‹#›</a:t>
            </a:fld>
            <a:endParaRPr kumimoji="0" lang="en-US" sz="1000" b="0">
              <a:solidFill>
                <a:schemeClr val="tx1"/>
              </a:solidFill>
            </a:endParaRPr>
          </a:p>
        </p:txBody>
      </p:sp>
    </p:spTree>
    <p:extLst>
      <p:ext uri="{BB962C8B-B14F-4D97-AF65-F5344CB8AC3E}">
        <p14:creationId xmlns:p14="http://schemas.microsoft.com/office/powerpoint/2010/main" val="1581695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44213AF-26F6-41FA-8D85-E2C5388D6E58}" type="datetimeFigureOut">
              <a:rPr lang="en-US" smtClean="0"/>
              <a:pPr/>
              <a:t>4/13/2023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a:t>‹#›</a:t>
            </a:fld>
            <a:endParaRPr kumimoji="0" lang="en-US"/>
          </a:p>
        </p:txBody>
      </p:sp>
    </p:spTree>
    <p:extLst>
      <p:ext uri="{BB962C8B-B14F-4D97-AF65-F5344CB8AC3E}">
        <p14:creationId xmlns:p14="http://schemas.microsoft.com/office/powerpoint/2010/main" val="93230864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44213AF-26F6-41FA-8D85-E2C5388D6E58}" type="datetimeFigureOut">
              <a:rPr lang="en-US" smtClean="0"/>
              <a:pPr/>
              <a:t>4/13/2023</a:t>
            </a:fld>
            <a:endParaRPr lang="en-US" sz="1000" dirty="0">
              <a:solidFill>
                <a:schemeClr val="tx1"/>
              </a:solidFill>
            </a:endParaRPr>
          </a:p>
        </p:txBody>
      </p:sp>
      <p:sp>
        <p:nvSpPr>
          <p:cNvPr id="9" name="Footer Placeholder 8"/>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10" name="Slide Number Placeholder 9"/>
          <p:cNvSpPr>
            <a:spLocks noGrp="1"/>
          </p:cNvSpPr>
          <p:nvPr>
            <p:ph type="sldNum" sz="quarter" idx="12"/>
          </p:nvPr>
        </p:nvSpPr>
        <p:spPr/>
        <p:txBody>
          <a:bodyPr/>
          <a:lstStyle/>
          <a:p>
            <a:fld id="{D5BBC35B-A44B-4119-B8DA-DE9E3DFADA20}" type="slidenum">
              <a:rPr kumimoji="0" lang="en-US" smtClean="0"/>
              <a:pPr/>
              <a:t>‹#›</a:t>
            </a:fld>
            <a:endParaRPr kumimoji="0" lang="en-US" sz="1000" b="0">
              <a:solidFill>
                <a:schemeClr val="tx1"/>
              </a:solidFill>
            </a:endParaRPr>
          </a:p>
        </p:txBody>
      </p:sp>
    </p:spTree>
    <p:extLst>
      <p:ext uri="{BB962C8B-B14F-4D97-AF65-F5344CB8AC3E}">
        <p14:creationId xmlns:p14="http://schemas.microsoft.com/office/powerpoint/2010/main" val="1132578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44213AF-26F6-41FA-8D85-E2C5388D6E58}" type="datetimeFigureOut">
              <a:rPr lang="en-US" smtClean="0"/>
              <a:pPr/>
              <a:t>4/13/2023</a:t>
            </a:fld>
            <a:endParaRPr lang="en-US" sz="1000" dirty="0">
              <a:solidFill>
                <a:schemeClr val="tx1"/>
              </a:solidFill>
            </a:endParaRPr>
          </a:p>
        </p:txBody>
      </p:sp>
      <p:sp>
        <p:nvSpPr>
          <p:cNvPr id="8" name="Footer Placeholder 7"/>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a:t>‹#›</a:t>
            </a:fld>
            <a:endParaRPr kumimoji="0" lang="en-US" sz="1000" b="0">
              <a:solidFill>
                <a:schemeClr val="tx1"/>
              </a:solidFill>
            </a:endParaRPr>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32491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4213AF-26F6-41FA-8D85-E2C5388D6E58}" type="datetimeFigureOut">
              <a:rPr lang="en-US" smtClean="0"/>
              <a:pPr/>
              <a:t>4/13/2023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a:t>
            </a:fld>
            <a:endParaRPr kumimoji="0" lang="en-US"/>
          </a:p>
        </p:txBody>
      </p:sp>
    </p:spTree>
    <p:extLst>
      <p:ext uri="{BB962C8B-B14F-4D97-AF65-F5344CB8AC3E}">
        <p14:creationId xmlns:p14="http://schemas.microsoft.com/office/powerpoint/2010/main" val="154576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213AF-26F6-41FA-8D85-E2C5388D6E58}" type="datetimeFigureOut">
              <a:rPr lang="en-US" smtClean="0"/>
              <a:pPr/>
              <a:t>4/13/2023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a:t>‹#›</a:t>
            </a:fld>
            <a:endParaRPr kumimoji="0" lang="en-US"/>
          </a:p>
        </p:txBody>
      </p:sp>
    </p:spTree>
    <p:extLst>
      <p:ext uri="{BB962C8B-B14F-4D97-AF65-F5344CB8AC3E}">
        <p14:creationId xmlns:p14="http://schemas.microsoft.com/office/powerpoint/2010/main" val="686581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44213AF-26F6-41FA-8D85-E2C5388D6E58}" type="datetimeFigureOut">
              <a:rPr lang="en-US" smtClean="0"/>
              <a:pPr/>
              <a:t>4/13/2023</a:t>
            </a:fld>
            <a:endParaRPr lang="en-US" sz="1000" dirty="0">
              <a:solidFill>
                <a:schemeClr val="tx1"/>
              </a:solidFill>
            </a:endParaRPr>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pPr algn="r" eaLnBrk="1" latinLnBrk="0" hangingPunct="1"/>
            <a:endParaRPr kumimoji="0" lang="en-US" sz="1000" dirty="0">
              <a:solidFill>
                <a:schemeClr val="tx1"/>
              </a:solidFill>
            </a:endParaRPr>
          </a:p>
        </p:txBody>
      </p:sp>
      <p:sp>
        <p:nvSpPr>
          <p:cNvPr id="11" name="Slide Number Placeholder 10"/>
          <p:cNvSpPr>
            <a:spLocks noGrp="1"/>
          </p:cNvSpPr>
          <p:nvPr>
            <p:ph type="sldNum" sz="quarter" idx="12"/>
          </p:nvPr>
        </p:nvSpPr>
        <p:spPr/>
        <p:txBody>
          <a:bodyPr/>
          <a:lstStyle/>
          <a:p>
            <a:fld id="{D5BBC35B-A44B-4119-B8DA-DE9E3DFADA20}" type="slidenum">
              <a:rPr kumimoji="0" lang="en-US" smtClean="0"/>
              <a:pPr/>
              <a:t>‹#›</a:t>
            </a:fld>
            <a:endParaRPr kumimoji="0" lang="en-US" sz="1000" b="0">
              <a:solidFill>
                <a:schemeClr val="tx1"/>
              </a:solidFill>
            </a:endParaRPr>
          </a:p>
        </p:txBody>
      </p:sp>
    </p:spTree>
    <p:extLst>
      <p:ext uri="{BB962C8B-B14F-4D97-AF65-F5344CB8AC3E}">
        <p14:creationId xmlns:p14="http://schemas.microsoft.com/office/powerpoint/2010/main" val="3969761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44213AF-26F6-41FA-8D85-E2C5388D6E58}" type="datetimeFigureOut">
              <a:rPr lang="en-US" smtClean="0"/>
              <a:pPr/>
              <a:t>4/13/2023</a:t>
            </a:fld>
            <a:endParaRPr lang="en-US" sz="1000" dirty="0">
              <a:solidFill>
                <a:schemeClr val="tx1"/>
              </a:solidFill>
            </a:endParaRPr>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pPr algn="r" eaLnBrk="1" latinLnBrk="0" hangingPunct="1"/>
            <a:endParaRPr kumimoji="0" lang="en-US" sz="1000" dirty="0">
              <a:solidFill>
                <a:schemeClr val="tx1"/>
              </a:solidFill>
            </a:endParaRPr>
          </a:p>
        </p:txBody>
      </p:sp>
      <p:sp>
        <p:nvSpPr>
          <p:cNvPr id="10" name="Slide Number Placeholder 9"/>
          <p:cNvSpPr>
            <a:spLocks noGrp="1"/>
          </p:cNvSpPr>
          <p:nvPr>
            <p:ph type="sldNum" sz="quarter" idx="12"/>
          </p:nvPr>
        </p:nvSpPr>
        <p:spPr/>
        <p:txBody>
          <a:bodyPr/>
          <a:lstStyle/>
          <a:p>
            <a:fld id="{D5BBC35B-A44B-4119-B8DA-DE9E3DFADA20}" type="slidenum">
              <a:rPr kumimoji="0" lang="en-US" smtClean="0"/>
              <a:pPr/>
              <a:t>‹#›</a:t>
            </a:fld>
            <a:endParaRPr kumimoji="0" lang="en-US" sz="1000" b="0">
              <a:solidFill>
                <a:schemeClr val="tx1"/>
              </a:solidFill>
            </a:endParaRPr>
          </a:p>
        </p:txBody>
      </p:sp>
    </p:spTree>
    <p:extLst>
      <p:ext uri="{BB962C8B-B14F-4D97-AF65-F5344CB8AC3E}">
        <p14:creationId xmlns:p14="http://schemas.microsoft.com/office/powerpoint/2010/main" val="279507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544213AF-26F6-41FA-8D85-E2C5388D6E58}" type="datetimeFigureOut">
              <a:rPr lang="en-US" smtClean="0"/>
              <a:pPr/>
              <a:t>4/13/2023</a:t>
            </a:fld>
            <a:endParaRPr lang="en-US" sz="1000" dirty="0">
              <a:solidFill>
                <a:schemeClr val="tx1"/>
              </a:solidFill>
            </a:endParaRPr>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D5BBC35B-A44B-4119-B8DA-DE9E3DFADA20}" type="slidenum">
              <a:rPr kumimoji="0" lang="en-US" smtClean="0"/>
              <a:pPr/>
              <a:t>‹#›</a:t>
            </a:fld>
            <a:endParaRPr kumimoji="0" lang="en-US" sz="1000" b="0">
              <a:solidFill>
                <a:schemeClr val="tx1"/>
              </a:solidFill>
            </a:endParaRPr>
          </a:p>
        </p:txBody>
      </p:sp>
    </p:spTree>
    <p:extLst>
      <p:ext uri="{BB962C8B-B14F-4D97-AF65-F5344CB8AC3E}">
        <p14:creationId xmlns:p14="http://schemas.microsoft.com/office/powerpoint/2010/main" val="315668150"/>
      </p:ext>
    </p:extLst>
  </p:cSld>
  <p:clrMap bg1="lt1" tx1="dk1" bg2="lt2" tx2="dk2" accent1="accent1" accent2="accent2" accent3="accent3" accent4="accent4" accent5="accent5" accent6="accent6" hlink="hlink" folHlink="folHlink"/>
  <p:sldLayoutIdLst>
    <p:sldLayoutId id="2147484203" r:id="rId1"/>
    <p:sldLayoutId id="2147484204" r:id="rId2"/>
    <p:sldLayoutId id="2147484205" r:id="rId3"/>
    <p:sldLayoutId id="2147484206" r:id="rId4"/>
    <p:sldLayoutId id="2147484207" r:id="rId5"/>
    <p:sldLayoutId id="2147484208" r:id="rId6"/>
    <p:sldLayoutId id="2147484209" r:id="rId7"/>
    <p:sldLayoutId id="2147484210" r:id="rId8"/>
    <p:sldLayoutId id="2147484211" r:id="rId9"/>
    <p:sldLayoutId id="2147484212" r:id="rId10"/>
    <p:sldLayoutId id="2147484213" r:id="rId11"/>
  </p:sldLayoutIdLst>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3.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3.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ijrpr.com/uploads/V3ISSUE5/IJRPR4107.pdf" TargetMode="External"/><Relationship Id="rId2" Type="http://schemas.openxmlformats.org/officeDocument/2006/relationships/hyperlink" Target="https://ieeexplore.ieee.org/document/8936959"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895725" y="639762"/>
            <a:ext cx="4767263" cy="5578157"/>
          </a:xfrm>
          <a:prstGeom prst="rect">
            <a:avLst/>
          </a:prstGeom>
          <a:noFill/>
        </p:spPr>
        <p:txBody>
          <a:bodyPr wrap="square" rtlCol="0" anchor="t">
            <a:normAutofit/>
          </a:bodyPr>
          <a:lstStyle/>
          <a:p>
            <a:pPr>
              <a:spcAft>
                <a:spcPts val="600"/>
              </a:spcAft>
            </a:pPr>
            <a:r>
              <a:rPr lang="en-US" sz="2800" dirty="0"/>
              <a:t>Media Player Controller Using Hand Gestures</a:t>
            </a:r>
          </a:p>
          <a:p>
            <a:pPr>
              <a:spcAft>
                <a:spcPts val="600"/>
              </a:spcAft>
            </a:pPr>
            <a:endParaRPr lang="en-US" sz="2800" dirty="0"/>
          </a:p>
          <a:p>
            <a:pPr>
              <a:spcAft>
                <a:spcPts val="600"/>
              </a:spcAft>
            </a:pPr>
            <a:endParaRPr lang="en-US" sz="2800" dirty="0"/>
          </a:p>
          <a:p>
            <a:pPr>
              <a:spcAft>
                <a:spcPts val="600"/>
              </a:spcAft>
            </a:pPr>
            <a:endParaRPr lang="en-US" sz="2800" dirty="0"/>
          </a:p>
          <a:p>
            <a:pPr>
              <a:spcAft>
                <a:spcPts val="600"/>
              </a:spcAft>
            </a:pPr>
            <a:r>
              <a:rPr lang="en-US" sz="2800" dirty="0"/>
              <a:t>Priyansh Chauhan 20BCE1374</a:t>
            </a:r>
          </a:p>
          <a:p>
            <a:pPr>
              <a:spcAft>
                <a:spcPts val="600"/>
              </a:spcAft>
            </a:pPr>
            <a:r>
              <a:rPr lang="en-US" sz="2800" dirty="0"/>
              <a:t>Aman </a:t>
            </a:r>
            <a:r>
              <a:rPr lang="en-US" sz="2800"/>
              <a:t>Mishra 20BCE1662</a:t>
            </a:r>
            <a:endParaRPr lang="en-US" sz="2800" dirty="0"/>
          </a:p>
          <a:p>
            <a:pPr>
              <a:spcAft>
                <a:spcPts val="600"/>
              </a:spcAft>
            </a:pPr>
            <a:r>
              <a:rPr lang="en-US" sz="2800" dirty="0"/>
              <a:t>Kumar </a:t>
            </a:r>
            <a:r>
              <a:rPr lang="en-US" sz="2800" dirty="0" err="1"/>
              <a:t>Vigyat</a:t>
            </a:r>
            <a:r>
              <a:rPr lang="en-US" sz="2800" dirty="0"/>
              <a:t> 20BCE1760</a:t>
            </a:r>
          </a:p>
        </p:txBody>
      </p:sp>
      <p:sp>
        <p:nvSpPr>
          <p:cNvPr id="2" name="Title 1"/>
          <p:cNvSpPr>
            <a:spLocks noGrp="1"/>
          </p:cNvSpPr>
          <p:nvPr>
            <p:ph type="ctrTitle"/>
          </p:nvPr>
        </p:nvSpPr>
        <p:spPr>
          <a:xfrm>
            <a:off x="251520" y="640081"/>
            <a:ext cx="3456384" cy="3681976"/>
          </a:xfrm>
          <a:noFill/>
        </p:spPr>
        <p:txBody>
          <a:bodyPr vert="horz" lIns="91440" tIns="45720" rIns="91440" bIns="45720" rtlCol="0" anchor="b">
            <a:normAutofit/>
          </a:bodyPr>
          <a:lstStyle/>
          <a:p>
            <a:pPr algn="l" defTabSz="914400"/>
            <a:br>
              <a:rPr lang="en-US" sz="3800" kern="1200" dirty="0">
                <a:solidFill>
                  <a:schemeClr val="tx2"/>
                </a:solidFill>
                <a:latin typeface="+mj-lt"/>
                <a:ea typeface="+mj-ea"/>
                <a:cs typeface="+mj-cs"/>
              </a:rPr>
            </a:br>
            <a:r>
              <a:rPr lang="en-US" sz="3800" kern="1200" dirty="0">
                <a:solidFill>
                  <a:schemeClr val="tx2"/>
                </a:solidFill>
                <a:latin typeface="+mj-lt"/>
                <a:ea typeface="+mj-ea"/>
                <a:cs typeface="+mj-cs"/>
              </a:rPr>
              <a:t>Image Processing</a:t>
            </a:r>
            <a:br>
              <a:rPr lang="en-US" sz="3800" kern="1200" dirty="0">
                <a:solidFill>
                  <a:schemeClr val="tx2"/>
                </a:solidFill>
                <a:latin typeface="+mj-lt"/>
                <a:ea typeface="+mj-ea"/>
                <a:cs typeface="+mj-cs"/>
              </a:rPr>
            </a:br>
            <a:r>
              <a:rPr lang="en-US" sz="3800" kern="1200" dirty="0">
                <a:solidFill>
                  <a:schemeClr val="tx2"/>
                </a:solidFill>
                <a:latin typeface="+mj-lt"/>
                <a:ea typeface="+mj-ea"/>
                <a:cs typeface="+mj-cs"/>
              </a:rPr>
              <a:t>CSE4019 </a:t>
            </a:r>
          </a:p>
        </p:txBody>
      </p:sp>
      <p:sp>
        <p:nvSpPr>
          <p:cNvPr id="3" name="Subtitle 2"/>
          <p:cNvSpPr>
            <a:spLocks noGrp="1"/>
          </p:cNvSpPr>
          <p:nvPr>
            <p:ph type="subTitle" idx="1"/>
          </p:nvPr>
        </p:nvSpPr>
        <p:spPr>
          <a:xfrm>
            <a:off x="488480" y="4460487"/>
            <a:ext cx="2532888" cy="1757433"/>
          </a:xfrm>
          <a:noFill/>
        </p:spPr>
        <p:txBody>
          <a:bodyPr vert="horz" lIns="91440" tIns="45720" rIns="91440" bIns="45720" rtlCol="0">
            <a:normAutofit/>
          </a:bodyPr>
          <a:lstStyle/>
          <a:p>
            <a:pPr algn="l" defTabSz="914400">
              <a:spcBef>
                <a:spcPts val="1000"/>
              </a:spcBef>
            </a:pPr>
            <a:r>
              <a:rPr lang="en-US" sz="1900" kern="1200">
                <a:solidFill>
                  <a:schemeClr val="bg1"/>
                </a:solidFill>
                <a:latin typeface="+mn-lt"/>
                <a:ea typeface="+mn-ea"/>
                <a:cs typeface="+mn-cs"/>
              </a:rPr>
              <a:t>			Review-3</a:t>
            </a:r>
          </a:p>
          <a:p>
            <a:pPr algn="l" defTabSz="914400">
              <a:spcBef>
                <a:spcPts val="1000"/>
              </a:spcBef>
            </a:pPr>
            <a:endParaRPr lang="en-US" sz="1900" kern="1200">
              <a:solidFill>
                <a:schemeClr val="bg1"/>
              </a:solidFill>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49072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5FE1C29C-AF0C-BEEA-3A4A-29A3928E51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5936" y="1124744"/>
            <a:ext cx="4693158" cy="4329438"/>
          </a:xfrm>
          <a:prstGeom prst="rect">
            <a:avLst/>
          </a:prstGeom>
        </p:spPr>
      </p:pic>
      <p:sp>
        <p:nvSpPr>
          <p:cNvPr id="6" name="TextBox 5">
            <a:extLst>
              <a:ext uri="{FF2B5EF4-FFF2-40B4-BE49-F238E27FC236}">
                <a16:creationId xmlns:a16="http://schemas.microsoft.com/office/drawing/2014/main" id="{A20204AA-2152-04D8-B58F-01555378C3B5}"/>
              </a:ext>
            </a:extLst>
          </p:cNvPr>
          <p:cNvSpPr txBox="1"/>
          <p:nvPr/>
        </p:nvSpPr>
        <p:spPr>
          <a:xfrm>
            <a:off x="125181" y="1052736"/>
            <a:ext cx="3240360" cy="3970318"/>
          </a:xfrm>
          <a:prstGeom prst="rect">
            <a:avLst/>
          </a:prstGeom>
          <a:noFill/>
        </p:spPr>
        <p:txBody>
          <a:bodyPr wrap="square" rtlCol="0">
            <a:spAutoFit/>
          </a:bodyPr>
          <a:lstStyle/>
          <a:p>
            <a:pPr marL="342900" indent="-342900">
              <a:buFont typeface="+mj-lt"/>
              <a:buAutoNum type="arabicPeriod"/>
            </a:pPr>
            <a:r>
              <a:rPr lang="en-IN" dirty="0"/>
              <a:t>First we will take input image</a:t>
            </a:r>
          </a:p>
          <a:p>
            <a:pPr marL="342900" indent="-342900">
              <a:buFont typeface="+mj-lt"/>
              <a:buAutoNum type="arabicPeriod"/>
            </a:pPr>
            <a:r>
              <a:rPr lang="en-IN" dirty="0"/>
              <a:t>Then we will split in two regions.</a:t>
            </a:r>
          </a:p>
          <a:p>
            <a:pPr marL="342900" indent="-342900">
              <a:buFont typeface="+mj-lt"/>
              <a:buAutoNum type="arabicPeriod"/>
            </a:pPr>
            <a:r>
              <a:rPr lang="en-IN" dirty="0"/>
              <a:t>Then we will take that RGB image and change it to HSV image.</a:t>
            </a:r>
          </a:p>
          <a:p>
            <a:pPr marL="342900" indent="-342900">
              <a:buFont typeface="+mj-lt"/>
              <a:buAutoNum type="arabicPeriod"/>
            </a:pPr>
            <a:r>
              <a:rPr lang="en-IN" dirty="0"/>
              <a:t>We will spilt H ,S ,V and try it adjust accordingly</a:t>
            </a:r>
            <a:endParaRPr lang="en-US" dirty="0"/>
          </a:p>
          <a:p>
            <a:pPr marL="342900" indent="-342900">
              <a:buFont typeface="+mj-lt"/>
              <a:buAutoNum type="arabicPeriod"/>
            </a:pPr>
            <a:r>
              <a:rPr lang="en-US" dirty="0"/>
              <a:t>After that we will mask the Background object of image</a:t>
            </a:r>
            <a:r>
              <a:rPr lang="en-IN" dirty="0"/>
              <a:t>.\</a:t>
            </a:r>
          </a:p>
          <a:p>
            <a:pPr marL="342900" indent="-342900">
              <a:buFont typeface="+mj-lt"/>
              <a:buAutoNum type="arabicPeriod"/>
            </a:pPr>
            <a:r>
              <a:rPr lang="en-IN" dirty="0"/>
              <a:t>And Extract foreground object in this project that will be our hand.</a:t>
            </a:r>
          </a:p>
          <a:p>
            <a:endParaRPr lang="en-US" dirty="0"/>
          </a:p>
        </p:txBody>
      </p:sp>
    </p:spTree>
    <p:extLst>
      <p:ext uri="{BB962C8B-B14F-4D97-AF65-F5344CB8AC3E}">
        <p14:creationId xmlns:p14="http://schemas.microsoft.com/office/powerpoint/2010/main" val="2765790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018D55-48DD-2F70-C1DB-5B7AE5D8E16B}"/>
              </a:ext>
            </a:extLst>
          </p:cNvPr>
          <p:cNvSpPr>
            <a:spLocks noGrp="1"/>
          </p:cNvSpPr>
          <p:nvPr>
            <p:ph type="title"/>
          </p:nvPr>
        </p:nvSpPr>
        <p:spPr>
          <a:xfrm>
            <a:off x="4123942" y="988741"/>
            <a:ext cx="4416566" cy="4880518"/>
          </a:xfrm>
          <a:noFill/>
          <a:ln>
            <a:noFill/>
          </a:ln>
        </p:spPr>
        <p:txBody>
          <a:bodyPr vert="horz" wrap="square" lIns="274320" tIns="182880" rIns="274320" bIns="182880" rtlCol="0" anchor="ctr" anchorCtr="1">
            <a:normAutofit/>
          </a:bodyPr>
          <a:lstStyle/>
          <a:p>
            <a:pPr algn="l"/>
            <a:r>
              <a:rPr lang="en-US" sz="4200" kern="1200" cap="all" spc="200" baseline="0">
                <a:solidFill>
                  <a:schemeClr val="tx1"/>
                </a:solidFill>
                <a:latin typeface="+mj-lt"/>
                <a:ea typeface="+mj-ea"/>
                <a:cs typeface="+mj-cs"/>
              </a:rPr>
              <a:t>CODE </a:t>
            </a:r>
          </a:p>
        </p:txBody>
      </p:sp>
      <p:sp>
        <p:nvSpPr>
          <p:cNvPr id="8" name="Rectangle 7">
            <a:extLst>
              <a:ext uri="{FF2B5EF4-FFF2-40B4-BE49-F238E27FC236}">
                <a16:creationId xmlns:a16="http://schemas.microsoft.com/office/drawing/2014/main" id="{6E5BD17F-C95C-40ED-8D04-03295D46F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bg2">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0" name="Rectangle 9">
            <a:extLst>
              <a:ext uri="{FF2B5EF4-FFF2-40B4-BE49-F238E27FC236}">
                <a16:creationId xmlns:a16="http://schemas.microsoft.com/office/drawing/2014/main" id="{4203DEB5-0B19-4F8E-84E2-00F5861C9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33ABFAE9-7845-9636-43F0-2ADB7DCE7893}"/>
              </a:ext>
            </a:extLst>
          </p:cNvPr>
          <p:cNvSpPr>
            <a:spLocks noGrp="1"/>
          </p:cNvSpPr>
          <p:nvPr>
            <p:ph idx="1"/>
          </p:nvPr>
        </p:nvSpPr>
        <p:spPr>
          <a:xfrm>
            <a:off x="1400775" y="2007220"/>
            <a:ext cx="1768164" cy="2843560"/>
          </a:xfrm>
        </p:spPr>
        <p:txBody>
          <a:bodyPr vert="horz" lIns="91440" tIns="45720" rIns="91440" bIns="45720" rtlCol="0" anchor="ctr">
            <a:normAutofit/>
          </a:bodyPr>
          <a:lstStyle/>
          <a:p>
            <a:pPr marL="0" indent="0" algn="r">
              <a:buNone/>
            </a:pPr>
            <a:r>
              <a:rPr lang="en-US" sz="2000">
                <a:solidFill>
                  <a:srgbClr val="FFFFFF"/>
                </a:solidFill>
              </a:rPr>
              <a:t> </a:t>
            </a:r>
          </a:p>
        </p:txBody>
      </p:sp>
    </p:spTree>
    <p:extLst>
      <p:ext uri="{BB962C8B-B14F-4D97-AF65-F5344CB8AC3E}">
        <p14:creationId xmlns:p14="http://schemas.microsoft.com/office/powerpoint/2010/main" val="52757969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anim calcmode="lin" valueType="num">
                                      <p:cBhvr>
                                        <p:cTn id="10" dur="500" fill="hold"/>
                                        <p:tgtEl>
                                          <p:spTgt spid="3"/>
                                        </p:tgtEl>
                                        <p:attrNameLst>
                                          <p:attrName>ppt_x</p:attrName>
                                        </p:attrNameLst>
                                      </p:cBhvr>
                                      <p:tavLst>
                                        <p:tav tm="0">
                                          <p:val>
                                            <p:fltVal val="0.5"/>
                                          </p:val>
                                        </p:tav>
                                        <p:tav tm="100000">
                                          <p:val>
                                            <p:strVal val="#ppt_x"/>
                                          </p:val>
                                        </p:tav>
                                      </p:tavLst>
                                    </p:anim>
                                    <p:anim calcmode="lin" valueType="num">
                                      <p:cBhvr>
                                        <p:cTn id="11"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1">
            <a:extLst>
              <a:ext uri="{FF2B5EF4-FFF2-40B4-BE49-F238E27FC236}">
                <a16:creationId xmlns:a16="http://schemas.microsoft.com/office/drawing/2014/main" id="{956EC0A3-1725-A2BB-36E3-FE454B23DA1A}"/>
              </a:ext>
            </a:extLst>
          </p:cNvPr>
          <p:cNvGraphicFramePr>
            <a:graphicFrameLocks noGrp="1"/>
          </p:cNvGraphicFramePr>
          <p:nvPr>
            <p:ph idx="1"/>
          </p:nvPr>
        </p:nvGraphicFramePr>
        <p:xfrm>
          <a:off x="457200" y="0"/>
          <a:ext cx="82296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6E06606A-F275-5861-9DE0-67B1B5587BFC}"/>
              </a:ext>
            </a:extLst>
          </p:cNvPr>
          <p:cNvPicPr>
            <a:picLocks noChangeAspect="1"/>
          </p:cNvPicPr>
          <p:nvPr/>
        </p:nvPicPr>
        <p:blipFill>
          <a:blip r:embed="rId7"/>
          <a:stretch>
            <a:fillRect/>
          </a:stretch>
        </p:blipFill>
        <p:spPr>
          <a:xfrm>
            <a:off x="432872" y="-315416"/>
            <a:ext cx="328301" cy="45719"/>
          </a:xfrm>
          <a:prstGeom prst="rect">
            <a:avLst/>
          </a:prstGeom>
        </p:spPr>
      </p:pic>
    </p:spTree>
    <p:extLst>
      <p:ext uri="{BB962C8B-B14F-4D97-AF65-F5344CB8AC3E}">
        <p14:creationId xmlns:p14="http://schemas.microsoft.com/office/powerpoint/2010/main" val="3906157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1">
            <a:extLst>
              <a:ext uri="{FF2B5EF4-FFF2-40B4-BE49-F238E27FC236}">
                <a16:creationId xmlns:a16="http://schemas.microsoft.com/office/drawing/2014/main" id="{AFE5E64C-A7B2-CAD3-0A0E-1F6A8A426848}"/>
              </a:ext>
            </a:extLst>
          </p:cNvPr>
          <p:cNvGraphicFramePr>
            <a:graphicFrameLocks noGrp="1"/>
          </p:cNvGraphicFramePr>
          <p:nvPr>
            <p:ph idx="1"/>
          </p:nvPr>
        </p:nvGraphicFramePr>
        <p:xfrm>
          <a:off x="457200" y="0"/>
          <a:ext cx="8229600" cy="6597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6E06606A-F275-5861-9DE0-67B1B5587BFC}"/>
              </a:ext>
            </a:extLst>
          </p:cNvPr>
          <p:cNvPicPr>
            <a:picLocks noChangeAspect="1"/>
          </p:cNvPicPr>
          <p:nvPr/>
        </p:nvPicPr>
        <p:blipFill>
          <a:blip r:embed="rId7"/>
          <a:stretch>
            <a:fillRect/>
          </a:stretch>
        </p:blipFill>
        <p:spPr>
          <a:xfrm>
            <a:off x="456843" y="2855926"/>
            <a:ext cx="8230313" cy="1146147"/>
          </a:xfrm>
          <a:prstGeom prst="rect">
            <a:avLst/>
          </a:prstGeom>
        </p:spPr>
      </p:pic>
    </p:spTree>
    <p:extLst>
      <p:ext uri="{BB962C8B-B14F-4D97-AF65-F5344CB8AC3E}">
        <p14:creationId xmlns:p14="http://schemas.microsoft.com/office/powerpoint/2010/main" val="2035878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1">
            <a:extLst>
              <a:ext uri="{FF2B5EF4-FFF2-40B4-BE49-F238E27FC236}">
                <a16:creationId xmlns:a16="http://schemas.microsoft.com/office/drawing/2014/main" id="{BD994C0C-A040-4118-6A12-C0E6BB98AB7E}"/>
              </a:ext>
            </a:extLst>
          </p:cNvPr>
          <p:cNvGraphicFramePr>
            <a:graphicFrameLocks noGrp="1"/>
          </p:cNvGraphicFramePr>
          <p:nvPr>
            <p:ph idx="1"/>
          </p:nvPr>
        </p:nvGraphicFramePr>
        <p:xfrm>
          <a:off x="457200" y="411795"/>
          <a:ext cx="8229600" cy="5595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155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9B2667-DB1E-6D9A-568F-99B1442900A2}"/>
              </a:ext>
            </a:extLst>
          </p:cNvPr>
          <p:cNvSpPr>
            <a:spLocks noGrp="1"/>
          </p:cNvSpPr>
          <p:nvPr>
            <p:ph type="title"/>
          </p:nvPr>
        </p:nvSpPr>
        <p:spPr>
          <a:xfrm flipV="1">
            <a:off x="539552" y="548680"/>
            <a:ext cx="45719" cy="72317"/>
          </a:xfrm>
        </p:spPr>
        <p:txBody>
          <a:bodyPr>
            <a:normAutofit fontScale="90000"/>
          </a:bodyPr>
          <a:lstStyle/>
          <a:p>
            <a:r>
              <a:rPr lang="en-US"/>
              <a:t> </a:t>
            </a:r>
            <a:endParaRPr lang="en-US" dirty="0"/>
          </a:p>
        </p:txBody>
      </p:sp>
      <p:graphicFrame>
        <p:nvGraphicFramePr>
          <p:cNvPr id="13" name="Content Placeholder 1">
            <a:extLst>
              <a:ext uri="{FF2B5EF4-FFF2-40B4-BE49-F238E27FC236}">
                <a16:creationId xmlns:a16="http://schemas.microsoft.com/office/drawing/2014/main" id="{8D851B06-3391-29CD-4247-D11FA24C54F5}"/>
              </a:ext>
            </a:extLst>
          </p:cNvPr>
          <p:cNvGraphicFramePr>
            <a:graphicFrameLocks noGrp="1"/>
          </p:cNvGraphicFramePr>
          <p:nvPr>
            <p:ph idx="1"/>
          </p:nvPr>
        </p:nvGraphicFramePr>
        <p:xfrm>
          <a:off x="457200" y="548680"/>
          <a:ext cx="8229600" cy="54586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0054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35EF21-CCE1-8CAD-8D88-46F38057350C}"/>
              </a:ext>
            </a:extLst>
          </p:cNvPr>
          <p:cNvSpPr>
            <a:spLocks noGrp="1"/>
          </p:cNvSpPr>
          <p:nvPr>
            <p:ph type="title"/>
          </p:nvPr>
        </p:nvSpPr>
        <p:spPr>
          <a:xfrm>
            <a:off x="0" y="20926"/>
            <a:ext cx="45719" cy="45719"/>
          </a:xfrm>
        </p:spPr>
        <p:txBody>
          <a:bodyPr>
            <a:normAutofit fontScale="90000"/>
          </a:bodyPr>
          <a:lstStyle/>
          <a:p>
            <a:r>
              <a:rPr lang="en-US" dirty="0"/>
              <a:t> </a:t>
            </a:r>
          </a:p>
        </p:txBody>
      </p:sp>
      <p:graphicFrame>
        <p:nvGraphicFramePr>
          <p:cNvPr id="5" name="Content Placeholder 1">
            <a:extLst>
              <a:ext uri="{FF2B5EF4-FFF2-40B4-BE49-F238E27FC236}">
                <a16:creationId xmlns:a16="http://schemas.microsoft.com/office/drawing/2014/main" id="{C9B401CC-6309-7541-33BD-0DEC85153A05}"/>
              </a:ext>
            </a:extLst>
          </p:cNvPr>
          <p:cNvGraphicFramePr>
            <a:graphicFrameLocks noGrp="1"/>
          </p:cNvGraphicFramePr>
          <p:nvPr>
            <p:ph idx="1"/>
          </p:nvPr>
        </p:nvGraphicFramePr>
        <p:xfrm>
          <a:off x="251520" y="80036"/>
          <a:ext cx="8229600" cy="60852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5529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18345E-8A1B-5722-ED04-A035D42E6199}"/>
              </a:ext>
            </a:extLst>
          </p:cNvPr>
          <p:cNvSpPr>
            <a:spLocks noGrp="1"/>
          </p:cNvSpPr>
          <p:nvPr>
            <p:ph type="title"/>
          </p:nvPr>
        </p:nvSpPr>
        <p:spPr>
          <a:xfrm flipV="1">
            <a:off x="457200" y="228918"/>
            <a:ext cx="45719" cy="45719"/>
          </a:xfrm>
        </p:spPr>
        <p:txBody>
          <a:bodyPr>
            <a:normAutofit fontScale="90000"/>
          </a:bodyPr>
          <a:lstStyle/>
          <a:p>
            <a:r>
              <a:rPr lang="en-US" dirty="0"/>
              <a:t> </a:t>
            </a:r>
          </a:p>
        </p:txBody>
      </p:sp>
      <p:graphicFrame>
        <p:nvGraphicFramePr>
          <p:cNvPr id="7" name="Content Placeholder 1">
            <a:extLst>
              <a:ext uri="{FF2B5EF4-FFF2-40B4-BE49-F238E27FC236}">
                <a16:creationId xmlns:a16="http://schemas.microsoft.com/office/drawing/2014/main" id="{D0A16EC0-ACE2-B60B-19D1-D1547C51DBC4}"/>
              </a:ext>
            </a:extLst>
          </p:cNvPr>
          <p:cNvGraphicFramePr>
            <a:graphicFrameLocks noGrp="1"/>
          </p:cNvGraphicFramePr>
          <p:nvPr>
            <p:ph idx="1"/>
          </p:nvPr>
        </p:nvGraphicFramePr>
        <p:xfrm>
          <a:off x="457200" y="274638"/>
          <a:ext cx="8229600" cy="57326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66597887-B710-B8FF-316C-C3A5B6F9CE93}"/>
              </a:ext>
            </a:extLst>
          </p:cNvPr>
          <p:cNvSpPr txBox="1"/>
          <p:nvPr/>
        </p:nvSpPr>
        <p:spPr>
          <a:xfrm>
            <a:off x="2555776" y="6093296"/>
            <a:ext cx="4176464" cy="369332"/>
          </a:xfrm>
          <a:prstGeom prst="rect">
            <a:avLst/>
          </a:prstGeom>
          <a:noFill/>
        </p:spPr>
        <p:txBody>
          <a:bodyPr wrap="square" rtlCol="0">
            <a:spAutoFit/>
          </a:bodyPr>
          <a:lstStyle/>
          <a:p>
            <a:r>
              <a:rPr lang="en-US" dirty="0"/>
              <a:t>            END OF THE CODE</a:t>
            </a:r>
          </a:p>
        </p:txBody>
      </p:sp>
    </p:spTree>
    <p:extLst>
      <p:ext uri="{BB962C8B-B14F-4D97-AF65-F5344CB8AC3E}">
        <p14:creationId xmlns:p14="http://schemas.microsoft.com/office/powerpoint/2010/main" val="2736120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79718-34F4-7B60-0EF9-F7E566BE96A7}"/>
              </a:ext>
            </a:extLst>
          </p:cNvPr>
          <p:cNvSpPr>
            <a:spLocks noGrp="1"/>
          </p:cNvSpPr>
          <p:nvPr>
            <p:ph type="title"/>
          </p:nvPr>
        </p:nvSpPr>
        <p:spPr>
          <a:xfrm>
            <a:off x="4094226" y="2386744"/>
            <a:ext cx="4446269" cy="1645920"/>
          </a:xfrm>
        </p:spPr>
        <p:txBody>
          <a:bodyPr vert="horz" lIns="274320" tIns="182880" rIns="274320" bIns="182880" rtlCol="0" anchor="ctr" anchorCtr="1">
            <a:normAutofit/>
          </a:bodyPr>
          <a:lstStyle/>
          <a:p>
            <a:r>
              <a:rPr lang="en-US" sz="3800"/>
              <a:t>OutpUT</a:t>
            </a:r>
          </a:p>
        </p:txBody>
      </p:sp>
      <p:sp>
        <p:nvSpPr>
          <p:cNvPr id="3" name="Content Placeholder 2">
            <a:extLst>
              <a:ext uri="{FF2B5EF4-FFF2-40B4-BE49-F238E27FC236}">
                <a16:creationId xmlns:a16="http://schemas.microsoft.com/office/drawing/2014/main" id="{172E57C0-1FAC-AE36-7AA9-1A0BC4CE7698}"/>
              </a:ext>
            </a:extLst>
          </p:cNvPr>
          <p:cNvSpPr>
            <a:spLocks noGrp="1"/>
          </p:cNvSpPr>
          <p:nvPr>
            <p:ph idx="1"/>
          </p:nvPr>
        </p:nvSpPr>
        <p:spPr>
          <a:xfrm>
            <a:off x="4094226" y="4352544"/>
            <a:ext cx="4446269" cy="1239894"/>
          </a:xfrm>
        </p:spPr>
        <p:txBody>
          <a:bodyPr vert="horz" lIns="91440" tIns="45720" rIns="91440" bIns="45720" rtlCol="0">
            <a:normAutofit/>
          </a:bodyPr>
          <a:lstStyle/>
          <a:p>
            <a:pPr marL="0" indent="0" algn="ctr">
              <a:buNone/>
            </a:pPr>
            <a:r>
              <a:rPr lang="en-US" sz="2000">
                <a:solidFill>
                  <a:schemeClr val="tx1">
                    <a:lumMod val="75000"/>
                    <a:lumOff val="25000"/>
                  </a:schemeClr>
                </a:solidFill>
              </a:rPr>
              <a:t> </a:t>
            </a:r>
          </a:p>
        </p:txBody>
      </p:sp>
      <p:pic>
        <p:nvPicPr>
          <p:cNvPr id="5" name="Picture 4" descr="Blue arrow amid grey arrows">
            <a:extLst>
              <a:ext uri="{FF2B5EF4-FFF2-40B4-BE49-F238E27FC236}">
                <a16:creationId xmlns:a16="http://schemas.microsoft.com/office/drawing/2014/main" id="{CF7F0ABC-7D93-6C29-2E1E-F5E0E9DC531D}"/>
              </a:ext>
            </a:extLst>
          </p:cNvPr>
          <p:cNvPicPr>
            <a:picLocks noChangeAspect="1"/>
          </p:cNvPicPr>
          <p:nvPr/>
        </p:nvPicPr>
        <p:blipFill rotWithShape="1">
          <a:blip r:embed="rId2"/>
          <a:srcRect l="31736" r="30089"/>
          <a:stretch/>
        </p:blipFill>
        <p:spPr>
          <a:xfrm>
            <a:off x="20" y="10"/>
            <a:ext cx="3490702" cy="6857990"/>
          </a:xfrm>
          <a:prstGeom prst="rect">
            <a:avLst/>
          </a:prstGeom>
        </p:spPr>
      </p:pic>
    </p:spTree>
    <p:extLst>
      <p:ext uri="{BB962C8B-B14F-4D97-AF65-F5344CB8AC3E}">
        <p14:creationId xmlns:p14="http://schemas.microsoft.com/office/powerpoint/2010/main" val="172949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EC5AF-CB6A-6AA1-1DE6-921ABDB8F142}"/>
              </a:ext>
            </a:extLst>
          </p:cNvPr>
          <p:cNvSpPr>
            <a:spLocks noGrp="1"/>
          </p:cNvSpPr>
          <p:nvPr>
            <p:ph type="title"/>
          </p:nvPr>
        </p:nvSpPr>
        <p:spPr>
          <a:xfrm>
            <a:off x="1805699" y="4892040"/>
            <a:ext cx="5797296" cy="1188720"/>
          </a:xfrm>
        </p:spPr>
        <p:txBody>
          <a:bodyPr vert="horz" lIns="182880" tIns="182880" rIns="182880" bIns="182880" rtlCol="0" anchor="ctr">
            <a:normAutofit fontScale="90000"/>
          </a:bodyPr>
          <a:lstStyle/>
          <a:p>
            <a:r>
              <a:rPr lang="en-US" sz="2800" dirty="0"/>
              <a:t>This output shows the one finger which causes volume up function </a:t>
            </a:r>
            <a:endParaRPr lang="en-US" sz="2800" kern="1200" cap="all" spc="200" baseline="0" dirty="0">
              <a:solidFill>
                <a:srgbClr val="262626"/>
              </a:solidFill>
              <a:latin typeface="+mj-lt"/>
              <a:ea typeface="+mj-ea"/>
              <a:cs typeface="+mj-cs"/>
            </a:endParaRPr>
          </a:p>
        </p:txBody>
      </p:sp>
      <p:pic>
        <p:nvPicPr>
          <p:cNvPr id="15" name="Content Placeholder 14" descr="A screenshot of a computer">
            <a:extLst>
              <a:ext uri="{FF2B5EF4-FFF2-40B4-BE49-F238E27FC236}">
                <a16:creationId xmlns:a16="http://schemas.microsoft.com/office/drawing/2014/main" id="{379008E5-55E6-5ECD-129E-3C397625F9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32657"/>
            <a:ext cx="8892480" cy="4394750"/>
          </a:xfrm>
        </p:spPr>
      </p:pic>
    </p:spTree>
    <p:extLst>
      <p:ext uri="{BB962C8B-B14F-4D97-AF65-F5344CB8AC3E}">
        <p14:creationId xmlns:p14="http://schemas.microsoft.com/office/powerpoint/2010/main" val="1764369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51;p30">
            <a:extLst>
              <a:ext uri="{FF2B5EF4-FFF2-40B4-BE49-F238E27FC236}">
                <a16:creationId xmlns:a16="http://schemas.microsoft.com/office/drawing/2014/main" id="{BAD21B67-6C5D-B6E8-C543-58C55E182666}"/>
              </a:ext>
            </a:extLst>
          </p:cNvPr>
          <p:cNvSpPr txBox="1">
            <a:spLocks/>
          </p:cNvSpPr>
          <p:nvPr/>
        </p:nvSpPr>
        <p:spPr bwMode="black">
          <a:xfrm>
            <a:off x="3385875" y="2617783"/>
            <a:ext cx="2372400" cy="1284317"/>
          </a:xfrm>
          <a:prstGeom prst="rect">
            <a:avLst/>
          </a:prstGeom>
          <a:solidFill>
            <a:srgbClr val="FFFFFF"/>
          </a:solidFill>
          <a:ln w="31750" cap="sq">
            <a:solidFill>
              <a:srgbClr val="404040"/>
            </a:solidFill>
            <a:miter lim="800000"/>
          </a:ln>
        </p:spPr>
        <p:txBody>
          <a:bodyPr spcFirstLastPara="1" vert="horz" wrap="square" lIns="91425" tIns="91425" rIns="91425" bIns="91425" rtlCol="0" anchor="ctr" anchorCtr="0">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r>
              <a:rPr lang="en-US" b="1"/>
              <a:t>TABLE OF CONTENTS</a:t>
            </a:r>
          </a:p>
        </p:txBody>
      </p:sp>
      <p:sp>
        <p:nvSpPr>
          <p:cNvPr id="7" name="Google Shape;152;p30">
            <a:hlinkClick r:id="" action="ppaction://noaction"/>
            <a:extLst>
              <a:ext uri="{FF2B5EF4-FFF2-40B4-BE49-F238E27FC236}">
                <a16:creationId xmlns:a16="http://schemas.microsoft.com/office/drawing/2014/main" id="{0426CCF5-AF8F-1968-4312-8C98788A7191}"/>
              </a:ext>
            </a:extLst>
          </p:cNvPr>
          <p:cNvSpPr txBox="1">
            <a:spLocks/>
          </p:cNvSpPr>
          <p:nvPr/>
        </p:nvSpPr>
        <p:spPr>
          <a:xfrm>
            <a:off x="2105406" y="3164493"/>
            <a:ext cx="1107600" cy="784272"/>
          </a:xfrm>
          <a:prstGeom prst="rect">
            <a:avLst/>
          </a:prstGeom>
        </p:spPr>
        <p:txBody>
          <a:bodyPr spcFirstLastPara="1" vert="horz" wrap="square" lIns="91425" tIns="91425" rIns="91425" bIns="91425" rtlCol="0" anchor="ctr" anchorCtr="0">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r>
              <a:rPr lang="en" b="1" dirty="0"/>
              <a:t>03</a:t>
            </a:r>
          </a:p>
        </p:txBody>
      </p:sp>
      <p:sp>
        <p:nvSpPr>
          <p:cNvPr id="8" name="Google Shape;154;p30">
            <a:hlinkClick r:id="" action="ppaction://noaction"/>
            <a:extLst>
              <a:ext uri="{FF2B5EF4-FFF2-40B4-BE49-F238E27FC236}">
                <a16:creationId xmlns:a16="http://schemas.microsoft.com/office/drawing/2014/main" id="{3DFCB92F-F238-93B4-12B4-A8C61AF111C7}"/>
              </a:ext>
            </a:extLst>
          </p:cNvPr>
          <p:cNvSpPr txBox="1">
            <a:spLocks/>
          </p:cNvSpPr>
          <p:nvPr/>
        </p:nvSpPr>
        <p:spPr>
          <a:xfrm>
            <a:off x="2118448" y="1221773"/>
            <a:ext cx="1107600" cy="784272"/>
          </a:xfrm>
          <a:prstGeom prst="rect">
            <a:avLst/>
          </a:prstGeom>
        </p:spPr>
        <p:txBody>
          <a:bodyPr spcFirstLastPara="1" vert="horz" wrap="square" lIns="91425" tIns="91425" rIns="91425" bIns="91425" rtlCol="0" anchor="ctr" anchorCtr="0">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r>
              <a:rPr lang="en" b="1" dirty="0"/>
              <a:t>01</a:t>
            </a:r>
          </a:p>
        </p:txBody>
      </p:sp>
      <p:sp>
        <p:nvSpPr>
          <p:cNvPr id="9" name="Google Shape;155;p30">
            <a:hlinkClick r:id="" action="ppaction://noaction"/>
            <a:extLst>
              <a:ext uri="{FF2B5EF4-FFF2-40B4-BE49-F238E27FC236}">
                <a16:creationId xmlns:a16="http://schemas.microsoft.com/office/drawing/2014/main" id="{0ADB85FB-2D85-5CA6-2636-D6D8442AC0B9}"/>
              </a:ext>
            </a:extLst>
          </p:cNvPr>
          <p:cNvSpPr txBox="1">
            <a:spLocks/>
          </p:cNvSpPr>
          <p:nvPr/>
        </p:nvSpPr>
        <p:spPr>
          <a:xfrm>
            <a:off x="2105406" y="2193133"/>
            <a:ext cx="1107600" cy="784272"/>
          </a:xfrm>
          <a:prstGeom prst="rect">
            <a:avLst/>
          </a:prstGeom>
        </p:spPr>
        <p:txBody>
          <a:bodyPr spcFirstLastPara="1" vert="horz" wrap="square" lIns="91425" tIns="91425" rIns="91425" bIns="91425" rtlCol="0" anchor="ctr" anchorCtr="0">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r>
              <a:rPr lang="en" b="1"/>
              <a:t>02</a:t>
            </a:r>
          </a:p>
        </p:txBody>
      </p:sp>
      <p:sp>
        <p:nvSpPr>
          <p:cNvPr id="10" name="Google Shape;156;p30">
            <a:hlinkClick r:id="" action="ppaction://noaction"/>
            <a:extLst>
              <a:ext uri="{FF2B5EF4-FFF2-40B4-BE49-F238E27FC236}">
                <a16:creationId xmlns:a16="http://schemas.microsoft.com/office/drawing/2014/main" id="{45FF8D4C-E47F-1345-1639-FFFCEE908BA3}"/>
              </a:ext>
            </a:extLst>
          </p:cNvPr>
          <p:cNvSpPr txBox="1">
            <a:spLocks/>
          </p:cNvSpPr>
          <p:nvPr/>
        </p:nvSpPr>
        <p:spPr>
          <a:xfrm rot="10800000" flipV="1">
            <a:off x="5931144" y="2462262"/>
            <a:ext cx="796290" cy="1217621"/>
          </a:xfrm>
          <a:prstGeom prst="rect">
            <a:avLst/>
          </a:prstGeom>
        </p:spPr>
        <p:txBody>
          <a:bodyPr spcFirstLastPara="1" vert="horz" wrap="square" lIns="91425" tIns="91425" rIns="91425" bIns="91425" rtlCol="0" anchor="ctr" anchorCtr="0">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pPr algn="l"/>
            <a:r>
              <a:rPr lang="en-US" b="1"/>
              <a:t>04</a:t>
            </a:r>
            <a:endParaRPr lang="en-US" b="1" dirty="0"/>
          </a:p>
        </p:txBody>
      </p:sp>
      <p:sp>
        <p:nvSpPr>
          <p:cNvPr id="11" name="Google Shape;157;p30">
            <a:hlinkClick r:id="" action="ppaction://noaction"/>
            <a:extLst>
              <a:ext uri="{FF2B5EF4-FFF2-40B4-BE49-F238E27FC236}">
                <a16:creationId xmlns:a16="http://schemas.microsoft.com/office/drawing/2014/main" id="{BE97D84A-8D39-50A6-C4D9-3CAFA468D85A}"/>
              </a:ext>
            </a:extLst>
          </p:cNvPr>
          <p:cNvSpPr txBox="1">
            <a:spLocks/>
          </p:cNvSpPr>
          <p:nvPr/>
        </p:nvSpPr>
        <p:spPr>
          <a:xfrm>
            <a:off x="5922008" y="3789661"/>
            <a:ext cx="1072200" cy="784272"/>
          </a:xfrm>
          <a:prstGeom prst="rect">
            <a:avLst/>
          </a:prstGeom>
        </p:spPr>
        <p:txBody>
          <a:bodyPr spcFirstLastPara="1" vert="horz" wrap="square" lIns="91425" tIns="91425" rIns="91425" bIns="91425" rtlCol="0" anchor="ctr" anchorCtr="0">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pPr algn="l"/>
            <a:r>
              <a:rPr lang="en" b="1"/>
              <a:t>05</a:t>
            </a:r>
            <a:endParaRPr lang="en" b="1" dirty="0"/>
          </a:p>
        </p:txBody>
      </p:sp>
      <p:sp>
        <p:nvSpPr>
          <p:cNvPr id="12" name="Google Shape;158;p30">
            <a:hlinkClick r:id="" action="ppaction://noaction"/>
            <a:extLst>
              <a:ext uri="{FF2B5EF4-FFF2-40B4-BE49-F238E27FC236}">
                <a16:creationId xmlns:a16="http://schemas.microsoft.com/office/drawing/2014/main" id="{3CD88D92-6080-0D87-5FC9-8750643C326F}"/>
              </a:ext>
            </a:extLst>
          </p:cNvPr>
          <p:cNvSpPr txBox="1">
            <a:spLocks/>
          </p:cNvSpPr>
          <p:nvPr/>
        </p:nvSpPr>
        <p:spPr>
          <a:xfrm>
            <a:off x="5922008" y="4809359"/>
            <a:ext cx="1072200" cy="784272"/>
          </a:xfrm>
          <a:prstGeom prst="rect">
            <a:avLst/>
          </a:prstGeom>
        </p:spPr>
        <p:txBody>
          <a:bodyPr spcFirstLastPara="1" vert="horz" wrap="square" lIns="91425" tIns="91425" rIns="91425" bIns="91425" rtlCol="0" anchor="ctr" anchorCtr="0">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pPr algn="l"/>
            <a:r>
              <a:rPr lang="en-US" b="1"/>
              <a:t>06</a:t>
            </a:r>
            <a:endParaRPr lang="en-US" b="1" dirty="0"/>
          </a:p>
        </p:txBody>
      </p:sp>
      <p:sp>
        <p:nvSpPr>
          <p:cNvPr id="14" name="Google Shape;163;p30">
            <a:extLst>
              <a:ext uri="{FF2B5EF4-FFF2-40B4-BE49-F238E27FC236}">
                <a16:creationId xmlns:a16="http://schemas.microsoft.com/office/drawing/2014/main" id="{797453C3-C271-1E9E-59D2-FE6595FF728A}"/>
              </a:ext>
            </a:extLst>
          </p:cNvPr>
          <p:cNvSpPr txBox="1">
            <a:spLocks/>
          </p:cNvSpPr>
          <p:nvPr/>
        </p:nvSpPr>
        <p:spPr>
          <a:xfrm>
            <a:off x="6586550" y="5062682"/>
            <a:ext cx="1974300" cy="406235"/>
          </a:xfrm>
          <a:prstGeom prst="rect">
            <a:avLst/>
          </a:prstGeom>
        </p:spPr>
        <p:txBody>
          <a:bodyPr spcFirstLastPara="1" vert="horz" wrap="square" lIns="91425" tIns="91425" rIns="91425" bIns="91425" rtlCol="0" anchor="b" anchorCtr="0">
            <a:sp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pPr algn="l"/>
            <a:r>
              <a:rPr lang="en-US" sz="1600" b="1" dirty="0"/>
              <a:t>REFERENCES</a:t>
            </a:r>
          </a:p>
        </p:txBody>
      </p:sp>
      <p:sp>
        <p:nvSpPr>
          <p:cNvPr id="15" name="Google Shape;162;p30">
            <a:extLst>
              <a:ext uri="{FF2B5EF4-FFF2-40B4-BE49-F238E27FC236}">
                <a16:creationId xmlns:a16="http://schemas.microsoft.com/office/drawing/2014/main" id="{4C5410D4-C6FF-2D08-0702-168D63DF5D44}"/>
              </a:ext>
            </a:extLst>
          </p:cNvPr>
          <p:cNvSpPr txBox="1">
            <a:spLocks/>
          </p:cNvSpPr>
          <p:nvPr/>
        </p:nvSpPr>
        <p:spPr>
          <a:xfrm>
            <a:off x="6588224" y="2871937"/>
            <a:ext cx="1974300" cy="430857"/>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1400"/>
              <a:buFont typeface="Exo 2"/>
              <a:buNone/>
              <a:defRPr sz="1400" b="1" i="0" u="none" strike="noStrike" cap="none">
                <a:solidFill>
                  <a:srgbClr val="434343"/>
                </a:solidFill>
                <a:latin typeface="Exo 2"/>
                <a:ea typeface="Exo 2"/>
                <a:cs typeface="Exo 2"/>
                <a:sym typeface="Exo 2"/>
              </a:defRPr>
            </a:lvl1pPr>
            <a:lvl2pPr marR="0" lvl="1" algn="l"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2pPr>
            <a:lvl3pPr marR="0" lvl="2" algn="l"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3pPr>
            <a:lvl4pPr marR="0" lvl="3" algn="l"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4pPr>
            <a:lvl5pPr marR="0" lvl="4" algn="l"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5pPr>
            <a:lvl6pPr marR="0" lvl="5" algn="l"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6pPr>
            <a:lvl7pPr marR="0" lvl="6" algn="l"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7pPr>
            <a:lvl8pPr marR="0" lvl="7" algn="l"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8pPr>
            <a:lvl9pPr marR="0" lvl="8" algn="l"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9pPr>
          </a:lstStyle>
          <a:p>
            <a:r>
              <a:rPr lang="en-IN" sz="1600" dirty="0"/>
              <a:t>CODE</a:t>
            </a:r>
            <a:endParaRPr lang="en-IN" dirty="0"/>
          </a:p>
        </p:txBody>
      </p:sp>
      <p:cxnSp>
        <p:nvCxnSpPr>
          <p:cNvPr id="16" name="Google Shape;164;p30">
            <a:extLst>
              <a:ext uri="{FF2B5EF4-FFF2-40B4-BE49-F238E27FC236}">
                <a16:creationId xmlns:a16="http://schemas.microsoft.com/office/drawing/2014/main" id="{BB4F3D7A-D1B2-F2C5-5534-C13AFF32AF3E}"/>
              </a:ext>
            </a:extLst>
          </p:cNvPr>
          <p:cNvCxnSpPr>
            <a:cxnSpLocks/>
          </p:cNvCxnSpPr>
          <p:nvPr/>
        </p:nvCxnSpPr>
        <p:spPr>
          <a:xfrm>
            <a:off x="3172671" y="0"/>
            <a:ext cx="0" cy="4343618"/>
          </a:xfrm>
          <a:prstGeom prst="straightConnector1">
            <a:avLst/>
          </a:prstGeom>
          <a:noFill/>
          <a:ln w="9525" cap="flat" cmpd="sng">
            <a:solidFill>
              <a:srgbClr val="595959"/>
            </a:solidFill>
            <a:prstDash val="solid"/>
            <a:round/>
            <a:headEnd type="none" w="med" len="med"/>
            <a:tailEnd type="none" w="med" len="med"/>
          </a:ln>
        </p:spPr>
      </p:cxnSp>
      <p:sp>
        <p:nvSpPr>
          <p:cNvPr id="17" name="Google Shape;153;p30">
            <a:extLst>
              <a:ext uri="{FF2B5EF4-FFF2-40B4-BE49-F238E27FC236}">
                <a16:creationId xmlns:a16="http://schemas.microsoft.com/office/drawing/2014/main" id="{4904E096-5BEB-660F-F71E-189770050628}"/>
              </a:ext>
            </a:extLst>
          </p:cNvPr>
          <p:cNvSpPr txBox="1">
            <a:spLocks/>
          </p:cNvSpPr>
          <p:nvPr/>
        </p:nvSpPr>
        <p:spPr>
          <a:xfrm>
            <a:off x="242437" y="1507741"/>
            <a:ext cx="2097315" cy="378535"/>
          </a:xfrm>
          <a:prstGeom prst="rect">
            <a:avLst/>
          </a:prstGeom>
        </p:spPr>
        <p:txBody>
          <a:bodyPr spcFirstLastPara="1" wrap="square" lIns="91425" tIns="91425" rIns="91425" bIns="91425" anchor="b" anchorCtr="0">
            <a:sp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pPr>
              <a:spcBef>
                <a:spcPts val="0"/>
              </a:spcBef>
            </a:pPr>
            <a:r>
              <a:rPr lang="en-US" sz="1400" b="1" dirty="0" err="1"/>
              <a:t>INTROdUCTION</a:t>
            </a:r>
            <a:endParaRPr lang="en-US" sz="1400" b="1" dirty="0"/>
          </a:p>
        </p:txBody>
      </p:sp>
      <p:cxnSp>
        <p:nvCxnSpPr>
          <p:cNvPr id="18" name="Google Shape;165;p30">
            <a:extLst>
              <a:ext uri="{FF2B5EF4-FFF2-40B4-BE49-F238E27FC236}">
                <a16:creationId xmlns:a16="http://schemas.microsoft.com/office/drawing/2014/main" id="{C8620916-3B91-643F-7E51-613D8C2E6871}"/>
              </a:ext>
            </a:extLst>
          </p:cNvPr>
          <p:cNvCxnSpPr>
            <a:cxnSpLocks/>
          </p:cNvCxnSpPr>
          <p:nvPr/>
        </p:nvCxnSpPr>
        <p:spPr>
          <a:xfrm>
            <a:off x="5922008" y="2462262"/>
            <a:ext cx="0" cy="4377197"/>
          </a:xfrm>
          <a:prstGeom prst="straightConnector1">
            <a:avLst/>
          </a:prstGeom>
          <a:noFill/>
          <a:ln w="9525" cap="flat" cmpd="sng">
            <a:solidFill>
              <a:srgbClr val="595959"/>
            </a:solidFill>
            <a:prstDash val="solid"/>
            <a:round/>
            <a:headEnd type="none" w="med" len="med"/>
            <a:tailEnd type="none" w="med" len="med"/>
          </a:ln>
        </p:spPr>
      </p:cxnSp>
      <p:sp>
        <p:nvSpPr>
          <p:cNvPr id="22" name="Google Shape;159;p30">
            <a:extLst>
              <a:ext uri="{FF2B5EF4-FFF2-40B4-BE49-F238E27FC236}">
                <a16:creationId xmlns:a16="http://schemas.microsoft.com/office/drawing/2014/main" id="{9DD9BEB8-3B43-368D-9A61-6E9BF444552F}"/>
              </a:ext>
            </a:extLst>
          </p:cNvPr>
          <p:cNvSpPr txBox="1">
            <a:spLocks/>
          </p:cNvSpPr>
          <p:nvPr/>
        </p:nvSpPr>
        <p:spPr>
          <a:xfrm>
            <a:off x="173125" y="2396001"/>
            <a:ext cx="1974300" cy="378535"/>
          </a:xfrm>
          <a:prstGeom prst="rect">
            <a:avLst/>
          </a:prstGeom>
        </p:spPr>
        <p:txBody>
          <a:bodyPr spcFirstLastPara="1" wrap="square" lIns="91425" tIns="91425" rIns="91425" bIns="91425" anchor="b" anchorCtr="0">
            <a:sp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pPr marL="0" lvl="0" indent="0" rtl="0">
              <a:spcBef>
                <a:spcPts val="0"/>
              </a:spcBef>
              <a:spcAft>
                <a:spcPts val="0"/>
              </a:spcAft>
              <a:buNone/>
            </a:pPr>
            <a:r>
              <a:rPr lang="en-US" sz="1400" b="1" dirty="0"/>
              <a:t>OBJECTIVE</a:t>
            </a:r>
          </a:p>
        </p:txBody>
      </p:sp>
      <p:sp>
        <p:nvSpPr>
          <p:cNvPr id="24" name="TextBox 23">
            <a:extLst>
              <a:ext uri="{FF2B5EF4-FFF2-40B4-BE49-F238E27FC236}">
                <a16:creationId xmlns:a16="http://schemas.microsoft.com/office/drawing/2014/main" id="{23056C9E-0B32-C297-A467-8663F43247FD}"/>
              </a:ext>
            </a:extLst>
          </p:cNvPr>
          <p:cNvSpPr txBox="1"/>
          <p:nvPr/>
        </p:nvSpPr>
        <p:spPr>
          <a:xfrm>
            <a:off x="173126" y="3395855"/>
            <a:ext cx="2166626" cy="369332"/>
          </a:xfrm>
          <a:prstGeom prst="rect">
            <a:avLst/>
          </a:prstGeom>
          <a:noFill/>
        </p:spPr>
        <p:txBody>
          <a:bodyPr wrap="square" rtlCol="0">
            <a:spAutoFit/>
          </a:bodyPr>
          <a:lstStyle/>
          <a:p>
            <a:pPr algn="r"/>
            <a:r>
              <a:rPr lang="en-IN" sz="1400" b="1" cap="all" spc="200" dirty="0">
                <a:solidFill>
                  <a:srgbClr val="262626"/>
                </a:solidFill>
                <a:latin typeface="+mj-lt"/>
                <a:ea typeface="+mj-ea"/>
                <a:cs typeface="+mj-cs"/>
              </a:rPr>
              <a:t>BLOCK</a:t>
            </a:r>
            <a:r>
              <a:rPr lang="en-IN" dirty="0"/>
              <a:t> </a:t>
            </a:r>
            <a:r>
              <a:rPr lang="en-IN" sz="1400" b="1" cap="all" spc="200" dirty="0">
                <a:solidFill>
                  <a:srgbClr val="262626"/>
                </a:solidFill>
                <a:latin typeface="+mj-lt"/>
                <a:ea typeface="+mj-ea"/>
                <a:cs typeface="+mj-cs"/>
              </a:rPr>
              <a:t>DIAGRAM</a:t>
            </a:r>
            <a:endParaRPr lang="en-US" sz="1400" b="1" cap="all" spc="200" dirty="0">
              <a:solidFill>
                <a:srgbClr val="262626"/>
              </a:solidFill>
              <a:latin typeface="+mj-lt"/>
              <a:ea typeface="+mj-ea"/>
              <a:cs typeface="+mj-cs"/>
            </a:endParaRPr>
          </a:p>
        </p:txBody>
      </p:sp>
      <p:sp>
        <p:nvSpPr>
          <p:cNvPr id="26" name="Google Shape;152;p30">
            <a:hlinkClick r:id="" action="ppaction://noaction"/>
            <a:extLst>
              <a:ext uri="{FF2B5EF4-FFF2-40B4-BE49-F238E27FC236}">
                <a16:creationId xmlns:a16="http://schemas.microsoft.com/office/drawing/2014/main" id="{09FDD5A7-DE54-D251-749B-7D4AF88F5656}"/>
              </a:ext>
            </a:extLst>
          </p:cNvPr>
          <p:cNvSpPr txBox="1">
            <a:spLocks/>
          </p:cNvSpPr>
          <p:nvPr/>
        </p:nvSpPr>
        <p:spPr>
          <a:xfrm>
            <a:off x="2105406" y="4158771"/>
            <a:ext cx="1107600" cy="775430"/>
          </a:xfrm>
          <a:prstGeom prst="rect">
            <a:avLst/>
          </a:prstGeom>
        </p:spPr>
        <p:txBody>
          <a:bodyPr spcFirstLastPara="1" vert="horz" wrap="square" lIns="91425" tIns="91425" rIns="91425" bIns="91425" rtlCol="0" anchor="ctr" anchorCtr="0">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r>
              <a:rPr lang="en" b="1" dirty="0"/>
              <a:t>04</a:t>
            </a:r>
          </a:p>
        </p:txBody>
      </p:sp>
      <p:sp>
        <p:nvSpPr>
          <p:cNvPr id="28" name="TextBox 27">
            <a:extLst>
              <a:ext uri="{FF2B5EF4-FFF2-40B4-BE49-F238E27FC236}">
                <a16:creationId xmlns:a16="http://schemas.microsoft.com/office/drawing/2014/main" id="{4A27FD8A-3F8D-DD73-A026-8FC5645522D1}"/>
              </a:ext>
            </a:extLst>
          </p:cNvPr>
          <p:cNvSpPr txBox="1"/>
          <p:nvPr/>
        </p:nvSpPr>
        <p:spPr>
          <a:xfrm>
            <a:off x="6159016" y="1733759"/>
            <a:ext cx="1822342" cy="338554"/>
          </a:xfrm>
          <a:prstGeom prst="rect">
            <a:avLst/>
          </a:prstGeom>
          <a:noFill/>
        </p:spPr>
        <p:txBody>
          <a:bodyPr wrap="square" rtlCol="0">
            <a:spAutoFit/>
          </a:bodyPr>
          <a:lstStyle/>
          <a:p>
            <a:pPr algn="ctr"/>
            <a:r>
              <a:rPr lang="en-US" sz="1600" b="1" dirty="0"/>
              <a:t>TOOLS</a:t>
            </a:r>
            <a:endParaRPr lang="en-US" b="1" dirty="0"/>
          </a:p>
        </p:txBody>
      </p:sp>
      <p:sp>
        <p:nvSpPr>
          <p:cNvPr id="30" name="Google Shape;152;p30">
            <a:hlinkClick r:id="" action="ppaction://noaction"/>
            <a:extLst>
              <a:ext uri="{FF2B5EF4-FFF2-40B4-BE49-F238E27FC236}">
                <a16:creationId xmlns:a16="http://schemas.microsoft.com/office/drawing/2014/main" id="{FAAF70E0-402C-D73F-5B11-73B5760E3041}"/>
              </a:ext>
            </a:extLst>
          </p:cNvPr>
          <p:cNvSpPr txBox="1">
            <a:spLocks/>
          </p:cNvSpPr>
          <p:nvPr/>
        </p:nvSpPr>
        <p:spPr>
          <a:xfrm>
            <a:off x="5658592" y="1526506"/>
            <a:ext cx="1107600" cy="784272"/>
          </a:xfrm>
          <a:prstGeom prst="rect">
            <a:avLst/>
          </a:prstGeom>
        </p:spPr>
        <p:txBody>
          <a:bodyPr spcFirstLastPara="1" vert="horz" wrap="square" lIns="91425" tIns="91425" rIns="91425" bIns="91425" rtlCol="0" anchor="ctr" anchorCtr="0">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r>
              <a:rPr lang="en" b="1" dirty="0"/>
              <a:t>03</a:t>
            </a:r>
          </a:p>
        </p:txBody>
      </p:sp>
      <p:sp>
        <p:nvSpPr>
          <p:cNvPr id="31" name="TextBox 30">
            <a:extLst>
              <a:ext uri="{FF2B5EF4-FFF2-40B4-BE49-F238E27FC236}">
                <a16:creationId xmlns:a16="http://schemas.microsoft.com/office/drawing/2014/main" id="{8F07A21B-C4DB-1BE4-1F82-2E9F0947448D}"/>
              </a:ext>
            </a:extLst>
          </p:cNvPr>
          <p:cNvSpPr txBox="1"/>
          <p:nvPr/>
        </p:nvSpPr>
        <p:spPr>
          <a:xfrm>
            <a:off x="173125" y="4361820"/>
            <a:ext cx="1974300" cy="338554"/>
          </a:xfrm>
          <a:prstGeom prst="rect">
            <a:avLst/>
          </a:prstGeom>
          <a:noFill/>
        </p:spPr>
        <p:txBody>
          <a:bodyPr wrap="square" rtlCol="0">
            <a:spAutoFit/>
          </a:bodyPr>
          <a:lstStyle/>
          <a:p>
            <a:pPr algn="ctr"/>
            <a:r>
              <a:rPr lang="en-IN" sz="1600" b="1" dirty="0"/>
              <a:t>METHODOLOGY</a:t>
            </a:r>
            <a:endParaRPr lang="en-US" sz="1600" b="1" dirty="0"/>
          </a:p>
        </p:txBody>
      </p:sp>
      <p:sp>
        <p:nvSpPr>
          <p:cNvPr id="32" name="Google Shape;163;p30">
            <a:extLst>
              <a:ext uri="{FF2B5EF4-FFF2-40B4-BE49-F238E27FC236}">
                <a16:creationId xmlns:a16="http://schemas.microsoft.com/office/drawing/2014/main" id="{30F3D49B-BBED-3596-6755-34C1DFFF449C}"/>
              </a:ext>
            </a:extLst>
          </p:cNvPr>
          <p:cNvSpPr txBox="1">
            <a:spLocks/>
          </p:cNvSpPr>
          <p:nvPr/>
        </p:nvSpPr>
        <p:spPr>
          <a:xfrm>
            <a:off x="6542531" y="4006379"/>
            <a:ext cx="2676700" cy="406235"/>
          </a:xfrm>
          <a:prstGeom prst="rect">
            <a:avLst/>
          </a:prstGeom>
        </p:spPr>
        <p:txBody>
          <a:bodyPr spcFirstLastPara="1" vert="horz" wrap="square" lIns="91425" tIns="91425" rIns="91425" bIns="91425" rtlCol="0" anchor="b" anchorCtr="0">
            <a:sp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pPr algn="l"/>
            <a:r>
              <a:rPr lang="en-US" sz="1600" b="1" dirty="0"/>
              <a:t>OUTPUT</a:t>
            </a:r>
          </a:p>
        </p:txBody>
      </p:sp>
    </p:spTree>
    <p:extLst>
      <p:ext uri="{BB962C8B-B14F-4D97-AF65-F5344CB8AC3E}">
        <p14:creationId xmlns:p14="http://schemas.microsoft.com/office/powerpoint/2010/main" val="215799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childTnLst>
                                </p:cTn>
                              </p:par>
                            </p:childTnLst>
                          </p:cTn>
                        </p:par>
                        <p:par>
                          <p:cTn id="23" fill="hold">
                            <p:stCondLst>
                              <p:cond delay="1000"/>
                            </p:stCondLst>
                            <p:childTnLst>
                              <p:par>
                                <p:cTn id="24" presetID="2" presetClass="entr" presetSubtype="1"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1000"/>
                                        <p:tgtEl>
                                          <p:spTgt spid="16"/>
                                        </p:tgtEl>
                                        <p:attrNameLst>
                                          <p:attrName>ppt_y</p:attrName>
                                        </p:attrNameLst>
                                      </p:cBhvr>
                                      <p:tavLst>
                                        <p:tav tm="0">
                                          <p:val>
                                            <p:strVal val="#ppt_y-1"/>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1000"/>
                                        <p:tgtEl>
                                          <p:spTgt spid="18"/>
                                        </p:tgtEl>
                                        <p:attrNameLst>
                                          <p:attrName>ppt_y</p:attrName>
                                        </p:attrNameLst>
                                      </p:cBhvr>
                                      <p:tavLst>
                                        <p:tav tm="0">
                                          <p:val>
                                            <p:strVal val="#ppt_y+1"/>
                                          </p:val>
                                        </p:tav>
                                        <p:tav tm="100000">
                                          <p:val>
                                            <p:strVal val="#ppt_y"/>
                                          </p:val>
                                        </p:tav>
                                      </p:tavLst>
                                    </p:anim>
                                  </p:childTnLst>
                                </p:cTn>
                              </p:par>
                            </p:childTnLst>
                          </p:cTn>
                        </p:par>
                        <p:par>
                          <p:cTn id="30" fill="hold">
                            <p:stCondLst>
                              <p:cond delay="2000"/>
                            </p:stCondLst>
                            <p:childTnLst>
                              <p:par>
                                <p:cTn id="31" presetID="10" presetClass="entr" presetSubtype="0" fill="hold"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1000"/>
                                        <p:tgtEl>
                                          <p:spTgt spid="26"/>
                                        </p:tgtEl>
                                      </p:cBhvr>
                                    </p:animEffect>
                                  </p:childTnLst>
                                </p:cTn>
                              </p:par>
                            </p:childTnLst>
                          </p:cTn>
                        </p:par>
                        <p:par>
                          <p:cTn id="34" fill="hold">
                            <p:stCondLst>
                              <p:cond delay="3000"/>
                            </p:stCondLst>
                            <p:childTnLst>
                              <p:par>
                                <p:cTn id="35" presetID="10" presetClass="entr" presetSubtype="0"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E4D44FD-34F7-BCDA-8462-FDCB2EACB899}"/>
              </a:ext>
            </a:extLst>
          </p:cNvPr>
          <p:cNvPicPr>
            <a:picLocks noChangeAspect="1"/>
          </p:cNvPicPr>
          <p:nvPr/>
        </p:nvPicPr>
        <p:blipFill rotWithShape="1">
          <a:blip r:embed="rId2"/>
          <a:srcRect b="12453"/>
          <a:stretch/>
        </p:blipFill>
        <p:spPr>
          <a:xfrm>
            <a:off x="20" y="10"/>
            <a:ext cx="9143980" cy="4242806"/>
          </a:xfrm>
          <a:prstGeom prst="rect">
            <a:avLst/>
          </a:prstGeom>
        </p:spPr>
      </p:pic>
      <p:sp>
        <p:nvSpPr>
          <p:cNvPr id="4" name="Title 1">
            <a:extLst>
              <a:ext uri="{FF2B5EF4-FFF2-40B4-BE49-F238E27FC236}">
                <a16:creationId xmlns:a16="http://schemas.microsoft.com/office/drawing/2014/main" id="{AAE5EFC6-71A0-844D-4D00-A7C177D0A2F8}"/>
              </a:ext>
            </a:extLst>
          </p:cNvPr>
          <p:cNvSpPr>
            <a:spLocks noGrp="1"/>
          </p:cNvSpPr>
          <p:nvPr>
            <p:ph type="title"/>
          </p:nvPr>
        </p:nvSpPr>
        <p:spPr>
          <a:xfrm>
            <a:off x="1200150" y="3419936"/>
            <a:ext cx="6743700" cy="1645759"/>
          </a:xfrm>
        </p:spPr>
        <p:txBody>
          <a:bodyPr vert="horz" lIns="274320" tIns="182880" rIns="274320" bIns="182880" rtlCol="0" anchor="ctr" anchorCtr="1">
            <a:normAutofit fontScale="90000"/>
          </a:bodyPr>
          <a:lstStyle/>
          <a:p>
            <a:r>
              <a:rPr lang="en-US" sz="3800" dirty="0"/>
              <a:t>This output shows the two finger which causes volume up function </a:t>
            </a:r>
          </a:p>
        </p:txBody>
      </p:sp>
      <p:sp>
        <p:nvSpPr>
          <p:cNvPr id="3" name="Content Placeholder 2">
            <a:extLst>
              <a:ext uri="{FF2B5EF4-FFF2-40B4-BE49-F238E27FC236}">
                <a16:creationId xmlns:a16="http://schemas.microsoft.com/office/drawing/2014/main" id="{D0F7AD35-E418-21FB-15C8-00AA4BEB8ADE}"/>
              </a:ext>
            </a:extLst>
          </p:cNvPr>
          <p:cNvSpPr>
            <a:spLocks noGrp="1"/>
          </p:cNvSpPr>
          <p:nvPr>
            <p:ph idx="1"/>
          </p:nvPr>
        </p:nvSpPr>
        <p:spPr>
          <a:xfrm>
            <a:off x="2021395" y="5371138"/>
            <a:ext cx="5101209" cy="760155"/>
          </a:xfrm>
        </p:spPr>
        <p:txBody>
          <a:bodyPr vert="horz" lIns="91440" tIns="45720" rIns="91440" bIns="45720" rtlCol="0">
            <a:normAutofit/>
          </a:bodyPr>
          <a:lstStyle/>
          <a:p>
            <a:pPr marL="0" indent="0" algn="ctr">
              <a:buNone/>
            </a:pPr>
            <a:r>
              <a:rPr lang="en-US" sz="2000">
                <a:solidFill>
                  <a:schemeClr val="tx1">
                    <a:lumMod val="75000"/>
                    <a:lumOff val="25000"/>
                  </a:schemeClr>
                </a:solidFill>
              </a:rPr>
              <a:t> </a:t>
            </a:r>
          </a:p>
        </p:txBody>
      </p:sp>
      <p:pic>
        <p:nvPicPr>
          <p:cNvPr id="5" name="Picture 4">
            <a:extLst>
              <a:ext uri="{FF2B5EF4-FFF2-40B4-BE49-F238E27FC236}">
                <a16:creationId xmlns:a16="http://schemas.microsoft.com/office/drawing/2014/main" id="{EAD8A0AA-712E-C64F-A1C5-D26EF40A457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84908"/>
            <a:ext cx="5731510" cy="3029585"/>
          </a:xfrm>
          <a:prstGeom prst="rect">
            <a:avLst/>
          </a:prstGeom>
          <a:noFill/>
          <a:ln>
            <a:noFill/>
          </a:ln>
        </p:spPr>
      </p:pic>
    </p:spTree>
    <p:extLst>
      <p:ext uri="{BB962C8B-B14F-4D97-AF65-F5344CB8AC3E}">
        <p14:creationId xmlns:p14="http://schemas.microsoft.com/office/powerpoint/2010/main" val="8458161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6" name="Content Placeholder 5" descr="Graphical user interface&#10;&#10;Description automatically generated">
            <a:extLst>
              <a:ext uri="{FF2B5EF4-FFF2-40B4-BE49-F238E27FC236}">
                <a16:creationId xmlns:a16="http://schemas.microsoft.com/office/drawing/2014/main" id="{220CA568-E2EF-A080-85E8-80A76D171604}"/>
              </a:ext>
            </a:extLst>
          </p:cNvPr>
          <p:cNvPicPr>
            <a:picLocks noGrp="1" noChangeAspect="1"/>
          </p:cNvPicPr>
          <p:nvPr>
            <p:ph idx="1"/>
          </p:nvPr>
        </p:nvPicPr>
        <p:blipFill rotWithShape="1">
          <a:blip r:embed="rId2"/>
          <a:srcRect b="15637"/>
          <a:stretch/>
        </p:blipFill>
        <p:spPr>
          <a:xfrm>
            <a:off x="20" y="10"/>
            <a:ext cx="9143980" cy="4242806"/>
          </a:xfrm>
          <a:prstGeom prst="rect">
            <a:avLst/>
          </a:prstGeom>
        </p:spPr>
      </p:pic>
      <p:sp>
        <p:nvSpPr>
          <p:cNvPr id="10" name="Title 9">
            <a:extLst>
              <a:ext uri="{FF2B5EF4-FFF2-40B4-BE49-F238E27FC236}">
                <a16:creationId xmlns:a16="http://schemas.microsoft.com/office/drawing/2014/main" id="{FB381548-E200-EA9E-9442-90DB9EF375C7}"/>
              </a:ext>
            </a:extLst>
          </p:cNvPr>
          <p:cNvSpPr>
            <a:spLocks noGrp="1"/>
          </p:cNvSpPr>
          <p:nvPr>
            <p:ph type="title"/>
          </p:nvPr>
        </p:nvSpPr>
        <p:spPr>
          <a:xfrm>
            <a:off x="1331640" y="4231192"/>
            <a:ext cx="6743700" cy="1645759"/>
          </a:xfrm>
        </p:spPr>
        <p:txBody>
          <a:bodyPr vert="horz" lIns="274320" tIns="182880" rIns="274320" bIns="182880" rtlCol="0" anchor="ctr" anchorCtr="1">
            <a:normAutofit fontScale="90000"/>
          </a:bodyPr>
          <a:lstStyle/>
          <a:p>
            <a:r>
              <a:rPr lang="en-US" sz="3800" dirty="0"/>
              <a:t>This output shows the five finger which causes </a:t>
            </a:r>
            <a:r>
              <a:rPr lang="en-IN" sz="3800" dirty="0"/>
              <a:t>volume down</a:t>
            </a:r>
            <a:r>
              <a:rPr lang="en-US" sz="3800" dirty="0"/>
              <a:t> function </a:t>
            </a:r>
          </a:p>
        </p:txBody>
      </p:sp>
    </p:spTree>
    <p:extLst>
      <p:ext uri="{BB962C8B-B14F-4D97-AF65-F5344CB8AC3E}">
        <p14:creationId xmlns:p14="http://schemas.microsoft.com/office/powerpoint/2010/main" val="83756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1F00D-C178-4C96-FFC8-D7464A589DB6}"/>
              </a:ext>
            </a:extLst>
          </p:cNvPr>
          <p:cNvSpPr>
            <a:spLocks noGrp="1"/>
          </p:cNvSpPr>
          <p:nvPr>
            <p:ph type="title"/>
          </p:nvPr>
        </p:nvSpPr>
        <p:spPr>
          <a:xfrm>
            <a:off x="1805699" y="4892040"/>
            <a:ext cx="5797296" cy="1188720"/>
          </a:xfrm>
        </p:spPr>
        <p:txBody>
          <a:bodyPr vert="horz" lIns="182880" tIns="182880" rIns="182880" bIns="182880" rtlCol="0" anchor="ctr">
            <a:normAutofit fontScale="90000"/>
          </a:bodyPr>
          <a:lstStyle/>
          <a:p>
            <a:r>
              <a:rPr lang="en-US" sz="2800" dirty="0"/>
              <a:t>This output shows the four finger which causes forward function </a:t>
            </a:r>
            <a:endParaRPr lang="en-US" sz="2800" kern="1200" cap="all" spc="200" baseline="0" dirty="0">
              <a:solidFill>
                <a:srgbClr val="262626"/>
              </a:solidFill>
              <a:latin typeface="+mj-lt"/>
              <a:ea typeface="+mj-ea"/>
              <a:cs typeface="+mj-cs"/>
            </a:endParaRPr>
          </a:p>
        </p:txBody>
      </p:sp>
      <p:pic>
        <p:nvPicPr>
          <p:cNvPr id="5" name="Picture 4">
            <a:extLst>
              <a:ext uri="{FF2B5EF4-FFF2-40B4-BE49-F238E27FC236}">
                <a16:creationId xmlns:a16="http://schemas.microsoft.com/office/drawing/2014/main" id="{A79CBF2E-8AEA-76F0-93CA-C52704D3CF69}"/>
              </a:ext>
            </a:extLst>
          </p:cNvPr>
          <p:cNvPicPr>
            <a:picLocks noChangeAspect="1"/>
          </p:cNvPicPr>
          <p:nvPr/>
        </p:nvPicPr>
        <p:blipFill rotWithShape="1">
          <a:blip r:embed="rId2"/>
          <a:srcRect b="7408"/>
          <a:stretch/>
        </p:blipFill>
        <p:spPr>
          <a:xfrm>
            <a:off x="20" y="10"/>
            <a:ext cx="9143980" cy="4571990"/>
          </a:xfrm>
          <a:prstGeom prst="rect">
            <a:avLst/>
          </a:prstGeom>
        </p:spPr>
      </p:pic>
    </p:spTree>
    <p:extLst>
      <p:ext uri="{BB962C8B-B14F-4D97-AF65-F5344CB8AC3E}">
        <p14:creationId xmlns:p14="http://schemas.microsoft.com/office/powerpoint/2010/main" val="1156016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2AD7556-C90D-4946-8E4E-1E79D5B3D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BB0CC56-54B2-4AE0-87C5-296E78A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5"/>
            <a:ext cx="9144000" cy="26151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1FC06AD5-267B-C9C2-C797-C81116EB0D76}"/>
              </a:ext>
            </a:extLst>
          </p:cNvPr>
          <p:cNvSpPr>
            <a:spLocks noGrp="1"/>
          </p:cNvSpPr>
          <p:nvPr>
            <p:ph type="ctrTitle"/>
          </p:nvPr>
        </p:nvSpPr>
        <p:spPr>
          <a:xfrm>
            <a:off x="1200150" y="4005063"/>
            <a:ext cx="6743700" cy="1059747"/>
          </a:xfrm>
        </p:spPr>
        <p:txBody>
          <a:bodyPr>
            <a:normAutofit/>
          </a:bodyPr>
          <a:lstStyle/>
          <a:p>
            <a:pPr marL="457200" lvl="0" indent="-355600" rtl="0">
              <a:spcBef>
                <a:spcPts val="0"/>
              </a:spcBef>
              <a:spcAft>
                <a:spcPts val="0"/>
              </a:spcAft>
              <a:buSzPts val="2000"/>
              <a:buFont typeface="Roboto Light"/>
              <a:buChar char="●"/>
            </a:pPr>
            <a:r>
              <a:rPr lang="en-US" dirty="0"/>
              <a:t> </a:t>
            </a:r>
            <a:r>
              <a:rPr lang="en-US" dirty="0" err="1"/>
              <a:t>rEFRENCES</a:t>
            </a:r>
            <a:endParaRPr lang="en-US" dirty="0"/>
          </a:p>
        </p:txBody>
      </p:sp>
      <p:sp>
        <p:nvSpPr>
          <p:cNvPr id="2" name="Content Placeholder 1">
            <a:extLst>
              <a:ext uri="{FF2B5EF4-FFF2-40B4-BE49-F238E27FC236}">
                <a16:creationId xmlns:a16="http://schemas.microsoft.com/office/drawing/2014/main" id="{E2E37D3B-2D03-7F14-5F84-56A933346860}"/>
              </a:ext>
            </a:extLst>
          </p:cNvPr>
          <p:cNvSpPr>
            <a:spLocks noGrp="1"/>
          </p:cNvSpPr>
          <p:nvPr>
            <p:ph type="subTitle" idx="1"/>
          </p:nvPr>
        </p:nvSpPr>
        <p:spPr>
          <a:xfrm>
            <a:off x="2021395" y="5384691"/>
            <a:ext cx="5101209" cy="736976"/>
          </a:xfrm>
        </p:spPr>
        <p:txBody>
          <a:bodyPr>
            <a:normAutofit/>
          </a:bodyPr>
          <a:lstStyle/>
          <a:p>
            <a:pPr marL="109728" indent="0">
              <a:buNone/>
            </a:pPr>
            <a:r>
              <a:rPr lang="en-US">
                <a:solidFill>
                  <a:srgbClr val="FFFFFF"/>
                </a:solidFill>
              </a:rPr>
              <a:t> </a:t>
            </a:r>
          </a:p>
        </p:txBody>
      </p:sp>
      <p:sp>
        <p:nvSpPr>
          <p:cNvPr id="9" name="Google Shape;236;p39">
            <a:extLst>
              <a:ext uri="{FF2B5EF4-FFF2-40B4-BE49-F238E27FC236}">
                <a16:creationId xmlns:a16="http://schemas.microsoft.com/office/drawing/2014/main" id="{D2B012D6-9ED3-7CFC-1E23-0FA63A3E7EB7}"/>
              </a:ext>
            </a:extLst>
          </p:cNvPr>
          <p:cNvSpPr txBox="1">
            <a:spLocks/>
          </p:cNvSpPr>
          <p:nvPr/>
        </p:nvSpPr>
        <p:spPr>
          <a:xfrm>
            <a:off x="451349" y="890497"/>
            <a:ext cx="8241300" cy="2954625"/>
          </a:xfrm>
          <a:prstGeom prst="rect">
            <a:avLst/>
          </a:prstGeom>
          <a:noFill/>
        </p:spPr>
        <p:txBody>
          <a:bodyPr spcFirstLastPara="1" vert="horz" wrap="square" lIns="91425" tIns="91425" rIns="91425" bIns="91425" rtlCol="0" anchor="t" anchorCtr="0">
            <a:sp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19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19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marL="457200" indent="-355600" algn="l">
              <a:spcBef>
                <a:spcPts val="0"/>
              </a:spcBef>
              <a:buSzPts val="2000"/>
              <a:buFont typeface="Roboto Light"/>
              <a:buChar char="●"/>
            </a:pPr>
            <a:r>
              <a:rPr lang="en-US" sz="2000" u="sng" dirty="0">
                <a:solidFill>
                  <a:schemeClr val="hlink"/>
                </a:solidFill>
                <a:latin typeface="Roboto Light"/>
                <a:ea typeface="Roboto Light"/>
                <a:cs typeface="Roboto Light"/>
                <a:sym typeface="Roboto Light"/>
              </a:rPr>
              <a:t>https://cs.stanford.edu/~yifengj/files/1505_npr.pdf</a:t>
            </a:r>
            <a:endParaRPr lang="en-US" sz="2000" u="sng" dirty="0">
              <a:latin typeface="Roboto Light"/>
              <a:ea typeface="Roboto Light"/>
              <a:cs typeface="Roboto Light"/>
              <a:sym typeface="Roboto Light"/>
            </a:endParaRPr>
          </a:p>
          <a:p>
            <a:pPr marL="457200" indent="-355600" algn="l">
              <a:spcBef>
                <a:spcPts val="0"/>
              </a:spcBef>
              <a:buSzPts val="2000"/>
              <a:buFont typeface="Roboto Light"/>
              <a:buChar char="●"/>
            </a:pPr>
            <a:r>
              <a:rPr lang="en-US" sz="2000" u="sng" dirty="0">
                <a:solidFill>
                  <a:schemeClr val="hlink"/>
                </a:solidFill>
                <a:latin typeface="Roboto Light"/>
                <a:ea typeface="Roboto Light"/>
                <a:cs typeface="Roboto Light"/>
                <a:sym typeface="Roboto Light"/>
                <a:hlinkClick r:id="rId2"/>
              </a:rPr>
              <a:t>https://ieeexplore.ieee.org/document/8936959</a:t>
            </a:r>
            <a:endParaRPr lang="en-US" sz="2000" u="sng" dirty="0">
              <a:solidFill>
                <a:schemeClr val="hlink"/>
              </a:solidFill>
              <a:latin typeface="Roboto Light"/>
              <a:ea typeface="Roboto Light"/>
              <a:cs typeface="Roboto Light"/>
              <a:sym typeface="Roboto Light"/>
            </a:endParaRPr>
          </a:p>
          <a:p>
            <a:pPr marL="457200" indent="-355600" algn="l">
              <a:spcBef>
                <a:spcPts val="0"/>
              </a:spcBef>
              <a:buSzPts val="2000"/>
              <a:buFont typeface="Roboto Light"/>
              <a:buChar char="●"/>
            </a:pPr>
            <a:r>
              <a:rPr lang="en-US" sz="2000" u="sng" dirty="0">
                <a:latin typeface="Roboto Light"/>
                <a:ea typeface="Roboto Light"/>
                <a:cs typeface="Roboto Light"/>
                <a:sym typeface="Roboto Light"/>
                <a:hlinkClick r:id="rId3"/>
              </a:rPr>
              <a:t>https://ijrpr.com/uploads/V3ISSUE5/IJRPR4107.pdf</a:t>
            </a:r>
            <a:endParaRPr lang="en-US" sz="2000" u="sng" dirty="0">
              <a:solidFill>
                <a:schemeClr val="hlink"/>
              </a:solidFill>
              <a:latin typeface="Roboto Light"/>
              <a:ea typeface="Roboto Light"/>
              <a:cs typeface="Roboto Light"/>
              <a:sym typeface="Roboto Light"/>
            </a:endParaRPr>
          </a:p>
          <a:p>
            <a:pPr marL="457200" indent="-355600" algn="l">
              <a:spcBef>
                <a:spcPts val="0"/>
              </a:spcBef>
              <a:buSzPts val="2000"/>
              <a:buFont typeface="Roboto Light"/>
              <a:buChar char="●"/>
            </a:pPr>
            <a:r>
              <a:rPr lang="en-US" sz="2000" u="sng" dirty="0">
                <a:latin typeface="Roboto Light"/>
                <a:ea typeface="Roboto Light"/>
                <a:cs typeface="Roboto Light"/>
                <a:sym typeface="Roboto Light"/>
              </a:rPr>
              <a:t>V. Pavlovic, R. Sharma and T. S. Huang, “Visual Interpretation of Hand Gestures for Human-Computer Interaction: A Review,” IEEE Trans. On Pattern Analysis and Machine Intelligence, vol. 19(7), pp. 677-695,1997. </a:t>
            </a:r>
          </a:p>
          <a:p>
            <a:pPr algn="l">
              <a:spcBef>
                <a:spcPts val="0"/>
              </a:spcBef>
            </a:pPr>
            <a:endParaRPr lang="en-US" sz="2000" u="sng" dirty="0">
              <a:latin typeface="Roboto Light"/>
              <a:ea typeface="Roboto Light"/>
              <a:cs typeface="Roboto Light"/>
              <a:sym typeface="Roboto Light"/>
            </a:endParaRPr>
          </a:p>
          <a:p>
            <a:pPr algn="l">
              <a:spcBef>
                <a:spcPts val="0"/>
              </a:spcBef>
            </a:pPr>
            <a:endParaRPr lang="en-US" sz="2000" u="sng" dirty="0">
              <a:latin typeface="Roboto Light"/>
              <a:ea typeface="Roboto Light"/>
              <a:cs typeface="Roboto Light"/>
              <a:sym typeface="Roboto Light"/>
            </a:endParaRPr>
          </a:p>
        </p:txBody>
      </p:sp>
    </p:spTree>
    <p:extLst>
      <p:ext uri="{BB962C8B-B14F-4D97-AF65-F5344CB8AC3E}">
        <p14:creationId xmlns:p14="http://schemas.microsoft.com/office/powerpoint/2010/main" val="1928776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9A3764AE-D7B7-4CB5-A0E1-2885E459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403172" y="2099144"/>
            <a:ext cx="2708018" cy="2673194"/>
          </a:xfrm>
          <a:noFill/>
          <a:ln>
            <a:solidFill>
              <a:schemeClr val="tx1">
                <a:lumMod val="85000"/>
                <a:lumOff val="15000"/>
              </a:schemeClr>
            </a:solidFill>
          </a:ln>
        </p:spPr>
        <p:txBody>
          <a:bodyPr>
            <a:normAutofit/>
          </a:bodyPr>
          <a:lstStyle/>
          <a:p>
            <a:r>
              <a:rPr lang="en-US" sz="2100">
                <a:solidFill>
                  <a:schemeClr val="tx1">
                    <a:lumMod val="95000"/>
                    <a:lumOff val="5000"/>
                  </a:schemeClr>
                </a:solidFill>
              </a:rPr>
              <a:t>Brief Introduction</a:t>
            </a:r>
          </a:p>
        </p:txBody>
      </p:sp>
      <p:sp useBgFill="1">
        <p:nvSpPr>
          <p:cNvPr id="10" name="Rectangle 9">
            <a:extLst>
              <a:ext uri="{FF2B5EF4-FFF2-40B4-BE49-F238E27FC236}">
                <a16:creationId xmlns:a16="http://schemas.microsoft.com/office/drawing/2014/main" id="{329C095C-3AB6-49D8-9436-3672566FE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22" y="0"/>
            <a:ext cx="565327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3973322" y="973600"/>
            <a:ext cx="4370189" cy="4924280"/>
          </a:xfrm>
        </p:spPr>
        <p:txBody>
          <a:bodyPr anchor="ctr">
            <a:normAutofit/>
          </a:bodyPr>
          <a:lstStyle/>
          <a:p>
            <a:r>
              <a:rPr lang="en-US">
                <a:solidFill>
                  <a:schemeClr val="tx1"/>
                </a:solidFill>
              </a:rPr>
              <a:t>Gesture recognition provides real-time information on a computer to enable it to fulfill user instructions. Normally, communication between a computer and a person is done through a keyboard and a mouse. To make this interaction easier and simpler without the use of additional devices such as the keyboard and mouse, we suggest building interactive gesture- based media player controls. This gesture- based interaction controls those media player activities with a webcam. We will be accomplishing this by processing Images and Pyautogui.</a:t>
            </a:r>
          </a:p>
        </p:txBody>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3764AE-D7B7-4CB5-A0E1-2885E459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5EC2BA-02A7-6300-1085-0B53308066CC}"/>
              </a:ext>
            </a:extLst>
          </p:cNvPr>
          <p:cNvSpPr>
            <a:spLocks noGrp="1"/>
          </p:cNvSpPr>
          <p:nvPr>
            <p:ph type="title"/>
          </p:nvPr>
        </p:nvSpPr>
        <p:spPr>
          <a:xfrm>
            <a:off x="403172" y="2099144"/>
            <a:ext cx="2708018" cy="2673194"/>
          </a:xfrm>
          <a:noFill/>
          <a:ln>
            <a:solidFill>
              <a:schemeClr val="tx1">
                <a:lumMod val="85000"/>
                <a:lumOff val="15000"/>
              </a:schemeClr>
            </a:solidFill>
          </a:ln>
        </p:spPr>
        <p:txBody>
          <a:bodyPr>
            <a:normAutofit/>
          </a:bodyPr>
          <a:lstStyle/>
          <a:p>
            <a:r>
              <a:rPr lang="en" sz="2100">
                <a:solidFill>
                  <a:schemeClr val="tx1">
                    <a:lumMod val="95000"/>
                    <a:lumOff val="5000"/>
                  </a:schemeClr>
                </a:solidFill>
              </a:rPr>
              <a:t>Objective</a:t>
            </a:r>
            <a:endParaRPr lang="en-US" sz="2100">
              <a:solidFill>
                <a:schemeClr val="tx1">
                  <a:lumMod val="95000"/>
                  <a:lumOff val="5000"/>
                </a:schemeClr>
              </a:solidFill>
            </a:endParaRPr>
          </a:p>
        </p:txBody>
      </p:sp>
      <p:sp useBgFill="1">
        <p:nvSpPr>
          <p:cNvPr id="10" name="Rectangle 9">
            <a:extLst>
              <a:ext uri="{FF2B5EF4-FFF2-40B4-BE49-F238E27FC236}">
                <a16:creationId xmlns:a16="http://schemas.microsoft.com/office/drawing/2014/main" id="{329C095C-3AB6-49D8-9436-3672566FE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22" y="0"/>
            <a:ext cx="565327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3C7909-CBE5-E403-269E-58E1A6BD89FB}"/>
              </a:ext>
            </a:extLst>
          </p:cNvPr>
          <p:cNvSpPr>
            <a:spLocks noGrp="1"/>
          </p:cNvSpPr>
          <p:nvPr>
            <p:ph idx="1"/>
          </p:nvPr>
        </p:nvSpPr>
        <p:spPr>
          <a:xfrm>
            <a:off x="3973322" y="973600"/>
            <a:ext cx="4370189" cy="4924280"/>
          </a:xfrm>
        </p:spPr>
        <p:txBody>
          <a:bodyPr anchor="ctr">
            <a:normAutofit/>
          </a:bodyPr>
          <a:lstStyle/>
          <a:p>
            <a:r>
              <a:rPr lang="en-US">
                <a:solidFill>
                  <a:schemeClr val="tx1"/>
                </a:solidFill>
                <a:latin typeface="Roboto Light"/>
                <a:ea typeface="Roboto Light"/>
                <a:cs typeface="Roboto Light"/>
                <a:sym typeface="Roboto Light"/>
              </a:rPr>
              <a:t>Main objective of the system we are creating is to control our media players like spotify and vlc without using input devices like keyboards and mouse. We will use image processing techniques to use hand gestures to use functions like play/pause , volume up/down and forward and backward the video or song.</a:t>
            </a:r>
          </a:p>
          <a:p>
            <a:endParaRPr lang="en-US">
              <a:solidFill>
                <a:schemeClr val="tx1"/>
              </a:solidFill>
            </a:endParaRPr>
          </a:p>
        </p:txBody>
      </p:sp>
    </p:spTree>
    <p:extLst>
      <p:ext uri="{BB962C8B-B14F-4D97-AF65-F5344CB8AC3E}">
        <p14:creationId xmlns:p14="http://schemas.microsoft.com/office/powerpoint/2010/main" val="360582636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4D3CC3-9D68-1A90-5874-FB2487A2A987}"/>
              </a:ext>
            </a:extLst>
          </p:cNvPr>
          <p:cNvSpPr>
            <a:spLocks noGrp="1"/>
          </p:cNvSpPr>
          <p:nvPr>
            <p:ph type="title"/>
          </p:nvPr>
        </p:nvSpPr>
        <p:spPr>
          <a:xfrm>
            <a:off x="482600" y="2681103"/>
            <a:ext cx="2522980" cy="1495794"/>
          </a:xfrm>
          <a:noFill/>
          <a:ln>
            <a:solidFill>
              <a:schemeClr val="bg1"/>
            </a:solidFill>
          </a:ln>
        </p:spPr>
        <p:txBody>
          <a:bodyPr wrap="square">
            <a:normAutofit/>
          </a:bodyPr>
          <a:lstStyle/>
          <a:p>
            <a:r>
              <a:rPr lang="en-IN" dirty="0">
                <a:solidFill>
                  <a:schemeClr val="bg1"/>
                </a:solidFill>
              </a:rPr>
              <a:t>Tools</a:t>
            </a:r>
            <a:endParaRPr lang="en-US" dirty="0">
              <a:solidFill>
                <a:schemeClr val="bg1"/>
              </a:solidFill>
            </a:endParaRPr>
          </a:p>
        </p:txBody>
      </p:sp>
      <p:graphicFrame>
        <p:nvGraphicFramePr>
          <p:cNvPr id="7" name="Content Placeholder 2">
            <a:extLst>
              <a:ext uri="{FF2B5EF4-FFF2-40B4-BE49-F238E27FC236}">
                <a16:creationId xmlns:a16="http://schemas.microsoft.com/office/drawing/2014/main" id="{B3D3D93B-E60B-FC8D-7CBD-C7CE245E2CD1}"/>
              </a:ext>
            </a:extLst>
          </p:cNvPr>
          <p:cNvGraphicFramePr>
            <a:graphicFrameLocks noGrp="1"/>
          </p:cNvGraphicFramePr>
          <p:nvPr>
            <p:ph idx="1"/>
            <p:extLst>
              <p:ext uri="{D42A27DB-BD31-4B8C-83A1-F6EECF244321}">
                <p14:modId xmlns:p14="http://schemas.microsoft.com/office/powerpoint/2010/main" val="1462475223"/>
              </p:ext>
            </p:extLst>
          </p:nvPr>
        </p:nvGraphicFramePr>
        <p:xfrm>
          <a:off x="4214812" y="965200"/>
          <a:ext cx="4205288" cy="492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6272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3D wooden cubes with one red cube suspended in mid-air">
            <a:extLst>
              <a:ext uri="{FF2B5EF4-FFF2-40B4-BE49-F238E27FC236}">
                <a16:creationId xmlns:a16="http://schemas.microsoft.com/office/drawing/2014/main" id="{297665FA-6B33-60BB-9BBE-63ED5B585E22}"/>
              </a:ext>
            </a:extLst>
          </p:cNvPr>
          <p:cNvPicPr>
            <a:picLocks noChangeAspect="1"/>
          </p:cNvPicPr>
          <p:nvPr/>
        </p:nvPicPr>
        <p:blipFill rotWithShape="1">
          <a:blip r:embed="rId2"/>
          <a:srcRect l="28621" r="16354" b="-1"/>
          <a:stretch/>
        </p:blipFill>
        <p:spPr>
          <a:xfrm>
            <a:off x="20" y="10"/>
            <a:ext cx="5653258" cy="6857990"/>
          </a:xfrm>
          <a:prstGeom prst="rect">
            <a:avLst/>
          </a:prstGeom>
        </p:spPr>
      </p:pic>
      <p:sp>
        <p:nvSpPr>
          <p:cNvPr id="3" name="Title 2">
            <a:extLst>
              <a:ext uri="{FF2B5EF4-FFF2-40B4-BE49-F238E27FC236}">
                <a16:creationId xmlns:a16="http://schemas.microsoft.com/office/drawing/2014/main" id="{5DEC7A4A-044E-A686-5FC4-D7C91C884152}"/>
              </a:ext>
            </a:extLst>
          </p:cNvPr>
          <p:cNvSpPr>
            <a:spLocks noGrp="1"/>
          </p:cNvSpPr>
          <p:nvPr>
            <p:ph type="title"/>
          </p:nvPr>
        </p:nvSpPr>
        <p:spPr>
          <a:xfrm>
            <a:off x="603504" y="2844368"/>
            <a:ext cx="4446270" cy="1188720"/>
          </a:xfrm>
          <a:solidFill>
            <a:schemeClr val="bg1">
              <a:alpha val="80000"/>
            </a:schemeClr>
          </a:solidFill>
          <a:ln>
            <a:solidFill>
              <a:schemeClr val="tx1">
                <a:lumMod val="75000"/>
                <a:lumOff val="25000"/>
              </a:schemeClr>
            </a:solidFill>
          </a:ln>
        </p:spPr>
        <p:txBody>
          <a:bodyPr>
            <a:normAutofit/>
          </a:bodyPr>
          <a:lstStyle/>
          <a:p>
            <a:r>
              <a:rPr lang="en-US">
                <a:solidFill>
                  <a:schemeClr val="tx1">
                    <a:lumMod val="85000"/>
                    <a:lumOff val="15000"/>
                  </a:schemeClr>
                </a:solidFill>
              </a:rPr>
              <a:t>BLOCK DIAGRAM</a:t>
            </a:r>
          </a:p>
        </p:txBody>
      </p:sp>
      <p:sp>
        <p:nvSpPr>
          <p:cNvPr id="9" name="Rectangle 8">
            <a:extLst>
              <a:ext uri="{FF2B5EF4-FFF2-40B4-BE49-F238E27FC236}">
                <a16:creationId xmlns:a16="http://schemas.microsoft.com/office/drawing/2014/main" id="{68D8C857-9447-4941-8520-9A44A926F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3278" y="6740"/>
            <a:ext cx="349072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40CCCB75-C900-9D1C-FD62-18CD379638F1}"/>
              </a:ext>
            </a:extLst>
          </p:cNvPr>
          <p:cNvSpPr>
            <a:spLocks noGrp="1"/>
          </p:cNvSpPr>
          <p:nvPr>
            <p:ph idx="1"/>
          </p:nvPr>
        </p:nvSpPr>
        <p:spPr>
          <a:xfrm>
            <a:off x="6181704" y="973600"/>
            <a:ext cx="2530602" cy="4924280"/>
          </a:xfrm>
        </p:spPr>
        <p:txBody>
          <a:bodyPr anchor="ctr">
            <a:normAutofit/>
          </a:bodyPr>
          <a:lstStyle/>
          <a:p>
            <a:pPr marL="109728" indent="0">
              <a:buNone/>
            </a:pPr>
            <a:r>
              <a:rPr lang="en-US">
                <a:solidFill>
                  <a:srgbClr val="FFFFFF"/>
                </a:solidFill>
              </a:rPr>
              <a:t> </a:t>
            </a:r>
          </a:p>
        </p:txBody>
      </p:sp>
    </p:spTree>
    <p:extLst>
      <p:ext uri="{BB962C8B-B14F-4D97-AF65-F5344CB8AC3E}">
        <p14:creationId xmlns:p14="http://schemas.microsoft.com/office/powerpoint/2010/main" val="229057752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00034" y="1285860"/>
            <a:ext cx="2214578"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r>
              <a:rPr lang="en-US" dirty="0"/>
              <a:t>Import  Libraries </a:t>
            </a:r>
          </a:p>
          <a:p>
            <a:r>
              <a:rPr lang="en-US" dirty="0"/>
              <a:t>&amp;Capture  Camera</a:t>
            </a:r>
          </a:p>
          <a:p>
            <a:pPr algn="ctr"/>
            <a:endParaRPr lang="en-US" dirty="0"/>
          </a:p>
        </p:txBody>
      </p:sp>
      <p:sp>
        <p:nvSpPr>
          <p:cNvPr id="13" name="Rectangle 12"/>
          <p:cNvSpPr/>
          <p:nvPr/>
        </p:nvSpPr>
        <p:spPr>
          <a:xfrm>
            <a:off x="3643306" y="1428736"/>
            <a:ext cx="2286016"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Convert frames into HSV</a:t>
            </a:r>
          </a:p>
          <a:p>
            <a:pPr algn="ctr"/>
            <a:endParaRPr lang="en-US" dirty="0"/>
          </a:p>
        </p:txBody>
      </p:sp>
      <p:sp>
        <p:nvSpPr>
          <p:cNvPr id="14" name="Rectangle 13"/>
          <p:cNvSpPr/>
          <p:nvPr/>
        </p:nvSpPr>
        <p:spPr>
          <a:xfrm>
            <a:off x="6572264" y="1357298"/>
            <a:ext cx="2286016"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Track hand on Color Basis</a:t>
            </a:r>
          </a:p>
          <a:p>
            <a:pPr algn="ctr"/>
            <a:endParaRPr lang="en-US" dirty="0"/>
          </a:p>
        </p:txBody>
      </p:sp>
      <p:sp>
        <p:nvSpPr>
          <p:cNvPr id="15" name="Rectangle 14"/>
          <p:cNvSpPr/>
          <p:nvPr/>
        </p:nvSpPr>
        <p:spPr>
          <a:xfrm>
            <a:off x="6500826" y="2786058"/>
            <a:ext cx="2428892"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Create Mask On the basis of color and filter actual color</a:t>
            </a:r>
          </a:p>
          <a:p>
            <a:pPr algn="ctr"/>
            <a:endParaRPr lang="en-US" dirty="0"/>
          </a:p>
        </p:txBody>
      </p:sp>
      <p:sp>
        <p:nvSpPr>
          <p:cNvPr id="16" name="Rectangle 15"/>
          <p:cNvSpPr/>
          <p:nvPr/>
        </p:nvSpPr>
        <p:spPr>
          <a:xfrm>
            <a:off x="3500430" y="2786058"/>
            <a:ext cx="2500330"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Invert Pixel Value and Enhance the result</a:t>
            </a:r>
          </a:p>
          <a:p>
            <a:pPr algn="ctr"/>
            <a:endParaRPr lang="en-US" dirty="0"/>
          </a:p>
        </p:txBody>
      </p:sp>
      <p:sp>
        <p:nvSpPr>
          <p:cNvPr id="17" name="Rectangle 16"/>
          <p:cNvSpPr/>
          <p:nvPr/>
        </p:nvSpPr>
        <p:spPr>
          <a:xfrm>
            <a:off x="428596" y="2857496"/>
            <a:ext cx="2357454"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Find Contours</a:t>
            </a:r>
          </a:p>
        </p:txBody>
      </p:sp>
      <p:sp>
        <p:nvSpPr>
          <p:cNvPr id="18" name="Rectangle 17"/>
          <p:cNvSpPr/>
          <p:nvPr/>
        </p:nvSpPr>
        <p:spPr>
          <a:xfrm>
            <a:off x="571472" y="4357694"/>
            <a:ext cx="2428892"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Find Max Area Contour and draw it to live feed</a:t>
            </a:r>
          </a:p>
        </p:txBody>
      </p:sp>
      <p:sp>
        <p:nvSpPr>
          <p:cNvPr id="19" name="Rectangle 18"/>
          <p:cNvSpPr/>
          <p:nvPr/>
        </p:nvSpPr>
        <p:spPr>
          <a:xfrm>
            <a:off x="3643306" y="4357694"/>
            <a:ext cx="2357454"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Find convexity defect and apply Cosin Method</a:t>
            </a:r>
          </a:p>
        </p:txBody>
      </p:sp>
      <p:sp>
        <p:nvSpPr>
          <p:cNvPr id="20" name="Rectangle 19"/>
          <p:cNvSpPr/>
          <p:nvPr/>
        </p:nvSpPr>
        <p:spPr>
          <a:xfrm>
            <a:off x="6500826" y="4357694"/>
            <a:ext cx="2286016"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Bind Hand </a:t>
            </a:r>
            <a:r>
              <a:rPr lang="en-US" dirty="0" err="1"/>
              <a:t>Gestuers</a:t>
            </a:r>
            <a:r>
              <a:rPr lang="en-US" dirty="0"/>
              <a:t> With Key  Board</a:t>
            </a:r>
          </a:p>
        </p:txBody>
      </p:sp>
      <p:sp>
        <p:nvSpPr>
          <p:cNvPr id="42" name="Right Arrow 41"/>
          <p:cNvSpPr/>
          <p:nvPr/>
        </p:nvSpPr>
        <p:spPr>
          <a:xfrm>
            <a:off x="2714612" y="1785926"/>
            <a:ext cx="92869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p:cNvSpPr/>
          <p:nvPr/>
        </p:nvSpPr>
        <p:spPr>
          <a:xfrm>
            <a:off x="3000364" y="4857760"/>
            <a:ext cx="642942"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6000760" y="4786322"/>
            <a:ext cx="500066"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flipV="1">
            <a:off x="5929322" y="1571612"/>
            <a:ext cx="642942"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Left Arrow 45"/>
          <p:cNvSpPr/>
          <p:nvPr/>
        </p:nvSpPr>
        <p:spPr>
          <a:xfrm>
            <a:off x="6000760" y="3286124"/>
            <a:ext cx="500066" cy="14287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Left Arrow 47"/>
          <p:cNvSpPr/>
          <p:nvPr/>
        </p:nvSpPr>
        <p:spPr>
          <a:xfrm>
            <a:off x="2786050" y="3214686"/>
            <a:ext cx="714380" cy="14287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own Arrow 48"/>
          <p:cNvSpPr/>
          <p:nvPr/>
        </p:nvSpPr>
        <p:spPr>
          <a:xfrm>
            <a:off x="7668344" y="2143116"/>
            <a:ext cx="144016" cy="6429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own Arrow 49"/>
          <p:cNvSpPr/>
          <p:nvPr/>
        </p:nvSpPr>
        <p:spPr>
          <a:xfrm>
            <a:off x="1428728" y="3786190"/>
            <a:ext cx="214314" cy="5715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2">
            <a:extLst>
              <a:ext uri="{FF2B5EF4-FFF2-40B4-BE49-F238E27FC236}">
                <a16:creationId xmlns:a16="http://schemas.microsoft.com/office/drawing/2014/main" id="{3EA17F1D-1459-E9DA-1A80-0421C852EFCD}"/>
              </a:ext>
            </a:extLst>
          </p:cNvPr>
          <p:cNvSpPr txBox="1">
            <a:spLocks/>
          </p:cNvSpPr>
          <p:nvPr/>
        </p:nvSpPr>
        <p:spPr bwMode="black">
          <a:xfrm>
            <a:off x="2087724" y="76850"/>
            <a:ext cx="4968552" cy="10081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r>
              <a:rPr lang="en-US" sz="3600">
                <a:solidFill>
                  <a:schemeClr val="accent1">
                    <a:lumMod val="75000"/>
                  </a:schemeClr>
                </a:solidFill>
              </a:rPr>
              <a:t>BLOCK DIAGRAM</a:t>
            </a:r>
            <a:endParaRPr lang="en-US" sz="3600" dirty="0">
              <a:solidFill>
                <a:schemeClr val="accent1">
                  <a:lumMod val="75000"/>
                </a:schemeClr>
              </a:solidFill>
            </a:endParaRPr>
          </a:p>
        </p:txBody>
      </p:sp>
    </p:spTree>
    <p:extLst>
      <p:ext uri="{BB962C8B-B14F-4D97-AF65-F5344CB8AC3E}">
        <p14:creationId xmlns:p14="http://schemas.microsoft.com/office/powerpoint/2010/main" val="267709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53691"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50B0A4-1426-AFD9-3092-8C91BD061BA4}"/>
              </a:ext>
            </a:extLst>
          </p:cNvPr>
          <p:cNvSpPr>
            <a:spLocks noGrp="1"/>
          </p:cNvSpPr>
          <p:nvPr>
            <p:ph type="title"/>
          </p:nvPr>
        </p:nvSpPr>
        <p:spPr>
          <a:xfrm>
            <a:off x="480060" y="2681105"/>
            <a:ext cx="2551176" cy="1495794"/>
          </a:xfrm>
          <a:solidFill>
            <a:srgbClr val="FFFFFF"/>
          </a:solidFill>
          <a:ln>
            <a:solidFill>
              <a:srgbClr val="262626"/>
            </a:solidFill>
          </a:ln>
        </p:spPr>
        <p:txBody>
          <a:bodyPr>
            <a:normAutofit/>
          </a:bodyPr>
          <a:lstStyle/>
          <a:p>
            <a:r>
              <a:rPr lang="en-US" sz="1800" err="1"/>
              <a:t>mETHODOLOGY</a:t>
            </a:r>
            <a:endParaRPr lang="en-US" sz="1800"/>
          </a:p>
        </p:txBody>
      </p:sp>
      <p:sp useBgFill="1">
        <p:nvSpPr>
          <p:cNvPr id="20" name="Rectangle 19">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4958" y="0"/>
            <a:ext cx="557904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4">
            <a:extLst>
              <a:ext uri="{FF2B5EF4-FFF2-40B4-BE49-F238E27FC236}">
                <a16:creationId xmlns:a16="http://schemas.microsoft.com/office/drawing/2014/main" id="{4818701E-39E5-7409-6E26-EEA7C84875B0}"/>
              </a:ext>
            </a:extLst>
          </p:cNvPr>
          <p:cNvGraphicFramePr>
            <a:graphicFrameLocks noGrp="1"/>
          </p:cNvGraphicFramePr>
          <p:nvPr>
            <p:ph idx="1"/>
            <p:extLst>
              <p:ext uri="{D42A27DB-BD31-4B8C-83A1-F6EECF244321}">
                <p14:modId xmlns:p14="http://schemas.microsoft.com/office/powerpoint/2010/main" val="2816621827"/>
              </p:ext>
            </p:extLst>
          </p:nvPr>
        </p:nvGraphicFramePr>
        <p:xfrm>
          <a:off x="4048125" y="639763"/>
          <a:ext cx="4613672"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53691"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50B0A4-1426-AFD9-3092-8C91BD061BA4}"/>
              </a:ext>
            </a:extLst>
          </p:cNvPr>
          <p:cNvSpPr>
            <a:spLocks noGrp="1"/>
          </p:cNvSpPr>
          <p:nvPr>
            <p:ph type="title"/>
          </p:nvPr>
        </p:nvSpPr>
        <p:spPr>
          <a:xfrm>
            <a:off x="480060" y="2681105"/>
            <a:ext cx="2551176" cy="1495794"/>
          </a:xfrm>
          <a:solidFill>
            <a:srgbClr val="FFFFFF"/>
          </a:solidFill>
          <a:ln>
            <a:solidFill>
              <a:srgbClr val="262626"/>
            </a:solidFill>
          </a:ln>
        </p:spPr>
        <p:txBody>
          <a:bodyPr>
            <a:normAutofit/>
          </a:bodyPr>
          <a:lstStyle/>
          <a:p>
            <a:r>
              <a:rPr lang="en-US" sz="1800" dirty="0"/>
              <a:t>methodology</a:t>
            </a:r>
          </a:p>
        </p:txBody>
      </p:sp>
      <p:sp useBgFill="1">
        <p:nvSpPr>
          <p:cNvPr id="20" name="Rectangle 19">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4958" y="0"/>
            <a:ext cx="557904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4">
            <a:extLst>
              <a:ext uri="{FF2B5EF4-FFF2-40B4-BE49-F238E27FC236}">
                <a16:creationId xmlns:a16="http://schemas.microsoft.com/office/drawing/2014/main" id="{4818701E-39E5-7409-6E26-EEA7C84875B0}"/>
              </a:ext>
            </a:extLst>
          </p:cNvPr>
          <p:cNvGraphicFramePr>
            <a:graphicFrameLocks noGrp="1"/>
          </p:cNvGraphicFramePr>
          <p:nvPr>
            <p:ph idx="1"/>
            <p:extLst>
              <p:ext uri="{D42A27DB-BD31-4B8C-83A1-F6EECF244321}">
                <p14:modId xmlns:p14="http://schemas.microsoft.com/office/powerpoint/2010/main" val="2564670400"/>
              </p:ext>
            </p:extLst>
          </p:nvPr>
        </p:nvGraphicFramePr>
        <p:xfrm>
          <a:off x="4048125" y="639763"/>
          <a:ext cx="4613672"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774513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3117</TotalTime>
  <Words>2030</Words>
  <Application>Microsoft Office PowerPoint</Application>
  <PresentationFormat>On-screen Show (4:3)</PresentationFormat>
  <Paragraphs>205</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Exo 2</vt:lpstr>
      <vt:lpstr>Gill Sans MT</vt:lpstr>
      <vt:lpstr>Roboto Light</vt:lpstr>
      <vt:lpstr>Parcel</vt:lpstr>
      <vt:lpstr> Image Processing CSE4019 </vt:lpstr>
      <vt:lpstr>PowerPoint Presentation</vt:lpstr>
      <vt:lpstr>Brief Introduction</vt:lpstr>
      <vt:lpstr>Objective</vt:lpstr>
      <vt:lpstr>Tools</vt:lpstr>
      <vt:lpstr>BLOCK DIAGRAM</vt:lpstr>
      <vt:lpstr>PowerPoint Presentation</vt:lpstr>
      <vt:lpstr>mETHODOLOGY</vt:lpstr>
      <vt:lpstr>methodology</vt:lpstr>
      <vt:lpstr>PowerPoint Presentation</vt:lpstr>
      <vt:lpstr>CODE </vt:lpstr>
      <vt:lpstr>PowerPoint Presentation</vt:lpstr>
      <vt:lpstr>PowerPoint Presentation</vt:lpstr>
      <vt:lpstr>PowerPoint Presentation</vt:lpstr>
      <vt:lpstr> </vt:lpstr>
      <vt:lpstr> </vt:lpstr>
      <vt:lpstr> </vt:lpstr>
      <vt:lpstr>OutpUT</vt:lpstr>
      <vt:lpstr>This output shows the one finger which causes volume up function </vt:lpstr>
      <vt:lpstr>This output shows the two finger which causes volume up function </vt:lpstr>
      <vt:lpstr>This output shows the five finger which causes volume down function </vt:lpstr>
      <vt:lpstr>This output shows the four finger which causes forward function </vt:lpstr>
      <vt:lpstr> rEFRENCES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Processing</dc:title>
  <dc:creator>lenovo</dc:creator>
  <cp:lastModifiedBy>PRIYANSH CHAUHAN</cp:lastModifiedBy>
  <cp:revision>23</cp:revision>
  <dcterms:created xsi:type="dcterms:W3CDTF">2022-10-20T08:43:24Z</dcterms:created>
  <dcterms:modified xsi:type="dcterms:W3CDTF">2023-04-13T14:05:39Z</dcterms:modified>
</cp:coreProperties>
</file>