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20" r:id="rId5"/>
    <p:sldMasterId id="2147483732" r:id="rId6"/>
  </p:sldMasterIdLst>
  <p:notesMasterIdLst>
    <p:notesMasterId r:id="rId17"/>
  </p:notesMasterIdLst>
  <p:sldIdLst>
    <p:sldId id="256" r:id="rId7"/>
    <p:sldId id="271" r:id="rId8"/>
    <p:sldId id="261" r:id="rId9"/>
    <p:sldId id="257" r:id="rId10"/>
    <p:sldId id="263" r:id="rId11"/>
    <p:sldId id="272" r:id="rId12"/>
    <p:sldId id="262" r:id="rId13"/>
    <p:sldId id="259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EB161-46F6-4597-939E-9D2B5659E29B}" type="doc">
      <dgm:prSet loTypeId="urn:microsoft.com/office/officeart/2005/8/layout/matrix1" loCatId="matrix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C8818DB-A89C-4D8D-8B6C-5FDCCF89D856}">
      <dgm:prSet phldrT="[Text]"/>
      <dgm:spPr/>
      <dgm:t>
        <a:bodyPr/>
        <a:lstStyle/>
        <a:p>
          <a:r>
            <a:rPr lang="en-US" dirty="0" smtClean="0"/>
            <a:t>PREPROCESSORS</a:t>
          </a:r>
          <a:endParaRPr lang="en-IN" dirty="0"/>
        </a:p>
      </dgm:t>
    </dgm:pt>
    <dgm:pt modelId="{F15AA78D-E647-4130-9E75-D71660EAB9D6}" type="parTrans" cxnId="{C9ABB8C0-DCFB-4750-893B-470BE83428E1}">
      <dgm:prSet/>
      <dgm:spPr/>
      <dgm:t>
        <a:bodyPr/>
        <a:lstStyle/>
        <a:p>
          <a:endParaRPr lang="en-IN"/>
        </a:p>
      </dgm:t>
    </dgm:pt>
    <dgm:pt modelId="{B455943F-88D6-42BF-9DC5-DB3AE784C899}" type="sibTrans" cxnId="{C9ABB8C0-DCFB-4750-893B-470BE83428E1}">
      <dgm:prSet/>
      <dgm:spPr/>
      <dgm:t>
        <a:bodyPr/>
        <a:lstStyle/>
        <a:p>
          <a:endParaRPr lang="en-IN"/>
        </a:p>
      </dgm:t>
    </dgm:pt>
    <dgm:pt modelId="{6B2315C3-F3CA-4F26-960B-197074C614AC}">
      <dgm:prSet phldrT="[Text]"/>
      <dgm:spPr/>
      <dgm:t>
        <a:bodyPr/>
        <a:lstStyle/>
        <a:p>
          <a:r>
            <a:rPr lang="en-US" dirty="0" smtClean="0"/>
            <a:t>STDIO.H</a:t>
          </a:r>
          <a:endParaRPr lang="en-IN" dirty="0"/>
        </a:p>
      </dgm:t>
    </dgm:pt>
    <dgm:pt modelId="{F09F2EAF-367D-4C68-B4AF-5BA3FD58083C}" type="parTrans" cxnId="{F2703F09-23C9-412E-8207-CBF59DC816FC}">
      <dgm:prSet/>
      <dgm:spPr/>
      <dgm:t>
        <a:bodyPr/>
        <a:lstStyle/>
        <a:p>
          <a:endParaRPr lang="en-IN"/>
        </a:p>
      </dgm:t>
    </dgm:pt>
    <dgm:pt modelId="{FCCB1EEF-8EF6-40EB-9843-A3A3FD435002}" type="sibTrans" cxnId="{F2703F09-23C9-412E-8207-CBF59DC816FC}">
      <dgm:prSet/>
      <dgm:spPr/>
      <dgm:t>
        <a:bodyPr/>
        <a:lstStyle/>
        <a:p>
          <a:endParaRPr lang="en-IN"/>
        </a:p>
      </dgm:t>
    </dgm:pt>
    <dgm:pt modelId="{6D1ACE47-D03E-4AAA-B03F-2C05D0CD1F91}">
      <dgm:prSet phldrT="[Text]"/>
      <dgm:spPr/>
      <dgm:t>
        <a:bodyPr/>
        <a:lstStyle/>
        <a:p>
          <a:r>
            <a:rPr lang="en-US" dirty="0" smtClean="0"/>
            <a:t>CONIO.H</a:t>
          </a:r>
          <a:endParaRPr lang="en-IN" dirty="0"/>
        </a:p>
      </dgm:t>
    </dgm:pt>
    <dgm:pt modelId="{C4B7AB1F-6FB0-4B01-A625-917DBE7D8398}" type="parTrans" cxnId="{38E0EE91-1295-4BB2-8A11-A393CCD44B0D}">
      <dgm:prSet/>
      <dgm:spPr/>
      <dgm:t>
        <a:bodyPr/>
        <a:lstStyle/>
        <a:p>
          <a:endParaRPr lang="en-IN"/>
        </a:p>
      </dgm:t>
    </dgm:pt>
    <dgm:pt modelId="{6E705249-18C5-48B6-AFA6-79B9E8188C88}" type="sibTrans" cxnId="{38E0EE91-1295-4BB2-8A11-A393CCD44B0D}">
      <dgm:prSet/>
      <dgm:spPr/>
      <dgm:t>
        <a:bodyPr/>
        <a:lstStyle/>
        <a:p>
          <a:endParaRPr lang="en-IN"/>
        </a:p>
      </dgm:t>
    </dgm:pt>
    <dgm:pt modelId="{DA35D46E-3C5E-4F04-8B3D-CD3A5898B7F6}">
      <dgm:prSet phldrT="[Text]"/>
      <dgm:spPr/>
      <dgm:t>
        <a:bodyPr/>
        <a:lstStyle/>
        <a:p>
          <a:r>
            <a:rPr lang="en-US" dirty="0" smtClean="0"/>
            <a:t>STRING.H</a:t>
          </a:r>
          <a:endParaRPr lang="en-IN" dirty="0"/>
        </a:p>
      </dgm:t>
    </dgm:pt>
    <dgm:pt modelId="{341B9A5F-7CD8-4674-85B6-E0496A917991}" type="parTrans" cxnId="{016A6C9E-96BA-4458-B453-72BDACC4CDD1}">
      <dgm:prSet/>
      <dgm:spPr/>
      <dgm:t>
        <a:bodyPr/>
        <a:lstStyle/>
        <a:p>
          <a:endParaRPr lang="en-IN"/>
        </a:p>
      </dgm:t>
    </dgm:pt>
    <dgm:pt modelId="{FC9B8F10-1C6E-473B-8DBD-6F75F87E42D0}" type="sibTrans" cxnId="{016A6C9E-96BA-4458-B453-72BDACC4CDD1}">
      <dgm:prSet/>
      <dgm:spPr/>
      <dgm:t>
        <a:bodyPr/>
        <a:lstStyle/>
        <a:p>
          <a:endParaRPr lang="en-IN"/>
        </a:p>
      </dgm:t>
    </dgm:pt>
    <dgm:pt modelId="{8D9D24B0-FF10-4234-B1E8-DDD3B6918F5A}">
      <dgm:prSet phldrT="[Text]"/>
      <dgm:spPr/>
      <dgm:t>
        <a:bodyPr/>
        <a:lstStyle/>
        <a:p>
          <a:r>
            <a:rPr lang="en-US" dirty="0" smtClean="0"/>
            <a:t>DOS.H</a:t>
          </a:r>
          <a:endParaRPr lang="en-IN" dirty="0"/>
        </a:p>
      </dgm:t>
    </dgm:pt>
    <dgm:pt modelId="{771658DB-007F-4D13-AAFD-04CD346F8248}" type="parTrans" cxnId="{3EA6AD4F-D160-4C85-A5A2-FFB614657D69}">
      <dgm:prSet/>
      <dgm:spPr/>
      <dgm:t>
        <a:bodyPr/>
        <a:lstStyle/>
        <a:p>
          <a:endParaRPr lang="en-IN"/>
        </a:p>
      </dgm:t>
    </dgm:pt>
    <dgm:pt modelId="{AE134C05-86C8-45FA-8E30-C5B3BE624844}" type="sibTrans" cxnId="{3EA6AD4F-D160-4C85-A5A2-FFB614657D69}">
      <dgm:prSet/>
      <dgm:spPr/>
      <dgm:t>
        <a:bodyPr/>
        <a:lstStyle/>
        <a:p>
          <a:endParaRPr lang="en-IN"/>
        </a:p>
      </dgm:t>
    </dgm:pt>
    <dgm:pt modelId="{0E33F5BC-0233-4F01-ACBD-0250F3568792}" type="pres">
      <dgm:prSet presAssocID="{C42EB161-46F6-4597-939E-9D2B5659E29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D26FC82-8F68-44D4-91D4-BA64BF68604E}" type="pres">
      <dgm:prSet presAssocID="{C42EB161-46F6-4597-939E-9D2B5659E29B}" presName="matrix" presStyleCnt="0"/>
      <dgm:spPr/>
    </dgm:pt>
    <dgm:pt modelId="{BAB96BBD-27FD-46C2-A7B9-567DC46AB6AA}" type="pres">
      <dgm:prSet presAssocID="{C42EB161-46F6-4597-939E-9D2B5659E29B}" presName="tile1" presStyleLbl="node1" presStyleIdx="0" presStyleCnt="4" custLinFactNeighborX="935"/>
      <dgm:spPr/>
      <dgm:t>
        <a:bodyPr/>
        <a:lstStyle/>
        <a:p>
          <a:endParaRPr lang="en-IN"/>
        </a:p>
      </dgm:t>
    </dgm:pt>
    <dgm:pt modelId="{933D7E0C-112A-49DE-9AB5-EBEB6080BA1F}" type="pres">
      <dgm:prSet presAssocID="{C42EB161-46F6-4597-939E-9D2B5659E29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2E5D2C-2B4A-437A-8EEE-9CA5DED0EF3E}" type="pres">
      <dgm:prSet presAssocID="{C42EB161-46F6-4597-939E-9D2B5659E29B}" presName="tile2" presStyleLbl="node1" presStyleIdx="1" presStyleCnt="4"/>
      <dgm:spPr/>
      <dgm:t>
        <a:bodyPr/>
        <a:lstStyle/>
        <a:p>
          <a:endParaRPr lang="en-IN"/>
        </a:p>
      </dgm:t>
    </dgm:pt>
    <dgm:pt modelId="{8659ABD7-9F1E-411C-86A3-6B6BB492B337}" type="pres">
      <dgm:prSet presAssocID="{C42EB161-46F6-4597-939E-9D2B5659E29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6EB36D-1179-4D46-BD56-1E1705AF1CA5}" type="pres">
      <dgm:prSet presAssocID="{C42EB161-46F6-4597-939E-9D2B5659E29B}" presName="tile3" presStyleLbl="node1" presStyleIdx="2" presStyleCnt="4"/>
      <dgm:spPr/>
      <dgm:t>
        <a:bodyPr/>
        <a:lstStyle/>
        <a:p>
          <a:endParaRPr lang="en-IN"/>
        </a:p>
      </dgm:t>
    </dgm:pt>
    <dgm:pt modelId="{69674C4B-B36D-471D-9ED9-73B3ECA4D20B}" type="pres">
      <dgm:prSet presAssocID="{C42EB161-46F6-4597-939E-9D2B5659E29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C573DE-3CB3-416B-B530-284B3FDF2565}" type="pres">
      <dgm:prSet presAssocID="{C42EB161-46F6-4597-939E-9D2B5659E29B}" presName="tile4" presStyleLbl="node1" presStyleIdx="3" presStyleCnt="4"/>
      <dgm:spPr/>
      <dgm:t>
        <a:bodyPr/>
        <a:lstStyle/>
        <a:p>
          <a:endParaRPr lang="en-IN"/>
        </a:p>
      </dgm:t>
    </dgm:pt>
    <dgm:pt modelId="{23B073C9-DC4F-4904-9C15-15E1AA4E1C57}" type="pres">
      <dgm:prSet presAssocID="{C42EB161-46F6-4597-939E-9D2B5659E29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146917-8A0A-4653-80EF-1EC48C9352F1}" type="pres">
      <dgm:prSet presAssocID="{C42EB161-46F6-4597-939E-9D2B5659E29B}" presName="centerTile" presStyleLbl="fgShp" presStyleIdx="0" presStyleCnt="1" custScaleX="21262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F2703F09-23C9-412E-8207-CBF59DC816FC}" srcId="{BC8818DB-A89C-4D8D-8B6C-5FDCCF89D856}" destId="{6B2315C3-F3CA-4F26-960B-197074C614AC}" srcOrd="0" destOrd="0" parTransId="{F09F2EAF-367D-4C68-B4AF-5BA3FD58083C}" sibTransId="{FCCB1EEF-8EF6-40EB-9843-A3A3FD435002}"/>
    <dgm:cxn modelId="{3EA6AD4F-D160-4C85-A5A2-FFB614657D69}" srcId="{BC8818DB-A89C-4D8D-8B6C-5FDCCF89D856}" destId="{8D9D24B0-FF10-4234-B1E8-DDD3B6918F5A}" srcOrd="3" destOrd="0" parTransId="{771658DB-007F-4D13-AAFD-04CD346F8248}" sibTransId="{AE134C05-86C8-45FA-8E30-C5B3BE624844}"/>
    <dgm:cxn modelId="{C9ABB8C0-DCFB-4750-893B-470BE83428E1}" srcId="{C42EB161-46F6-4597-939E-9D2B5659E29B}" destId="{BC8818DB-A89C-4D8D-8B6C-5FDCCF89D856}" srcOrd="0" destOrd="0" parTransId="{F15AA78D-E647-4130-9E75-D71660EAB9D6}" sibTransId="{B455943F-88D6-42BF-9DC5-DB3AE784C899}"/>
    <dgm:cxn modelId="{CABE59E0-21D1-4847-87C3-6AFED056CA85}" type="presOf" srcId="{BC8818DB-A89C-4D8D-8B6C-5FDCCF89D856}" destId="{42146917-8A0A-4653-80EF-1EC48C9352F1}" srcOrd="0" destOrd="0" presId="urn:microsoft.com/office/officeart/2005/8/layout/matrix1"/>
    <dgm:cxn modelId="{00460460-9C7C-41DE-859F-6A54F0737AA7}" type="presOf" srcId="{6D1ACE47-D03E-4AAA-B03F-2C05D0CD1F91}" destId="{E22E5D2C-2B4A-437A-8EEE-9CA5DED0EF3E}" srcOrd="0" destOrd="0" presId="urn:microsoft.com/office/officeart/2005/8/layout/matrix1"/>
    <dgm:cxn modelId="{3300B0BB-1D3D-4F8D-9011-41AF964AB5D1}" type="presOf" srcId="{C42EB161-46F6-4597-939E-9D2B5659E29B}" destId="{0E33F5BC-0233-4F01-ACBD-0250F3568792}" srcOrd="0" destOrd="0" presId="urn:microsoft.com/office/officeart/2005/8/layout/matrix1"/>
    <dgm:cxn modelId="{8E1D56C2-E425-40D8-AA2B-6F3E395717AC}" type="presOf" srcId="{6B2315C3-F3CA-4F26-960B-197074C614AC}" destId="{933D7E0C-112A-49DE-9AB5-EBEB6080BA1F}" srcOrd="1" destOrd="0" presId="urn:microsoft.com/office/officeart/2005/8/layout/matrix1"/>
    <dgm:cxn modelId="{2CC23D7A-FB89-4AA4-9EE4-7D4658797840}" type="presOf" srcId="{8D9D24B0-FF10-4234-B1E8-DDD3B6918F5A}" destId="{4AC573DE-3CB3-416B-B530-284B3FDF2565}" srcOrd="0" destOrd="0" presId="urn:microsoft.com/office/officeart/2005/8/layout/matrix1"/>
    <dgm:cxn modelId="{68CD4C46-6194-43E2-88B1-10611D09CC2D}" type="presOf" srcId="{6D1ACE47-D03E-4AAA-B03F-2C05D0CD1F91}" destId="{8659ABD7-9F1E-411C-86A3-6B6BB492B337}" srcOrd="1" destOrd="0" presId="urn:microsoft.com/office/officeart/2005/8/layout/matrix1"/>
    <dgm:cxn modelId="{38E0EE91-1295-4BB2-8A11-A393CCD44B0D}" srcId="{BC8818DB-A89C-4D8D-8B6C-5FDCCF89D856}" destId="{6D1ACE47-D03E-4AAA-B03F-2C05D0CD1F91}" srcOrd="1" destOrd="0" parTransId="{C4B7AB1F-6FB0-4B01-A625-917DBE7D8398}" sibTransId="{6E705249-18C5-48B6-AFA6-79B9E8188C88}"/>
    <dgm:cxn modelId="{75BB6401-6608-415F-937B-0C1C2D58254E}" type="presOf" srcId="{DA35D46E-3C5E-4F04-8B3D-CD3A5898B7F6}" destId="{9C6EB36D-1179-4D46-BD56-1E1705AF1CA5}" srcOrd="0" destOrd="0" presId="urn:microsoft.com/office/officeart/2005/8/layout/matrix1"/>
    <dgm:cxn modelId="{E6E48F03-9068-4F57-97E0-D0A98EF00082}" type="presOf" srcId="{6B2315C3-F3CA-4F26-960B-197074C614AC}" destId="{BAB96BBD-27FD-46C2-A7B9-567DC46AB6AA}" srcOrd="0" destOrd="0" presId="urn:microsoft.com/office/officeart/2005/8/layout/matrix1"/>
    <dgm:cxn modelId="{FA460E29-748A-4077-B518-7BAF56DE29B3}" type="presOf" srcId="{8D9D24B0-FF10-4234-B1E8-DDD3B6918F5A}" destId="{23B073C9-DC4F-4904-9C15-15E1AA4E1C57}" srcOrd="1" destOrd="0" presId="urn:microsoft.com/office/officeart/2005/8/layout/matrix1"/>
    <dgm:cxn modelId="{674E51A4-6C61-4E79-ADF8-482490945553}" type="presOf" srcId="{DA35D46E-3C5E-4F04-8B3D-CD3A5898B7F6}" destId="{69674C4B-B36D-471D-9ED9-73B3ECA4D20B}" srcOrd="1" destOrd="0" presId="urn:microsoft.com/office/officeart/2005/8/layout/matrix1"/>
    <dgm:cxn modelId="{016A6C9E-96BA-4458-B453-72BDACC4CDD1}" srcId="{BC8818DB-A89C-4D8D-8B6C-5FDCCF89D856}" destId="{DA35D46E-3C5E-4F04-8B3D-CD3A5898B7F6}" srcOrd="2" destOrd="0" parTransId="{341B9A5F-7CD8-4674-85B6-E0496A917991}" sibTransId="{FC9B8F10-1C6E-473B-8DBD-6F75F87E42D0}"/>
    <dgm:cxn modelId="{65612E55-AD0C-449E-82E0-7E3552215725}" type="presParOf" srcId="{0E33F5BC-0233-4F01-ACBD-0250F3568792}" destId="{DD26FC82-8F68-44D4-91D4-BA64BF68604E}" srcOrd="0" destOrd="0" presId="urn:microsoft.com/office/officeart/2005/8/layout/matrix1"/>
    <dgm:cxn modelId="{0A41A8CB-3084-438A-A7C5-2E11BA148599}" type="presParOf" srcId="{DD26FC82-8F68-44D4-91D4-BA64BF68604E}" destId="{BAB96BBD-27FD-46C2-A7B9-567DC46AB6AA}" srcOrd="0" destOrd="0" presId="urn:microsoft.com/office/officeart/2005/8/layout/matrix1"/>
    <dgm:cxn modelId="{5EDB314B-20E6-486E-ACA9-71688365F463}" type="presParOf" srcId="{DD26FC82-8F68-44D4-91D4-BA64BF68604E}" destId="{933D7E0C-112A-49DE-9AB5-EBEB6080BA1F}" srcOrd="1" destOrd="0" presId="urn:microsoft.com/office/officeart/2005/8/layout/matrix1"/>
    <dgm:cxn modelId="{A8228A3E-6849-4BBB-A4D2-BDA96BEE1933}" type="presParOf" srcId="{DD26FC82-8F68-44D4-91D4-BA64BF68604E}" destId="{E22E5D2C-2B4A-437A-8EEE-9CA5DED0EF3E}" srcOrd="2" destOrd="0" presId="urn:microsoft.com/office/officeart/2005/8/layout/matrix1"/>
    <dgm:cxn modelId="{829B51EE-3502-44F7-829E-B8C3AA311DE2}" type="presParOf" srcId="{DD26FC82-8F68-44D4-91D4-BA64BF68604E}" destId="{8659ABD7-9F1E-411C-86A3-6B6BB492B337}" srcOrd="3" destOrd="0" presId="urn:microsoft.com/office/officeart/2005/8/layout/matrix1"/>
    <dgm:cxn modelId="{41B1CC77-2B01-45CC-B9B6-0E21735D592D}" type="presParOf" srcId="{DD26FC82-8F68-44D4-91D4-BA64BF68604E}" destId="{9C6EB36D-1179-4D46-BD56-1E1705AF1CA5}" srcOrd="4" destOrd="0" presId="urn:microsoft.com/office/officeart/2005/8/layout/matrix1"/>
    <dgm:cxn modelId="{44DBCA36-1FD6-46EE-84C0-52A2C095B765}" type="presParOf" srcId="{DD26FC82-8F68-44D4-91D4-BA64BF68604E}" destId="{69674C4B-B36D-471D-9ED9-73B3ECA4D20B}" srcOrd="5" destOrd="0" presId="urn:microsoft.com/office/officeart/2005/8/layout/matrix1"/>
    <dgm:cxn modelId="{B2B2FCB7-C174-42A4-920A-27A20634CCC0}" type="presParOf" srcId="{DD26FC82-8F68-44D4-91D4-BA64BF68604E}" destId="{4AC573DE-3CB3-416B-B530-284B3FDF2565}" srcOrd="6" destOrd="0" presId="urn:microsoft.com/office/officeart/2005/8/layout/matrix1"/>
    <dgm:cxn modelId="{8C4E9330-FAAC-4457-8FA2-AC152C7DC46E}" type="presParOf" srcId="{DD26FC82-8F68-44D4-91D4-BA64BF68604E}" destId="{23B073C9-DC4F-4904-9C15-15E1AA4E1C57}" srcOrd="7" destOrd="0" presId="urn:microsoft.com/office/officeart/2005/8/layout/matrix1"/>
    <dgm:cxn modelId="{CB28E9B9-43E0-40ED-81E1-0179C7087BA5}" type="presParOf" srcId="{0E33F5BC-0233-4F01-ACBD-0250F3568792}" destId="{42146917-8A0A-4653-80EF-1EC48C9352F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96BBD-27FD-46C2-A7B9-567DC46AB6AA}">
      <dsp:nvSpPr>
        <dsp:cNvPr id="0" name=""/>
        <dsp:cNvSpPr/>
      </dsp:nvSpPr>
      <dsp:spPr>
        <a:xfrm rot="16200000">
          <a:off x="541422" y="-504056"/>
          <a:ext cx="2988332" cy="3996444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  <a:sp3d extrusionH="28000" prstMaterial="matte"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STDIO.H</a:t>
          </a:r>
          <a:endParaRPr lang="en-IN" sz="5200" kern="1200" dirty="0"/>
        </a:p>
      </dsp:txBody>
      <dsp:txXfrm rot="5400000">
        <a:off x="37367" y="0"/>
        <a:ext cx="3996444" cy="2241249"/>
      </dsp:txXfrm>
    </dsp:sp>
    <dsp:sp modelId="{E22E5D2C-2B4A-437A-8EEE-9CA5DED0EF3E}">
      <dsp:nvSpPr>
        <dsp:cNvPr id="0" name=""/>
        <dsp:cNvSpPr/>
      </dsp:nvSpPr>
      <dsp:spPr>
        <a:xfrm>
          <a:off x="3996444" y="0"/>
          <a:ext cx="3996444" cy="2988332"/>
        </a:xfrm>
        <a:prstGeom prst="round1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  <a:sp3d extrusionH="28000" prstMaterial="matte"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CONIO.H</a:t>
          </a:r>
          <a:endParaRPr lang="en-IN" sz="5200" kern="1200" dirty="0"/>
        </a:p>
      </dsp:txBody>
      <dsp:txXfrm>
        <a:off x="3996444" y="0"/>
        <a:ext cx="3996444" cy="2241249"/>
      </dsp:txXfrm>
    </dsp:sp>
    <dsp:sp modelId="{9C6EB36D-1179-4D46-BD56-1E1705AF1CA5}">
      <dsp:nvSpPr>
        <dsp:cNvPr id="0" name=""/>
        <dsp:cNvSpPr/>
      </dsp:nvSpPr>
      <dsp:spPr>
        <a:xfrm rot="10800000">
          <a:off x="0" y="2988332"/>
          <a:ext cx="3996444" cy="2988332"/>
        </a:xfrm>
        <a:prstGeom prst="round1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  <a:sp3d extrusionH="28000" prstMaterial="matte"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STRING.H</a:t>
          </a:r>
          <a:endParaRPr lang="en-IN" sz="5200" kern="1200" dirty="0"/>
        </a:p>
      </dsp:txBody>
      <dsp:txXfrm rot="10800000">
        <a:off x="0" y="3735414"/>
        <a:ext cx="3996444" cy="2241249"/>
      </dsp:txXfrm>
    </dsp:sp>
    <dsp:sp modelId="{4AC573DE-3CB3-416B-B530-284B3FDF2565}">
      <dsp:nvSpPr>
        <dsp:cNvPr id="0" name=""/>
        <dsp:cNvSpPr/>
      </dsp:nvSpPr>
      <dsp:spPr>
        <a:xfrm rot="5400000">
          <a:off x="4500500" y="2484276"/>
          <a:ext cx="2988332" cy="3996444"/>
        </a:xfrm>
        <a:prstGeom prst="round1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  <a:sp3d extrusionH="28000" prstMaterial="matte"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DOS.H</a:t>
          </a:r>
          <a:endParaRPr lang="en-IN" sz="5200" kern="1200" dirty="0"/>
        </a:p>
      </dsp:txBody>
      <dsp:txXfrm rot="-5400000">
        <a:off x="3996444" y="3735414"/>
        <a:ext cx="3996444" cy="2241249"/>
      </dsp:txXfrm>
    </dsp:sp>
    <dsp:sp modelId="{42146917-8A0A-4653-80EF-1EC48C9352F1}">
      <dsp:nvSpPr>
        <dsp:cNvPr id="0" name=""/>
        <dsp:cNvSpPr/>
      </dsp:nvSpPr>
      <dsp:spPr>
        <a:xfrm>
          <a:off x="1447248" y="2241249"/>
          <a:ext cx="5098391" cy="149416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PREPROCESSORS</a:t>
          </a:r>
          <a:endParaRPr lang="en-IN" sz="5200" kern="1200" dirty="0"/>
        </a:p>
      </dsp:txBody>
      <dsp:txXfrm>
        <a:off x="1520187" y="2314188"/>
        <a:ext cx="4952513" cy="1348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537A6-FE0C-4EBF-AF65-2463D3E6E211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42E9B-DB85-4A7A-9C28-B9C3A8C78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3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Aiesha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42E9B-DB85-4A7A-9C28-B9C3A8C7899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1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Chandan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42E9B-DB85-4A7A-9C28-B9C3A8C7899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2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Aman Kr. Singh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42E9B-DB85-4A7A-9C28-B9C3A8C7899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12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akash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42E9B-DB85-4A7A-9C28-B9C3A8C7899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48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Anshika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42E9B-DB85-4A7A-9C28-B9C3A8C7899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5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1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9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8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89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33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955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484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83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6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6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F2B3FF3-3C41-4A83-A425-BA2D37E39B84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BBD4C1-DB09-4F3F-92C8-0768D5C6916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5" y="764704"/>
            <a:ext cx="7829671" cy="5106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94" y="3789040"/>
            <a:ext cx="2362194" cy="29763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b="1" i="1" dirty="0" smtClean="0">
                <a:solidFill>
                  <a:schemeClr val="tx2">
                    <a:lumMod val="75000"/>
                  </a:schemeClr>
                </a:solidFill>
                <a:latin typeface="Monotype Corsiva" pitchFamily="66" charset="0"/>
              </a:rPr>
              <a:t>Blood Donor Database</a:t>
            </a:r>
            <a:endParaRPr lang="en-IN" sz="8800" b="1" i="1" dirty="0">
              <a:solidFill>
                <a:schemeClr val="tx2">
                  <a:lumMod val="75000"/>
                </a:schemeClr>
              </a:solidFill>
              <a:latin typeface="Monotype Corsiva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" y="4888885"/>
            <a:ext cx="3024336" cy="19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0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924944"/>
            <a:ext cx="4013200" cy="59944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Mistral" pitchFamily="66" charset="0"/>
              </a:rPr>
              <a:t>The End</a:t>
            </a:r>
            <a:endParaRPr lang="en-IN" sz="8000" dirty="0">
              <a:latin typeface="Mistral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2487606"/>
              </p:ext>
            </p:extLst>
          </p:nvPr>
        </p:nvGraphicFramePr>
        <p:xfrm>
          <a:off x="395536" y="188640"/>
          <a:ext cx="7992888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3422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965245" cy="1202485"/>
          </a:xfrm>
        </p:spPr>
        <p:txBody>
          <a:bodyPr/>
          <a:lstStyle/>
          <a:p>
            <a:r>
              <a:rPr lang="en-US" dirty="0" smtClean="0"/>
              <a:t>User 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700808"/>
            <a:ext cx="6196405" cy="4464496"/>
          </a:xfrm>
        </p:spPr>
        <p:txBody>
          <a:bodyPr>
            <a:normAutofit/>
          </a:bodyPr>
          <a:lstStyle/>
          <a:p>
            <a:r>
              <a:rPr lang="en-US" dirty="0" err="1" smtClean="0"/>
              <a:t>Putdonor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Getdonor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Donorbyid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Donorbycity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Menu();</a:t>
            </a:r>
          </a:p>
          <a:p>
            <a:r>
              <a:rPr lang="en-US" dirty="0" err="1" smtClean="0"/>
              <a:t>Calsum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Creden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6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2">
                    <a:lumMod val="75000"/>
                  </a:schemeClr>
                </a:solidFill>
                <a:latin typeface="Segoe Script" pitchFamily="34" charset="0"/>
              </a:rPr>
              <a:t>Some In-Built Functions</a:t>
            </a:r>
            <a:endParaRPr lang="en-IN" b="1" i="1" u="sng" dirty="0">
              <a:solidFill>
                <a:schemeClr val="tx2">
                  <a:lumMod val="75000"/>
                </a:schemeClr>
              </a:solidFill>
              <a:latin typeface="Segoe Scrip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92272"/>
              </p:ext>
            </p:extLst>
          </p:nvPr>
        </p:nvGraphicFramePr>
        <p:xfrm>
          <a:off x="13079" y="1340768"/>
          <a:ext cx="9130920" cy="540059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82730"/>
                <a:gridCol w="2282730"/>
                <a:gridCol w="2282730"/>
                <a:gridCol w="2282730"/>
              </a:tblGrid>
              <a:tr h="771514">
                <a:tc>
                  <a:txBody>
                    <a:bodyPr/>
                    <a:lstStyle/>
                    <a:p>
                      <a:r>
                        <a:rPr lang="en-US" dirty="0" smtClean="0"/>
                        <a:t>STDIO.H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CONIO.H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STRING.H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DOS.H</a:t>
                      </a:r>
                      <a:endParaRPr lang="en-IN" dirty="0"/>
                    </a:p>
                  </a:txBody>
                  <a:tcPr/>
                </a:tc>
              </a:tr>
              <a:tr h="771514">
                <a:tc>
                  <a:txBody>
                    <a:bodyPr/>
                    <a:lstStyle/>
                    <a:p>
                      <a:r>
                        <a:rPr lang="en-US" dirty="0" smtClean="0"/>
                        <a:t>Printf()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Clrscr()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Delay()</a:t>
                      </a:r>
                      <a:endParaRPr lang="en-IN" dirty="0"/>
                    </a:p>
                  </a:txBody>
                  <a:tcPr/>
                </a:tc>
              </a:tr>
              <a:tr h="771514">
                <a:tc>
                  <a:txBody>
                    <a:bodyPr/>
                    <a:lstStyle/>
                    <a:p>
                      <a:r>
                        <a:rPr lang="en-US" dirty="0" smtClean="0"/>
                        <a:t>Scanf()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Getch()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71514">
                <a:tc>
                  <a:txBody>
                    <a:bodyPr/>
                    <a:lstStyle/>
                    <a:p>
                      <a:r>
                        <a:rPr lang="en-US" dirty="0" smtClean="0"/>
                        <a:t>Fread()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Strcmp()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71514">
                <a:tc>
                  <a:txBody>
                    <a:bodyPr/>
                    <a:lstStyle/>
                    <a:p>
                      <a:r>
                        <a:rPr lang="en-US" dirty="0" smtClean="0"/>
                        <a:t>Fopen()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715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Fwrite</a:t>
                      </a:r>
                      <a:r>
                        <a:rPr lang="en-US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71514">
                <a:tc>
                  <a:txBody>
                    <a:bodyPr/>
                    <a:lstStyle/>
                    <a:p>
                      <a:r>
                        <a:rPr lang="en-US" dirty="0" smtClean="0"/>
                        <a:t>Fflush()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use </a:t>
            </a:r>
            <a:r>
              <a:rPr lang="en-US" sz="2400" dirty="0" err="1" smtClean="0"/>
              <a:t>linkfloat</a:t>
            </a:r>
            <a:r>
              <a:rPr lang="en-US" sz="2400" dirty="0" smtClean="0"/>
              <a:t>() as emulator.</a:t>
            </a:r>
          </a:p>
          <a:p>
            <a:r>
              <a:rPr lang="en-US" sz="2400" dirty="0" smtClean="0"/>
              <a:t>The emulator that we have used </a:t>
            </a:r>
            <a:r>
              <a:rPr lang="en-US" sz="2400" dirty="0" smtClean="0"/>
              <a:t>is </a:t>
            </a:r>
            <a:r>
              <a:rPr lang="en-US" sz="2400" dirty="0" smtClean="0"/>
              <a:t>Floating Point Emulator.</a:t>
            </a:r>
          </a:p>
          <a:p>
            <a:r>
              <a:rPr lang="en-US" sz="2400" dirty="0" smtClean="0"/>
              <a:t>A floating point emulator is used to manipulate floating point numbers in runtime library functions like </a:t>
            </a:r>
            <a:r>
              <a:rPr lang="en-US" sz="2400" dirty="0" err="1" smtClean="0"/>
              <a:t>scanf</a:t>
            </a:r>
            <a:r>
              <a:rPr lang="en-US" sz="2400" dirty="0" smtClean="0"/>
              <a:t>().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0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837176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itchFamily="2" charset="2"/>
              <a:buChar char="q"/>
            </a:pPr>
            <a:r>
              <a:rPr lang="en-US" sz="4000" dirty="0" smtClean="0"/>
              <a:t>A file pointer is Declared with name ‘</a:t>
            </a:r>
            <a:r>
              <a:rPr lang="en-US" sz="4000" dirty="0" err="1" smtClean="0"/>
              <a:t>fp</a:t>
            </a:r>
            <a:r>
              <a:rPr lang="en-US" sz="4000" dirty="0" smtClean="0"/>
              <a:t>’.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4000" dirty="0" smtClean="0"/>
              <a:t>Structures is declared.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4000" dirty="0" smtClean="0"/>
              <a:t>Variables inside structure are mostly char type </a:t>
            </a:r>
            <a:r>
              <a:rPr lang="en-US" sz="4000" dirty="0" err="1" smtClean="0"/>
              <a:t>nd</a:t>
            </a:r>
            <a:r>
              <a:rPr lang="en-US" sz="4000" dirty="0" smtClean="0"/>
              <a:t> </a:t>
            </a:r>
            <a:r>
              <a:rPr lang="en-US" sz="4000" dirty="0" err="1" smtClean="0"/>
              <a:t>int</a:t>
            </a:r>
            <a:r>
              <a:rPr lang="en-US" sz="4000" dirty="0" smtClean="0"/>
              <a:t> type.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4000" dirty="0" smtClean="0"/>
              <a:t>Binary File is Used.</a:t>
            </a:r>
            <a:endParaRPr lang="en-IN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Structures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68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124744"/>
            <a:ext cx="8229600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Linker Error. Program was not able to link float with the program.</a:t>
            </a:r>
          </a:p>
          <a:p>
            <a:pPr marL="0" indent="0">
              <a:buNone/>
            </a:pPr>
            <a:r>
              <a:rPr lang="en-US" u="sng" dirty="0" smtClean="0"/>
              <a:t>Solution</a:t>
            </a:r>
            <a:r>
              <a:rPr lang="en-US" dirty="0" smtClean="0"/>
              <a:t>:- </a:t>
            </a:r>
            <a:r>
              <a:rPr lang="en-US" dirty="0"/>
              <a:t>Use of function “</a:t>
            </a:r>
            <a:r>
              <a:rPr lang="en-US" dirty="0" err="1"/>
              <a:t>linkfloat</a:t>
            </a:r>
            <a:r>
              <a:rPr lang="en-US" dirty="0" smtClean="0"/>
              <a:t>()”.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Storing Phone Number</a:t>
            </a:r>
          </a:p>
          <a:p>
            <a:pPr marL="0" indent="0">
              <a:buNone/>
            </a:pPr>
            <a:r>
              <a:rPr lang="en-US" u="sng" dirty="0" smtClean="0"/>
              <a:t>Solution</a:t>
            </a:r>
            <a:r>
              <a:rPr lang="en-US" dirty="0" smtClean="0"/>
              <a:t>:- Use of String Data Type.</a:t>
            </a:r>
          </a:p>
          <a:p>
            <a:endParaRPr lang="en-US" dirty="0" smtClean="0"/>
          </a:p>
          <a:p>
            <a:r>
              <a:rPr lang="en-US" dirty="0" smtClean="0"/>
              <a:t>Taking garbage value during runtime input.</a:t>
            </a:r>
          </a:p>
          <a:p>
            <a:pPr marL="45720" indent="0">
              <a:buNone/>
            </a:pPr>
            <a:r>
              <a:rPr lang="en-US" u="sng" dirty="0" smtClean="0"/>
              <a:t>Solution</a:t>
            </a:r>
            <a:r>
              <a:rPr lang="en-US" dirty="0" smtClean="0"/>
              <a:t>:- Use of </a:t>
            </a:r>
            <a:r>
              <a:rPr lang="en-US" dirty="0" err="1" smtClean="0"/>
              <a:t>fflush</a:t>
            </a:r>
            <a:r>
              <a:rPr lang="en-US" dirty="0" smtClean="0"/>
              <a:t>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82" y="1700808"/>
            <a:ext cx="2915816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Monotype Corsiva" pitchFamily="66" charset="0"/>
              </a:rPr>
              <a:t> </a:t>
            </a:r>
            <a:r>
              <a:rPr lang="en-US" sz="6000" dirty="0" smtClean="0">
                <a:latin typeface="Monotype Corsiva" pitchFamily="66" charset="0"/>
              </a:rPr>
              <a:t> </a:t>
            </a:r>
            <a:endParaRPr lang="en-IN" sz="6000" dirty="0">
              <a:latin typeface="Monotype Corsiva" pitchFamily="66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74032"/>
            <a:ext cx="4283968" cy="4283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6" y="61288"/>
            <a:ext cx="3508951" cy="30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196</Words>
  <Application>Microsoft Office PowerPoint</Application>
  <PresentationFormat>On-screen Show (4:3)</PresentationFormat>
  <Paragraphs>69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32" baseType="lpstr">
      <vt:lpstr>Arial</vt:lpstr>
      <vt:lpstr>Brush Script MT</vt:lpstr>
      <vt:lpstr>Calibri</vt:lpstr>
      <vt:lpstr>Constantia</vt:lpstr>
      <vt:lpstr>Franklin Gothic Book</vt:lpstr>
      <vt:lpstr>Franklin Gothic Medium</vt:lpstr>
      <vt:lpstr>Garamond</vt:lpstr>
      <vt:lpstr>Georgia</vt:lpstr>
      <vt:lpstr>Mistral</vt:lpstr>
      <vt:lpstr>Monotype Corsiva</vt:lpstr>
      <vt:lpstr>Rage Italic</vt:lpstr>
      <vt:lpstr>Segoe Script</vt:lpstr>
      <vt:lpstr>Tahoma</vt:lpstr>
      <vt:lpstr>Trebuchet MS</vt:lpstr>
      <vt:lpstr>Tunga</vt:lpstr>
      <vt:lpstr>Wingdings</vt:lpstr>
      <vt:lpstr>Office Theme</vt:lpstr>
      <vt:lpstr>Pushpin</vt:lpstr>
      <vt:lpstr>Slipstream</vt:lpstr>
      <vt:lpstr>BlackTie</vt:lpstr>
      <vt:lpstr>Angles</vt:lpstr>
      <vt:lpstr>Couture</vt:lpstr>
      <vt:lpstr>Blood Donor Database</vt:lpstr>
      <vt:lpstr>PowerPoint Presentation</vt:lpstr>
      <vt:lpstr>  </vt:lpstr>
      <vt:lpstr>User Defined Functions</vt:lpstr>
      <vt:lpstr>Some In-Built Functions</vt:lpstr>
      <vt:lpstr>Emulator</vt:lpstr>
      <vt:lpstr>Files &amp; Structures</vt:lpstr>
      <vt:lpstr>Problems</vt:lpstr>
      <vt:lpstr>  </vt:lpstr>
      <vt:lpstr>The End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Donor Database</dc:title>
  <dc:creator>Ak</dc:creator>
  <cp:lastModifiedBy>Aman Modi</cp:lastModifiedBy>
  <cp:revision>38</cp:revision>
  <dcterms:created xsi:type="dcterms:W3CDTF">2012-04-15T22:48:18Z</dcterms:created>
  <dcterms:modified xsi:type="dcterms:W3CDTF">2016-03-16T20:15:36Z</dcterms:modified>
</cp:coreProperties>
</file>