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67" r:id="rId7"/>
    <p:sldId id="277" r:id="rId8"/>
    <p:sldId id="273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CA46E-49F6-43F9-A3B6-F0B411BD3F08}" v="3" dt="2022-04-07T09:17:02.29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Negi" userId="71cb422d-4c8b-4118-b09a-cd4ed0f30861" providerId="ADAL" clId="{A08CA46E-49F6-43F9-A3B6-F0B411BD3F08}"/>
    <pc:docChg chg="custSel delSld modSld">
      <pc:chgData name="Aman Negi" userId="71cb422d-4c8b-4118-b09a-cd4ed0f30861" providerId="ADAL" clId="{A08CA46E-49F6-43F9-A3B6-F0B411BD3F08}" dt="2022-04-07T11:19:15.505" v="429" actId="5793"/>
      <pc:docMkLst>
        <pc:docMk/>
      </pc:docMkLst>
      <pc:sldChg chg="modSp mod">
        <pc:chgData name="Aman Negi" userId="71cb422d-4c8b-4118-b09a-cd4ed0f30861" providerId="ADAL" clId="{A08CA46E-49F6-43F9-A3B6-F0B411BD3F08}" dt="2022-04-07T09:14:29.823" v="187" actId="5793"/>
        <pc:sldMkLst>
          <pc:docMk/>
          <pc:sldMk cId="2106347884" sldId="266"/>
        </pc:sldMkLst>
        <pc:spChg chg="mod">
          <ac:chgData name="Aman Negi" userId="71cb422d-4c8b-4118-b09a-cd4ed0f30861" providerId="ADAL" clId="{A08CA46E-49F6-43F9-A3B6-F0B411BD3F08}" dt="2022-04-07T09:14:29.823" v="187" actId="5793"/>
          <ac:spMkLst>
            <pc:docMk/>
            <pc:sldMk cId="2106347884" sldId="266"/>
            <ac:spMk id="18" creationId="{87F2C169-25EA-4609-BC8A-BCA7C433EEE4}"/>
          </ac:spMkLst>
        </pc:spChg>
      </pc:sldChg>
      <pc:sldChg chg="addSp delSp modSp mod">
        <pc:chgData name="Aman Negi" userId="71cb422d-4c8b-4118-b09a-cd4ed0f30861" providerId="ADAL" clId="{A08CA46E-49F6-43F9-A3B6-F0B411BD3F08}" dt="2022-04-07T11:19:15.505" v="429" actId="5793"/>
        <pc:sldMkLst>
          <pc:docMk/>
          <pc:sldMk cId="2805428833" sldId="273"/>
        </pc:sldMkLst>
        <pc:spChg chg="mod">
          <ac:chgData name="Aman Negi" userId="71cb422d-4c8b-4118-b09a-cd4ed0f30861" providerId="ADAL" clId="{A08CA46E-49F6-43F9-A3B6-F0B411BD3F08}" dt="2022-04-07T11:19:15.505" v="429" actId="5793"/>
          <ac:spMkLst>
            <pc:docMk/>
            <pc:sldMk cId="2805428833" sldId="273"/>
            <ac:spMk id="13" creationId="{ABAEE544-8FB3-4E56-91A9-A6964539DCB7}"/>
          </ac:spMkLst>
        </pc:spChg>
        <pc:spChg chg="add mod">
          <ac:chgData name="Aman Negi" userId="71cb422d-4c8b-4118-b09a-cd4ed0f30861" providerId="ADAL" clId="{A08CA46E-49F6-43F9-A3B6-F0B411BD3F08}" dt="2022-04-07T09:17:41.330" v="425" actId="1036"/>
          <ac:spMkLst>
            <pc:docMk/>
            <pc:sldMk cId="2805428833" sldId="273"/>
            <ac:spMk id="25" creationId="{080F42D5-91AD-4A10-9B43-33BB26728B89}"/>
          </ac:spMkLst>
        </pc:spChg>
        <pc:grpChg chg="del mod">
          <ac:chgData name="Aman Negi" userId="71cb422d-4c8b-4118-b09a-cd4ed0f30861" providerId="ADAL" clId="{A08CA46E-49F6-43F9-A3B6-F0B411BD3F08}" dt="2022-04-07T09:16:33.377" v="356"/>
          <ac:grpSpMkLst>
            <pc:docMk/>
            <pc:sldMk cId="2805428833" sldId="273"/>
            <ac:grpSpMk id="21" creationId="{42F03C16-ADBC-4AF6-953F-0D1C8898641C}"/>
          </ac:grpSpMkLst>
        </pc:grpChg>
        <pc:grpChg chg="mod">
          <ac:chgData name="Aman Negi" userId="71cb422d-4c8b-4118-b09a-cd4ed0f30861" providerId="ADAL" clId="{A08CA46E-49F6-43F9-A3B6-F0B411BD3F08}" dt="2022-04-07T09:16:33.377" v="356"/>
          <ac:grpSpMkLst>
            <pc:docMk/>
            <pc:sldMk cId="2805428833" sldId="273"/>
            <ac:grpSpMk id="23" creationId="{F55F3043-95D9-4207-9611-36F02B4C9BCE}"/>
          </ac:grpSpMkLst>
        </pc:grpChg>
        <pc:picChg chg="add mod">
          <ac:chgData name="Aman Negi" userId="71cb422d-4c8b-4118-b09a-cd4ed0f30861" providerId="ADAL" clId="{A08CA46E-49F6-43F9-A3B6-F0B411BD3F08}" dt="2022-04-07T08:10:17.744" v="185" actId="1076"/>
          <ac:picMkLst>
            <pc:docMk/>
            <pc:sldMk cId="2805428833" sldId="273"/>
            <ac:picMk id="18" creationId="{069A1730-9A20-46DC-B7C5-94ABF05C58D0}"/>
          </ac:picMkLst>
        </pc:picChg>
        <pc:inkChg chg="add mod">
          <ac:chgData name="Aman Negi" userId="71cb422d-4c8b-4118-b09a-cd4ed0f30861" providerId="ADAL" clId="{A08CA46E-49F6-43F9-A3B6-F0B411BD3F08}" dt="2022-04-07T09:16:33.377" v="356"/>
          <ac:inkMkLst>
            <pc:docMk/>
            <pc:sldMk cId="2805428833" sldId="273"/>
            <ac:inkMk id="19" creationId="{92021A94-C8A3-4E9C-8EC1-A456AD42E091}"/>
          </ac:inkMkLst>
        </pc:inkChg>
        <pc:inkChg chg="add mod">
          <ac:chgData name="Aman Negi" userId="71cb422d-4c8b-4118-b09a-cd4ed0f30861" providerId="ADAL" clId="{A08CA46E-49F6-43F9-A3B6-F0B411BD3F08}" dt="2022-04-07T09:16:33.377" v="356"/>
          <ac:inkMkLst>
            <pc:docMk/>
            <pc:sldMk cId="2805428833" sldId="273"/>
            <ac:inkMk id="20" creationId="{ACF34E59-7D92-4FE4-B7A6-E9232D24E48A}"/>
          </ac:inkMkLst>
        </pc:inkChg>
        <pc:inkChg chg="add mod">
          <ac:chgData name="Aman Negi" userId="71cb422d-4c8b-4118-b09a-cd4ed0f30861" providerId="ADAL" clId="{A08CA46E-49F6-43F9-A3B6-F0B411BD3F08}" dt="2022-04-07T09:16:33.377" v="356"/>
          <ac:inkMkLst>
            <pc:docMk/>
            <pc:sldMk cId="2805428833" sldId="273"/>
            <ac:inkMk id="22" creationId="{368DB687-1D02-4666-A389-C6517704C2E2}"/>
          </ac:inkMkLst>
        </pc:inkChg>
        <pc:inkChg chg="add">
          <ac:chgData name="Aman Negi" userId="71cb422d-4c8b-4118-b09a-cd4ed0f30861" providerId="ADAL" clId="{A08CA46E-49F6-43F9-A3B6-F0B411BD3F08}" dt="2022-04-07T09:16:46.395" v="357" actId="9405"/>
          <ac:inkMkLst>
            <pc:docMk/>
            <pc:sldMk cId="2805428833" sldId="273"/>
            <ac:inkMk id="24" creationId="{AA86D068-8B8C-4B45-8F20-D60560AE5D0C}"/>
          </ac:inkMkLst>
        </pc:inkChg>
      </pc:sldChg>
      <pc:sldChg chg="del">
        <pc:chgData name="Aman Negi" userId="71cb422d-4c8b-4118-b09a-cd4ed0f30861" providerId="ADAL" clId="{A08CA46E-49F6-43F9-A3B6-F0B411BD3F08}" dt="2022-04-07T09:17:59.139" v="426" actId="47"/>
        <pc:sldMkLst>
          <pc:docMk/>
          <pc:sldMk cId="338249949" sldId="274"/>
        </pc:sldMkLst>
      </pc:sldChg>
      <pc:sldChg chg="del">
        <pc:chgData name="Aman Negi" userId="71cb422d-4c8b-4118-b09a-cd4ed0f30861" providerId="ADAL" clId="{A08CA46E-49F6-43F9-A3B6-F0B411BD3F08}" dt="2022-04-07T08:02:22.224" v="172" actId="47"/>
        <pc:sldMkLst>
          <pc:docMk/>
          <pc:sldMk cId="4039808263" sldId="275"/>
        </pc:sldMkLst>
      </pc:sldChg>
      <pc:sldChg chg="modSp mod">
        <pc:chgData name="Aman Negi" userId="71cb422d-4c8b-4118-b09a-cd4ed0f30861" providerId="ADAL" clId="{A08CA46E-49F6-43F9-A3B6-F0B411BD3F08}" dt="2022-04-07T08:02:39.011" v="182" actId="20577"/>
        <pc:sldMkLst>
          <pc:docMk/>
          <pc:sldMk cId="767611276" sldId="276"/>
        </pc:sldMkLst>
        <pc:spChg chg="mod">
          <ac:chgData name="Aman Negi" userId="71cb422d-4c8b-4118-b09a-cd4ed0f30861" providerId="ADAL" clId="{A08CA46E-49F6-43F9-A3B6-F0B411BD3F08}" dt="2022-04-07T08:02:39.011" v="182" actId="20577"/>
          <ac:spMkLst>
            <pc:docMk/>
            <pc:sldMk cId="767611276" sldId="276"/>
            <ac:spMk id="33" creationId="{0EEAA874-288B-4330-9FA4-F1144ACD46DE}"/>
          </ac:spMkLst>
        </pc:spChg>
      </pc:sldChg>
      <pc:sldChg chg="modSp mod">
        <pc:chgData name="Aman Negi" userId="71cb422d-4c8b-4118-b09a-cd4ed0f30861" providerId="ADAL" clId="{A08CA46E-49F6-43F9-A3B6-F0B411BD3F08}" dt="2022-04-07T09:15:10.270" v="351" actId="20577"/>
        <pc:sldMkLst>
          <pc:docMk/>
          <pc:sldMk cId="4190122385" sldId="277"/>
        </pc:sldMkLst>
        <pc:spChg chg="mod">
          <ac:chgData name="Aman Negi" userId="71cb422d-4c8b-4118-b09a-cd4ed0f30861" providerId="ADAL" clId="{A08CA46E-49F6-43F9-A3B6-F0B411BD3F08}" dt="2022-04-07T09:15:10.270" v="351" actId="20577"/>
          <ac:spMkLst>
            <pc:docMk/>
            <pc:sldMk cId="4190122385" sldId="277"/>
            <ac:spMk id="3" creationId="{88BDA17F-F303-4811-96C4-AD8A09ABEC11}"/>
          </ac:spMkLst>
        </pc:spChg>
      </pc:sldChg>
      <pc:sldChg chg="del">
        <pc:chgData name="Aman Negi" userId="71cb422d-4c8b-4118-b09a-cd4ed0f30861" providerId="ADAL" clId="{A08CA46E-49F6-43F9-A3B6-F0B411BD3F08}" dt="2022-04-07T08:02:13.575" v="171" actId="47"/>
        <pc:sldMkLst>
          <pc:docMk/>
          <pc:sldMk cId="34272227" sldId="278"/>
        </pc:sldMkLst>
      </pc:sldChg>
      <pc:sldMasterChg chg="delSldLayout">
        <pc:chgData name="Aman Negi" userId="71cb422d-4c8b-4118-b09a-cd4ed0f30861" providerId="ADAL" clId="{A08CA46E-49F6-43F9-A3B6-F0B411BD3F08}" dt="2022-04-07T08:02:22.224" v="172" actId="47"/>
        <pc:sldMasterMkLst>
          <pc:docMk/>
          <pc:sldMasterMk cId="3899840436" sldId="2147483648"/>
        </pc:sldMasterMkLst>
        <pc:sldLayoutChg chg="del">
          <pc:chgData name="Aman Negi" userId="71cb422d-4c8b-4118-b09a-cd4ed0f30861" providerId="ADAL" clId="{A08CA46E-49F6-43F9-A3B6-F0B411BD3F08}" dt="2022-04-07T08:02:22.224" v="172" actId="47"/>
          <pc:sldLayoutMkLst>
            <pc:docMk/>
            <pc:sldMasterMk cId="3899840436" sldId="2147483648"/>
            <pc:sldLayoutMk cId="60016232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9:16:25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24575,'0'1'0,"0"-1"0,1 1 0,-1 0 0,0 0 0,1 0 0,-1-1 0,0 1 0,1 0 0,-1 0 0,1-1 0,-1 1 0,1 0 0,-1-1 0,1 1 0,-1-1 0,1 1 0,0-1 0,-1 1 0,1-1 0,0 1 0,0-1 0,0 1 0,23 9 0,-11-6 0,9 7 0,142 70 0,-131-64 0,-17-10 0,-1 1 0,0 1 0,13 11 0,33 26 0,48 41 0,-99-79 0,0 1 0,0-1 0,1-1 0,-1 0 0,2 0 0,-1-1 0,24 9 0,-22-11 0,0 1 0,0 0 0,-1 1 0,1 0 0,-1 1 0,-1 0 0,20 16 0,-3 3 0,-18-15 0,0-2 0,1 1 0,0-1 0,1 0 0,0-1 0,0-1 0,0 0 0,1-1 0,17 7 0,-16-10 0,0 1 0,0 0 0,0 1 0,-1 1 0,1 0 0,-2 0 0,1 2 0,-1-1 0,22 19 0,32 28-1365,-46-39-5461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9:16:28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24575,'0'4'0,"0"11"0,0 8 0,0 3 0,0 3 0,0 1 0,0 4 0,5 1 0,1-1 0,0-2 0,-2-1 0,0-2 0,-2-1 0,-1-6-8191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9:16:32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0 24575,'-4'0'0,"-7"0"0,-6 0 0,-4 0 0,-3 0 0,-2 0 0,-6 0 0,3 5 0,1 1 0,6 4 0,6 6 0,7 3 0,-1 0 0,2 0 0,2-2-8191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9:16:46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Aman Negi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F9A8DF-E9A8-4EF2-8242-9939A844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F427E6-E23E-47AA-B710-549748EC6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5124"/>
            <a:ext cx="10553700" cy="56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702" y="1757081"/>
            <a:ext cx="7874748" cy="44198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dirty="0"/>
              <a:t>What is CORS</a:t>
            </a:r>
          </a:p>
          <a:p>
            <a:pPr indent="-228600"/>
            <a:r>
              <a:rPr lang="en-US" dirty="0"/>
              <a:t>Same Origin policy</a:t>
            </a:r>
          </a:p>
          <a:p>
            <a:pPr indent="-228600"/>
            <a:r>
              <a:rPr lang="en-US" dirty="0"/>
              <a:t>Preflight Requests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4"/>
          <a:stretch/>
        </p:blipFill>
        <p:spPr>
          <a:xfrm>
            <a:off x="9144000" y="1144487"/>
            <a:ext cx="3048000" cy="2859744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9" b="-2"/>
          <a:stretch/>
        </p:blipFill>
        <p:spPr>
          <a:xfrm>
            <a:off x="9144000" y="4004231"/>
            <a:ext cx="3048000" cy="2859744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Same Origin policy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50039B-C55B-4FB9-A04A-9DC0B3F9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B03B6-F8DF-4055-B088-E1056880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42" y="2572316"/>
            <a:ext cx="5934078" cy="37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Cross Domain Interaction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…………………………………………………………………………………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38BF74-FA09-484D-B5C5-5CF8BBF7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5594" y="2885440"/>
            <a:ext cx="5421793" cy="29967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12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 err="1"/>
              <a:t>PreFlight</a:t>
            </a:r>
            <a:r>
              <a:rPr lang="en-US" dirty="0"/>
              <a:t> Request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r>
              <a:rPr lang="en-US" dirty="0"/>
              <a:t>If there are any modification in Simple request in that case preflight request will  be forwarded </a:t>
            </a:r>
            <a:r>
              <a:rPr lang="en-US"/>
              <a:t>by browser…</a:t>
            </a:r>
            <a:endParaRPr lang="en-US" dirty="0"/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503F5-DA65-498F-8BF4-C41C8CA5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54535F-D8F0-476F-9A00-4D5E6258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45" y="1486910"/>
            <a:ext cx="5566379" cy="3884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9A1730-9A20-46DC-B7C5-94ABF05C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5" y="3374476"/>
            <a:ext cx="4229317" cy="31688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55F3043-95D9-4207-9611-36F02B4C9BCE}"/>
              </a:ext>
            </a:extLst>
          </p:cNvPr>
          <p:cNvGrpSpPr/>
          <p:nvPr/>
        </p:nvGrpSpPr>
        <p:grpSpPr>
          <a:xfrm>
            <a:off x="885221" y="3868958"/>
            <a:ext cx="410760" cy="280800"/>
            <a:chOff x="885221" y="3868958"/>
            <a:chExt cx="4107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021A94-C8A3-4E9C-8EC1-A456AD42E091}"/>
                    </a:ext>
                  </a:extLst>
                </p14:cNvPr>
                <p14:cNvContentPartPr/>
                <p14:nvPr/>
              </p14:nvContentPartPr>
              <p14:xfrm>
                <a:off x="885221" y="3868958"/>
                <a:ext cx="410760" cy="253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021A94-C8A3-4E9C-8EC1-A456AD42E0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221" y="3860318"/>
                  <a:ext cx="428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F34E59-7D92-4FE4-B7A6-E9232D24E48A}"/>
                    </a:ext>
                  </a:extLst>
                </p14:cNvPr>
                <p14:cNvContentPartPr/>
                <p14:nvPr/>
              </p14:nvContentPartPr>
              <p14:xfrm>
                <a:off x="1260701" y="3965438"/>
                <a:ext cx="10440" cy="13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F34E59-7D92-4FE4-B7A6-E9232D24E4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1701" y="3956798"/>
                  <a:ext cx="28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8DB687-1D02-4666-A389-C6517704C2E2}"/>
                    </a:ext>
                  </a:extLst>
                </p14:cNvPr>
                <p14:cNvContentPartPr/>
                <p14:nvPr/>
              </p14:nvContentPartPr>
              <p14:xfrm>
                <a:off x="1156301" y="4109798"/>
                <a:ext cx="95040" cy="39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8DB687-1D02-4666-A389-C6517704C2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7661" y="4100798"/>
                  <a:ext cx="11268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86D068-8B8C-4B45-8F20-D60560AE5D0C}"/>
                  </a:ext>
                </a:extLst>
              </p14:cNvPr>
              <p14:cNvContentPartPr/>
              <p14:nvPr/>
            </p14:nvContentPartPr>
            <p14:xfrm>
              <a:off x="875861" y="3233918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86D068-8B8C-4B45-8F20-D60560AE5D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6861" y="32249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80F42D5-91AD-4A10-9B43-33BB26728B89}"/>
              </a:ext>
            </a:extLst>
          </p:cNvPr>
          <p:cNvSpPr txBox="1"/>
          <p:nvPr/>
        </p:nvSpPr>
        <p:spPr>
          <a:xfrm>
            <a:off x="346509" y="3678859"/>
            <a:ext cx="1741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Api.abc.com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Aman Negi</a:t>
            </a:r>
          </a:p>
          <a:p>
            <a:endParaRPr lang="en-US" dirty="0"/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400</TotalTime>
  <Words>69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ColorBlockVTI</vt:lpstr>
      <vt:lpstr>CORS</vt:lpstr>
      <vt:lpstr>Agenda</vt:lpstr>
      <vt:lpstr>Same Origin policy</vt:lpstr>
      <vt:lpstr>Cross Domain Interaction</vt:lpstr>
      <vt:lpstr>CORS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</dc:title>
  <dc:creator>Aman Negi</dc:creator>
  <cp:lastModifiedBy>Aman Negi</cp:lastModifiedBy>
  <cp:revision>1</cp:revision>
  <dcterms:created xsi:type="dcterms:W3CDTF">2022-04-07T04:38:29Z</dcterms:created>
  <dcterms:modified xsi:type="dcterms:W3CDTF">2022-04-07T11:19:25Z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