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1F1AD-A88C-4361-8F2C-8284108F7D6B}" v="287" dt="2022-01-16T05:16:2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71cb422d-4c8b-4118-b09a-cd4ed0f30861" providerId="ADAL" clId="{9981F1AD-A88C-4361-8F2C-8284108F7D6B}"/>
    <pc:docChg chg="undo custSel addSld delSld modSld">
      <pc:chgData name="Aman Negi" userId="71cb422d-4c8b-4118-b09a-cd4ed0f30861" providerId="ADAL" clId="{9981F1AD-A88C-4361-8F2C-8284108F7D6B}" dt="2022-01-16T06:10:44.044" v="3611" actId="26606"/>
      <pc:docMkLst>
        <pc:docMk/>
      </pc:docMkLst>
      <pc:sldChg chg="addSp delSp modSp mod">
        <pc:chgData name="Aman Negi" userId="71cb422d-4c8b-4118-b09a-cd4ed0f30861" providerId="ADAL" clId="{9981F1AD-A88C-4361-8F2C-8284108F7D6B}" dt="2022-01-16T06:10:44.044" v="3611" actId="26606"/>
        <pc:sldMkLst>
          <pc:docMk/>
          <pc:sldMk cId="1487700712" sldId="256"/>
        </pc:sldMkLst>
        <pc:spChg chg="mod">
          <ac:chgData name="Aman Negi" userId="71cb422d-4c8b-4118-b09a-cd4ed0f30861" providerId="ADAL" clId="{9981F1AD-A88C-4361-8F2C-8284108F7D6B}" dt="2022-01-16T06:10:44.044" v="3611" actId="26606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Aman Negi" userId="71cb422d-4c8b-4118-b09a-cd4ed0f30861" providerId="ADAL" clId="{9981F1AD-A88C-4361-8F2C-8284108F7D6B}" dt="2022-01-16T06:10:44.044" v="3611" actId="26606"/>
          <ac:spMkLst>
            <pc:docMk/>
            <pc:sldMk cId="1487700712" sldId="256"/>
            <ac:spMk id="3" creationId="{48B6CF59-4E5B-494D-A2F7-97ADD01E6497}"/>
          </ac:spMkLst>
        </pc:spChg>
        <pc:spChg chg="del">
          <ac:chgData name="Aman Negi" userId="71cb422d-4c8b-4118-b09a-cd4ed0f30861" providerId="ADAL" clId="{9981F1AD-A88C-4361-8F2C-8284108F7D6B}" dt="2022-01-16T06:10:44.044" v="3611" actId="26606"/>
          <ac:spMkLst>
            <pc:docMk/>
            <pc:sldMk cId="1487700712" sldId="256"/>
            <ac:spMk id="27" creationId="{1858541D-2420-42BA-AE82-6F4C2C9532CD}"/>
          </ac:spMkLst>
        </pc:spChg>
        <pc:spChg chg="add">
          <ac:chgData name="Aman Negi" userId="71cb422d-4c8b-4118-b09a-cd4ed0f30861" providerId="ADAL" clId="{9981F1AD-A88C-4361-8F2C-8284108F7D6B}" dt="2022-01-16T06:10:44.044" v="3611" actId="26606"/>
          <ac:spMkLst>
            <pc:docMk/>
            <pc:sldMk cId="1487700712" sldId="256"/>
            <ac:spMk id="38" creationId="{5C300011-FC29-4481-853E-5E2537982118}"/>
          </ac:spMkLst>
        </pc:spChg>
        <pc:spChg chg="add">
          <ac:chgData name="Aman Negi" userId="71cb422d-4c8b-4118-b09a-cd4ed0f30861" providerId="ADAL" clId="{9981F1AD-A88C-4361-8F2C-8284108F7D6B}" dt="2022-01-16T06:10:44.044" v="3611" actId="26606"/>
          <ac:spMkLst>
            <pc:docMk/>
            <pc:sldMk cId="1487700712" sldId="256"/>
            <ac:spMk id="45" creationId="{2B088ECE-ADBE-44B1-84A8-2D8A8D1359A9}"/>
          </ac:spMkLst>
        </pc:spChg>
        <pc:grpChg chg="del">
          <ac:chgData name="Aman Negi" userId="71cb422d-4c8b-4118-b09a-cd4ed0f30861" providerId="ADAL" clId="{9981F1AD-A88C-4361-8F2C-8284108F7D6B}" dt="2022-01-16T06:10:44.044" v="3611" actId="26606"/>
          <ac:grpSpMkLst>
            <pc:docMk/>
            <pc:sldMk cId="1487700712" sldId="256"/>
            <ac:grpSpMk id="29" creationId="{78305D22-9D29-496C-9D4A-9ED19F72DA2B}"/>
          </ac:grpSpMkLst>
        </pc:grpChg>
        <pc:grpChg chg="add">
          <ac:chgData name="Aman Negi" userId="71cb422d-4c8b-4118-b09a-cd4ed0f30861" providerId="ADAL" clId="{9981F1AD-A88C-4361-8F2C-8284108F7D6B}" dt="2022-01-16T06:10:44.044" v="3611" actId="26606"/>
          <ac:grpSpMkLst>
            <pc:docMk/>
            <pc:sldMk cId="1487700712" sldId="256"/>
            <ac:grpSpMk id="40" creationId="{DB34F5CF-EEE1-407F-9F91-DAF38BFCF8F6}"/>
          </ac:grpSpMkLst>
        </pc:grpChg>
        <pc:picChg chg="mod ord">
          <ac:chgData name="Aman Negi" userId="71cb422d-4c8b-4118-b09a-cd4ed0f30861" providerId="ADAL" clId="{9981F1AD-A88C-4361-8F2C-8284108F7D6B}" dt="2022-01-16T06:10:44.044" v="3611" actId="26606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Aman Negi" userId="71cb422d-4c8b-4118-b09a-cd4ed0f30861" providerId="ADAL" clId="{9981F1AD-A88C-4361-8F2C-8284108F7D6B}" dt="2022-01-16T06:05:49.614" v="3572" actId="47"/>
        <pc:sldMkLst>
          <pc:docMk/>
          <pc:sldMk cId="4209322005" sldId="259"/>
        </pc:sldMkLst>
      </pc:sldChg>
      <pc:sldChg chg="modSp mod">
        <pc:chgData name="Aman Negi" userId="71cb422d-4c8b-4118-b09a-cd4ed0f30861" providerId="ADAL" clId="{9981F1AD-A88C-4361-8F2C-8284108F7D6B}" dt="2022-01-16T06:05:43.945" v="3571" actId="20577"/>
        <pc:sldMkLst>
          <pc:docMk/>
          <pc:sldMk cId="3501347425" sldId="260"/>
        </pc:sldMkLst>
        <pc:spChg chg="mod">
          <ac:chgData name="Aman Negi" userId="71cb422d-4c8b-4118-b09a-cd4ed0f30861" providerId="ADAL" clId="{9981F1AD-A88C-4361-8F2C-8284108F7D6B}" dt="2022-01-16T06:05:43.945" v="3571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">
        <pc:chgData name="Aman Negi" userId="71cb422d-4c8b-4118-b09a-cd4ed0f30861" providerId="ADAL" clId="{9981F1AD-A88C-4361-8F2C-8284108F7D6B}" dt="2022-01-16T06:10:18.912" v="3610" actId="115"/>
        <pc:sldMkLst>
          <pc:docMk/>
          <pc:sldMk cId="1703342593" sldId="261"/>
        </pc:sldMkLst>
        <pc:spChg chg="mod">
          <ac:chgData name="Aman Negi" userId="71cb422d-4c8b-4118-b09a-cd4ed0f30861" providerId="ADAL" clId="{9981F1AD-A88C-4361-8F2C-8284108F7D6B}" dt="2022-01-16T06:10:18.912" v="3610" actId="115"/>
          <ac:spMkLst>
            <pc:docMk/>
            <pc:sldMk cId="1703342593" sldId="261"/>
            <ac:spMk id="3" creationId="{398F9E9C-7B07-409A-B26F-936D3027764B}"/>
          </ac:spMkLst>
        </pc:spChg>
      </pc:sldChg>
      <pc:sldChg chg="addSp delSp modSp new mod setBg">
        <pc:chgData name="Aman Negi" userId="71cb422d-4c8b-4118-b09a-cd4ed0f30861" providerId="ADAL" clId="{9981F1AD-A88C-4361-8F2C-8284108F7D6B}" dt="2022-01-16T06:09:46.219" v="3608" actId="26606"/>
        <pc:sldMkLst>
          <pc:docMk/>
          <pc:sldMk cId="2490722203" sldId="262"/>
        </pc:sldMkLst>
        <pc:spChg chg="mod">
          <ac:chgData name="Aman Negi" userId="71cb422d-4c8b-4118-b09a-cd4ed0f30861" providerId="ADAL" clId="{9981F1AD-A88C-4361-8F2C-8284108F7D6B}" dt="2022-01-16T06:09:46.219" v="3608" actId="26606"/>
          <ac:spMkLst>
            <pc:docMk/>
            <pc:sldMk cId="2490722203" sldId="262"/>
            <ac:spMk id="2" creationId="{8327202B-4455-4C6D-8005-042410584B5B}"/>
          </ac:spMkLst>
        </pc:spChg>
        <pc:spChg chg="del">
          <ac:chgData name="Aman Negi" userId="71cb422d-4c8b-4118-b09a-cd4ed0f30861" providerId="ADAL" clId="{9981F1AD-A88C-4361-8F2C-8284108F7D6B}" dt="2022-01-16T04:39:50.913" v="27" actId="1032"/>
          <ac:spMkLst>
            <pc:docMk/>
            <pc:sldMk cId="2490722203" sldId="262"/>
            <ac:spMk id="3" creationId="{5FE199CB-7190-4C51-91A5-505ED8A977BA}"/>
          </ac:spMkLst>
        </pc:spChg>
        <pc:spChg chg="add mod">
          <ac:chgData name="Aman Negi" userId="71cb422d-4c8b-4118-b09a-cd4ed0f30861" providerId="ADAL" clId="{9981F1AD-A88C-4361-8F2C-8284108F7D6B}" dt="2022-01-16T06:09:46.219" v="3608" actId="26606"/>
          <ac:spMkLst>
            <pc:docMk/>
            <pc:sldMk cId="2490722203" sldId="262"/>
            <ac:spMk id="7" creationId="{46862D3B-EDE8-4B6A-BAFB-1DEB05805045}"/>
          </ac:spMkLst>
        </pc:spChg>
        <pc:spChg chg="add">
          <ac:chgData name="Aman Negi" userId="71cb422d-4c8b-4118-b09a-cd4ed0f30861" providerId="ADAL" clId="{9981F1AD-A88C-4361-8F2C-8284108F7D6B}" dt="2022-01-16T06:09:46.219" v="3608" actId="26606"/>
          <ac:spMkLst>
            <pc:docMk/>
            <pc:sldMk cId="2490722203" sldId="262"/>
            <ac:spMk id="12" creationId="{BABD8CBF-1782-456F-AF12-36CD021CCCF6}"/>
          </ac:spMkLst>
        </pc:spChg>
        <pc:spChg chg="add">
          <ac:chgData name="Aman Negi" userId="71cb422d-4c8b-4118-b09a-cd4ed0f30861" providerId="ADAL" clId="{9981F1AD-A88C-4361-8F2C-8284108F7D6B}" dt="2022-01-16T06:09:46.219" v="3608" actId="26606"/>
          <ac:spMkLst>
            <pc:docMk/>
            <pc:sldMk cId="2490722203" sldId="262"/>
            <ac:spMk id="14" creationId="{18A186C0-DD3C-4FF4-B165-943244CBD116}"/>
          </ac:spMkLst>
        </pc:spChg>
        <pc:grpChg chg="add">
          <ac:chgData name="Aman Negi" userId="71cb422d-4c8b-4118-b09a-cd4ed0f30861" providerId="ADAL" clId="{9981F1AD-A88C-4361-8F2C-8284108F7D6B}" dt="2022-01-16T06:09:46.219" v="3608" actId="26606"/>
          <ac:grpSpMkLst>
            <pc:docMk/>
            <pc:sldMk cId="2490722203" sldId="262"/>
            <ac:grpSpMk id="16" creationId="{7E6B15A5-F4B5-4786-934F-E57C7FA30298}"/>
          </ac:grpSpMkLst>
        </pc:grpChg>
        <pc:graphicFrameChg chg="add mod ord modGraphic">
          <ac:chgData name="Aman Negi" userId="71cb422d-4c8b-4118-b09a-cd4ed0f30861" providerId="ADAL" clId="{9981F1AD-A88C-4361-8F2C-8284108F7D6B}" dt="2022-01-16T06:09:46.219" v="3608" actId="26606"/>
          <ac:graphicFrameMkLst>
            <pc:docMk/>
            <pc:sldMk cId="2490722203" sldId="262"/>
            <ac:graphicFrameMk id="6" creationId="{E7D62B9C-5913-43E4-A97E-83AD1455D23B}"/>
          </ac:graphicFrameMkLst>
        </pc:graphicFrameChg>
      </pc:sldChg>
      <pc:sldChg chg="addSp delSp modSp new mod setBg">
        <pc:chgData name="Aman Negi" userId="71cb422d-4c8b-4118-b09a-cd4ed0f30861" providerId="ADAL" clId="{9981F1AD-A88C-4361-8F2C-8284108F7D6B}" dt="2022-01-16T06:09:32.674" v="3605" actId="26606"/>
        <pc:sldMkLst>
          <pc:docMk/>
          <pc:sldMk cId="2908043668" sldId="263"/>
        </pc:sldMkLst>
        <pc:spChg chg="mod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2" creationId="{FA09EAB0-6763-4295-9B4A-A77AB17DDF43}"/>
          </ac:spMkLst>
        </pc:spChg>
        <pc:spChg chg="add del mod">
          <ac:chgData name="Aman Negi" userId="71cb422d-4c8b-4118-b09a-cd4ed0f30861" providerId="ADAL" clId="{9981F1AD-A88C-4361-8F2C-8284108F7D6B}" dt="2022-01-16T06:09:32.674" v="3605" actId="26606"/>
          <ac:spMkLst>
            <pc:docMk/>
            <pc:sldMk cId="2908043668" sldId="263"/>
            <ac:spMk id="3" creationId="{D04C51DC-77FD-4C21-A145-9EAE4C5083D2}"/>
          </ac:spMkLst>
        </pc:spChg>
        <pc:spChg chg="add del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9" creationId="{32CFD297-D1AB-4A9E-9DD2-20560FF8EDBD}"/>
          </ac:spMkLst>
        </pc:spChg>
        <pc:spChg chg="add del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11" creationId="{4BFF9B0B-559F-4DEB-BE09-8CB6C87BC08F}"/>
          </ac:spMkLst>
        </pc:spChg>
        <pc:spChg chg="add del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13" creationId="{D00653BB-8104-4496-BA4F-6D7299B5B0D9}"/>
          </ac:spMkLst>
        </pc:spChg>
        <pc:spChg chg="add del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15" creationId="{2DDA8682-5D58-471F-ABF5-86935C442C3B}"/>
          </ac:spMkLst>
        </pc:spChg>
        <pc:spChg chg="add del">
          <ac:chgData name="Aman Negi" userId="71cb422d-4c8b-4118-b09a-cd4ed0f30861" providerId="ADAL" clId="{9981F1AD-A88C-4361-8F2C-8284108F7D6B}" dt="2022-01-16T06:09:32.628" v="3604" actId="26606"/>
          <ac:spMkLst>
            <pc:docMk/>
            <pc:sldMk cId="2908043668" sldId="263"/>
            <ac:spMk id="17" creationId="{B9F686BF-39CA-4117-85DD-9C82FA1C8BA8}"/>
          </ac:spMkLst>
        </pc:spChg>
        <pc:graphicFrameChg chg="add del">
          <ac:chgData name="Aman Negi" userId="71cb422d-4c8b-4118-b09a-cd4ed0f30861" providerId="ADAL" clId="{9981F1AD-A88C-4361-8F2C-8284108F7D6B}" dt="2022-01-16T06:09:32.628" v="3604" actId="26606"/>
          <ac:graphicFrameMkLst>
            <pc:docMk/>
            <pc:sldMk cId="2908043668" sldId="263"/>
            <ac:graphicFrameMk id="5" creationId="{A1F03D29-7E6C-41D8-955C-BE13F9EEE261}"/>
          </ac:graphicFrameMkLst>
        </pc:graphicFrameChg>
        <pc:graphicFrameChg chg="add">
          <ac:chgData name="Aman Negi" userId="71cb422d-4c8b-4118-b09a-cd4ed0f30861" providerId="ADAL" clId="{9981F1AD-A88C-4361-8F2C-8284108F7D6B}" dt="2022-01-16T06:09:32.674" v="3605" actId="26606"/>
          <ac:graphicFrameMkLst>
            <pc:docMk/>
            <pc:sldMk cId="2908043668" sldId="263"/>
            <ac:graphicFrameMk id="19" creationId="{B950115C-7200-43AF-8763-8E456D850A76}"/>
          </ac:graphicFrameMkLst>
        </pc:graphicFrameChg>
      </pc:sldChg>
      <pc:sldChg chg="addSp delSp modSp new mod setBg setClrOvrMap">
        <pc:chgData name="Aman Negi" userId="71cb422d-4c8b-4118-b09a-cd4ed0f30861" providerId="ADAL" clId="{9981F1AD-A88C-4361-8F2C-8284108F7D6B}" dt="2022-01-16T05:04:09.859" v="1443" actId="26606"/>
        <pc:sldMkLst>
          <pc:docMk/>
          <pc:sldMk cId="914430218" sldId="264"/>
        </pc:sldMkLst>
        <pc:spChg chg="mod">
          <ac:chgData name="Aman Negi" userId="71cb422d-4c8b-4118-b09a-cd4ed0f30861" providerId="ADAL" clId="{9981F1AD-A88C-4361-8F2C-8284108F7D6B}" dt="2022-01-16T05:03:47.498" v="1438" actId="26606"/>
          <ac:spMkLst>
            <pc:docMk/>
            <pc:sldMk cId="914430218" sldId="264"/>
            <ac:spMk id="2" creationId="{6DAD75AF-1561-4A1F-A649-70C563318A03}"/>
          </ac:spMkLst>
        </pc:spChg>
        <pc:spChg chg="add del mod">
          <ac:chgData name="Aman Negi" userId="71cb422d-4c8b-4118-b09a-cd4ed0f30861" providerId="ADAL" clId="{9981F1AD-A88C-4361-8F2C-8284108F7D6B}" dt="2022-01-16T05:04:09.859" v="1443" actId="26606"/>
          <ac:spMkLst>
            <pc:docMk/>
            <pc:sldMk cId="914430218" sldId="264"/>
            <ac:spMk id="3" creationId="{D8869A65-909E-4118-A34B-E81466FE4631}"/>
          </ac:spMkLst>
        </pc:spChg>
        <pc:spChg chg="add del">
          <ac:chgData name="Aman Negi" userId="71cb422d-4c8b-4118-b09a-cd4ed0f30861" providerId="ADAL" clId="{9981F1AD-A88C-4361-8F2C-8284108F7D6B}" dt="2022-01-16T05:03:26.862" v="1430" actId="26606"/>
          <ac:spMkLst>
            <pc:docMk/>
            <pc:sldMk cId="914430218" sldId="264"/>
            <ac:spMk id="8" creationId="{E2B7D02C-F642-492B-8E97-FDE1C0FDA332}"/>
          </ac:spMkLst>
        </pc:spChg>
        <pc:spChg chg="add del">
          <ac:chgData name="Aman Negi" userId="71cb422d-4c8b-4118-b09a-cd4ed0f30861" providerId="ADAL" clId="{9981F1AD-A88C-4361-8F2C-8284108F7D6B}" dt="2022-01-16T05:03:19.774" v="1428" actId="26606"/>
          <ac:spMkLst>
            <pc:docMk/>
            <pc:sldMk cId="914430218" sldId="264"/>
            <ac:spMk id="9" creationId="{BB4C527F-AA88-4BD2-819A-06921EEB490A}"/>
          </ac:spMkLst>
        </pc:spChg>
        <pc:spChg chg="add del">
          <ac:chgData name="Aman Negi" userId="71cb422d-4c8b-4118-b09a-cd4ed0f30861" providerId="ADAL" clId="{9981F1AD-A88C-4361-8F2C-8284108F7D6B}" dt="2022-01-16T05:03:26.862" v="1430" actId="26606"/>
          <ac:spMkLst>
            <pc:docMk/>
            <pc:sldMk cId="914430218" sldId="264"/>
            <ac:spMk id="10" creationId="{A2D0BA34-24BC-4C63-945A-90AA854E19E8}"/>
          </ac:spMkLst>
        </pc:spChg>
        <pc:spChg chg="add del">
          <ac:chgData name="Aman Negi" userId="71cb422d-4c8b-4118-b09a-cd4ed0f30861" providerId="ADAL" clId="{9981F1AD-A88C-4361-8F2C-8284108F7D6B}" dt="2022-01-16T05:03:19.774" v="1428" actId="26606"/>
          <ac:spMkLst>
            <pc:docMk/>
            <pc:sldMk cId="914430218" sldId="264"/>
            <ac:spMk id="11" creationId="{BF1BEFAC-BF22-4CF8-9B60-C1CACA905DF7}"/>
          </ac:spMkLst>
        </pc:spChg>
        <pc:spChg chg="add del">
          <ac:chgData name="Aman Negi" userId="71cb422d-4c8b-4118-b09a-cd4ed0f30861" providerId="ADAL" clId="{9981F1AD-A88C-4361-8F2C-8284108F7D6B}" dt="2022-01-16T05:03:26.862" v="1430" actId="26606"/>
          <ac:spMkLst>
            <pc:docMk/>
            <pc:sldMk cId="914430218" sldId="264"/>
            <ac:spMk id="12" creationId="{0647415D-11C2-4BA0-A3EE-E0DA219B3A08}"/>
          </ac:spMkLst>
        </pc:spChg>
        <pc:spChg chg="add del">
          <ac:chgData name="Aman Negi" userId="71cb422d-4c8b-4118-b09a-cd4ed0f30861" providerId="ADAL" clId="{9981F1AD-A88C-4361-8F2C-8284108F7D6B}" dt="2022-01-16T05:03:26.862" v="1430" actId="26606"/>
          <ac:spMkLst>
            <pc:docMk/>
            <pc:sldMk cId="914430218" sldId="264"/>
            <ac:spMk id="13" creationId="{D8869A65-909E-4118-A34B-E81466FE4631}"/>
          </ac:spMkLst>
        </pc:spChg>
        <pc:spChg chg="add del">
          <ac:chgData name="Aman Negi" userId="71cb422d-4c8b-4118-b09a-cd4ed0f30861" providerId="ADAL" clId="{9981F1AD-A88C-4361-8F2C-8284108F7D6B}" dt="2022-01-16T05:03:34.471" v="1432" actId="26606"/>
          <ac:spMkLst>
            <pc:docMk/>
            <pc:sldMk cId="914430218" sldId="264"/>
            <ac:spMk id="14" creationId="{45B34FBD-A817-4E6B-8CD9-1BCA9CB6730D}"/>
          </ac:spMkLst>
        </pc:spChg>
        <pc:spChg chg="add del">
          <ac:chgData name="Aman Negi" userId="71cb422d-4c8b-4118-b09a-cd4ed0f30861" providerId="ADAL" clId="{9981F1AD-A88C-4361-8F2C-8284108F7D6B}" dt="2022-01-16T05:03:34.471" v="1432" actId="26606"/>
          <ac:spMkLst>
            <pc:docMk/>
            <pc:sldMk cId="914430218" sldId="264"/>
            <ac:spMk id="15" creationId="{21566B89-C470-4C69-8689-38673C7B711E}"/>
          </ac:spMkLst>
        </pc:spChg>
        <pc:spChg chg="add del">
          <ac:chgData name="Aman Negi" userId="71cb422d-4c8b-4118-b09a-cd4ed0f30861" providerId="ADAL" clId="{9981F1AD-A88C-4361-8F2C-8284108F7D6B}" dt="2022-01-16T05:03:34.471" v="1432" actId="26606"/>
          <ac:spMkLst>
            <pc:docMk/>
            <pc:sldMk cId="914430218" sldId="264"/>
            <ac:spMk id="16" creationId="{040708B1-1822-4D0E-B3F8-BF6E36438E35}"/>
          </ac:spMkLst>
        </pc:spChg>
        <pc:spChg chg="add del">
          <ac:chgData name="Aman Negi" userId="71cb422d-4c8b-4118-b09a-cd4ed0f30861" providerId="ADAL" clId="{9981F1AD-A88C-4361-8F2C-8284108F7D6B}" dt="2022-01-16T05:03:34.471" v="1432" actId="26606"/>
          <ac:spMkLst>
            <pc:docMk/>
            <pc:sldMk cId="914430218" sldId="264"/>
            <ac:spMk id="17" creationId="{1EAB69CE-6296-4D71-8DB3-BF71FD5181C0}"/>
          </ac:spMkLst>
        </pc:spChg>
        <pc:spChg chg="add del">
          <ac:chgData name="Aman Negi" userId="71cb422d-4c8b-4118-b09a-cd4ed0f30861" providerId="ADAL" clId="{9981F1AD-A88C-4361-8F2C-8284108F7D6B}" dt="2022-01-16T05:03:34.471" v="1432" actId="26606"/>
          <ac:spMkLst>
            <pc:docMk/>
            <pc:sldMk cId="914430218" sldId="264"/>
            <ac:spMk id="18" creationId="{D8869A65-909E-4118-A34B-E81466FE4631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0" creationId="{ABD35255-F6AD-483C-8736-3BA2E77D79D6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1" creationId="{9E3CC4EC-DB06-46D9-AFDB-90C92162D0EF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2" creationId="{DD1E467B-4F3D-4B02-B4F6-B1F6066105E4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3" creationId="{92B8FFC3-0702-4F80-A25F-DCE76F0DCF1D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4" creationId="{660FAA44-950B-4B8B-812E-B19BA4A7621B}"/>
          </ac:spMkLst>
        </pc:spChg>
        <pc:spChg chg="add del">
          <ac:chgData name="Aman Negi" userId="71cb422d-4c8b-4118-b09a-cd4ed0f30861" providerId="ADAL" clId="{9981F1AD-A88C-4361-8F2C-8284108F7D6B}" dt="2022-01-16T05:03:39.903" v="1434" actId="26606"/>
          <ac:spMkLst>
            <pc:docMk/>
            <pc:sldMk cId="914430218" sldId="264"/>
            <ac:spMk id="25" creationId="{D8869A65-909E-4118-A34B-E81466FE4631}"/>
          </ac:spMkLst>
        </pc:spChg>
        <pc:spChg chg="add del">
          <ac:chgData name="Aman Negi" userId="71cb422d-4c8b-4118-b09a-cd4ed0f30861" providerId="ADAL" clId="{9981F1AD-A88C-4361-8F2C-8284108F7D6B}" dt="2022-01-16T05:03:44.722" v="1436" actId="26606"/>
          <ac:spMkLst>
            <pc:docMk/>
            <pc:sldMk cId="914430218" sldId="264"/>
            <ac:spMk id="27" creationId="{A9D01BD4-D715-47C5-936E-D17703C9AE83}"/>
          </ac:spMkLst>
        </pc:spChg>
        <pc:spChg chg="add del">
          <ac:chgData name="Aman Negi" userId="71cb422d-4c8b-4118-b09a-cd4ed0f30861" providerId="ADAL" clId="{9981F1AD-A88C-4361-8F2C-8284108F7D6B}" dt="2022-01-16T05:03:44.722" v="1436" actId="26606"/>
          <ac:spMkLst>
            <pc:docMk/>
            <pc:sldMk cId="914430218" sldId="264"/>
            <ac:spMk id="28" creationId="{8E095A5C-C0E1-442D-A262-3354333CA8ED}"/>
          </ac:spMkLst>
        </pc:spChg>
        <pc:spChg chg="add del">
          <ac:chgData name="Aman Negi" userId="71cb422d-4c8b-4118-b09a-cd4ed0f30861" providerId="ADAL" clId="{9981F1AD-A88C-4361-8F2C-8284108F7D6B}" dt="2022-01-16T05:03:44.722" v="1436" actId="26606"/>
          <ac:spMkLst>
            <pc:docMk/>
            <pc:sldMk cId="914430218" sldId="264"/>
            <ac:spMk id="29" creationId="{7884CF81-7E80-4D00-BC0F-A2166793CF8D}"/>
          </ac:spMkLst>
        </pc:spChg>
        <pc:spChg chg="add del">
          <ac:chgData name="Aman Negi" userId="71cb422d-4c8b-4118-b09a-cd4ed0f30861" providerId="ADAL" clId="{9981F1AD-A88C-4361-8F2C-8284108F7D6B}" dt="2022-01-16T05:03:44.722" v="1436" actId="26606"/>
          <ac:spMkLst>
            <pc:docMk/>
            <pc:sldMk cId="914430218" sldId="264"/>
            <ac:spMk id="30" creationId="{D8869A65-909E-4118-A34B-E81466FE4631}"/>
          </ac:spMkLst>
        </pc:spChg>
        <pc:spChg chg="add del">
          <ac:chgData name="Aman Negi" userId="71cb422d-4c8b-4118-b09a-cd4ed0f30861" providerId="ADAL" clId="{9981F1AD-A88C-4361-8F2C-8284108F7D6B}" dt="2022-01-16T05:03:47.498" v="1438" actId="26606"/>
          <ac:spMkLst>
            <pc:docMk/>
            <pc:sldMk cId="914430218" sldId="264"/>
            <ac:spMk id="32" creationId="{D70130DC-F780-43D2-B26A-92EACD78951B}"/>
          </ac:spMkLst>
        </pc:spChg>
        <pc:spChg chg="add del">
          <ac:chgData name="Aman Negi" userId="71cb422d-4c8b-4118-b09a-cd4ed0f30861" providerId="ADAL" clId="{9981F1AD-A88C-4361-8F2C-8284108F7D6B}" dt="2022-01-16T05:03:47.498" v="1438" actId="26606"/>
          <ac:spMkLst>
            <pc:docMk/>
            <pc:sldMk cId="914430218" sldId="264"/>
            <ac:spMk id="33" creationId="{17676E0E-5B44-4166-8EDD-CFDBAC622C26}"/>
          </ac:spMkLst>
        </pc:spChg>
        <pc:spChg chg="add del">
          <ac:chgData name="Aman Negi" userId="71cb422d-4c8b-4118-b09a-cd4ed0f30861" providerId="ADAL" clId="{9981F1AD-A88C-4361-8F2C-8284108F7D6B}" dt="2022-01-16T05:03:47.498" v="1438" actId="26606"/>
          <ac:spMkLst>
            <pc:docMk/>
            <pc:sldMk cId="914430218" sldId="264"/>
            <ac:spMk id="34" creationId="{D8869A65-909E-4118-A34B-E81466FE4631}"/>
          </ac:spMkLst>
        </pc:spChg>
        <pc:graphicFrameChg chg="add del">
          <ac:chgData name="Aman Negi" userId="71cb422d-4c8b-4118-b09a-cd4ed0f30861" providerId="ADAL" clId="{9981F1AD-A88C-4361-8F2C-8284108F7D6B}" dt="2022-01-16T05:03:19.774" v="1428" actId="26606"/>
          <ac:graphicFrameMkLst>
            <pc:docMk/>
            <pc:sldMk cId="914430218" sldId="264"/>
            <ac:graphicFrameMk id="5" creationId="{CD1610C3-B933-4AA7-B5B4-75DAFE38A16B}"/>
          </ac:graphicFrameMkLst>
        </pc:graphicFrameChg>
        <pc:graphicFrameChg chg="add del">
          <ac:chgData name="Aman Negi" userId="71cb422d-4c8b-4118-b09a-cd4ed0f30861" providerId="ADAL" clId="{9981F1AD-A88C-4361-8F2C-8284108F7D6B}" dt="2022-01-16T05:03:59.187" v="1440" actId="26606"/>
          <ac:graphicFrameMkLst>
            <pc:docMk/>
            <pc:sldMk cId="914430218" sldId="264"/>
            <ac:graphicFrameMk id="36" creationId="{32D7FDD5-6EF7-47CC-950F-5AC6EC0843AD}"/>
          </ac:graphicFrameMkLst>
        </pc:graphicFrameChg>
        <pc:graphicFrameChg chg="add del">
          <ac:chgData name="Aman Negi" userId="71cb422d-4c8b-4118-b09a-cd4ed0f30861" providerId="ADAL" clId="{9981F1AD-A88C-4361-8F2C-8284108F7D6B}" dt="2022-01-16T05:04:09.838" v="1442" actId="26606"/>
          <ac:graphicFrameMkLst>
            <pc:docMk/>
            <pc:sldMk cId="914430218" sldId="264"/>
            <ac:graphicFrameMk id="38" creationId="{05A21F35-33AF-4875-906B-2AC5455E41E3}"/>
          </ac:graphicFrameMkLst>
        </pc:graphicFrameChg>
        <pc:graphicFrameChg chg="add">
          <ac:chgData name="Aman Negi" userId="71cb422d-4c8b-4118-b09a-cd4ed0f30861" providerId="ADAL" clId="{9981F1AD-A88C-4361-8F2C-8284108F7D6B}" dt="2022-01-16T05:04:09.859" v="1443" actId="26606"/>
          <ac:graphicFrameMkLst>
            <pc:docMk/>
            <pc:sldMk cId="914430218" sldId="264"/>
            <ac:graphicFrameMk id="40" creationId="{32D7FDD5-6EF7-47CC-950F-5AC6EC0843AD}"/>
          </ac:graphicFrameMkLst>
        </pc:graphicFrameChg>
      </pc:sldChg>
      <pc:sldChg chg="addSp delSp modSp new mod">
        <pc:chgData name="Aman Negi" userId="71cb422d-4c8b-4118-b09a-cd4ed0f30861" providerId="ADAL" clId="{9981F1AD-A88C-4361-8F2C-8284108F7D6B}" dt="2022-01-16T06:08:57.413" v="3602" actId="1037"/>
        <pc:sldMkLst>
          <pc:docMk/>
          <pc:sldMk cId="232183840" sldId="265"/>
        </pc:sldMkLst>
        <pc:spChg chg="mod">
          <ac:chgData name="Aman Negi" userId="71cb422d-4c8b-4118-b09a-cd4ed0f30861" providerId="ADAL" clId="{9981F1AD-A88C-4361-8F2C-8284108F7D6B}" dt="2022-01-16T05:05:43.463" v="1467" actId="20577"/>
          <ac:spMkLst>
            <pc:docMk/>
            <pc:sldMk cId="232183840" sldId="265"/>
            <ac:spMk id="2" creationId="{2251057B-C7CA-46E3-B513-CBED9D5E5F12}"/>
          </ac:spMkLst>
        </pc:spChg>
        <pc:spChg chg="del mod">
          <ac:chgData name="Aman Negi" userId="71cb422d-4c8b-4118-b09a-cd4ed0f30861" providerId="ADAL" clId="{9981F1AD-A88C-4361-8F2C-8284108F7D6B}" dt="2022-01-16T06:08:23.566" v="3582" actId="26606"/>
          <ac:spMkLst>
            <pc:docMk/>
            <pc:sldMk cId="232183840" sldId="265"/>
            <ac:spMk id="3" creationId="{7553D75C-0B43-4F20-A5F6-5AD7E308C206}"/>
          </ac:spMkLst>
        </pc:spChg>
        <pc:spChg chg="add del mod">
          <ac:chgData name="Aman Negi" userId="71cb422d-4c8b-4118-b09a-cd4ed0f30861" providerId="ADAL" clId="{9981F1AD-A88C-4361-8F2C-8284108F7D6B}" dt="2022-01-16T05:12:45.974" v="1865" actId="12084"/>
          <ac:spMkLst>
            <pc:docMk/>
            <pc:sldMk cId="232183840" sldId="265"/>
            <ac:spMk id="4" creationId="{E44E9616-E209-49F8-89D4-B47827BBA86A}"/>
          </ac:spMkLst>
        </pc:spChg>
        <pc:spChg chg="add mod">
          <ac:chgData name="Aman Negi" userId="71cb422d-4c8b-4118-b09a-cd4ed0f30861" providerId="ADAL" clId="{9981F1AD-A88C-4361-8F2C-8284108F7D6B}" dt="2022-01-16T06:08:38.690" v="3583" actId="1076"/>
          <ac:spMkLst>
            <pc:docMk/>
            <pc:sldMk cId="232183840" sldId="265"/>
            <ac:spMk id="6" creationId="{E5B8FBDE-6AA3-4CA0-A169-373B0079F8EB}"/>
          </ac:spMkLst>
        </pc:spChg>
        <pc:graphicFrameChg chg="add mod">
          <ac:chgData name="Aman Negi" userId="71cb422d-4c8b-4118-b09a-cd4ed0f30861" providerId="ADAL" clId="{9981F1AD-A88C-4361-8F2C-8284108F7D6B}" dt="2022-01-16T06:08:57.413" v="3602" actId="1037"/>
          <ac:graphicFrameMkLst>
            <pc:docMk/>
            <pc:sldMk cId="232183840" sldId="265"/>
            <ac:graphicFrameMk id="5" creationId="{029A7607-3661-494B-A5DD-D690643BB5F2}"/>
          </ac:graphicFrameMkLst>
        </pc:graphicFrameChg>
        <pc:graphicFrameChg chg="add">
          <ac:chgData name="Aman Negi" userId="71cb422d-4c8b-4118-b09a-cd4ed0f30861" providerId="ADAL" clId="{9981F1AD-A88C-4361-8F2C-8284108F7D6B}" dt="2022-01-16T06:08:23.566" v="3582" actId="26606"/>
          <ac:graphicFrameMkLst>
            <pc:docMk/>
            <pc:sldMk cId="232183840" sldId="265"/>
            <ac:graphicFrameMk id="8" creationId="{557F1C01-3F4F-4F6E-8D11-B0E1F5DADC9A}"/>
          </ac:graphicFrameMkLst>
        </pc:graphicFrameChg>
      </pc:sldChg>
      <pc:sldChg chg="addSp delSp modSp new mod setBg">
        <pc:chgData name="Aman Negi" userId="71cb422d-4c8b-4118-b09a-cd4ed0f30861" providerId="ADAL" clId="{9981F1AD-A88C-4361-8F2C-8284108F7D6B}" dt="2022-01-16T06:08:08.598" v="3581" actId="26606"/>
        <pc:sldMkLst>
          <pc:docMk/>
          <pc:sldMk cId="4133202020" sldId="266"/>
        </pc:sldMkLst>
        <pc:spChg chg="mod">
          <ac:chgData name="Aman Negi" userId="71cb422d-4c8b-4118-b09a-cd4ed0f30861" providerId="ADAL" clId="{9981F1AD-A88C-4361-8F2C-8284108F7D6B}" dt="2022-01-16T06:08:08.570" v="3580" actId="26606"/>
          <ac:spMkLst>
            <pc:docMk/>
            <pc:sldMk cId="4133202020" sldId="266"/>
            <ac:spMk id="2" creationId="{254F1F78-544A-4AA6-8C23-638BC5DCEE9F}"/>
          </ac:spMkLst>
        </pc:spChg>
        <pc:spChg chg="add del mod">
          <ac:chgData name="Aman Negi" userId="71cb422d-4c8b-4118-b09a-cd4ed0f30861" providerId="ADAL" clId="{9981F1AD-A88C-4361-8F2C-8284108F7D6B}" dt="2022-01-16T06:08:08.598" v="3581" actId="26606"/>
          <ac:spMkLst>
            <pc:docMk/>
            <pc:sldMk cId="4133202020" sldId="266"/>
            <ac:spMk id="3" creationId="{A82E9627-9FF3-4F0F-AF80-189AAF6FDFE8}"/>
          </ac:spMkLst>
        </pc:spChg>
        <pc:spChg chg="add del">
          <ac:chgData name="Aman Negi" userId="71cb422d-4c8b-4118-b09a-cd4ed0f30861" providerId="ADAL" clId="{9981F1AD-A88C-4361-8F2C-8284108F7D6B}" dt="2022-01-16T06:08:02.648" v="3578" actId="26606"/>
          <ac:spMkLst>
            <pc:docMk/>
            <pc:sldMk cId="4133202020" sldId="266"/>
            <ac:spMk id="8" creationId="{B373F125-DEF3-41D6-9918-AB21A2ACC37A}"/>
          </ac:spMkLst>
        </pc:spChg>
        <pc:spChg chg="add del">
          <ac:chgData name="Aman Negi" userId="71cb422d-4c8b-4118-b09a-cd4ed0f30861" providerId="ADAL" clId="{9981F1AD-A88C-4361-8F2C-8284108F7D6B}" dt="2022-01-16T06:08:02.648" v="3578" actId="26606"/>
          <ac:spMkLst>
            <pc:docMk/>
            <pc:sldMk cId="4133202020" sldId="266"/>
            <ac:spMk id="10" creationId="{71E9F226-EB6E-48C9-ADDA-636DE4BF4EBE}"/>
          </ac:spMkLst>
        </pc:spChg>
        <pc:graphicFrameChg chg="add del">
          <ac:chgData name="Aman Negi" userId="71cb422d-4c8b-4118-b09a-cd4ed0f30861" providerId="ADAL" clId="{9981F1AD-A88C-4361-8F2C-8284108F7D6B}" dt="2022-01-16T06:08:08.570" v="3580" actId="26606"/>
          <ac:graphicFrameMkLst>
            <pc:docMk/>
            <pc:sldMk cId="4133202020" sldId="266"/>
            <ac:graphicFrameMk id="5" creationId="{39109597-649F-45EF-8D3F-EBBA219ADDA7}"/>
          </ac:graphicFrameMkLst>
        </pc:graphicFrameChg>
        <pc:graphicFrameChg chg="add">
          <ac:chgData name="Aman Negi" userId="71cb422d-4c8b-4118-b09a-cd4ed0f30861" providerId="ADAL" clId="{9981F1AD-A88C-4361-8F2C-8284108F7D6B}" dt="2022-01-16T06:08:08.598" v="3581" actId="26606"/>
          <ac:graphicFrameMkLst>
            <pc:docMk/>
            <pc:sldMk cId="4133202020" sldId="266"/>
            <ac:graphicFrameMk id="7" creationId="{1124CC3A-653D-4AA3-A483-E394E79FB71E}"/>
          </ac:graphicFrameMkLst>
        </pc:graphicFrameChg>
      </pc:sldChg>
      <pc:sldChg chg="addSp modSp new mod setBg">
        <pc:chgData name="Aman Negi" userId="71cb422d-4c8b-4118-b09a-cd4ed0f30861" providerId="ADAL" clId="{9981F1AD-A88C-4361-8F2C-8284108F7D6B}" dt="2022-01-16T06:07:28.861" v="3576" actId="26606"/>
        <pc:sldMkLst>
          <pc:docMk/>
          <pc:sldMk cId="4074712504" sldId="267"/>
        </pc:sldMkLst>
        <pc:spChg chg="mod">
          <ac:chgData name="Aman Negi" userId="71cb422d-4c8b-4118-b09a-cd4ed0f30861" providerId="ADAL" clId="{9981F1AD-A88C-4361-8F2C-8284108F7D6B}" dt="2022-01-16T06:07:28.861" v="3576" actId="26606"/>
          <ac:spMkLst>
            <pc:docMk/>
            <pc:sldMk cId="4074712504" sldId="267"/>
            <ac:spMk id="2" creationId="{C8C8F4B8-BA99-4541-9637-AD203F2951CE}"/>
          </ac:spMkLst>
        </pc:spChg>
        <pc:spChg chg="mod">
          <ac:chgData name="Aman Negi" userId="71cb422d-4c8b-4118-b09a-cd4ed0f30861" providerId="ADAL" clId="{9981F1AD-A88C-4361-8F2C-8284108F7D6B}" dt="2022-01-16T06:07:28.861" v="3576" actId="26606"/>
          <ac:spMkLst>
            <pc:docMk/>
            <pc:sldMk cId="4074712504" sldId="267"/>
            <ac:spMk id="3" creationId="{1878630B-DBA9-488F-99B5-26E43CF569C5}"/>
          </ac:spMkLst>
        </pc:spChg>
        <pc:spChg chg="add">
          <ac:chgData name="Aman Negi" userId="71cb422d-4c8b-4118-b09a-cd4ed0f30861" providerId="ADAL" clId="{9981F1AD-A88C-4361-8F2C-8284108F7D6B}" dt="2022-01-16T06:07:28.861" v="3576" actId="26606"/>
          <ac:spMkLst>
            <pc:docMk/>
            <pc:sldMk cId="4074712504" sldId="267"/>
            <ac:spMk id="8" creationId="{B373F125-DEF3-41D6-9918-AB21A2ACC37A}"/>
          </ac:spMkLst>
        </pc:spChg>
        <pc:spChg chg="add">
          <ac:chgData name="Aman Negi" userId="71cb422d-4c8b-4118-b09a-cd4ed0f30861" providerId="ADAL" clId="{9981F1AD-A88C-4361-8F2C-8284108F7D6B}" dt="2022-01-16T06:07:28.861" v="3576" actId="26606"/>
          <ac:spMkLst>
            <pc:docMk/>
            <pc:sldMk cId="4074712504" sldId="267"/>
            <ac:spMk id="10" creationId="{71E9F226-EB6E-48C9-ADDA-636DE4BF4EBE}"/>
          </ac:spMkLst>
        </pc:spChg>
      </pc:sldChg>
      <pc:sldChg chg="addSp delSp modSp new mod setBg">
        <pc:chgData name="Aman Negi" userId="71cb422d-4c8b-4118-b09a-cd4ed0f30861" providerId="ADAL" clId="{9981F1AD-A88C-4361-8F2C-8284108F7D6B}" dt="2022-01-16T06:06:28.830" v="3575" actId="26606"/>
        <pc:sldMkLst>
          <pc:docMk/>
          <pc:sldMk cId="1354470073" sldId="268"/>
        </pc:sldMkLst>
        <pc:spChg chg="mod">
          <ac:chgData name="Aman Negi" userId="71cb422d-4c8b-4118-b09a-cd4ed0f30861" providerId="ADAL" clId="{9981F1AD-A88C-4361-8F2C-8284108F7D6B}" dt="2022-01-16T06:06:28.830" v="3575" actId="26606"/>
          <ac:spMkLst>
            <pc:docMk/>
            <pc:sldMk cId="1354470073" sldId="268"/>
            <ac:spMk id="2" creationId="{49827E6E-9E1D-4144-815E-73A7C33A0695}"/>
          </ac:spMkLst>
        </pc:spChg>
        <pc:spChg chg="add del mod">
          <ac:chgData name="Aman Negi" userId="71cb422d-4c8b-4118-b09a-cd4ed0f30861" providerId="ADAL" clId="{9981F1AD-A88C-4361-8F2C-8284108F7D6B}" dt="2022-01-16T06:06:28.830" v="3575" actId="26606"/>
          <ac:spMkLst>
            <pc:docMk/>
            <pc:sldMk cId="1354470073" sldId="268"/>
            <ac:spMk id="3" creationId="{ECD4A5D8-CADF-46B1-A088-9B268A369AC8}"/>
          </ac:spMkLst>
        </pc:spChg>
        <pc:graphicFrameChg chg="add del">
          <ac:chgData name="Aman Negi" userId="71cb422d-4c8b-4118-b09a-cd4ed0f30861" providerId="ADAL" clId="{9981F1AD-A88C-4361-8F2C-8284108F7D6B}" dt="2022-01-16T06:06:28.787" v="3574" actId="26606"/>
          <ac:graphicFrameMkLst>
            <pc:docMk/>
            <pc:sldMk cId="1354470073" sldId="268"/>
            <ac:graphicFrameMk id="5" creationId="{DFB23E9C-DE1E-429F-8433-876179233914}"/>
          </ac:graphicFrameMkLst>
        </pc:graphicFrameChg>
        <pc:graphicFrameChg chg="add">
          <ac:chgData name="Aman Negi" userId="71cb422d-4c8b-4118-b09a-cd4ed0f30861" providerId="ADAL" clId="{9981F1AD-A88C-4361-8F2C-8284108F7D6B}" dt="2022-01-16T06:06:28.830" v="3575" actId="26606"/>
          <ac:graphicFrameMkLst>
            <pc:docMk/>
            <pc:sldMk cId="1354470073" sldId="268"/>
            <ac:graphicFrameMk id="7" creationId="{4A425DF6-DFE8-476F-9316-33753D05D082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8/layout/AlternatingHexagons" loCatId="list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Creational Design Pattern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Structural Design Pattern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Behavioral Design Pattern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99172E2C-8A18-41F9-873F-9584A1EA19FA}" type="pres">
      <dgm:prSet presAssocID="{7D9C16A6-8C48-4165-8DAF-8C957C12A8FA}" presName="Name0" presStyleCnt="0">
        <dgm:presLayoutVars>
          <dgm:chMax/>
          <dgm:chPref/>
          <dgm:dir/>
          <dgm:animLvl val="lvl"/>
        </dgm:presLayoutVars>
      </dgm:prSet>
      <dgm:spPr/>
    </dgm:pt>
    <dgm:pt modelId="{D36E4495-533A-4B38-BEE4-49E58E971B27}" type="pres">
      <dgm:prSet presAssocID="{701D68F5-42F8-47BC-8FED-84C50F595DF0}" presName="composite" presStyleCnt="0"/>
      <dgm:spPr/>
    </dgm:pt>
    <dgm:pt modelId="{81CEDAFC-FA7A-4354-9D34-C31CA620649F}" type="pres">
      <dgm:prSet presAssocID="{701D68F5-42F8-47BC-8FED-84C50F595DF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F685230-2001-4E97-8F61-A8035733097E}" type="pres">
      <dgm:prSet presAssocID="{701D68F5-42F8-47BC-8FED-84C50F595DF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330BF22-9A42-434B-81C8-4B0FE2C3418A}" type="pres">
      <dgm:prSet presAssocID="{701D68F5-42F8-47BC-8FED-84C50F595DF0}" presName="BalanceSpacing" presStyleCnt="0"/>
      <dgm:spPr/>
    </dgm:pt>
    <dgm:pt modelId="{2255B55D-FE02-444C-A9E6-97F4CA0595DA}" type="pres">
      <dgm:prSet presAssocID="{701D68F5-42F8-47BC-8FED-84C50F595DF0}" presName="BalanceSpacing1" presStyleCnt="0"/>
      <dgm:spPr/>
    </dgm:pt>
    <dgm:pt modelId="{4E1F930D-173B-44A8-80C9-BC89D4D7AA57}" type="pres">
      <dgm:prSet presAssocID="{0C95B389-AC0C-4055-9AA3-38815EFC8B0A}" presName="Accent1Text" presStyleLbl="node1" presStyleIdx="1" presStyleCnt="6"/>
      <dgm:spPr/>
    </dgm:pt>
    <dgm:pt modelId="{710FF804-672D-4865-814C-724B747B4D71}" type="pres">
      <dgm:prSet presAssocID="{0C95B389-AC0C-4055-9AA3-38815EFC8B0A}" presName="spaceBetweenRectangles" presStyleCnt="0"/>
      <dgm:spPr/>
    </dgm:pt>
    <dgm:pt modelId="{C18C7F08-8E95-440F-A8C0-E8A4BC2B1E4F}" type="pres">
      <dgm:prSet presAssocID="{91A66877-AC1C-46D9-BF2C-6024B638DEA9}" presName="composite" presStyleCnt="0"/>
      <dgm:spPr/>
    </dgm:pt>
    <dgm:pt modelId="{C4B6DF16-28B7-486B-8F54-672440173467}" type="pres">
      <dgm:prSet presAssocID="{91A66877-AC1C-46D9-BF2C-6024B638DEA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10373C6-99CA-40FE-B39D-92F379DD2DF1}" type="pres">
      <dgm:prSet presAssocID="{91A66877-AC1C-46D9-BF2C-6024B638DEA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499E850-CCD0-4490-A941-745409014ABB}" type="pres">
      <dgm:prSet presAssocID="{91A66877-AC1C-46D9-BF2C-6024B638DEA9}" presName="BalanceSpacing" presStyleCnt="0"/>
      <dgm:spPr/>
    </dgm:pt>
    <dgm:pt modelId="{77E61EB3-7CE9-4AC5-9B78-85D9DBB397E1}" type="pres">
      <dgm:prSet presAssocID="{91A66877-AC1C-46D9-BF2C-6024B638DEA9}" presName="BalanceSpacing1" presStyleCnt="0"/>
      <dgm:spPr/>
    </dgm:pt>
    <dgm:pt modelId="{FD49A48A-F230-4AFA-B1F9-A10201958A4F}" type="pres">
      <dgm:prSet presAssocID="{BFCE4A28-C381-46FF-935A-B11534EF7D87}" presName="Accent1Text" presStyleLbl="node1" presStyleIdx="3" presStyleCnt="6"/>
      <dgm:spPr/>
    </dgm:pt>
    <dgm:pt modelId="{D612CE21-ECCF-442E-9C7F-018BA9135F84}" type="pres">
      <dgm:prSet presAssocID="{BFCE4A28-C381-46FF-935A-B11534EF7D87}" presName="spaceBetweenRectangles" presStyleCnt="0"/>
      <dgm:spPr/>
    </dgm:pt>
    <dgm:pt modelId="{FA73A74E-CF3B-4F2D-958B-DF452FDA9094}" type="pres">
      <dgm:prSet presAssocID="{76CC3289-2662-43F0-A3C6-BA04A135F08C}" presName="composite" presStyleCnt="0"/>
      <dgm:spPr/>
    </dgm:pt>
    <dgm:pt modelId="{4586797E-D2F4-429C-8F74-8623EBC127CA}" type="pres">
      <dgm:prSet presAssocID="{76CC3289-2662-43F0-A3C6-BA04A135F08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E28B80E-3A63-4ECB-AB2E-8C808CBEF18C}" type="pres">
      <dgm:prSet presAssocID="{76CC3289-2662-43F0-A3C6-BA04A135F08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85A33A7-740A-4366-A402-F931E2FB4E65}" type="pres">
      <dgm:prSet presAssocID="{76CC3289-2662-43F0-A3C6-BA04A135F08C}" presName="BalanceSpacing" presStyleCnt="0"/>
      <dgm:spPr/>
    </dgm:pt>
    <dgm:pt modelId="{BF74F084-E0DA-4F29-9A12-9EC4931A23CA}" type="pres">
      <dgm:prSet presAssocID="{76CC3289-2662-43F0-A3C6-BA04A135F08C}" presName="BalanceSpacing1" presStyleCnt="0"/>
      <dgm:spPr/>
    </dgm:pt>
    <dgm:pt modelId="{582AE311-BE0E-4080-AD14-4EB24B457A71}" type="pres">
      <dgm:prSet presAssocID="{FA28C9D6-476E-43CD-BA23-D6D990FD78D0}" presName="Accent1Text" presStyleLbl="node1" presStyleIdx="5" presStyleCnt="6" custLinFactNeighborY="-1628"/>
      <dgm:spPr/>
    </dgm:pt>
  </dgm:ptLst>
  <dgm:cxnLst>
    <dgm:cxn modelId="{78335A39-9F76-4E32-AA6E-23F17EF1673B}" type="presOf" srcId="{7D9C16A6-8C48-4165-8DAF-8C957C12A8FA}" destId="{99172E2C-8A18-41F9-873F-9584A1EA19FA}" srcOrd="0" destOrd="0" presId="urn:microsoft.com/office/officeart/2008/layout/AlternatingHexagons"/>
    <dgm:cxn modelId="{359CFC3D-3B02-4EB0-8660-7B1DF529FB2C}" type="presOf" srcId="{91A66877-AC1C-46D9-BF2C-6024B638DEA9}" destId="{C4B6DF16-28B7-486B-8F54-672440173467}" srcOrd="0" destOrd="0" presId="urn:microsoft.com/office/officeart/2008/layout/AlternatingHexagons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3F9AAD6A-94B1-4BFB-9944-A1A1174C4E6B}" type="presOf" srcId="{FA28C9D6-476E-43CD-BA23-D6D990FD78D0}" destId="{582AE311-BE0E-4080-AD14-4EB24B457A71}" srcOrd="0" destOrd="0" presId="urn:microsoft.com/office/officeart/2008/layout/AlternatingHexagons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FCFF117C-B133-45FB-BEFD-0BCB2E829129}" type="presOf" srcId="{BFCE4A28-C381-46FF-935A-B11534EF7D87}" destId="{FD49A48A-F230-4AFA-B1F9-A10201958A4F}" srcOrd="0" destOrd="0" presId="urn:microsoft.com/office/officeart/2008/layout/AlternatingHexagons"/>
    <dgm:cxn modelId="{23D1C68D-E125-45D4-ADD8-7EB1D309D0FC}" type="presOf" srcId="{701D68F5-42F8-47BC-8FED-84C50F595DF0}" destId="{81CEDAFC-FA7A-4354-9D34-C31CA620649F}" srcOrd="0" destOrd="0" presId="urn:microsoft.com/office/officeart/2008/layout/AlternatingHexagons"/>
    <dgm:cxn modelId="{BCD5DB97-715D-4082-872E-BE4CDF98DD23}" type="presOf" srcId="{76CC3289-2662-43F0-A3C6-BA04A135F08C}" destId="{4586797E-D2F4-429C-8F74-8623EBC127CA}" srcOrd="0" destOrd="0" presId="urn:microsoft.com/office/officeart/2008/layout/AlternatingHexagons"/>
    <dgm:cxn modelId="{AEC43AB1-B8BA-4D05-84E1-B92FE5AEECE0}" type="presOf" srcId="{0C95B389-AC0C-4055-9AA3-38815EFC8B0A}" destId="{4E1F930D-173B-44A8-80C9-BC89D4D7AA57}" srcOrd="0" destOrd="0" presId="urn:microsoft.com/office/officeart/2008/layout/AlternatingHexagons"/>
    <dgm:cxn modelId="{8BEC3F95-6290-4878-B65C-35D5F69BE28B}" type="presParOf" srcId="{99172E2C-8A18-41F9-873F-9584A1EA19FA}" destId="{D36E4495-533A-4B38-BEE4-49E58E971B27}" srcOrd="0" destOrd="0" presId="urn:microsoft.com/office/officeart/2008/layout/AlternatingHexagons"/>
    <dgm:cxn modelId="{D31F9D8C-F7F4-4B11-8392-4639CABBF11D}" type="presParOf" srcId="{D36E4495-533A-4B38-BEE4-49E58E971B27}" destId="{81CEDAFC-FA7A-4354-9D34-C31CA620649F}" srcOrd="0" destOrd="0" presId="urn:microsoft.com/office/officeart/2008/layout/AlternatingHexagons"/>
    <dgm:cxn modelId="{16DE1028-579D-4CB7-AA9C-460D75DF70AC}" type="presParOf" srcId="{D36E4495-533A-4B38-BEE4-49E58E971B27}" destId="{AF685230-2001-4E97-8F61-A8035733097E}" srcOrd="1" destOrd="0" presId="urn:microsoft.com/office/officeart/2008/layout/AlternatingHexagons"/>
    <dgm:cxn modelId="{9C2AA2E2-DAD0-4351-AB32-F3FBDEC5C4ED}" type="presParOf" srcId="{D36E4495-533A-4B38-BEE4-49E58E971B27}" destId="{0330BF22-9A42-434B-81C8-4B0FE2C3418A}" srcOrd="2" destOrd="0" presId="urn:microsoft.com/office/officeart/2008/layout/AlternatingHexagons"/>
    <dgm:cxn modelId="{95A2A1C3-A33F-4E6E-AB35-BF0D8F99BB6F}" type="presParOf" srcId="{D36E4495-533A-4B38-BEE4-49E58E971B27}" destId="{2255B55D-FE02-444C-A9E6-97F4CA0595DA}" srcOrd="3" destOrd="0" presId="urn:microsoft.com/office/officeart/2008/layout/AlternatingHexagons"/>
    <dgm:cxn modelId="{1C64AEAB-3DCE-4120-9CAA-27C2671CE486}" type="presParOf" srcId="{D36E4495-533A-4B38-BEE4-49E58E971B27}" destId="{4E1F930D-173B-44A8-80C9-BC89D4D7AA57}" srcOrd="4" destOrd="0" presId="urn:microsoft.com/office/officeart/2008/layout/AlternatingHexagons"/>
    <dgm:cxn modelId="{7738FA70-82F1-4082-840E-2B90B221255A}" type="presParOf" srcId="{99172E2C-8A18-41F9-873F-9584A1EA19FA}" destId="{710FF804-672D-4865-814C-724B747B4D71}" srcOrd="1" destOrd="0" presId="urn:microsoft.com/office/officeart/2008/layout/AlternatingHexagons"/>
    <dgm:cxn modelId="{502D6584-7D6C-4E61-B3F3-018F862ADB81}" type="presParOf" srcId="{99172E2C-8A18-41F9-873F-9584A1EA19FA}" destId="{C18C7F08-8E95-440F-A8C0-E8A4BC2B1E4F}" srcOrd="2" destOrd="0" presId="urn:microsoft.com/office/officeart/2008/layout/AlternatingHexagons"/>
    <dgm:cxn modelId="{D88BC6D0-D7EF-4595-92D3-9DF043299723}" type="presParOf" srcId="{C18C7F08-8E95-440F-A8C0-E8A4BC2B1E4F}" destId="{C4B6DF16-28B7-486B-8F54-672440173467}" srcOrd="0" destOrd="0" presId="urn:microsoft.com/office/officeart/2008/layout/AlternatingHexagons"/>
    <dgm:cxn modelId="{3369D4BC-DD75-4370-BD58-3F90490B66D7}" type="presParOf" srcId="{C18C7F08-8E95-440F-A8C0-E8A4BC2B1E4F}" destId="{910373C6-99CA-40FE-B39D-92F379DD2DF1}" srcOrd="1" destOrd="0" presId="urn:microsoft.com/office/officeart/2008/layout/AlternatingHexagons"/>
    <dgm:cxn modelId="{06AFAD42-6FAA-4A7A-8EC0-6EE98AD552C4}" type="presParOf" srcId="{C18C7F08-8E95-440F-A8C0-E8A4BC2B1E4F}" destId="{8499E850-CCD0-4490-A941-745409014ABB}" srcOrd="2" destOrd="0" presId="urn:microsoft.com/office/officeart/2008/layout/AlternatingHexagons"/>
    <dgm:cxn modelId="{1A020671-0480-4504-A71B-E65932BA6C98}" type="presParOf" srcId="{C18C7F08-8E95-440F-A8C0-E8A4BC2B1E4F}" destId="{77E61EB3-7CE9-4AC5-9B78-85D9DBB397E1}" srcOrd="3" destOrd="0" presId="urn:microsoft.com/office/officeart/2008/layout/AlternatingHexagons"/>
    <dgm:cxn modelId="{1F447C7E-4833-40D9-9D82-3A6D08DCE76D}" type="presParOf" srcId="{C18C7F08-8E95-440F-A8C0-E8A4BC2B1E4F}" destId="{FD49A48A-F230-4AFA-B1F9-A10201958A4F}" srcOrd="4" destOrd="0" presId="urn:microsoft.com/office/officeart/2008/layout/AlternatingHexagons"/>
    <dgm:cxn modelId="{358F8AA0-4B93-457B-A1D5-625415FE4C5D}" type="presParOf" srcId="{99172E2C-8A18-41F9-873F-9584A1EA19FA}" destId="{D612CE21-ECCF-442E-9C7F-018BA9135F84}" srcOrd="3" destOrd="0" presId="urn:microsoft.com/office/officeart/2008/layout/AlternatingHexagons"/>
    <dgm:cxn modelId="{51BAD134-7CE9-47F2-967F-E35F1DF47E64}" type="presParOf" srcId="{99172E2C-8A18-41F9-873F-9584A1EA19FA}" destId="{FA73A74E-CF3B-4F2D-958B-DF452FDA9094}" srcOrd="4" destOrd="0" presId="urn:microsoft.com/office/officeart/2008/layout/AlternatingHexagons"/>
    <dgm:cxn modelId="{FDE98247-BA19-40FC-AD27-0B8E645A5F9B}" type="presParOf" srcId="{FA73A74E-CF3B-4F2D-958B-DF452FDA9094}" destId="{4586797E-D2F4-429C-8F74-8623EBC127CA}" srcOrd="0" destOrd="0" presId="urn:microsoft.com/office/officeart/2008/layout/AlternatingHexagons"/>
    <dgm:cxn modelId="{53730465-170C-41AD-AB4C-97760C65E99A}" type="presParOf" srcId="{FA73A74E-CF3B-4F2D-958B-DF452FDA9094}" destId="{4E28B80E-3A63-4ECB-AB2E-8C808CBEF18C}" srcOrd="1" destOrd="0" presId="urn:microsoft.com/office/officeart/2008/layout/AlternatingHexagons"/>
    <dgm:cxn modelId="{A84BF790-E5B7-4567-8D4F-4F6C4FA082DC}" type="presParOf" srcId="{FA73A74E-CF3B-4F2D-958B-DF452FDA9094}" destId="{785A33A7-740A-4366-A402-F931E2FB4E65}" srcOrd="2" destOrd="0" presId="urn:microsoft.com/office/officeart/2008/layout/AlternatingHexagons"/>
    <dgm:cxn modelId="{B27E1987-051F-4E0E-9F7E-4EA91468448E}" type="presParOf" srcId="{FA73A74E-CF3B-4F2D-958B-DF452FDA9094}" destId="{BF74F084-E0DA-4F29-9A12-9EC4931A23CA}" srcOrd="3" destOrd="0" presId="urn:microsoft.com/office/officeart/2008/layout/AlternatingHexagons"/>
    <dgm:cxn modelId="{1A4E2B4B-FA89-40EE-B832-BE6CCCEAB14A}" type="presParOf" srcId="{FA73A74E-CF3B-4F2D-958B-DF452FDA9094}" destId="{582AE311-BE0E-4080-AD14-4EB24B457A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251B8-2A94-40D0-899B-B818755D3A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D01BDD-2A58-41F9-B8A1-092F20A00DD1}">
      <dgm:prSet phldrT="[Text]"/>
      <dgm:spPr/>
      <dgm:t>
        <a:bodyPr/>
        <a:lstStyle/>
        <a:p>
          <a:r>
            <a:rPr lang="en-US"/>
            <a:t>Creational Design Pattern</a:t>
          </a:r>
        </a:p>
      </dgm:t>
    </dgm:pt>
    <dgm:pt modelId="{695270A4-6D3C-46C6-8346-E84617BBECF7}" type="parTrans" cxnId="{82BA900F-3D3B-4D63-BE87-45141EF9ACC9}">
      <dgm:prSet/>
      <dgm:spPr/>
      <dgm:t>
        <a:bodyPr/>
        <a:lstStyle/>
        <a:p>
          <a:endParaRPr lang="en-US"/>
        </a:p>
      </dgm:t>
    </dgm:pt>
    <dgm:pt modelId="{3AB62361-7484-4ADD-8C7A-CC60BAB6FA56}" type="sibTrans" cxnId="{82BA900F-3D3B-4D63-BE87-45141EF9ACC9}">
      <dgm:prSet/>
      <dgm:spPr/>
      <dgm:t>
        <a:bodyPr/>
        <a:lstStyle/>
        <a:p>
          <a:endParaRPr lang="en-US"/>
        </a:p>
      </dgm:t>
    </dgm:pt>
    <dgm:pt modelId="{2320AE44-85C4-48C6-807C-7BFAE3315F6D}">
      <dgm:prSet phldrT="[Text]"/>
      <dgm:spPr/>
      <dgm:t>
        <a:bodyPr/>
        <a:lstStyle/>
        <a:p>
          <a:r>
            <a:rPr lang="en-US" dirty="0"/>
            <a:t>Factory Method</a:t>
          </a:r>
        </a:p>
      </dgm:t>
    </dgm:pt>
    <dgm:pt modelId="{D9097E5C-F9E4-4A14-BB77-F72E54F1BA5B}" type="parTrans" cxnId="{9407CA85-EA06-4977-9008-668F702554CE}">
      <dgm:prSet/>
      <dgm:spPr/>
      <dgm:t>
        <a:bodyPr/>
        <a:lstStyle/>
        <a:p>
          <a:endParaRPr lang="en-US"/>
        </a:p>
      </dgm:t>
    </dgm:pt>
    <dgm:pt modelId="{9BDA0AED-9BF9-4898-8B09-A2CD8351FA6E}" type="sibTrans" cxnId="{9407CA85-EA06-4977-9008-668F702554CE}">
      <dgm:prSet/>
      <dgm:spPr/>
      <dgm:t>
        <a:bodyPr/>
        <a:lstStyle/>
        <a:p>
          <a:endParaRPr lang="en-US"/>
        </a:p>
      </dgm:t>
    </dgm:pt>
    <dgm:pt modelId="{24C658C8-4038-4305-9B42-3B533DF7CD8D}">
      <dgm:prSet phldrT="[Text]"/>
      <dgm:spPr/>
      <dgm:t>
        <a:bodyPr/>
        <a:lstStyle/>
        <a:p>
          <a:r>
            <a:rPr lang="en-US" dirty="0"/>
            <a:t>Abstract Factory Method</a:t>
          </a:r>
        </a:p>
      </dgm:t>
    </dgm:pt>
    <dgm:pt modelId="{0340EB0E-8B1D-4DAF-B4AA-396E1B324F46}" type="parTrans" cxnId="{4D6AB4B7-DBD3-4842-A33E-FE69502246A6}">
      <dgm:prSet/>
      <dgm:spPr/>
      <dgm:t>
        <a:bodyPr/>
        <a:lstStyle/>
        <a:p>
          <a:endParaRPr lang="en-US"/>
        </a:p>
      </dgm:t>
    </dgm:pt>
    <dgm:pt modelId="{E87F1D5A-A43F-49CD-9B5D-6E9161EE9436}" type="sibTrans" cxnId="{4D6AB4B7-DBD3-4842-A33E-FE69502246A6}">
      <dgm:prSet/>
      <dgm:spPr/>
      <dgm:t>
        <a:bodyPr/>
        <a:lstStyle/>
        <a:p>
          <a:endParaRPr lang="en-US"/>
        </a:p>
      </dgm:t>
    </dgm:pt>
    <dgm:pt modelId="{A2F21256-5EF5-49A7-9E98-900DDE6F8B7F}">
      <dgm:prSet phldrT="[Text]"/>
      <dgm:spPr/>
      <dgm:t>
        <a:bodyPr/>
        <a:lstStyle/>
        <a:p>
          <a:r>
            <a:rPr lang="en-US" dirty="0"/>
            <a:t>Builder Design Pattern</a:t>
          </a:r>
        </a:p>
      </dgm:t>
    </dgm:pt>
    <dgm:pt modelId="{C1D221DF-6414-4B03-8959-5C090472D978}" type="parTrans" cxnId="{C99982F0-4877-4A6E-A659-5515D94E353F}">
      <dgm:prSet/>
      <dgm:spPr/>
      <dgm:t>
        <a:bodyPr/>
        <a:lstStyle/>
        <a:p>
          <a:endParaRPr lang="en-US"/>
        </a:p>
      </dgm:t>
    </dgm:pt>
    <dgm:pt modelId="{D4384F9C-04D8-45CF-9999-660D55FB4016}" type="sibTrans" cxnId="{C99982F0-4877-4A6E-A659-5515D94E353F}">
      <dgm:prSet/>
      <dgm:spPr/>
      <dgm:t>
        <a:bodyPr/>
        <a:lstStyle/>
        <a:p>
          <a:endParaRPr lang="en-US"/>
        </a:p>
      </dgm:t>
    </dgm:pt>
    <dgm:pt modelId="{A2010A98-018A-4EBF-A221-5ED9628C0A92}">
      <dgm:prSet phldrT="[Text]"/>
      <dgm:spPr/>
      <dgm:t>
        <a:bodyPr/>
        <a:lstStyle/>
        <a:p>
          <a:r>
            <a:rPr lang="en-US" dirty="0"/>
            <a:t>Prototype Design Pattern</a:t>
          </a:r>
        </a:p>
      </dgm:t>
    </dgm:pt>
    <dgm:pt modelId="{74DD7676-B7B3-420D-BFA5-21C64479130B}" type="parTrans" cxnId="{0E3027F9-6BC2-4B43-9B2C-8A3586E096C9}">
      <dgm:prSet/>
      <dgm:spPr/>
      <dgm:t>
        <a:bodyPr/>
        <a:lstStyle/>
        <a:p>
          <a:endParaRPr lang="en-US"/>
        </a:p>
      </dgm:t>
    </dgm:pt>
    <dgm:pt modelId="{4CCEAB6D-38E7-4193-982F-A46C5E051773}" type="sibTrans" cxnId="{0E3027F9-6BC2-4B43-9B2C-8A3586E096C9}">
      <dgm:prSet/>
      <dgm:spPr/>
      <dgm:t>
        <a:bodyPr/>
        <a:lstStyle/>
        <a:p>
          <a:endParaRPr lang="en-US"/>
        </a:p>
      </dgm:t>
    </dgm:pt>
    <dgm:pt modelId="{E6CBD2DC-EF04-4FF7-B519-CC0414152B51}">
      <dgm:prSet phldrT="[Text]"/>
      <dgm:spPr/>
      <dgm:t>
        <a:bodyPr/>
        <a:lstStyle/>
        <a:p>
          <a:r>
            <a:rPr lang="en-US" dirty="0"/>
            <a:t>Singleton Design Pattern</a:t>
          </a:r>
        </a:p>
      </dgm:t>
    </dgm:pt>
    <dgm:pt modelId="{F8151261-8AC3-45C5-BBE2-7E00982B686C}" type="parTrans" cxnId="{FB4A7FE8-66C9-4A73-866C-2EEE681E100B}">
      <dgm:prSet/>
      <dgm:spPr/>
      <dgm:t>
        <a:bodyPr/>
        <a:lstStyle/>
        <a:p>
          <a:endParaRPr lang="en-US"/>
        </a:p>
      </dgm:t>
    </dgm:pt>
    <dgm:pt modelId="{692F29E7-3FB0-48CE-892A-64ED9FF4233E}" type="sibTrans" cxnId="{FB4A7FE8-66C9-4A73-866C-2EEE681E100B}">
      <dgm:prSet/>
      <dgm:spPr/>
      <dgm:t>
        <a:bodyPr/>
        <a:lstStyle/>
        <a:p>
          <a:endParaRPr lang="en-US"/>
        </a:p>
      </dgm:t>
    </dgm:pt>
    <dgm:pt modelId="{4C898181-5767-4E41-AC2C-FB36BCF7DE93}" type="pres">
      <dgm:prSet presAssocID="{025251B8-2A94-40D0-899B-B818755D3A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8BA124-3283-4E06-988F-DB909E479BA0}" type="pres">
      <dgm:prSet presAssocID="{4BD01BDD-2A58-41F9-B8A1-092F20A00DD1}" presName="hierRoot1" presStyleCnt="0">
        <dgm:presLayoutVars>
          <dgm:hierBranch val="init"/>
        </dgm:presLayoutVars>
      </dgm:prSet>
      <dgm:spPr/>
    </dgm:pt>
    <dgm:pt modelId="{9EFF8CAB-FF72-4312-80E1-4A9EB0E7393A}" type="pres">
      <dgm:prSet presAssocID="{4BD01BDD-2A58-41F9-B8A1-092F20A00DD1}" presName="rootComposite1" presStyleCnt="0"/>
      <dgm:spPr/>
    </dgm:pt>
    <dgm:pt modelId="{9013E1D0-724F-4F93-8ECA-70934F3A4360}" type="pres">
      <dgm:prSet presAssocID="{4BD01BDD-2A58-41F9-B8A1-092F20A00DD1}" presName="rootText1" presStyleLbl="alignAcc1" presStyleIdx="0" presStyleCnt="0">
        <dgm:presLayoutVars>
          <dgm:chPref val="3"/>
        </dgm:presLayoutVars>
      </dgm:prSet>
      <dgm:spPr/>
    </dgm:pt>
    <dgm:pt modelId="{E970CDED-3714-47AC-B5A8-D2E965396CD7}" type="pres">
      <dgm:prSet presAssocID="{4BD01BDD-2A58-41F9-B8A1-092F20A00DD1}" presName="topArc1" presStyleLbl="parChTrans1D1" presStyleIdx="0" presStyleCnt="12"/>
      <dgm:spPr/>
    </dgm:pt>
    <dgm:pt modelId="{63E15699-BC58-45CB-A1B0-724B821B0616}" type="pres">
      <dgm:prSet presAssocID="{4BD01BDD-2A58-41F9-B8A1-092F20A00DD1}" presName="bottomArc1" presStyleLbl="parChTrans1D1" presStyleIdx="1" presStyleCnt="12"/>
      <dgm:spPr/>
    </dgm:pt>
    <dgm:pt modelId="{5C50E842-547E-412A-A2E9-E3EAD9AC54CE}" type="pres">
      <dgm:prSet presAssocID="{4BD01BDD-2A58-41F9-B8A1-092F20A00DD1}" presName="topConnNode1" presStyleLbl="node1" presStyleIdx="0" presStyleCnt="0"/>
      <dgm:spPr/>
    </dgm:pt>
    <dgm:pt modelId="{C9CEFC6B-C28E-4977-B770-3D5F06A85E7D}" type="pres">
      <dgm:prSet presAssocID="{4BD01BDD-2A58-41F9-B8A1-092F20A00DD1}" presName="hierChild2" presStyleCnt="0"/>
      <dgm:spPr/>
    </dgm:pt>
    <dgm:pt modelId="{F4143076-352D-459A-B80A-7F5443DDEA7B}" type="pres">
      <dgm:prSet presAssocID="{D9097E5C-F9E4-4A14-BB77-F72E54F1BA5B}" presName="Name28" presStyleLbl="parChTrans1D2" presStyleIdx="0" presStyleCnt="5"/>
      <dgm:spPr/>
    </dgm:pt>
    <dgm:pt modelId="{74185796-B595-4958-B952-61B3C04FAD82}" type="pres">
      <dgm:prSet presAssocID="{2320AE44-85C4-48C6-807C-7BFAE3315F6D}" presName="hierRoot2" presStyleCnt="0">
        <dgm:presLayoutVars>
          <dgm:hierBranch val="init"/>
        </dgm:presLayoutVars>
      </dgm:prSet>
      <dgm:spPr/>
    </dgm:pt>
    <dgm:pt modelId="{E351AFB6-E4F4-48A9-A440-99C94B21E659}" type="pres">
      <dgm:prSet presAssocID="{2320AE44-85C4-48C6-807C-7BFAE3315F6D}" presName="rootComposite2" presStyleCnt="0"/>
      <dgm:spPr/>
    </dgm:pt>
    <dgm:pt modelId="{FC308D45-37C8-44BD-8D13-81805244A273}" type="pres">
      <dgm:prSet presAssocID="{2320AE44-85C4-48C6-807C-7BFAE3315F6D}" presName="rootText2" presStyleLbl="alignAcc1" presStyleIdx="0" presStyleCnt="0">
        <dgm:presLayoutVars>
          <dgm:chPref val="3"/>
        </dgm:presLayoutVars>
      </dgm:prSet>
      <dgm:spPr/>
    </dgm:pt>
    <dgm:pt modelId="{DC07C3A3-658F-4F3B-B407-3D27FC344418}" type="pres">
      <dgm:prSet presAssocID="{2320AE44-85C4-48C6-807C-7BFAE3315F6D}" presName="topArc2" presStyleLbl="parChTrans1D1" presStyleIdx="2" presStyleCnt="12"/>
      <dgm:spPr/>
    </dgm:pt>
    <dgm:pt modelId="{37F9C6DD-9D22-44B4-B4DA-3C262816221F}" type="pres">
      <dgm:prSet presAssocID="{2320AE44-85C4-48C6-807C-7BFAE3315F6D}" presName="bottomArc2" presStyleLbl="parChTrans1D1" presStyleIdx="3" presStyleCnt="12"/>
      <dgm:spPr/>
    </dgm:pt>
    <dgm:pt modelId="{9BC28797-10FB-4460-8344-7953AC495225}" type="pres">
      <dgm:prSet presAssocID="{2320AE44-85C4-48C6-807C-7BFAE3315F6D}" presName="topConnNode2" presStyleLbl="node2" presStyleIdx="0" presStyleCnt="0"/>
      <dgm:spPr/>
    </dgm:pt>
    <dgm:pt modelId="{EEE4B4B8-0462-483F-AFBF-F58033D17C59}" type="pres">
      <dgm:prSet presAssocID="{2320AE44-85C4-48C6-807C-7BFAE3315F6D}" presName="hierChild4" presStyleCnt="0"/>
      <dgm:spPr/>
    </dgm:pt>
    <dgm:pt modelId="{BB091059-F6C6-4F10-9E62-E131E49D9F54}" type="pres">
      <dgm:prSet presAssocID="{2320AE44-85C4-48C6-807C-7BFAE3315F6D}" presName="hierChild5" presStyleCnt="0"/>
      <dgm:spPr/>
    </dgm:pt>
    <dgm:pt modelId="{0C9014BA-B29D-4A9D-84E9-5A8A9D4A105E}" type="pres">
      <dgm:prSet presAssocID="{0340EB0E-8B1D-4DAF-B4AA-396E1B324F46}" presName="Name28" presStyleLbl="parChTrans1D2" presStyleIdx="1" presStyleCnt="5"/>
      <dgm:spPr/>
    </dgm:pt>
    <dgm:pt modelId="{6337131C-9BC8-48A4-AF58-646EBD4A3BE5}" type="pres">
      <dgm:prSet presAssocID="{24C658C8-4038-4305-9B42-3B533DF7CD8D}" presName="hierRoot2" presStyleCnt="0">
        <dgm:presLayoutVars>
          <dgm:hierBranch val="init"/>
        </dgm:presLayoutVars>
      </dgm:prSet>
      <dgm:spPr/>
    </dgm:pt>
    <dgm:pt modelId="{DB575D77-8E34-4888-B22F-6FA4F31719EB}" type="pres">
      <dgm:prSet presAssocID="{24C658C8-4038-4305-9B42-3B533DF7CD8D}" presName="rootComposite2" presStyleCnt="0"/>
      <dgm:spPr/>
    </dgm:pt>
    <dgm:pt modelId="{0DF3B28F-3B3D-4DAB-B96B-7935C3FD2AC3}" type="pres">
      <dgm:prSet presAssocID="{24C658C8-4038-4305-9B42-3B533DF7CD8D}" presName="rootText2" presStyleLbl="alignAcc1" presStyleIdx="0" presStyleCnt="0">
        <dgm:presLayoutVars>
          <dgm:chPref val="3"/>
        </dgm:presLayoutVars>
      </dgm:prSet>
      <dgm:spPr/>
    </dgm:pt>
    <dgm:pt modelId="{BA74907E-7FB3-4404-829E-79F506DA40BB}" type="pres">
      <dgm:prSet presAssocID="{24C658C8-4038-4305-9B42-3B533DF7CD8D}" presName="topArc2" presStyleLbl="parChTrans1D1" presStyleIdx="4" presStyleCnt="12"/>
      <dgm:spPr/>
    </dgm:pt>
    <dgm:pt modelId="{6A07E9A9-34A1-4575-B2D1-6352401AB672}" type="pres">
      <dgm:prSet presAssocID="{24C658C8-4038-4305-9B42-3B533DF7CD8D}" presName="bottomArc2" presStyleLbl="parChTrans1D1" presStyleIdx="5" presStyleCnt="12"/>
      <dgm:spPr/>
    </dgm:pt>
    <dgm:pt modelId="{337A523C-B0A8-44B7-AAD4-1B4B45C07F2F}" type="pres">
      <dgm:prSet presAssocID="{24C658C8-4038-4305-9B42-3B533DF7CD8D}" presName="topConnNode2" presStyleLbl="node2" presStyleIdx="0" presStyleCnt="0"/>
      <dgm:spPr/>
    </dgm:pt>
    <dgm:pt modelId="{C68B539A-C52F-4365-BDB3-F51B8AF6D619}" type="pres">
      <dgm:prSet presAssocID="{24C658C8-4038-4305-9B42-3B533DF7CD8D}" presName="hierChild4" presStyleCnt="0"/>
      <dgm:spPr/>
    </dgm:pt>
    <dgm:pt modelId="{BABF719F-5209-467B-BA09-B1E347D39918}" type="pres">
      <dgm:prSet presAssocID="{24C658C8-4038-4305-9B42-3B533DF7CD8D}" presName="hierChild5" presStyleCnt="0"/>
      <dgm:spPr/>
    </dgm:pt>
    <dgm:pt modelId="{971A44B7-EF01-488C-A36F-94108C9EB3AD}" type="pres">
      <dgm:prSet presAssocID="{C1D221DF-6414-4B03-8959-5C090472D978}" presName="Name28" presStyleLbl="parChTrans1D2" presStyleIdx="2" presStyleCnt="5"/>
      <dgm:spPr/>
    </dgm:pt>
    <dgm:pt modelId="{F781424A-BDF9-49DA-968C-C8CC8F44392E}" type="pres">
      <dgm:prSet presAssocID="{A2F21256-5EF5-49A7-9E98-900DDE6F8B7F}" presName="hierRoot2" presStyleCnt="0">
        <dgm:presLayoutVars>
          <dgm:hierBranch val="init"/>
        </dgm:presLayoutVars>
      </dgm:prSet>
      <dgm:spPr/>
    </dgm:pt>
    <dgm:pt modelId="{FDFD0B79-A9C0-49D0-85CA-43AB11041C50}" type="pres">
      <dgm:prSet presAssocID="{A2F21256-5EF5-49A7-9E98-900DDE6F8B7F}" presName="rootComposite2" presStyleCnt="0"/>
      <dgm:spPr/>
    </dgm:pt>
    <dgm:pt modelId="{B196EA44-C4B7-4DE6-8F7E-FE3E55500B76}" type="pres">
      <dgm:prSet presAssocID="{A2F21256-5EF5-49A7-9E98-900DDE6F8B7F}" presName="rootText2" presStyleLbl="alignAcc1" presStyleIdx="0" presStyleCnt="0">
        <dgm:presLayoutVars>
          <dgm:chPref val="3"/>
        </dgm:presLayoutVars>
      </dgm:prSet>
      <dgm:spPr/>
    </dgm:pt>
    <dgm:pt modelId="{2F6FA497-5A87-4CBB-A5EC-A2D8D2E35884}" type="pres">
      <dgm:prSet presAssocID="{A2F21256-5EF5-49A7-9E98-900DDE6F8B7F}" presName="topArc2" presStyleLbl="parChTrans1D1" presStyleIdx="6" presStyleCnt="12"/>
      <dgm:spPr/>
    </dgm:pt>
    <dgm:pt modelId="{114E03BF-F11B-4417-9258-5AB50A2AC87C}" type="pres">
      <dgm:prSet presAssocID="{A2F21256-5EF5-49A7-9E98-900DDE6F8B7F}" presName="bottomArc2" presStyleLbl="parChTrans1D1" presStyleIdx="7" presStyleCnt="12"/>
      <dgm:spPr/>
    </dgm:pt>
    <dgm:pt modelId="{274BE70B-14DE-4B4B-A096-BDBB55D725A6}" type="pres">
      <dgm:prSet presAssocID="{A2F21256-5EF5-49A7-9E98-900DDE6F8B7F}" presName="topConnNode2" presStyleLbl="node2" presStyleIdx="0" presStyleCnt="0"/>
      <dgm:spPr/>
    </dgm:pt>
    <dgm:pt modelId="{298AB002-2D32-4389-9685-E229CA97504E}" type="pres">
      <dgm:prSet presAssocID="{A2F21256-5EF5-49A7-9E98-900DDE6F8B7F}" presName="hierChild4" presStyleCnt="0"/>
      <dgm:spPr/>
    </dgm:pt>
    <dgm:pt modelId="{977C0012-B146-4950-AD07-79C906B1EEF3}" type="pres">
      <dgm:prSet presAssocID="{A2F21256-5EF5-49A7-9E98-900DDE6F8B7F}" presName="hierChild5" presStyleCnt="0"/>
      <dgm:spPr/>
    </dgm:pt>
    <dgm:pt modelId="{256EDE65-5FDD-4BAE-BDA2-7C187B85F942}" type="pres">
      <dgm:prSet presAssocID="{74DD7676-B7B3-420D-BFA5-21C64479130B}" presName="Name28" presStyleLbl="parChTrans1D2" presStyleIdx="3" presStyleCnt="5"/>
      <dgm:spPr/>
    </dgm:pt>
    <dgm:pt modelId="{E6A33D6F-B7DA-4804-AA4B-F15014130474}" type="pres">
      <dgm:prSet presAssocID="{A2010A98-018A-4EBF-A221-5ED9628C0A92}" presName="hierRoot2" presStyleCnt="0">
        <dgm:presLayoutVars>
          <dgm:hierBranch val="init"/>
        </dgm:presLayoutVars>
      </dgm:prSet>
      <dgm:spPr/>
    </dgm:pt>
    <dgm:pt modelId="{3F618F35-F57D-44E0-B974-1B7084CEE93C}" type="pres">
      <dgm:prSet presAssocID="{A2010A98-018A-4EBF-A221-5ED9628C0A92}" presName="rootComposite2" presStyleCnt="0"/>
      <dgm:spPr/>
    </dgm:pt>
    <dgm:pt modelId="{52FF4D0C-936D-4483-BFAB-C0FF77D2A306}" type="pres">
      <dgm:prSet presAssocID="{A2010A98-018A-4EBF-A221-5ED9628C0A92}" presName="rootText2" presStyleLbl="alignAcc1" presStyleIdx="0" presStyleCnt="0">
        <dgm:presLayoutVars>
          <dgm:chPref val="3"/>
        </dgm:presLayoutVars>
      </dgm:prSet>
      <dgm:spPr/>
    </dgm:pt>
    <dgm:pt modelId="{1483980A-6FF3-4AB5-97E2-107A28AAF999}" type="pres">
      <dgm:prSet presAssocID="{A2010A98-018A-4EBF-A221-5ED9628C0A92}" presName="topArc2" presStyleLbl="parChTrans1D1" presStyleIdx="8" presStyleCnt="12"/>
      <dgm:spPr/>
    </dgm:pt>
    <dgm:pt modelId="{C9342237-E2AC-4B52-ABCE-B90F1AFFF68B}" type="pres">
      <dgm:prSet presAssocID="{A2010A98-018A-4EBF-A221-5ED9628C0A92}" presName="bottomArc2" presStyleLbl="parChTrans1D1" presStyleIdx="9" presStyleCnt="12"/>
      <dgm:spPr/>
    </dgm:pt>
    <dgm:pt modelId="{CD6774D3-9F4A-44FE-A3DD-7737B1A8C8C9}" type="pres">
      <dgm:prSet presAssocID="{A2010A98-018A-4EBF-A221-5ED9628C0A92}" presName="topConnNode2" presStyleLbl="node2" presStyleIdx="0" presStyleCnt="0"/>
      <dgm:spPr/>
    </dgm:pt>
    <dgm:pt modelId="{7AF6377D-B41E-49F7-83D5-0C51D1C05710}" type="pres">
      <dgm:prSet presAssocID="{A2010A98-018A-4EBF-A221-5ED9628C0A92}" presName="hierChild4" presStyleCnt="0"/>
      <dgm:spPr/>
    </dgm:pt>
    <dgm:pt modelId="{0A081803-12C8-4F72-9D60-A6473FC9E0A8}" type="pres">
      <dgm:prSet presAssocID="{A2010A98-018A-4EBF-A221-5ED9628C0A92}" presName="hierChild5" presStyleCnt="0"/>
      <dgm:spPr/>
    </dgm:pt>
    <dgm:pt modelId="{4C2AF075-B96A-44DC-BC39-5ED6F13EB3A8}" type="pres">
      <dgm:prSet presAssocID="{F8151261-8AC3-45C5-BBE2-7E00982B686C}" presName="Name28" presStyleLbl="parChTrans1D2" presStyleIdx="4" presStyleCnt="5"/>
      <dgm:spPr/>
    </dgm:pt>
    <dgm:pt modelId="{460C0113-6C08-4146-96B4-FE035ECD825B}" type="pres">
      <dgm:prSet presAssocID="{E6CBD2DC-EF04-4FF7-B519-CC0414152B51}" presName="hierRoot2" presStyleCnt="0">
        <dgm:presLayoutVars>
          <dgm:hierBranch val="init"/>
        </dgm:presLayoutVars>
      </dgm:prSet>
      <dgm:spPr/>
    </dgm:pt>
    <dgm:pt modelId="{90B5FCD6-EBC6-4C3F-ADFF-54AE3500B4C5}" type="pres">
      <dgm:prSet presAssocID="{E6CBD2DC-EF04-4FF7-B519-CC0414152B51}" presName="rootComposite2" presStyleCnt="0"/>
      <dgm:spPr/>
    </dgm:pt>
    <dgm:pt modelId="{CF6B97EC-293F-4C41-B409-0C696F67FCD3}" type="pres">
      <dgm:prSet presAssocID="{E6CBD2DC-EF04-4FF7-B519-CC0414152B51}" presName="rootText2" presStyleLbl="alignAcc1" presStyleIdx="0" presStyleCnt="0">
        <dgm:presLayoutVars>
          <dgm:chPref val="3"/>
        </dgm:presLayoutVars>
      </dgm:prSet>
      <dgm:spPr/>
    </dgm:pt>
    <dgm:pt modelId="{2B4D2308-6185-4472-B1BB-CE21CBBA835F}" type="pres">
      <dgm:prSet presAssocID="{E6CBD2DC-EF04-4FF7-B519-CC0414152B51}" presName="topArc2" presStyleLbl="parChTrans1D1" presStyleIdx="10" presStyleCnt="12"/>
      <dgm:spPr/>
    </dgm:pt>
    <dgm:pt modelId="{71803423-3E2F-40B7-890D-F0DCE765B33D}" type="pres">
      <dgm:prSet presAssocID="{E6CBD2DC-EF04-4FF7-B519-CC0414152B51}" presName="bottomArc2" presStyleLbl="parChTrans1D1" presStyleIdx="11" presStyleCnt="12"/>
      <dgm:spPr/>
    </dgm:pt>
    <dgm:pt modelId="{7055086A-21AF-43ED-8580-2BD7062FD33F}" type="pres">
      <dgm:prSet presAssocID="{E6CBD2DC-EF04-4FF7-B519-CC0414152B51}" presName="topConnNode2" presStyleLbl="node2" presStyleIdx="0" presStyleCnt="0"/>
      <dgm:spPr/>
    </dgm:pt>
    <dgm:pt modelId="{6597CF5F-5D22-4303-A66E-83CF1FA8F1BA}" type="pres">
      <dgm:prSet presAssocID="{E6CBD2DC-EF04-4FF7-B519-CC0414152B51}" presName="hierChild4" presStyleCnt="0"/>
      <dgm:spPr/>
    </dgm:pt>
    <dgm:pt modelId="{D1E4F9A6-6023-434E-BFEC-A23DA27D6312}" type="pres">
      <dgm:prSet presAssocID="{E6CBD2DC-EF04-4FF7-B519-CC0414152B51}" presName="hierChild5" presStyleCnt="0"/>
      <dgm:spPr/>
    </dgm:pt>
    <dgm:pt modelId="{715AC531-64CB-4C6E-8B77-8ABDFAED47B3}" type="pres">
      <dgm:prSet presAssocID="{4BD01BDD-2A58-41F9-B8A1-092F20A00DD1}" presName="hierChild3" presStyleCnt="0"/>
      <dgm:spPr/>
    </dgm:pt>
  </dgm:ptLst>
  <dgm:cxnLst>
    <dgm:cxn modelId="{26564A01-E921-4465-ADA6-3AEAB17F6FF9}" type="presOf" srcId="{A2F21256-5EF5-49A7-9E98-900DDE6F8B7F}" destId="{274BE70B-14DE-4B4B-A096-BDBB55D725A6}" srcOrd="1" destOrd="0" presId="urn:microsoft.com/office/officeart/2008/layout/HalfCircleOrganizationChart"/>
    <dgm:cxn modelId="{BB7A370C-3981-4AEB-953D-4E653747B434}" type="presOf" srcId="{E6CBD2DC-EF04-4FF7-B519-CC0414152B51}" destId="{7055086A-21AF-43ED-8580-2BD7062FD33F}" srcOrd="1" destOrd="0" presId="urn:microsoft.com/office/officeart/2008/layout/HalfCircleOrganizationChart"/>
    <dgm:cxn modelId="{82BA900F-3D3B-4D63-BE87-45141EF9ACC9}" srcId="{025251B8-2A94-40D0-899B-B818755D3A12}" destId="{4BD01BDD-2A58-41F9-B8A1-092F20A00DD1}" srcOrd="0" destOrd="0" parTransId="{695270A4-6D3C-46C6-8346-E84617BBECF7}" sibTransId="{3AB62361-7484-4ADD-8C7A-CC60BAB6FA56}"/>
    <dgm:cxn modelId="{8A990B19-935A-4E08-8459-95EC6D49FC81}" type="presOf" srcId="{24C658C8-4038-4305-9B42-3B533DF7CD8D}" destId="{337A523C-B0A8-44B7-AAD4-1B4B45C07F2F}" srcOrd="1" destOrd="0" presId="urn:microsoft.com/office/officeart/2008/layout/HalfCircleOrganizationChart"/>
    <dgm:cxn modelId="{99D0E921-116A-4FEC-8CA4-52177BEAD52A}" type="presOf" srcId="{A2010A98-018A-4EBF-A221-5ED9628C0A92}" destId="{CD6774D3-9F4A-44FE-A3DD-7737B1A8C8C9}" srcOrd="1" destOrd="0" presId="urn:microsoft.com/office/officeart/2008/layout/HalfCircleOrganizationChart"/>
    <dgm:cxn modelId="{3DAB2324-8499-4599-8ABB-9A15824D8E2D}" type="presOf" srcId="{24C658C8-4038-4305-9B42-3B533DF7CD8D}" destId="{0DF3B28F-3B3D-4DAB-B96B-7935C3FD2AC3}" srcOrd="0" destOrd="0" presId="urn:microsoft.com/office/officeart/2008/layout/HalfCircleOrganizationChart"/>
    <dgm:cxn modelId="{7CC9BF2B-1857-4928-85A2-7FE5BCB11D29}" type="presOf" srcId="{025251B8-2A94-40D0-899B-B818755D3A12}" destId="{4C898181-5767-4E41-AC2C-FB36BCF7DE93}" srcOrd="0" destOrd="0" presId="urn:microsoft.com/office/officeart/2008/layout/HalfCircleOrganizationChart"/>
    <dgm:cxn modelId="{BF4C6F4B-C983-4221-B567-4A7B96D83DF4}" type="presOf" srcId="{D9097E5C-F9E4-4A14-BB77-F72E54F1BA5B}" destId="{F4143076-352D-459A-B80A-7F5443DDEA7B}" srcOrd="0" destOrd="0" presId="urn:microsoft.com/office/officeart/2008/layout/HalfCircleOrganizationChart"/>
    <dgm:cxn modelId="{E3A0F983-AD25-43F5-AC54-5962DB6B1467}" type="presOf" srcId="{2320AE44-85C4-48C6-807C-7BFAE3315F6D}" destId="{9BC28797-10FB-4460-8344-7953AC495225}" srcOrd="1" destOrd="0" presId="urn:microsoft.com/office/officeart/2008/layout/HalfCircleOrganizationChart"/>
    <dgm:cxn modelId="{0FA87F85-EF32-41A5-BEE9-D046EA5BF0DD}" type="presOf" srcId="{4BD01BDD-2A58-41F9-B8A1-092F20A00DD1}" destId="{5C50E842-547E-412A-A2E9-E3EAD9AC54CE}" srcOrd="1" destOrd="0" presId="urn:microsoft.com/office/officeart/2008/layout/HalfCircleOrganizationChart"/>
    <dgm:cxn modelId="{9407CA85-EA06-4977-9008-668F702554CE}" srcId="{4BD01BDD-2A58-41F9-B8A1-092F20A00DD1}" destId="{2320AE44-85C4-48C6-807C-7BFAE3315F6D}" srcOrd="0" destOrd="0" parTransId="{D9097E5C-F9E4-4A14-BB77-F72E54F1BA5B}" sibTransId="{9BDA0AED-9BF9-4898-8B09-A2CD8351FA6E}"/>
    <dgm:cxn modelId="{7809138A-9384-44C1-99EE-6C07DF0F7080}" type="presOf" srcId="{2320AE44-85C4-48C6-807C-7BFAE3315F6D}" destId="{FC308D45-37C8-44BD-8D13-81805244A273}" srcOrd="0" destOrd="0" presId="urn:microsoft.com/office/officeart/2008/layout/HalfCircleOrganizationChart"/>
    <dgm:cxn modelId="{DB93B78E-009D-499F-9B90-1CCF38A4A12C}" type="presOf" srcId="{E6CBD2DC-EF04-4FF7-B519-CC0414152B51}" destId="{CF6B97EC-293F-4C41-B409-0C696F67FCD3}" srcOrd="0" destOrd="0" presId="urn:microsoft.com/office/officeart/2008/layout/HalfCircleOrganizationChart"/>
    <dgm:cxn modelId="{4572B496-F032-44E4-B8DB-A781527FFA70}" type="presOf" srcId="{C1D221DF-6414-4B03-8959-5C090472D978}" destId="{971A44B7-EF01-488C-A36F-94108C9EB3AD}" srcOrd="0" destOrd="0" presId="urn:microsoft.com/office/officeart/2008/layout/HalfCircleOrganizationChart"/>
    <dgm:cxn modelId="{83EC18A5-F8EE-4A4E-8D9D-6E96BE5DA9A3}" type="presOf" srcId="{0340EB0E-8B1D-4DAF-B4AA-396E1B324F46}" destId="{0C9014BA-B29D-4A9D-84E9-5A8A9D4A105E}" srcOrd="0" destOrd="0" presId="urn:microsoft.com/office/officeart/2008/layout/HalfCircleOrganizationChart"/>
    <dgm:cxn modelId="{4D6AB4B7-DBD3-4842-A33E-FE69502246A6}" srcId="{4BD01BDD-2A58-41F9-B8A1-092F20A00DD1}" destId="{24C658C8-4038-4305-9B42-3B533DF7CD8D}" srcOrd="1" destOrd="0" parTransId="{0340EB0E-8B1D-4DAF-B4AA-396E1B324F46}" sibTransId="{E87F1D5A-A43F-49CD-9B5D-6E9161EE9436}"/>
    <dgm:cxn modelId="{D44C7DBF-4B71-426B-A333-39B5C237140A}" type="presOf" srcId="{A2F21256-5EF5-49A7-9E98-900DDE6F8B7F}" destId="{B196EA44-C4B7-4DE6-8F7E-FE3E55500B76}" srcOrd="0" destOrd="0" presId="urn:microsoft.com/office/officeart/2008/layout/HalfCircleOrganizationChart"/>
    <dgm:cxn modelId="{6D4B63D2-95AE-4CF8-84F3-2A0EEE06FC38}" type="presOf" srcId="{F8151261-8AC3-45C5-BBE2-7E00982B686C}" destId="{4C2AF075-B96A-44DC-BC39-5ED6F13EB3A8}" srcOrd="0" destOrd="0" presId="urn:microsoft.com/office/officeart/2008/layout/HalfCircleOrganizationChart"/>
    <dgm:cxn modelId="{350F86D9-A4AC-4DA1-9181-A4968D8FCD75}" type="presOf" srcId="{4BD01BDD-2A58-41F9-B8A1-092F20A00DD1}" destId="{9013E1D0-724F-4F93-8ECA-70934F3A4360}" srcOrd="0" destOrd="0" presId="urn:microsoft.com/office/officeart/2008/layout/HalfCircleOrganizationChart"/>
    <dgm:cxn modelId="{7C67A2D9-F448-43CA-B0EB-8654E3583F31}" type="presOf" srcId="{A2010A98-018A-4EBF-A221-5ED9628C0A92}" destId="{52FF4D0C-936D-4483-BFAB-C0FF77D2A306}" srcOrd="0" destOrd="0" presId="urn:microsoft.com/office/officeart/2008/layout/HalfCircleOrganizationChart"/>
    <dgm:cxn modelId="{FB4A7FE8-66C9-4A73-866C-2EEE681E100B}" srcId="{4BD01BDD-2A58-41F9-B8A1-092F20A00DD1}" destId="{E6CBD2DC-EF04-4FF7-B519-CC0414152B51}" srcOrd="4" destOrd="0" parTransId="{F8151261-8AC3-45C5-BBE2-7E00982B686C}" sibTransId="{692F29E7-3FB0-48CE-892A-64ED9FF4233E}"/>
    <dgm:cxn modelId="{A07F92E9-3665-4B38-9F78-EA9A15B65802}" type="presOf" srcId="{74DD7676-B7B3-420D-BFA5-21C64479130B}" destId="{256EDE65-5FDD-4BAE-BDA2-7C187B85F942}" srcOrd="0" destOrd="0" presId="urn:microsoft.com/office/officeart/2008/layout/HalfCircleOrganizationChart"/>
    <dgm:cxn modelId="{C99982F0-4877-4A6E-A659-5515D94E353F}" srcId="{4BD01BDD-2A58-41F9-B8A1-092F20A00DD1}" destId="{A2F21256-5EF5-49A7-9E98-900DDE6F8B7F}" srcOrd="2" destOrd="0" parTransId="{C1D221DF-6414-4B03-8959-5C090472D978}" sibTransId="{D4384F9C-04D8-45CF-9999-660D55FB4016}"/>
    <dgm:cxn modelId="{0E3027F9-6BC2-4B43-9B2C-8A3586E096C9}" srcId="{4BD01BDD-2A58-41F9-B8A1-092F20A00DD1}" destId="{A2010A98-018A-4EBF-A221-5ED9628C0A92}" srcOrd="3" destOrd="0" parTransId="{74DD7676-B7B3-420D-BFA5-21C64479130B}" sibTransId="{4CCEAB6D-38E7-4193-982F-A46C5E051773}"/>
    <dgm:cxn modelId="{80D4FDC8-003E-462B-BC26-C561DB6D2C6D}" type="presParOf" srcId="{4C898181-5767-4E41-AC2C-FB36BCF7DE93}" destId="{D08BA124-3283-4E06-988F-DB909E479BA0}" srcOrd="0" destOrd="0" presId="urn:microsoft.com/office/officeart/2008/layout/HalfCircleOrganizationChart"/>
    <dgm:cxn modelId="{6C56D1A0-A7C1-4659-943E-EAE4EEDFBE47}" type="presParOf" srcId="{D08BA124-3283-4E06-988F-DB909E479BA0}" destId="{9EFF8CAB-FF72-4312-80E1-4A9EB0E7393A}" srcOrd="0" destOrd="0" presId="urn:microsoft.com/office/officeart/2008/layout/HalfCircleOrganizationChart"/>
    <dgm:cxn modelId="{C2EE705C-2656-4DD4-8097-3657A2AA9864}" type="presParOf" srcId="{9EFF8CAB-FF72-4312-80E1-4A9EB0E7393A}" destId="{9013E1D0-724F-4F93-8ECA-70934F3A4360}" srcOrd="0" destOrd="0" presId="urn:microsoft.com/office/officeart/2008/layout/HalfCircleOrganizationChart"/>
    <dgm:cxn modelId="{C25405F0-98FA-42CD-A453-9D0EE8B72CA4}" type="presParOf" srcId="{9EFF8CAB-FF72-4312-80E1-4A9EB0E7393A}" destId="{E970CDED-3714-47AC-B5A8-D2E965396CD7}" srcOrd="1" destOrd="0" presId="urn:microsoft.com/office/officeart/2008/layout/HalfCircleOrganizationChart"/>
    <dgm:cxn modelId="{224A2098-0C47-4916-B3C6-BB0E012D999C}" type="presParOf" srcId="{9EFF8CAB-FF72-4312-80E1-4A9EB0E7393A}" destId="{63E15699-BC58-45CB-A1B0-724B821B0616}" srcOrd="2" destOrd="0" presId="urn:microsoft.com/office/officeart/2008/layout/HalfCircleOrganizationChart"/>
    <dgm:cxn modelId="{07F49DF1-CA7B-44A6-9350-30261A3D878F}" type="presParOf" srcId="{9EFF8CAB-FF72-4312-80E1-4A9EB0E7393A}" destId="{5C50E842-547E-412A-A2E9-E3EAD9AC54CE}" srcOrd="3" destOrd="0" presId="urn:microsoft.com/office/officeart/2008/layout/HalfCircleOrganizationChart"/>
    <dgm:cxn modelId="{22A4B610-30F6-450C-BA52-53CEF7D92216}" type="presParOf" srcId="{D08BA124-3283-4E06-988F-DB909E479BA0}" destId="{C9CEFC6B-C28E-4977-B770-3D5F06A85E7D}" srcOrd="1" destOrd="0" presId="urn:microsoft.com/office/officeart/2008/layout/HalfCircleOrganizationChart"/>
    <dgm:cxn modelId="{BBBECBBE-78D5-4D80-A200-F61DE18A0F09}" type="presParOf" srcId="{C9CEFC6B-C28E-4977-B770-3D5F06A85E7D}" destId="{F4143076-352D-459A-B80A-7F5443DDEA7B}" srcOrd="0" destOrd="0" presId="urn:microsoft.com/office/officeart/2008/layout/HalfCircleOrganizationChart"/>
    <dgm:cxn modelId="{A3CE751F-40A6-44D0-87B8-13D249E17338}" type="presParOf" srcId="{C9CEFC6B-C28E-4977-B770-3D5F06A85E7D}" destId="{74185796-B595-4958-B952-61B3C04FAD82}" srcOrd="1" destOrd="0" presId="urn:microsoft.com/office/officeart/2008/layout/HalfCircleOrganizationChart"/>
    <dgm:cxn modelId="{A8FFC8F0-148E-4029-A0B2-B56A1BC7FC78}" type="presParOf" srcId="{74185796-B595-4958-B952-61B3C04FAD82}" destId="{E351AFB6-E4F4-48A9-A440-99C94B21E659}" srcOrd="0" destOrd="0" presId="urn:microsoft.com/office/officeart/2008/layout/HalfCircleOrganizationChart"/>
    <dgm:cxn modelId="{F6A8DCEB-C5EF-453B-923A-18881DFC5FF5}" type="presParOf" srcId="{E351AFB6-E4F4-48A9-A440-99C94B21E659}" destId="{FC308D45-37C8-44BD-8D13-81805244A273}" srcOrd="0" destOrd="0" presId="urn:microsoft.com/office/officeart/2008/layout/HalfCircleOrganizationChart"/>
    <dgm:cxn modelId="{32F4FA25-3AB1-463F-B492-6D21DD177C7C}" type="presParOf" srcId="{E351AFB6-E4F4-48A9-A440-99C94B21E659}" destId="{DC07C3A3-658F-4F3B-B407-3D27FC344418}" srcOrd="1" destOrd="0" presId="urn:microsoft.com/office/officeart/2008/layout/HalfCircleOrganizationChart"/>
    <dgm:cxn modelId="{05042543-D06B-4215-967E-CCF9BA781EFC}" type="presParOf" srcId="{E351AFB6-E4F4-48A9-A440-99C94B21E659}" destId="{37F9C6DD-9D22-44B4-B4DA-3C262816221F}" srcOrd="2" destOrd="0" presId="urn:microsoft.com/office/officeart/2008/layout/HalfCircleOrganizationChart"/>
    <dgm:cxn modelId="{1CBB0614-1273-4A04-AC77-92978C3E74EB}" type="presParOf" srcId="{E351AFB6-E4F4-48A9-A440-99C94B21E659}" destId="{9BC28797-10FB-4460-8344-7953AC495225}" srcOrd="3" destOrd="0" presId="urn:microsoft.com/office/officeart/2008/layout/HalfCircleOrganizationChart"/>
    <dgm:cxn modelId="{6D7B0820-7E1B-4C96-BF33-72BAA788B22A}" type="presParOf" srcId="{74185796-B595-4958-B952-61B3C04FAD82}" destId="{EEE4B4B8-0462-483F-AFBF-F58033D17C59}" srcOrd="1" destOrd="0" presId="urn:microsoft.com/office/officeart/2008/layout/HalfCircleOrganizationChart"/>
    <dgm:cxn modelId="{F8900C78-33DD-40B5-A7F4-8CDF51DA1370}" type="presParOf" srcId="{74185796-B595-4958-B952-61B3C04FAD82}" destId="{BB091059-F6C6-4F10-9E62-E131E49D9F54}" srcOrd="2" destOrd="0" presId="urn:microsoft.com/office/officeart/2008/layout/HalfCircleOrganizationChart"/>
    <dgm:cxn modelId="{22FCB53B-CB50-4906-9F45-CCEA145ED219}" type="presParOf" srcId="{C9CEFC6B-C28E-4977-B770-3D5F06A85E7D}" destId="{0C9014BA-B29D-4A9D-84E9-5A8A9D4A105E}" srcOrd="2" destOrd="0" presId="urn:microsoft.com/office/officeart/2008/layout/HalfCircleOrganizationChart"/>
    <dgm:cxn modelId="{B536D275-DCAE-43B9-A41B-8BD829B93E52}" type="presParOf" srcId="{C9CEFC6B-C28E-4977-B770-3D5F06A85E7D}" destId="{6337131C-9BC8-48A4-AF58-646EBD4A3BE5}" srcOrd="3" destOrd="0" presId="urn:microsoft.com/office/officeart/2008/layout/HalfCircleOrganizationChart"/>
    <dgm:cxn modelId="{1EF7A9AD-70A8-4F06-B6CA-4984B48826E5}" type="presParOf" srcId="{6337131C-9BC8-48A4-AF58-646EBD4A3BE5}" destId="{DB575D77-8E34-4888-B22F-6FA4F31719EB}" srcOrd="0" destOrd="0" presId="urn:microsoft.com/office/officeart/2008/layout/HalfCircleOrganizationChart"/>
    <dgm:cxn modelId="{ECB461FD-CD26-47A3-8355-3C4AA3FB9D3A}" type="presParOf" srcId="{DB575D77-8E34-4888-B22F-6FA4F31719EB}" destId="{0DF3B28F-3B3D-4DAB-B96B-7935C3FD2AC3}" srcOrd="0" destOrd="0" presId="urn:microsoft.com/office/officeart/2008/layout/HalfCircleOrganizationChart"/>
    <dgm:cxn modelId="{AD59D1FE-658B-40D3-B1E9-AB8D0FF2AE9D}" type="presParOf" srcId="{DB575D77-8E34-4888-B22F-6FA4F31719EB}" destId="{BA74907E-7FB3-4404-829E-79F506DA40BB}" srcOrd="1" destOrd="0" presId="urn:microsoft.com/office/officeart/2008/layout/HalfCircleOrganizationChart"/>
    <dgm:cxn modelId="{9116A5E3-A9A0-4E79-BE4A-C698DF647C3C}" type="presParOf" srcId="{DB575D77-8E34-4888-B22F-6FA4F31719EB}" destId="{6A07E9A9-34A1-4575-B2D1-6352401AB672}" srcOrd="2" destOrd="0" presId="urn:microsoft.com/office/officeart/2008/layout/HalfCircleOrganizationChart"/>
    <dgm:cxn modelId="{813F3B1B-619D-426A-B3C0-3C8E7768D57D}" type="presParOf" srcId="{DB575D77-8E34-4888-B22F-6FA4F31719EB}" destId="{337A523C-B0A8-44B7-AAD4-1B4B45C07F2F}" srcOrd="3" destOrd="0" presId="urn:microsoft.com/office/officeart/2008/layout/HalfCircleOrganizationChart"/>
    <dgm:cxn modelId="{BB887C12-FB55-43A7-8A57-3FD032B00CD9}" type="presParOf" srcId="{6337131C-9BC8-48A4-AF58-646EBD4A3BE5}" destId="{C68B539A-C52F-4365-BDB3-F51B8AF6D619}" srcOrd="1" destOrd="0" presId="urn:microsoft.com/office/officeart/2008/layout/HalfCircleOrganizationChart"/>
    <dgm:cxn modelId="{BA571427-B854-4AD2-92D0-C0A49753955A}" type="presParOf" srcId="{6337131C-9BC8-48A4-AF58-646EBD4A3BE5}" destId="{BABF719F-5209-467B-BA09-B1E347D39918}" srcOrd="2" destOrd="0" presId="urn:microsoft.com/office/officeart/2008/layout/HalfCircleOrganizationChart"/>
    <dgm:cxn modelId="{6CB188BF-7E14-4D3E-A2EE-AE5D648D51CE}" type="presParOf" srcId="{C9CEFC6B-C28E-4977-B770-3D5F06A85E7D}" destId="{971A44B7-EF01-488C-A36F-94108C9EB3AD}" srcOrd="4" destOrd="0" presId="urn:microsoft.com/office/officeart/2008/layout/HalfCircleOrganizationChart"/>
    <dgm:cxn modelId="{D8F518D7-7613-413B-8A9B-55B41DD411E0}" type="presParOf" srcId="{C9CEFC6B-C28E-4977-B770-3D5F06A85E7D}" destId="{F781424A-BDF9-49DA-968C-C8CC8F44392E}" srcOrd="5" destOrd="0" presId="urn:microsoft.com/office/officeart/2008/layout/HalfCircleOrganizationChart"/>
    <dgm:cxn modelId="{E93B33E8-4C67-451A-B11A-4747DA23FFA6}" type="presParOf" srcId="{F781424A-BDF9-49DA-968C-C8CC8F44392E}" destId="{FDFD0B79-A9C0-49D0-85CA-43AB11041C50}" srcOrd="0" destOrd="0" presId="urn:microsoft.com/office/officeart/2008/layout/HalfCircleOrganizationChart"/>
    <dgm:cxn modelId="{BEA26213-8F4C-40D4-AEF3-A64903762154}" type="presParOf" srcId="{FDFD0B79-A9C0-49D0-85CA-43AB11041C50}" destId="{B196EA44-C4B7-4DE6-8F7E-FE3E55500B76}" srcOrd="0" destOrd="0" presId="urn:microsoft.com/office/officeart/2008/layout/HalfCircleOrganizationChart"/>
    <dgm:cxn modelId="{647E5DB4-61A0-442A-A308-A7E832EFCA75}" type="presParOf" srcId="{FDFD0B79-A9C0-49D0-85CA-43AB11041C50}" destId="{2F6FA497-5A87-4CBB-A5EC-A2D8D2E35884}" srcOrd="1" destOrd="0" presId="urn:microsoft.com/office/officeart/2008/layout/HalfCircleOrganizationChart"/>
    <dgm:cxn modelId="{47CB110D-FFEE-40A9-86A0-EABB3A9DB6E2}" type="presParOf" srcId="{FDFD0B79-A9C0-49D0-85CA-43AB11041C50}" destId="{114E03BF-F11B-4417-9258-5AB50A2AC87C}" srcOrd="2" destOrd="0" presId="urn:microsoft.com/office/officeart/2008/layout/HalfCircleOrganizationChart"/>
    <dgm:cxn modelId="{99D83A85-23E6-41BE-934F-A3D8F99F0B90}" type="presParOf" srcId="{FDFD0B79-A9C0-49D0-85CA-43AB11041C50}" destId="{274BE70B-14DE-4B4B-A096-BDBB55D725A6}" srcOrd="3" destOrd="0" presId="urn:microsoft.com/office/officeart/2008/layout/HalfCircleOrganizationChart"/>
    <dgm:cxn modelId="{475B6686-AB90-49B9-9809-7E075A4B8925}" type="presParOf" srcId="{F781424A-BDF9-49DA-968C-C8CC8F44392E}" destId="{298AB002-2D32-4389-9685-E229CA97504E}" srcOrd="1" destOrd="0" presId="urn:microsoft.com/office/officeart/2008/layout/HalfCircleOrganizationChart"/>
    <dgm:cxn modelId="{04F4D1A9-666F-4372-9A74-0C817BAB4265}" type="presParOf" srcId="{F781424A-BDF9-49DA-968C-C8CC8F44392E}" destId="{977C0012-B146-4950-AD07-79C906B1EEF3}" srcOrd="2" destOrd="0" presId="urn:microsoft.com/office/officeart/2008/layout/HalfCircleOrganizationChart"/>
    <dgm:cxn modelId="{E384676F-B499-4FD4-9AF3-BEA02676E3D8}" type="presParOf" srcId="{C9CEFC6B-C28E-4977-B770-3D5F06A85E7D}" destId="{256EDE65-5FDD-4BAE-BDA2-7C187B85F942}" srcOrd="6" destOrd="0" presId="urn:microsoft.com/office/officeart/2008/layout/HalfCircleOrganizationChart"/>
    <dgm:cxn modelId="{7DDF7F88-7E17-4576-B731-759398FE5595}" type="presParOf" srcId="{C9CEFC6B-C28E-4977-B770-3D5F06A85E7D}" destId="{E6A33D6F-B7DA-4804-AA4B-F15014130474}" srcOrd="7" destOrd="0" presId="urn:microsoft.com/office/officeart/2008/layout/HalfCircleOrganizationChart"/>
    <dgm:cxn modelId="{853D304B-6A20-4211-9E24-15C570107DAF}" type="presParOf" srcId="{E6A33D6F-B7DA-4804-AA4B-F15014130474}" destId="{3F618F35-F57D-44E0-B974-1B7084CEE93C}" srcOrd="0" destOrd="0" presId="urn:microsoft.com/office/officeart/2008/layout/HalfCircleOrganizationChart"/>
    <dgm:cxn modelId="{0CD18A77-2817-4605-8CF2-A73BE9EB1507}" type="presParOf" srcId="{3F618F35-F57D-44E0-B974-1B7084CEE93C}" destId="{52FF4D0C-936D-4483-BFAB-C0FF77D2A306}" srcOrd="0" destOrd="0" presId="urn:microsoft.com/office/officeart/2008/layout/HalfCircleOrganizationChart"/>
    <dgm:cxn modelId="{85EBB05E-C63B-48FD-99D3-B1F0A30F809B}" type="presParOf" srcId="{3F618F35-F57D-44E0-B974-1B7084CEE93C}" destId="{1483980A-6FF3-4AB5-97E2-107A28AAF999}" srcOrd="1" destOrd="0" presId="urn:microsoft.com/office/officeart/2008/layout/HalfCircleOrganizationChart"/>
    <dgm:cxn modelId="{B48111BE-0226-4F00-99F3-943CE78A1EFB}" type="presParOf" srcId="{3F618F35-F57D-44E0-B974-1B7084CEE93C}" destId="{C9342237-E2AC-4B52-ABCE-B90F1AFFF68B}" srcOrd="2" destOrd="0" presId="urn:microsoft.com/office/officeart/2008/layout/HalfCircleOrganizationChart"/>
    <dgm:cxn modelId="{2BBD7329-F805-4661-9013-81986F36030C}" type="presParOf" srcId="{3F618F35-F57D-44E0-B974-1B7084CEE93C}" destId="{CD6774D3-9F4A-44FE-A3DD-7737B1A8C8C9}" srcOrd="3" destOrd="0" presId="urn:microsoft.com/office/officeart/2008/layout/HalfCircleOrganizationChart"/>
    <dgm:cxn modelId="{916B2DA1-2442-45D8-A5C2-CD11157B05BA}" type="presParOf" srcId="{E6A33D6F-B7DA-4804-AA4B-F15014130474}" destId="{7AF6377D-B41E-49F7-83D5-0C51D1C05710}" srcOrd="1" destOrd="0" presId="urn:microsoft.com/office/officeart/2008/layout/HalfCircleOrganizationChart"/>
    <dgm:cxn modelId="{8DCA57B2-3FC0-4D1D-A0B7-9888A277BEF0}" type="presParOf" srcId="{E6A33D6F-B7DA-4804-AA4B-F15014130474}" destId="{0A081803-12C8-4F72-9D60-A6473FC9E0A8}" srcOrd="2" destOrd="0" presId="urn:microsoft.com/office/officeart/2008/layout/HalfCircleOrganizationChart"/>
    <dgm:cxn modelId="{624289B6-A2FE-4490-B86B-ED4801970B5B}" type="presParOf" srcId="{C9CEFC6B-C28E-4977-B770-3D5F06A85E7D}" destId="{4C2AF075-B96A-44DC-BC39-5ED6F13EB3A8}" srcOrd="8" destOrd="0" presId="urn:microsoft.com/office/officeart/2008/layout/HalfCircleOrganizationChart"/>
    <dgm:cxn modelId="{27D1F52F-8CF5-42C4-85AB-26C81752652B}" type="presParOf" srcId="{C9CEFC6B-C28E-4977-B770-3D5F06A85E7D}" destId="{460C0113-6C08-4146-96B4-FE035ECD825B}" srcOrd="9" destOrd="0" presId="urn:microsoft.com/office/officeart/2008/layout/HalfCircleOrganizationChart"/>
    <dgm:cxn modelId="{D01BA335-DA98-4B4A-BA98-D0437428B661}" type="presParOf" srcId="{460C0113-6C08-4146-96B4-FE035ECD825B}" destId="{90B5FCD6-EBC6-4C3F-ADFF-54AE3500B4C5}" srcOrd="0" destOrd="0" presId="urn:microsoft.com/office/officeart/2008/layout/HalfCircleOrganizationChart"/>
    <dgm:cxn modelId="{3CA8F99E-8CE6-440C-8758-A68EDCAFA084}" type="presParOf" srcId="{90B5FCD6-EBC6-4C3F-ADFF-54AE3500B4C5}" destId="{CF6B97EC-293F-4C41-B409-0C696F67FCD3}" srcOrd="0" destOrd="0" presId="urn:microsoft.com/office/officeart/2008/layout/HalfCircleOrganizationChart"/>
    <dgm:cxn modelId="{A95CCAA3-65FF-4441-B611-A2D774B54216}" type="presParOf" srcId="{90B5FCD6-EBC6-4C3F-ADFF-54AE3500B4C5}" destId="{2B4D2308-6185-4472-B1BB-CE21CBBA835F}" srcOrd="1" destOrd="0" presId="urn:microsoft.com/office/officeart/2008/layout/HalfCircleOrganizationChart"/>
    <dgm:cxn modelId="{B7999153-84E6-4028-AF96-0E3F8A8EB93C}" type="presParOf" srcId="{90B5FCD6-EBC6-4C3F-ADFF-54AE3500B4C5}" destId="{71803423-3E2F-40B7-890D-F0DCE765B33D}" srcOrd="2" destOrd="0" presId="urn:microsoft.com/office/officeart/2008/layout/HalfCircleOrganizationChart"/>
    <dgm:cxn modelId="{3F047BDA-51CA-48FD-8A91-659E0C74A3BF}" type="presParOf" srcId="{90B5FCD6-EBC6-4C3F-ADFF-54AE3500B4C5}" destId="{7055086A-21AF-43ED-8580-2BD7062FD33F}" srcOrd="3" destOrd="0" presId="urn:microsoft.com/office/officeart/2008/layout/HalfCircleOrganizationChart"/>
    <dgm:cxn modelId="{53B648DD-79A1-4CF7-8058-DA3CA70BDBE5}" type="presParOf" srcId="{460C0113-6C08-4146-96B4-FE035ECD825B}" destId="{6597CF5F-5D22-4303-A66E-83CF1FA8F1BA}" srcOrd="1" destOrd="0" presId="urn:microsoft.com/office/officeart/2008/layout/HalfCircleOrganizationChart"/>
    <dgm:cxn modelId="{5F8AB74F-A60E-4926-BDE7-0D6485560792}" type="presParOf" srcId="{460C0113-6C08-4146-96B4-FE035ECD825B}" destId="{D1E4F9A6-6023-434E-BFEC-A23DA27D6312}" srcOrd="2" destOrd="0" presId="urn:microsoft.com/office/officeart/2008/layout/HalfCircleOrganizationChart"/>
    <dgm:cxn modelId="{3BC4C4BE-9A1F-4DCF-8273-736856FEE513}" type="presParOf" srcId="{D08BA124-3283-4E06-988F-DB909E479BA0}" destId="{715AC531-64CB-4C6E-8B77-8ABDFAED47B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D4780C-9C61-41F9-96DA-63BAE27B9F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41D85-0C70-4AE4-A7F5-423736D25C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Factory Method Design Pattern provides an interface for creating object without specifying their concrete classes.</a:t>
          </a:r>
        </a:p>
      </dgm:t>
    </dgm:pt>
    <dgm:pt modelId="{600CD951-272E-46F9-AAA6-B8655598A6CF}" type="parTrans" cxnId="{1F8E8376-AA5B-4196-964B-505CFD7FBBB4}">
      <dgm:prSet/>
      <dgm:spPr/>
      <dgm:t>
        <a:bodyPr/>
        <a:lstStyle/>
        <a:p>
          <a:endParaRPr lang="en-US"/>
        </a:p>
      </dgm:t>
    </dgm:pt>
    <dgm:pt modelId="{5D2F54F3-767B-47FF-A1E1-6865A5623379}" type="sibTrans" cxnId="{1F8E8376-AA5B-4196-964B-505CFD7FBBB4}">
      <dgm:prSet/>
      <dgm:spPr/>
      <dgm:t>
        <a:bodyPr/>
        <a:lstStyle/>
        <a:p>
          <a:endParaRPr lang="en-US"/>
        </a:p>
      </dgm:t>
    </dgm:pt>
    <dgm:pt modelId="{761639EF-B0C6-4E76-A077-017EC1EC1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Factory Method Design Pattern we create an abstract class or interface for creating object.</a:t>
          </a:r>
        </a:p>
      </dgm:t>
    </dgm:pt>
    <dgm:pt modelId="{80C8EEFB-AB0D-4BE9-9B72-8C97300E388D}" type="parTrans" cxnId="{30B9A4CF-0431-4C7C-9D4D-5EB002B189B8}">
      <dgm:prSet/>
      <dgm:spPr/>
      <dgm:t>
        <a:bodyPr/>
        <a:lstStyle/>
        <a:p>
          <a:endParaRPr lang="en-US"/>
        </a:p>
      </dgm:t>
    </dgm:pt>
    <dgm:pt modelId="{65D19308-DA88-474D-A9E5-FD464FF07A9A}" type="sibTrans" cxnId="{30B9A4CF-0431-4C7C-9D4D-5EB002B189B8}">
      <dgm:prSet/>
      <dgm:spPr/>
      <dgm:t>
        <a:bodyPr/>
        <a:lstStyle/>
        <a:p>
          <a:endParaRPr lang="en-US"/>
        </a:p>
      </dgm:t>
    </dgm:pt>
    <dgm:pt modelId="{BBA917C2-7FEC-412C-AD17-96B7200BC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object through inheritance.</a:t>
          </a:r>
        </a:p>
      </dgm:t>
    </dgm:pt>
    <dgm:pt modelId="{31F9F30B-3C98-4C21-B7F5-206D8C206B8E}" type="parTrans" cxnId="{C5783793-3E8D-45E5-92A6-2538109C6BA7}">
      <dgm:prSet/>
      <dgm:spPr/>
      <dgm:t>
        <a:bodyPr/>
        <a:lstStyle/>
        <a:p>
          <a:endParaRPr lang="en-US"/>
        </a:p>
      </dgm:t>
    </dgm:pt>
    <dgm:pt modelId="{E916803E-2AAD-4A4D-AD68-B1EA2F492F86}" type="sibTrans" cxnId="{C5783793-3E8D-45E5-92A6-2538109C6BA7}">
      <dgm:prSet/>
      <dgm:spPr/>
      <dgm:t>
        <a:bodyPr/>
        <a:lstStyle/>
        <a:p>
          <a:endParaRPr lang="en-US"/>
        </a:p>
      </dgm:t>
    </dgm:pt>
    <dgm:pt modelId="{F21D7C55-1D7B-46DB-8005-20BA8AA47B86}" type="pres">
      <dgm:prSet presAssocID="{04D4780C-9C61-41F9-96DA-63BAE27B9F97}" presName="root" presStyleCnt="0">
        <dgm:presLayoutVars>
          <dgm:dir/>
          <dgm:resizeHandles val="exact"/>
        </dgm:presLayoutVars>
      </dgm:prSet>
      <dgm:spPr/>
    </dgm:pt>
    <dgm:pt modelId="{5D0F3C00-BA94-4189-AEDA-5A7DBA8061FF}" type="pres">
      <dgm:prSet presAssocID="{E0241D85-0C70-4AE4-A7F5-423736D25C60}" presName="compNode" presStyleCnt="0"/>
      <dgm:spPr/>
    </dgm:pt>
    <dgm:pt modelId="{0D1E4B3D-F3F0-4BBE-9E33-7BFC3208BEA8}" type="pres">
      <dgm:prSet presAssocID="{E0241D85-0C70-4AE4-A7F5-423736D25C60}" presName="bgRect" presStyleLbl="bgShp" presStyleIdx="0" presStyleCnt="3"/>
      <dgm:spPr/>
    </dgm:pt>
    <dgm:pt modelId="{E427F61D-9417-4EC1-8988-447C90A7F39B}" type="pres">
      <dgm:prSet presAssocID="{E0241D85-0C70-4AE4-A7F5-423736D25C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E496C1E5-AF58-4400-B84A-FFFB32A8FC37}" type="pres">
      <dgm:prSet presAssocID="{E0241D85-0C70-4AE4-A7F5-423736D25C60}" presName="spaceRect" presStyleCnt="0"/>
      <dgm:spPr/>
    </dgm:pt>
    <dgm:pt modelId="{9F13867A-E030-4418-A347-7DE87FE1694F}" type="pres">
      <dgm:prSet presAssocID="{E0241D85-0C70-4AE4-A7F5-423736D25C60}" presName="parTx" presStyleLbl="revTx" presStyleIdx="0" presStyleCnt="3">
        <dgm:presLayoutVars>
          <dgm:chMax val="0"/>
          <dgm:chPref val="0"/>
        </dgm:presLayoutVars>
      </dgm:prSet>
      <dgm:spPr/>
    </dgm:pt>
    <dgm:pt modelId="{92B0A1C1-366B-4E2C-B646-6A0F45AA28A8}" type="pres">
      <dgm:prSet presAssocID="{5D2F54F3-767B-47FF-A1E1-6865A5623379}" presName="sibTrans" presStyleCnt="0"/>
      <dgm:spPr/>
    </dgm:pt>
    <dgm:pt modelId="{D018F34E-ABD1-43AB-8012-0AB1FC38A6C6}" type="pres">
      <dgm:prSet presAssocID="{761639EF-B0C6-4E76-A077-017EC1EC1A7E}" presName="compNode" presStyleCnt="0"/>
      <dgm:spPr/>
    </dgm:pt>
    <dgm:pt modelId="{442C0FE2-EEC2-4185-8375-AA349404C292}" type="pres">
      <dgm:prSet presAssocID="{761639EF-B0C6-4E76-A077-017EC1EC1A7E}" presName="bgRect" presStyleLbl="bgShp" presStyleIdx="1" presStyleCnt="3"/>
      <dgm:spPr/>
    </dgm:pt>
    <dgm:pt modelId="{89E309FA-541B-47B6-B04A-116DA91116E9}" type="pres">
      <dgm:prSet presAssocID="{761639EF-B0C6-4E76-A077-017EC1EC1A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D070514-E5F7-4481-8D7C-D0F77EC7F54E}" type="pres">
      <dgm:prSet presAssocID="{761639EF-B0C6-4E76-A077-017EC1EC1A7E}" presName="spaceRect" presStyleCnt="0"/>
      <dgm:spPr/>
    </dgm:pt>
    <dgm:pt modelId="{5D16EA63-8710-4FB5-9154-9FF5689B65B9}" type="pres">
      <dgm:prSet presAssocID="{761639EF-B0C6-4E76-A077-017EC1EC1A7E}" presName="parTx" presStyleLbl="revTx" presStyleIdx="1" presStyleCnt="3">
        <dgm:presLayoutVars>
          <dgm:chMax val="0"/>
          <dgm:chPref val="0"/>
        </dgm:presLayoutVars>
      </dgm:prSet>
      <dgm:spPr/>
    </dgm:pt>
    <dgm:pt modelId="{07D3F6D1-45F5-4CC4-854B-E463DE0D5235}" type="pres">
      <dgm:prSet presAssocID="{65D19308-DA88-474D-A9E5-FD464FF07A9A}" presName="sibTrans" presStyleCnt="0"/>
      <dgm:spPr/>
    </dgm:pt>
    <dgm:pt modelId="{DCFEA65F-F430-4AFF-AC80-F71AED770242}" type="pres">
      <dgm:prSet presAssocID="{BBA917C2-7FEC-412C-AD17-96B7200BC020}" presName="compNode" presStyleCnt="0"/>
      <dgm:spPr/>
    </dgm:pt>
    <dgm:pt modelId="{F5A55EE8-0E03-4438-91AF-C3AFF9DDEF48}" type="pres">
      <dgm:prSet presAssocID="{BBA917C2-7FEC-412C-AD17-96B7200BC020}" presName="bgRect" presStyleLbl="bgShp" presStyleIdx="2" presStyleCnt="3"/>
      <dgm:spPr/>
    </dgm:pt>
    <dgm:pt modelId="{B705F8D3-D44B-41FE-A3DE-CFB285E62590}" type="pres">
      <dgm:prSet presAssocID="{BBA917C2-7FEC-412C-AD17-96B7200BC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73C69132-6AD2-4DE1-BD81-139CF1CDE267}" type="pres">
      <dgm:prSet presAssocID="{BBA917C2-7FEC-412C-AD17-96B7200BC020}" presName="spaceRect" presStyleCnt="0"/>
      <dgm:spPr/>
    </dgm:pt>
    <dgm:pt modelId="{3BDA82D6-C22C-4FC8-850D-3B0CE77BECC2}" type="pres">
      <dgm:prSet presAssocID="{BBA917C2-7FEC-412C-AD17-96B7200BC0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8E8376-AA5B-4196-964B-505CFD7FBBB4}" srcId="{04D4780C-9C61-41F9-96DA-63BAE27B9F97}" destId="{E0241D85-0C70-4AE4-A7F5-423736D25C60}" srcOrd="0" destOrd="0" parTransId="{600CD951-272E-46F9-AAA6-B8655598A6CF}" sibTransId="{5D2F54F3-767B-47FF-A1E1-6865A5623379}"/>
    <dgm:cxn modelId="{C5783793-3E8D-45E5-92A6-2538109C6BA7}" srcId="{04D4780C-9C61-41F9-96DA-63BAE27B9F97}" destId="{BBA917C2-7FEC-412C-AD17-96B7200BC020}" srcOrd="2" destOrd="0" parTransId="{31F9F30B-3C98-4C21-B7F5-206D8C206B8E}" sibTransId="{E916803E-2AAD-4A4D-AD68-B1EA2F492F86}"/>
    <dgm:cxn modelId="{18AF42B1-EEFF-44E3-A981-301810F307E7}" type="presOf" srcId="{04D4780C-9C61-41F9-96DA-63BAE27B9F97}" destId="{F21D7C55-1D7B-46DB-8005-20BA8AA47B86}" srcOrd="0" destOrd="0" presId="urn:microsoft.com/office/officeart/2018/2/layout/IconVerticalSolidList"/>
    <dgm:cxn modelId="{68A13DBC-480C-4186-89BC-3F39258B0BBA}" type="presOf" srcId="{BBA917C2-7FEC-412C-AD17-96B7200BC020}" destId="{3BDA82D6-C22C-4FC8-850D-3B0CE77BECC2}" srcOrd="0" destOrd="0" presId="urn:microsoft.com/office/officeart/2018/2/layout/IconVerticalSolidList"/>
    <dgm:cxn modelId="{16915FC2-EEB2-4ADF-B5E3-808FD4BFC40C}" type="presOf" srcId="{761639EF-B0C6-4E76-A077-017EC1EC1A7E}" destId="{5D16EA63-8710-4FB5-9154-9FF5689B65B9}" srcOrd="0" destOrd="0" presId="urn:microsoft.com/office/officeart/2018/2/layout/IconVerticalSolidList"/>
    <dgm:cxn modelId="{30B9A4CF-0431-4C7C-9D4D-5EB002B189B8}" srcId="{04D4780C-9C61-41F9-96DA-63BAE27B9F97}" destId="{761639EF-B0C6-4E76-A077-017EC1EC1A7E}" srcOrd="1" destOrd="0" parTransId="{80C8EEFB-AB0D-4BE9-9B72-8C97300E388D}" sibTransId="{65D19308-DA88-474D-A9E5-FD464FF07A9A}"/>
    <dgm:cxn modelId="{9D1C38FA-F34B-427D-8F42-FE01B4FC80C4}" type="presOf" srcId="{E0241D85-0C70-4AE4-A7F5-423736D25C60}" destId="{9F13867A-E030-4418-A347-7DE87FE1694F}" srcOrd="0" destOrd="0" presId="urn:microsoft.com/office/officeart/2018/2/layout/IconVerticalSolidList"/>
    <dgm:cxn modelId="{C34AD2DB-C676-442D-AF76-89A8EB79241C}" type="presParOf" srcId="{F21D7C55-1D7B-46DB-8005-20BA8AA47B86}" destId="{5D0F3C00-BA94-4189-AEDA-5A7DBA8061FF}" srcOrd="0" destOrd="0" presId="urn:microsoft.com/office/officeart/2018/2/layout/IconVerticalSolidList"/>
    <dgm:cxn modelId="{849D3934-37CA-4B72-9970-825589000883}" type="presParOf" srcId="{5D0F3C00-BA94-4189-AEDA-5A7DBA8061FF}" destId="{0D1E4B3D-F3F0-4BBE-9E33-7BFC3208BEA8}" srcOrd="0" destOrd="0" presId="urn:microsoft.com/office/officeart/2018/2/layout/IconVerticalSolidList"/>
    <dgm:cxn modelId="{CE184DDD-838E-4724-9AA8-64D2A0B5A613}" type="presParOf" srcId="{5D0F3C00-BA94-4189-AEDA-5A7DBA8061FF}" destId="{E427F61D-9417-4EC1-8988-447C90A7F39B}" srcOrd="1" destOrd="0" presId="urn:microsoft.com/office/officeart/2018/2/layout/IconVerticalSolidList"/>
    <dgm:cxn modelId="{21C2C6A6-D849-4332-9DEF-5FBB898DC87F}" type="presParOf" srcId="{5D0F3C00-BA94-4189-AEDA-5A7DBA8061FF}" destId="{E496C1E5-AF58-4400-B84A-FFFB32A8FC37}" srcOrd="2" destOrd="0" presId="urn:microsoft.com/office/officeart/2018/2/layout/IconVerticalSolidList"/>
    <dgm:cxn modelId="{B6A9E122-EABF-4E42-97F2-3BE9A132A5C7}" type="presParOf" srcId="{5D0F3C00-BA94-4189-AEDA-5A7DBA8061FF}" destId="{9F13867A-E030-4418-A347-7DE87FE1694F}" srcOrd="3" destOrd="0" presId="urn:microsoft.com/office/officeart/2018/2/layout/IconVerticalSolidList"/>
    <dgm:cxn modelId="{209F03F6-941D-4555-8F4A-4E0C47AA1E23}" type="presParOf" srcId="{F21D7C55-1D7B-46DB-8005-20BA8AA47B86}" destId="{92B0A1C1-366B-4E2C-B646-6A0F45AA28A8}" srcOrd="1" destOrd="0" presId="urn:microsoft.com/office/officeart/2018/2/layout/IconVerticalSolidList"/>
    <dgm:cxn modelId="{44FC17D7-8CC4-4E86-A296-F2F658C23A97}" type="presParOf" srcId="{F21D7C55-1D7B-46DB-8005-20BA8AA47B86}" destId="{D018F34E-ABD1-43AB-8012-0AB1FC38A6C6}" srcOrd="2" destOrd="0" presId="urn:microsoft.com/office/officeart/2018/2/layout/IconVerticalSolidList"/>
    <dgm:cxn modelId="{92D69CD9-9778-436B-A0E0-7570E00B3867}" type="presParOf" srcId="{D018F34E-ABD1-43AB-8012-0AB1FC38A6C6}" destId="{442C0FE2-EEC2-4185-8375-AA349404C292}" srcOrd="0" destOrd="0" presId="urn:microsoft.com/office/officeart/2018/2/layout/IconVerticalSolidList"/>
    <dgm:cxn modelId="{273C8A79-542B-4FC7-8281-14F31FB2BE24}" type="presParOf" srcId="{D018F34E-ABD1-43AB-8012-0AB1FC38A6C6}" destId="{89E309FA-541B-47B6-B04A-116DA91116E9}" srcOrd="1" destOrd="0" presId="urn:microsoft.com/office/officeart/2018/2/layout/IconVerticalSolidList"/>
    <dgm:cxn modelId="{90EFE3DE-6B75-4424-9537-13674FDCFB6D}" type="presParOf" srcId="{D018F34E-ABD1-43AB-8012-0AB1FC38A6C6}" destId="{ED070514-E5F7-4481-8D7C-D0F77EC7F54E}" srcOrd="2" destOrd="0" presId="urn:microsoft.com/office/officeart/2018/2/layout/IconVerticalSolidList"/>
    <dgm:cxn modelId="{B030B27D-73DF-40A4-B8E1-384C1384A96D}" type="presParOf" srcId="{D018F34E-ABD1-43AB-8012-0AB1FC38A6C6}" destId="{5D16EA63-8710-4FB5-9154-9FF5689B65B9}" srcOrd="3" destOrd="0" presId="urn:microsoft.com/office/officeart/2018/2/layout/IconVerticalSolidList"/>
    <dgm:cxn modelId="{E9E0C571-0247-4086-8103-5DDACB8C6C12}" type="presParOf" srcId="{F21D7C55-1D7B-46DB-8005-20BA8AA47B86}" destId="{07D3F6D1-45F5-4CC4-854B-E463DE0D5235}" srcOrd="3" destOrd="0" presId="urn:microsoft.com/office/officeart/2018/2/layout/IconVerticalSolidList"/>
    <dgm:cxn modelId="{DC57382A-7503-4B87-B49E-774DBD384CCA}" type="presParOf" srcId="{F21D7C55-1D7B-46DB-8005-20BA8AA47B86}" destId="{DCFEA65F-F430-4AFF-AC80-F71AED770242}" srcOrd="4" destOrd="0" presId="urn:microsoft.com/office/officeart/2018/2/layout/IconVerticalSolidList"/>
    <dgm:cxn modelId="{A841DF8B-CAED-4E2D-9A13-5D5291E49813}" type="presParOf" srcId="{DCFEA65F-F430-4AFF-AC80-F71AED770242}" destId="{F5A55EE8-0E03-4438-91AF-C3AFF9DDEF48}" srcOrd="0" destOrd="0" presId="urn:microsoft.com/office/officeart/2018/2/layout/IconVerticalSolidList"/>
    <dgm:cxn modelId="{C93D1DB4-FEBA-41A2-9238-D69AF62D8BC3}" type="presParOf" srcId="{DCFEA65F-F430-4AFF-AC80-F71AED770242}" destId="{B705F8D3-D44B-41FE-A3DE-CFB285E62590}" srcOrd="1" destOrd="0" presId="urn:microsoft.com/office/officeart/2018/2/layout/IconVerticalSolidList"/>
    <dgm:cxn modelId="{B85747EA-AC29-45AC-B298-A1AE3EDD6429}" type="presParOf" srcId="{DCFEA65F-F430-4AFF-AC80-F71AED770242}" destId="{73C69132-6AD2-4DE1-BD81-139CF1CDE267}" srcOrd="2" destOrd="0" presId="urn:microsoft.com/office/officeart/2018/2/layout/IconVerticalSolidList"/>
    <dgm:cxn modelId="{E3C451DB-1284-4C06-A42A-FE8079188A10}" type="presParOf" srcId="{DCFEA65F-F430-4AFF-AC80-F71AED770242}" destId="{3BDA82D6-C22C-4FC8-850D-3B0CE77BE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95DE6F-DA2F-4BE1-93A1-31D527DC73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EB260A-AB13-4D56-A6E2-38D5BC5D702E}">
      <dgm:prSet/>
      <dgm:spPr/>
      <dgm:t>
        <a:bodyPr/>
        <a:lstStyle/>
        <a:p>
          <a:r>
            <a:rPr lang="en-US"/>
            <a:t>Abstract factory design pattern is used to create a set of related objects or dependent objects.</a:t>
          </a:r>
        </a:p>
      </dgm:t>
    </dgm:pt>
    <dgm:pt modelId="{581C6E54-BE8C-40E5-AA51-2679DEE450C4}" type="parTrans" cxnId="{674C6FCD-B8BF-4DDF-AB05-E497083D5C4E}">
      <dgm:prSet/>
      <dgm:spPr/>
      <dgm:t>
        <a:bodyPr/>
        <a:lstStyle/>
        <a:p>
          <a:endParaRPr lang="en-US"/>
        </a:p>
      </dgm:t>
    </dgm:pt>
    <dgm:pt modelId="{3986FE2E-FEB0-4DD9-A862-5811017985EB}" type="sibTrans" cxnId="{674C6FCD-B8BF-4DDF-AB05-E497083D5C4E}">
      <dgm:prSet/>
      <dgm:spPr/>
      <dgm:t>
        <a:bodyPr/>
        <a:lstStyle/>
        <a:p>
          <a:endParaRPr lang="en-US"/>
        </a:p>
      </dgm:t>
    </dgm:pt>
    <dgm:pt modelId="{AC90547A-41F5-4249-8A02-7ED694B33E98}">
      <dgm:prSet/>
      <dgm:spPr/>
      <dgm:t>
        <a:bodyPr/>
        <a:lstStyle/>
        <a:p>
          <a:r>
            <a:rPr lang="en-US"/>
            <a:t>Abstract factory design pattern use factory method design pattern for creating objects.</a:t>
          </a:r>
        </a:p>
      </dgm:t>
    </dgm:pt>
    <dgm:pt modelId="{948B6724-77C6-4511-8246-60B8BF444B09}" type="parTrans" cxnId="{4B427CF6-AFC8-420B-B813-93E8F9883070}">
      <dgm:prSet/>
      <dgm:spPr/>
      <dgm:t>
        <a:bodyPr/>
        <a:lstStyle/>
        <a:p>
          <a:endParaRPr lang="en-US"/>
        </a:p>
      </dgm:t>
    </dgm:pt>
    <dgm:pt modelId="{5BA55C63-90A4-489C-BEC8-923F30264321}" type="sibTrans" cxnId="{4B427CF6-AFC8-420B-B813-93E8F9883070}">
      <dgm:prSet/>
      <dgm:spPr/>
      <dgm:t>
        <a:bodyPr/>
        <a:lstStyle/>
        <a:p>
          <a:endParaRPr lang="en-US"/>
        </a:p>
      </dgm:t>
    </dgm:pt>
    <dgm:pt modelId="{FA9BA2C3-ECEE-4F5C-A719-FA3428DB4BCE}">
      <dgm:prSet/>
      <dgm:spPr/>
      <dgm:t>
        <a:bodyPr/>
        <a:lstStyle/>
        <a:p>
          <a:r>
            <a:rPr lang="en-US"/>
            <a:t>Abstract factory design pattern act as a super factory which creates other factories.</a:t>
          </a:r>
        </a:p>
      </dgm:t>
    </dgm:pt>
    <dgm:pt modelId="{7885802D-7664-4EA5-AD12-7FF41600A578}" type="parTrans" cxnId="{26B1B8EF-67EA-42EF-BC48-A16720B39B42}">
      <dgm:prSet/>
      <dgm:spPr/>
      <dgm:t>
        <a:bodyPr/>
        <a:lstStyle/>
        <a:p>
          <a:endParaRPr lang="en-US"/>
        </a:p>
      </dgm:t>
    </dgm:pt>
    <dgm:pt modelId="{C82E565B-D9ED-4888-94B1-30EC431DBF85}" type="sibTrans" cxnId="{26B1B8EF-67EA-42EF-BC48-A16720B39B42}">
      <dgm:prSet/>
      <dgm:spPr/>
      <dgm:t>
        <a:bodyPr/>
        <a:lstStyle/>
        <a:p>
          <a:endParaRPr lang="en-US"/>
        </a:p>
      </dgm:t>
    </dgm:pt>
    <dgm:pt modelId="{14516248-B79C-477A-B0A6-0A16E921C775}">
      <dgm:prSet/>
      <dgm:spPr/>
      <dgm:t>
        <a:bodyPr/>
        <a:lstStyle/>
        <a:p>
          <a:r>
            <a:rPr lang="en-US"/>
            <a:t>Creates object through composition.</a:t>
          </a:r>
        </a:p>
      </dgm:t>
    </dgm:pt>
    <dgm:pt modelId="{D4A28E52-7A44-4E38-B18B-0348CF314ACD}" type="parTrans" cxnId="{0E6AE088-FF7F-4C34-A8CE-01EFB72CA4E9}">
      <dgm:prSet/>
      <dgm:spPr/>
      <dgm:t>
        <a:bodyPr/>
        <a:lstStyle/>
        <a:p>
          <a:endParaRPr lang="en-US"/>
        </a:p>
      </dgm:t>
    </dgm:pt>
    <dgm:pt modelId="{BCD0375B-1DA0-4805-AF4B-2209E1E839BE}" type="sibTrans" cxnId="{0E6AE088-FF7F-4C34-A8CE-01EFB72CA4E9}">
      <dgm:prSet/>
      <dgm:spPr/>
      <dgm:t>
        <a:bodyPr/>
        <a:lstStyle/>
        <a:p>
          <a:endParaRPr lang="en-US"/>
        </a:p>
      </dgm:t>
    </dgm:pt>
    <dgm:pt modelId="{27EBBB6A-082A-4592-A963-99815749CEBC}">
      <dgm:prSet/>
      <dgm:spPr/>
      <dgm:t>
        <a:bodyPr/>
        <a:lstStyle/>
        <a:p>
          <a:r>
            <a:rPr lang="en-US" b="1"/>
            <a:t>When to use it: </a:t>
          </a:r>
          <a:endParaRPr lang="en-US"/>
        </a:p>
      </dgm:t>
    </dgm:pt>
    <dgm:pt modelId="{4FDD5167-4EAF-407E-AE3D-BA54A57B16A9}" type="parTrans" cxnId="{0592C120-9F3A-40DD-878C-6015D207CB79}">
      <dgm:prSet/>
      <dgm:spPr/>
      <dgm:t>
        <a:bodyPr/>
        <a:lstStyle/>
        <a:p>
          <a:endParaRPr lang="en-US"/>
        </a:p>
      </dgm:t>
    </dgm:pt>
    <dgm:pt modelId="{0C988D10-EAD1-4D41-8E61-896B9A256015}" type="sibTrans" cxnId="{0592C120-9F3A-40DD-878C-6015D207CB79}">
      <dgm:prSet/>
      <dgm:spPr/>
      <dgm:t>
        <a:bodyPr/>
        <a:lstStyle/>
        <a:p>
          <a:endParaRPr lang="en-US"/>
        </a:p>
      </dgm:t>
    </dgm:pt>
    <dgm:pt modelId="{D137CF31-C10A-44B3-A98A-F42D692632C5}">
      <dgm:prSet/>
      <dgm:spPr/>
      <dgm:t>
        <a:bodyPr/>
        <a:lstStyle/>
        <a:p>
          <a:r>
            <a:rPr lang="en-US"/>
            <a:t>We use it when we have a requirement to create a set of related objects or dependent objects which must be used together as families of objects. Concrete classes should be decoupled from clients.</a:t>
          </a:r>
        </a:p>
      </dgm:t>
    </dgm:pt>
    <dgm:pt modelId="{87050E56-A546-49F3-BC80-D202A050B33F}" type="parTrans" cxnId="{02394B95-2BC6-4B56-8AD6-6A042D81C23B}">
      <dgm:prSet/>
      <dgm:spPr/>
      <dgm:t>
        <a:bodyPr/>
        <a:lstStyle/>
        <a:p>
          <a:endParaRPr lang="en-US"/>
        </a:p>
      </dgm:t>
    </dgm:pt>
    <dgm:pt modelId="{26D70A73-9D0B-4F73-B45F-47DF063A3BD9}" type="sibTrans" cxnId="{02394B95-2BC6-4B56-8AD6-6A042D81C23B}">
      <dgm:prSet/>
      <dgm:spPr/>
      <dgm:t>
        <a:bodyPr/>
        <a:lstStyle/>
        <a:p>
          <a:endParaRPr lang="en-US"/>
        </a:p>
      </dgm:t>
    </dgm:pt>
    <dgm:pt modelId="{A38F658F-21CE-44DC-93C4-15BA16C7BD8D}" type="pres">
      <dgm:prSet presAssocID="{9495DE6F-DA2F-4BE1-93A1-31D527DC73F1}" presName="vert0" presStyleCnt="0">
        <dgm:presLayoutVars>
          <dgm:dir/>
          <dgm:animOne val="branch"/>
          <dgm:animLvl val="lvl"/>
        </dgm:presLayoutVars>
      </dgm:prSet>
      <dgm:spPr/>
    </dgm:pt>
    <dgm:pt modelId="{DCE74238-ECD1-49D9-8C2D-99E0D8C2B55A}" type="pres">
      <dgm:prSet presAssocID="{36EB260A-AB13-4D56-A6E2-38D5BC5D702E}" presName="thickLine" presStyleLbl="alignNode1" presStyleIdx="0" presStyleCnt="6"/>
      <dgm:spPr/>
    </dgm:pt>
    <dgm:pt modelId="{B0F8860E-1459-45C6-A5BA-AD1C2BDE91BD}" type="pres">
      <dgm:prSet presAssocID="{36EB260A-AB13-4D56-A6E2-38D5BC5D702E}" presName="horz1" presStyleCnt="0"/>
      <dgm:spPr/>
    </dgm:pt>
    <dgm:pt modelId="{EDE2F7EA-D438-45F9-9778-C92C785EB03C}" type="pres">
      <dgm:prSet presAssocID="{36EB260A-AB13-4D56-A6E2-38D5BC5D702E}" presName="tx1" presStyleLbl="revTx" presStyleIdx="0" presStyleCnt="6"/>
      <dgm:spPr/>
    </dgm:pt>
    <dgm:pt modelId="{DD8A3B33-EFD3-4CB2-8AF0-F80D28D83A43}" type="pres">
      <dgm:prSet presAssocID="{36EB260A-AB13-4D56-A6E2-38D5BC5D702E}" presName="vert1" presStyleCnt="0"/>
      <dgm:spPr/>
    </dgm:pt>
    <dgm:pt modelId="{384E9AAE-5C65-42A3-A8FB-08BCFA94413D}" type="pres">
      <dgm:prSet presAssocID="{AC90547A-41F5-4249-8A02-7ED694B33E98}" presName="thickLine" presStyleLbl="alignNode1" presStyleIdx="1" presStyleCnt="6"/>
      <dgm:spPr/>
    </dgm:pt>
    <dgm:pt modelId="{0F14D587-B4AD-41F8-9D34-A4D153CEB66A}" type="pres">
      <dgm:prSet presAssocID="{AC90547A-41F5-4249-8A02-7ED694B33E98}" presName="horz1" presStyleCnt="0"/>
      <dgm:spPr/>
    </dgm:pt>
    <dgm:pt modelId="{1F2760A7-079B-4910-AC80-136CCE7F366A}" type="pres">
      <dgm:prSet presAssocID="{AC90547A-41F5-4249-8A02-7ED694B33E98}" presName="tx1" presStyleLbl="revTx" presStyleIdx="1" presStyleCnt="6"/>
      <dgm:spPr/>
    </dgm:pt>
    <dgm:pt modelId="{4F8D4627-7EB4-4391-8B96-CEABC6DADB37}" type="pres">
      <dgm:prSet presAssocID="{AC90547A-41F5-4249-8A02-7ED694B33E98}" presName="vert1" presStyleCnt="0"/>
      <dgm:spPr/>
    </dgm:pt>
    <dgm:pt modelId="{8A63F601-609B-44FF-8899-D210C840EE99}" type="pres">
      <dgm:prSet presAssocID="{FA9BA2C3-ECEE-4F5C-A719-FA3428DB4BCE}" presName="thickLine" presStyleLbl="alignNode1" presStyleIdx="2" presStyleCnt="6"/>
      <dgm:spPr/>
    </dgm:pt>
    <dgm:pt modelId="{E14B6EA9-9556-47FD-A1D9-F04E7594A355}" type="pres">
      <dgm:prSet presAssocID="{FA9BA2C3-ECEE-4F5C-A719-FA3428DB4BCE}" presName="horz1" presStyleCnt="0"/>
      <dgm:spPr/>
    </dgm:pt>
    <dgm:pt modelId="{349D427A-CF51-42F8-9520-4D05292F4F55}" type="pres">
      <dgm:prSet presAssocID="{FA9BA2C3-ECEE-4F5C-A719-FA3428DB4BCE}" presName="tx1" presStyleLbl="revTx" presStyleIdx="2" presStyleCnt="6"/>
      <dgm:spPr/>
    </dgm:pt>
    <dgm:pt modelId="{F14511B2-F05D-4580-AD49-58956BA285DE}" type="pres">
      <dgm:prSet presAssocID="{FA9BA2C3-ECEE-4F5C-A719-FA3428DB4BCE}" presName="vert1" presStyleCnt="0"/>
      <dgm:spPr/>
    </dgm:pt>
    <dgm:pt modelId="{E1B5BC61-9F27-4F76-A076-7425C9FB2956}" type="pres">
      <dgm:prSet presAssocID="{14516248-B79C-477A-B0A6-0A16E921C775}" presName="thickLine" presStyleLbl="alignNode1" presStyleIdx="3" presStyleCnt="6"/>
      <dgm:spPr/>
    </dgm:pt>
    <dgm:pt modelId="{C1A0FF83-30D6-4C5D-84B6-5D1CE7B90C9A}" type="pres">
      <dgm:prSet presAssocID="{14516248-B79C-477A-B0A6-0A16E921C775}" presName="horz1" presStyleCnt="0"/>
      <dgm:spPr/>
    </dgm:pt>
    <dgm:pt modelId="{FC686BDD-B794-4718-AF48-B6D40FBB2CFE}" type="pres">
      <dgm:prSet presAssocID="{14516248-B79C-477A-B0A6-0A16E921C775}" presName="tx1" presStyleLbl="revTx" presStyleIdx="3" presStyleCnt="6"/>
      <dgm:spPr/>
    </dgm:pt>
    <dgm:pt modelId="{FE049946-3BEE-4F79-A756-DEABEC9B7BF8}" type="pres">
      <dgm:prSet presAssocID="{14516248-B79C-477A-B0A6-0A16E921C775}" presName="vert1" presStyleCnt="0"/>
      <dgm:spPr/>
    </dgm:pt>
    <dgm:pt modelId="{3234931E-DA1C-448D-8089-BEE0960441DE}" type="pres">
      <dgm:prSet presAssocID="{27EBBB6A-082A-4592-A963-99815749CEBC}" presName="thickLine" presStyleLbl="alignNode1" presStyleIdx="4" presStyleCnt="6"/>
      <dgm:spPr/>
    </dgm:pt>
    <dgm:pt modelId="{51EE03B2-23BD-46BA-9EDF-D8E5AAC081BA}" type="pres">
      <dgm:prSet presAssocID="{27EBBB6A-082A-4592-A963-99815749CEBC}" presName="horz1" presStyleCnt="0"/>
      <dgm:spPr/>
    </dgm:pt>
    <dgm:pt modelId="{1E99AE28-A711-45D2-82EE-827B5B84D0DC}" type="pres">
      <dgm:prSet presAssocID="{27EBBB6A-082A-4592-A963-99815749CEBC}" presName="tx1" presStyleLbl="revTx" presStyleIdx="4" presStyleCnt="6"/>
      <dgm:spPr/>
    </dgm:pt>
    <dgm:pt modelId="{FF99FB9F-E0F0-4E08-9D56-B40883C2854E}" type="pres">
      <dgm:prSet presAssocID="{27EBBB6A-082A-4592-A963-99815749CEBC}" presName="vert1" presStyleCnt="0"/>
      <dgm:spPr/>
    </dgm:pt>
    <dgm:pt modelId="{2E142AD9-E85C-4F59-8D84-7172FC428DCF}" type="pres">
      <dgm:prSet presAssocID="{D137CF31-C10A-44B3-A98A-F42D692632C5}" presName="thickLine" presStyleLbl="alignNode1" presStyleIdx="5" presStyleCnt="6"/>
      <dgm:spPr/>
    </dgm:pt>
    <dgm:pt modelId="{A52CFA2F-DF50-4748-8427-6630C3036B28}" type="pres">
      <dgm:prSet presAssocID="{D137CF31-C10A-44B3-A98A-F42D692632C5}" presName="horz1" presStyleCnt="0"/>
      <dgm:spPr/>
    </dgm:pt>
    <dgm:pt modelId="{6EDE3293-8915-41F9-9B73-B2E568731D85}" type="pres">
      <dgm:prSet presAssocID="{D137CF31-C10A-44B3-A98A-F42D692632C5}" presName="tx1" presStyleLbl="revTx" presStyleIdx="5" presStyleCnt="6"/>
      <dgm:spPr/>
    </dgm:pt>
    <dgm:pt modelId="{F9ADD7AC-B8E6-447B-8995-720DCFF30EDE}" type="pres">
      <dgm:prSet presAssocID="{D137CF31-C10A-44B3-A98A-F42D692632C5}" presName="vert1" presStyleCnt="0"/>
      <dgm:spPr/>
    </dgm:pt>
  </dgm:ptLst>
  <dgm:cxnLst>
    <dgm:cxn modelId="{0592C120-9F3A-40DD-878C-6015D207CB79}" srcId="{9495DE6F-DA2F-4BE1-93A1-31D527DC73F1}" destId="{27EBBB6A-082A-4592-A963-99815749CEBC}" srcOrd="4" destOrd="0" parTransId="{4FDD5167-4EAF-407E-AE3D-BA54A57B16A9}" sibTransId="{0C988D10-EAD1-4D41-8E61-896B9A256015}"/>
    <dgm:cxn modelId="{458D4F24-6C02-4362-916F-2F4940253BFE}" type="presOf" srcId="{14516248-B79C-477A-B0A6-0A16E921C775}" destId="{FC686BDD-B794-4718-AF48-B6D40FBB2CFE}" srcOrd="0" destOrd="0" presId="urn:microsoft.com/office/officeart/2008/layout/LinedList"/>
    <dgm:cxn modelId="{F1FEE460-56FC-4F19-99E6-97404E905AAE}" type="presOf" srcId="{36EB260A-AB13-4D56-A6E2-38D5BC5D702E}" destId="{EDE2F7EA-D438-45F9-9778-C92C785EB03C}" srcOrd="0" destOrd="0" presId="urn:microsoft.com/office/officeart/2008/layout/LinedList"/>
    <dgm:cxn modelId="{AA4DC865-C455-473E-B203-F5423B89BDA2}" type="presOf" srcId="{D137CF31-C10A-44B3-A98A-F42D692632C5}" destId="{6EDE3293-8915-41F9-9B73-B2E568731D85}" srcOrd="0" destOrd="0" presId="urn:microsoft.com/office/officeart/2008/layout/LinedList"/>
    <dgm:cxn modelId="{074D2374-98AE-4EC3-B908-EC76C056631C}" type="presOf" srcId="{FA9BA2C3-ECEE-4F5C-A719-FA3428DB4BCE}" destId="{349D427A-CF51-42F8-9520-4D05292F4F55}" srcOrd="0" destOrd="0" presId="urn:microsoft.com/office/officeart/2008/layout/LinedList"/>
    <dgm:cxn modelId="{3FA5EA82-A6C0-4872-B81D-319BA94A478B}" type="presOf" srcId="{9495DE6F-DA2F-4BE1-93A1-31D527DC73F1}" destId="{A38F658F-21CE-44DC-93C4-15BA16C7BD8D}" srcOrd="0" destOrd="0" presId="urn:microsoft.com/office/officeart/2008/layout/LinedList"/>
    <dgm:cxn modelId="{0E6AE088-FF7F-4C34-A8CE-01EFB72CA4E9}" srcId="{9495DE6F-DA2F-4BE1-93A1-31D527DC73F1}" destId="{14516248-B79C-477A-B0A6-0A16E921C775}" srcOrd="3" destOrd="0" parTransId="{D4A28E52-7A44-4E38-B18B-0348CF314ACD}" sibTransId="{BCD0375B-1DA0-4805-AF4B-2209E1E839BE}"/>
    <dgm:cxn modelId="{02394B95-2BC6-4B56-8AD6-6A042D81C23B}" srcId="{9495DE6F-DA2F-4BE1-93A1-31D527DC73F1}" destId="{D137CF31-C10A-44B3-A98A-F42D692632C5}" srcOrd="5" destOrd="0" parTransId="{87050E56-A546-49F3-BC80-D202A050B33F}" sibTransId="{26D70A73-9D0B-4F73-B45F-47DF063A3BD9}"/>
    <dgm:cxn modelId="{E28597A4-9885-4366-92F4-ABCB8F7C8D1C}" type="presOf" srcId="{27EBBB6A-082A-4592-A963-99815749CEBC}" destId="{1E99AE28-A711-45D2-82EE-827B5B84D0DC}" srcOrd="0" destOrd="0" presId="urn:microsoft.com/office/officeart/2008/layout/LinedList"/>
    <dgm:cxn modelId="{674C6FCD-B8BF-4DDF-AB05-E497083D5C4E}" srcId="{9495DE6F-DA2F-4BE1-93A1-31D527DC73F1}" destId="{36EB260A-AB13-4D56-A6E2-38D5BC5D702E}" srcOrd="0" destOrd="0" parTransId="{581C6E54-BE8C-40E5-AA51-2679DEE450C4}" sibTransId="{3986FE2E-FEB0-4DD9-A862-5811017985EB}"/>
    <dgm:cxn modelId="{50B892EF-CFA6-460F-AE89-467792B07A7C}" type="presOf" srcId="{AC90547A-41F5-4249-8A02-7ED694B33E98}" destId="{1F2760A7-079B-4910-AC80-136CCE7F366A}" srcOrd="0" destOrd="0" presId="urn:microsoft.com/office/officeart/2008/layout/LinedList"/>
    <dgm:cxn modelId="{26B1B8EF-67EA-42EF-BC48-A16720B39B42}" srcId="{9495DE6F-DA2F-4BE1-93A1-31D527DC73F1}" destId="{FA9BA2C3-ECEE-4F5C-A719-FA3428DB4BCE}" srcOrd="2" destOrd="0" parTransId="{7885802D-7664-4EA5-AD12-7FF41600A578}" sibTransId="{C82E565B-D9ED-4888-94B1-30EC431DBF85}"/>
    <dgm:cxn modelId="{4B427CF6-AFC8-420B-B813-93E8F9883070}" srcId="{9495DE6F-DA2F-4BE1-93A1-31D527DC73F1}" destId="{AC90547A-41F5-4249-8A02-7ED694B33E98}" srcOrd="1" destOrd="0" parTransId="{948B6724-77C6-4511-8246-60B8BF444B09}" sibTransId="{5BA55C63-90A4-489C-BEC8-923F30264321}"/>
    <dgm:cxn modelId="{27E34289-94BE-415F-B362-879FFF9C8116}" type="presParOf" srcId="{A38F658F-21CE-44DC-93C4-15BA16C7BD8D}" destId="{DCE74238-ECD1-49D9-8C2D-99E0D8C2B55A}" srcOrd="0" destOrd="0" presId="urn:microsoft.com/office/officeart/2008/layout/LinedList"/>
    <dgm:cxn modelId="{39A6850F-2E82-46DE-91C9-64772155B117}" type="presParOf" srcId="{A38F658F-21CE-44DC-93C4-15BA16C7BD8D}" destId="{B0F8860E-1459-45C6-A5BA-AD1C2BDE91BD}" srcOrd="1" destOrd="0" presId="urn:microsoft.com/office/officeart/2008/layout/LinedList"/>
    <dgm:cxn modelId="{2F92BCCB-E63D-4B7F-8BB9-9CAD71C8C282}" type="presParOf" srcId="{B0F8860E-1459-45C6-A5BA-AD1C2BDE91BD}" destId="{EDE2F7EA-D438-45F9-9778-C92C785EB03C}" srcOrd="0" destOrd="0" presId="urn:microsoft.com/office/officeart/2008/layout/LinedList"/>
    <dgm:cxn modelId="{7EBE1FB7-D402-465B-BBD2-F9C828316BDE}" type="presParOf" srcId="{B0F8860E-1459-45C6-A5BA-AD1C2BDE91BD}" destId="{DD8A3B33-EFD3-4CB2-8AF0-F80D28D83A43}" srcOrd="1" destOrd="0" presId="urn:microsoft.com/office/officeart/2008/layout/LinedList"/>
    <dgm:cxn modelId="{DC22399B-8E44-44C5-BF2E-9368ADF1069F}" type="presParOf" srcId="{A38F658F-21CE-44DC-93C4-15BA16C7BD8D}" destId="{384E9AAE-5C65-42A3-A8FB-08BCFA94413D}" srcOrd="2" destOrd="0" presId="urn:microsoft.com/office/officeart/2008/layout/LinedList"/>
    <dgm:cxn modelId="{838E6F41-22EF-4D19-BECA-96EF71705548}" type="presParOf" srcId="{A38F658F-21CE-44DC-93C4-15BA16C7BD8D}" destId="{0F14D587-B4AD-41F8-9D34-A4D153CEB66A}" srcOrd="3" destOrd="0" presId="urn:microsoft.com/office/officeart/2008/layout/LinedList"/>
    <dgm:cxn modelId="{A05CA8CC-DB13-4C71-8C4A-CEB91CAD53A7}" type="presParOf" srcId="{0F14D587-B4AD-41F8-9D34-A4D153CEB66A}" destId="{1F2760A7-079B-4910-AC80-136CCE7F366A}" srcOrd="0" destOrd="0" presId="urn:microsoft.com/office/officeart/2008/layout/LinedList"/>
    <dgm:cxn modelId="{0DDA655C-0A30-4EF7-AD4C-9AFE141B7927}" type="presParOf" srcId="{0F14D587-B4AD-41F8-9D34-A4D153CEB66A}" destId="{4F8D4627-7EB4-4391-8B96-CEABC6DADB37}" srcOrd="1" destOrd="0" presId="urn:microsoft.com/office/officeart/2008/layout/LinedList"/>
    <dgm:cxn modelId="{4BBF6B89-B260-46A5-95FB-95C6F6326667}" type="presParOf" srcId="{A38F658F-21CE-44DC-93C4-15BA16C7BD8D}" destId="{8A63F601-609B-44FF-8899-D210C840EE99}" srcOrd="4" destOrd="0" presId="urn:microsoft.com/office/officeart/2008/layout/LinedList"/>
    <dgm:cxn modelId="{2707FF81-47C4-4EB0-9014-55B1682AD358}" type="presParOf" srcId="{A38F658F-21CE-44DC-93C4-15BA16C7BD8D}" destId="{E14B6EA9-9556-47FD-A1D9-F04E7594A355}" srcOrd="5" destOrd="0" presId="urn:microsoft.com/office/officeart/2008/layout/LinedList"/>
    <dgm:cxn modelId="{5B68C9F0-4A9E-453F-A624-1BDB8194F603}" type="presParOf" srcId="{E14B6EA9-9556-47FD-A1D9-F04E7594A355}" destId="{349D427A-CF51-42F8-9520-4D05292F4F55}" srcOrd="0" destOrd="0" presId="urn:microsoft.com/office/officeart/2008/layout/LinedList"/>
    <dgm:cxn modelId="{7E26F6B4-E730-4BE3-92CA-9C67E44ACB69}" type="presParOf" srcId="{E14B6EA9-9556-47FD-A1D9-F04E7594A355}" destId="{F14511B2-F05D-4580-AD49-58956BA285DE}" srcOrd="1" destOrd="0" presId="urn:microsoft.com/office/officeart/2008/layout/LinedList"/>
    <dgm:cxn modelId="{AC3519B5-1C3C-4D56-A4AE-B25C72D7C24C}" type="presParOf" srcId="{A38F658F-21CE-44DC-93C4-15BA16C7BD8D}" destId="{E1B5BC61-9F27-4F76-A076-7425C9FB2956}" srcOrd="6" destOrd="0" presId="urn:microsoft.com/office/officeart/2008/layout/LinedList"/>
    <dgm:cxn modelId="{C856AFE7-969E-4AF1-A58B-498979695CEA}" type="presParOf" srcId="{A38F658F-21CE-44DC-93C4-15BA16C7BD8D}" destId="{C1A0FF83-30D6-4C5D-84B6-5D1CE7B90C9A}" srcOrd="7" destOrd="0" presId="urn:microsoft.com/office/officeart/2008/layout/LinedList"/>
    <dgm:cxn modelId="{180F9EFC-937F-4BAB-8E09-12001B168DD3}" type="presParOf" srcId="{C1A0FF83-30D6-4C5D-84B6-5D1CE7B90C9A}" destId="{FC686BDD-B794-4718-AF48-B6D40FBB2CFE}" srcOrd="0" destOrd="0" presId="urn:microsoft.com/office/officeart/2008/layout/LinedList"/>
    <dgm:cxn modelId="{F53B8B91-9BCB-4397-8912-258E8A298FC9}" type="presParOf" srcId="{C1A0FF83-30D6-4C5D-84B6-5D1CE7B90C9A}" destId="{FE049946-3BEE-4F79-A756-DEABEC9B7BF8}" srcOrd="1" destOrd="0" presId="urn:microsoft.com/office/officeart/2008/layout/LinedList"/>
    <dgm:cxn modelId="{DCBB83FC-5A1F-4307-BC88-6DC56BA0AE6B}" type="presParOf" srcId="{A38F658F-21CE-44DC-93C4-15BA16C7BD8D}" destId="{3234931E-DA1C-448D-8089-BEE0960441DE}" srcOrd="8" destOrd="0" presId="urn:microsoft.com/office/officeart/2008/layout/LinedList"/>
    <dgm:cxn modelId="{974B4EE8-A165-4F45-8129-39726A4C35BC}" type="presParOf" srcId="{A38F658F-21CE-44DC-93C4-15BA16C7BD8D}" destId="{51EE03B2-23BD-46BA-9EDF-D8E5AAC081BA}" srcOrd="9" destOrd="0" presId="urn:microsoft.com/office/officeart/2008/layout/LinedList"/>
    <dgm:cxn modelId="{CEB588CE-9659-4CF2-B8BD-A3532A4AD1A2}" type="presParOf" srcId="{51EE03B2-23BD-46BA-9EDF-D8E5AAC081BA}" destId="{1E99AE28-A711-45D2-82EE-827B5B84D0DC}" srcOrd="0" destOrd="0" presId="urn:microsoft.com/office/officeart/2008/layout/LinedList"/>
    <dgm:cxn modelId="{7CAAD6EF-B487-450B-9E00-85FBCEE124B9}" type="presParOf" srcId="{51EE03B2-23BD-46BA-9EDF-D8E5AAC081BA}" destId="{FF99FB9F-E0F0-4E08-9D56-B40883C2854E}" srcOrd="1" destOrd="0" presId="urn:microsoft.com/office/officeart/2008/layout/LinedList"/>
    <dgm:cxn modelId="{4C9A2F75-154B-4849-BDAB-327E04BB6DE3}" type="presParOf" srcId="{A38F658F-21CE-44DC-93C4-15BA16C7BD8D}" destId="{2E142AD9-E85C-4F59-8D84-7172FC428DCF}" srcOrd="10" destOrd="0" presId="urn:microsoft.com/office/officeart/2008/layout/LinedList"/>
    <dgm:cxn modelId="{47890E85-B5A0-4646-A243-FB5B4AEC0EC8}" type="presParOf" srcId="{A38F658F-21CE-44DC-93C4-15BA16C7BD8D}" destId="{A52CFA2F-DF50-4748-8427-6630C3036B28}" srcOrd="11" destOrd="0" presId="urn:microsoft.com/office/officeart/2008/layout/LinedList"/>
    <dgm:cxn modelId="{86D8DBBB-EC66-4801-B8B2-5C0C0B84B48B}" type="presParOf" srcId="{A52CFA2F-DF50-4748-8427-6630C3036B28}" destId="{6EDE3293-8915-41F9-9B73-B2E568731D85}" srcOrd="0" destOrd="0" presId="urn:microsoft.com/office/officeart/2008/layout/LinedList"/>
    <dgm:cxn modelId="{E411F873-7BD7-4718-B3AE-18EB2675A8FB}" type="presParOf" srcId="{A52CFA2F-DF50-4748-8427-6630C3036B28}" destId="{F9ADD7AC-B8E6-447B-8995-720DCFF30E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72508-E6E6-46C6-AC7E-AB38DC50EB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5A49C-0037-406B-9563-8F3A76F87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used to build a complex object by using a step by step approach.</a:t>
          </a:r>
        </a:p>
      </dgm:t>
    </dgm:pt>
    <dgm:pt modelId="{D7D494D8-E25A-45E1-B732-A231EBE02E36}" type="parTrans" cxnId="{4479C12B-0ED8-44E3-B8FA-0E5A5299D8CE}">
      <dgm:prSet/>
      <dgm:spPr/>
      <dgm:t>
        <a:bodyPr/>
        <a:lstStyle/>
        <a:p>
          <a:endParaRPr lang="en-US"/>
        </a:p>
      </dgm:t>
    </dgm:pt>
    <dgm:pt modelId="{435F79CC-F0EC-4FF7-82AC-BFE1611ED160}" type="sibTrans" cxnId="{4479C12B-0ED8-44E3-B8FA-0E5A5299D8CE}">
      <dgm:prSet/>
      <dgm:spPr/>
      <dgm:t>
        <a:bodyPr/>
        <a:lstStyle/>
        <a:p>
          <a:endParaRPr lang="en-US"/>
        </a:p>
      </dgm:t>
    </dgm:pt>
    <dgm:pt modelId="{C61AB487-1ABF-44F1-8A2B-864CC3876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Builder design pattern builds a complex object using many simple objects and using a step-by-step approach.</a:t>
          </a:r>
        </a:p>
      </dgm:t>
    </dgm:pt>
    <dgm:pt modelId="{219CED1E-2B55-41A8-AB32-D4531F6972FB}" type="parTrans" cxnId="{0783CCC2-177A-4140-843F-4400A3DA3AD6}">
      <dgm:prSet/>
      <dgm:spPr/>
      <dgm:t>
        <a:bodyPr/>
        <a:lstStyle/>
        <a:p>
          <a:endParaRPr lang="en-US"/>
        </a:p>
      </dgm:t>
    </dgm:pt>
    <dgm:pt modelId="{5B684FFD-F822-462B-B4CE-6A53C238A30C}" type="sibTrans" cxnId="{0783CCC2-177A-4140-843F-4400A3DA3AD6}">
      <dgm:prSet/>
      <dgm:spPr/>
      <dgm:t>
        <a:bodyPr/>
        <a:lstStyle/>
        <a:p>
          <a:endParaRPr lang="en-US"/>
        </a:p>
      </dgm:t>
    </dgm:pt>
    <dgm:pt modelId="{D8F9E928-A532-4AC4-B180-92161E211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Laptop is a complex object. In order to build a laptop we have to use many small objects like LCD, USB, HDD, memory, battery etc.</a:t>
          </a:r>
        </a:p>
      </dgm:t>
    </dgm:pt>
    <dgm:pt modelId="{1A0DCD06-A6A3-44A6-833B-A40B18D77362}" type="parTrans" cxnId="{83901AEC-CF39-4080-9AC7-8E7F3953D81B}">
      <dgm:prSet/>
      <dgm:spPr/>
      <dgm:t>
        <a:bodyPr/>
        <a:lstStyle/>
        <a:p>
          <a:endParaRPr lang="en-US"/>
        </a:p>
      </dgm:t>
    </dgm:pt>
    <dgm:pt modelId="{062F0E2A-B6F8-4A96-9A99-17A9D382604A}" type="sibTrans" cxnId="{83901AEC-CF39-4080-9AC7-8E7F3953D81B}">
      <dgm:prSet/>
      <dgm:spPr/>
      <dgm:t>
        <a:bodyPr/>
        <a:lstStyle/>
        <a:p>
          <a:endParaRPr lang="en-US"/>
        </a:p>
      </dgm:t>
    </dgm:pt>
    <dgm:pt modelId="{86508725-8DFF-414B-9920-20269F843B6A}" type="pres">
      <dgm:prSet presAssocID="{BDD72508-E6E6-46C6-AC7E-AB38DC50EB5E}" presName="root" presStyleCnt="0">
        <dgm:presLayoutVars>
          <dgm:dir/>
          <dgm:resizeHandles val="exact"/>
        </dgm:presLayoutVars>
      </dgm:prSet>
      <dgm:spPr/>
    </dgm:pt>
    <dgm:pt modelId="{5D31FC2F-3091-46F9-8453-B0502D089E18}" type="pres">
      <dgm:prSet presAssocID="{A185A49C-0037-406B-9563-8F3A76F87B9A}" presName="compNode" presStyleCnt="0"/>
      <dgm:spPr/>
    </dgm:pt>
    <dgm:pt modelId="{9618B4F8-42DF-4CB1-8AD8-5B0293E60BB2}" type="pres">
      <dgm:prSet presAssocID="{A185A49C-0037-406B-9563-8F3A76F87B9A}" presName="bgRect" presStyleLbl="bgShp" presStyleIdx="0" presStyleCnt="3"/>
      <dgm:spPr/>
    </dgm:pt>
    <dgm:pt modelId="{A2B01941-1DFC-4DC8-BBF3-60A07B7F6DED}" type="pres">
      <dgm:prSet presAssocID="{A185A49C-0037-406B-9563-8F3A76F87B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B13919C-FB5C-4CAF-9FBD-EB15B980FCA3}" type="pres">
      <dgm:prSet presAssocID="{A185A49C-0037-406B-9563-8F3A76F87B9A}" presName="spaceRect" presStyleCnt="0"/>
      <dgm:spPr/>
    </dgm:pt>
    <dgm:pt modelId="{627D9E32-F571-4362-92C1-DE7E469790E0}" type="pres">
      <dgm:prSet presAssocID="{A185A49C-0037-406B-9563-8F3A76F87B9A}" presName="parTx" presStyleLbl="revTx" presStyleIdx="0" presStyleCnt="3">
        <dgm:presLayoutVars>
          <dgm:chMax val="0"/>
          <dgm:chPref val="0"/>
        </dgm:presLayoutVars>
      </dgm:prSet>
      <dgm:spPr/>
    </dgm:pt>
    <dgm:pt modelId="{4C833284-9453-4706-ABA0-101ED1EA26C0}" type="pres">
      <dgm:prSet presAssocID="{435F79CC-F0EC-4FF7-82AC-BFE1611ED160}" presName="sibTrans" presStyleCnt="0"/>
      <dgm:spPr/>
    </dgm:pt>
    <dgm:pt modelId="{E713D776-09B4-47AA-89A3-707530C6F6FD}" type="pres">
      <dgm:prSet presAssocID="{C61AB487-1ABF-44F1-8A2B-864CC387671D}" presName="compNode" presStyleCnt="0"/>
      <dgm:spPr/>
    </dgm:pt>
    <dgm:pt modelId="{2E5E8B93-D74B-446E-A386-F0D3C87D0554}" type="pres">
      <dgm:prSet presAssocID="{C61AB487-1ABF-44F1-8A2B-864CC387671D}" presName="bgRect" presStyleLbl="bgShp" presStyleIdx="1" presStyleCnt="3"/>
      <dgm:spPr/>
    </dgm:pt>
    <dgm:pt modelId="{B9ABD33F-0016-4D0D-B5C0-AC805CC4D82B}" type="pres">
      <dgm:prSet presAssocID="{C61AB487-1ABF-44F1-8A2B-864CC38767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0BD9432-07CD-4F38-8B75-5B4F7464359E}" type="pres">
      <dgm:prSet presAssocID="{C61AB487-1ABF-44F1-8A2B-864CC387671D}" presName="spaceRect" presStyleCnt="0"/>
      <dgm:spPr/>
    </dgm:pt>
    <dgm:pt modelId="{A4A41D2F-7285-4F90-BA5E-8E09FF2B2F4C}" type="pres">
      <dgm:prSet presAssocID="{C61AB487-1ABF-44F1-8A2B-864CC387671D}" presName="parTx" presStyleLbl="revTx" presStyleIdx="1" presStyleCnt="3">
        <dgm:presLayoutVars>
          <dgm:chMax val="0"/>
          <dgm:chPref val="0"/>
        </dgm:presLayoutVars>
      </dgm:prSet>
      <dgm:spPr/>
    </dgm:pt>
    <dgm:pt modelId="{C8500625-4011-4C32-948C-08B8E9289413}" type="pres">
      <dgm:prSet presAssocID="{5B684FFD-F822-462B-B4CE-6A53C238A30C}" presName="sibTrans" presStyleCnt="0"/>
      <dgm:spPr/>
    </dgm:pt>
    <dgm:pt modelId="{D6C47DD6-5834-4B9A-A5A8-472E4D7CFE31}" type="pres">
      <dgm:prSet presAssocID="{D8F9E928-A532-4AC4-B180-92161E2118F3}" presName="compNode" presStyleCnt="0"/>
      <dgm:spPr/>
    </dgm:pt>
    <dgm:pt modelId="{BC080528-A35C-437A-AA32-8549CA247B4D}" type="pres">
      <dgm:prSet presAssocID="{D8F9E928-A532-4AC4-B180-92161E2118F3}" presName="bgRect" presStyleLbl="bgShp" presStyleIdx="2" presStyleCnt="3"/>
      <dgm:spPr/>
    </dgm:pt>
    <dgm:pt modelId="{238CC110-2E4C-4C82-B6D9-106F8F4455F0}" type="pres">
      <dgm:prSet presAssocID="{D8F9E928-A532-4AC4-B180-92161E211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28CA5EF-A874-4450-A49A-5CC3D5EFA066}" type="pres">
      <dgm:prSet presAssocID="{D8F9E928-A532-4AC4-B180-92161E2118F3}" presName="spaceRect" presStyleCnt="0"/>
      <dgm:spPr/>
    </dgm:pt>
    <dgm:pt modelId="{C3727B46-B190-4CC7-BFD9-47CA862B045E}" type="pres">
      <dgm:prSet presAssocID="{D8F9E928-A532-4AC4-B180-92161E211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321F1A-F17C-4BB4-BF65-4B892BFABEC5}" type="presOf" srcId="{D8F9E928-A532-4AC4-B180-92161E2118F3}" destId="{C3727B46-B190-4CC7-BFD9-47CA862B045E}" srcOrd="0" destOrd="0" presId="urn:microsoft.com/office/officeart/2018/2/layout/IconVerticalSolidList"/>
    <dgm:cxn modelId="{4479C12B-0ED8-44E3-B8FA-0E5A5299D8CE}" srcId="{BDD72508-E6E6-46C6-AC7E-AB38DC50EB5E}" destId="{A185A49C-0037-406B-9563-8F3A76F87B9A}" srcOrd="0" destOrd="0" parTransId="{D7D494D8-E25A-45E1-B732-A231EBE02E36}" sibTransId="{435F79CC-F0EC-4FF7-82AC-BFE1611ED160}"/>
    <dgm:cxn modelId="{D962584A-EA6C-4CF2-AA15-4B045D27EC2A}" type="presOf" srcId="{A185A49C-0037-406B-9563-8F3A76F87B9A}" destId="{627D9E32-F571-4362-92C1-DE7E469790E0}" srcOrd="0" destOrd="0" presId="urn:microsoft.com/office/officeart/2018/2/layout/IconVerticalSolidList"/>
    <dgm:cxn modelId="{0783CCC2-177A-4140-843F-4400A3DA3AD6}" srcId="{BDD72508-E6E6-46C6-AC7E-AB38DC50EB5E}" destId="{C61AB487-1ABF-44F1-8A2B-864CC387671D}" srcOrd="1" destOrd="0" parTransId="{219CED1E-2B55-41A8-AB32-D4531F6972FB}" sibTransId="{5B684FFD-F822-462B-B4CE-6A53C238A30C}"/>
    <dgm:cxn modelId="{1D5285C3-208F-4D02-8C8D-AD006CFD5826}" type="presOf" srcId="{C61AB487-1ABF-44F1-8A2B-864CC387671D}" destId="{A4A41D2F-7285-4F90-BA5E-8E09FF2B2F4C}" srcOrd="0" destOrd="0" presId="urn:microsoft.com/office/officeart/2018/2/layout/IconVerticalSolidList"/>
    <dgm:cxn modelId="{E93034E6-D4F9-4AA1-AB26-DD3CB9F5555E}" type="presOf" srcId="{BDD72508-E6E6-46C6-AC7E-AB38DC50EB5E}" destId="{86508725-8DFF-414B-9920-20269F843B6A}" srcOrd="0" destOrd="0" presId="urn:microsoft.com/office/officeart/2018/2/layout/IconVerticalSolidList"/>
    <dgm:cxn modelId="{83901AEC-CF39-4080-9AC7-8E7F3953D81B}" srcId="{BDD72508-E6E6-46C6-AC7E-AB38DC50EB5E}" destId="{D8F9E928-A532-4AC4-B180-92161E2118F3}" srcOrd="2" destOrd="0" parTransId="{1A0DCD06-A6A3-44A6-833B-A40B18D77362}" sibTransId="{062F0E2A-B6F8-4A96-9A99-17A9D382604A}"/>
    <dgm:cxn modelId="{B1171DC4-269D-4E1A-9D1A-77DEEB2D9981}" type="presParOf" srcId="{86508725-8DFF-414B-9920-20269F843B6A}" destId="{5D31FC2F-3091-46F9-8453-B0502D089E18}" srcOrd="0" destOrd="0" presId="urn:microsoft.com/office/officeart/2018/2/layout/IconVerticalSolidList"/>
    <dgm:cxn modelId="{EFF4EAC1-B540-4E49-99E9-88C67E494956}" type="presParOf" srcId="{5D31FC2F-3091-46F9-8453-B0502D089E18}" destId="{9618B4F8-42DF-4CB1-8AD8-5B0293E60BB2}" srcOrd="0" destOrd="0" presId="urn:microsoft.com/office/officeart/2018/2/layout/IconVerticalSolidList"/>
    <dgm:cxn modelId="{6992AE7F-50DD-4E6F-9FE8-621B1EFEA60F}" type="presParOf" srcId="{5D31FC2F-3091-46F9-8453-B0502D089E18}" destId="{A2B01941-1DFC-4DC8-BBF3-60A07B7F6DED}" srcOrd="1" destOrd="0" presId="urn:microsoft.com/office/officeart/2018/2/layout/IconVerticalSolidList"/>
    <dgm:cxn modelId="{4403178C-8B6A-4A2C-9379-8820B4EFFAAD}" type="presParOf" srcId="{5D31FC2F-3091-46F9-8453-B0502D089E18}" destId="{1B13919C-FB5C-4CAF-9FBD-EB15B980FCA3}" srcOrd="2" destOrd="0" presId="urn:microsoft.com/office/officeart/2018/2/layout/IconVerticalSolidList"/>
    <dgm:cxn modelId="{C29FE324-0A46-4271-BE64-CD522A90CF97}" type="presParOf" srcId="{5D31FC2F-3091-46F9-8453-B0502D089E18}" destId="{627D9E32-F571-4362-92C1-DE7E469790E0}" srcOrd="3" destOrd="0" presId="urn:microsoft.com/office/officeart/2018/2/layout/IconVerticalSolidList"/>
    <dgm:cxn modelId="{90BBD581-2D38-4B34-986D-112A63311835}" type="presParOf" srcId="{86508725-8DFF-414B-9920-20269F843B6A}" destId="{4C833284-9453-4706-ABA0-101ED1EA26C0}" srcOrd="1" destOrd="0" presId="urn:microsoft.com/office/officeart/2018/2/layout/IconVerticalSolidList"/>
    <dgm:cxn modelId="{35EBEAB4-E73C-4030-B898-7541502EAFC3}" type="presParOf" srcId="{86508725-8DFF-414B-9920-20269F843B6A}" destId="{E713D776-09B4-47AA-89A3-707530C6F6FD}" srcOrd="2" destOrd="0" presId="urn:microsoft.com/office/officeart/2018/2/layout/IconVerticalSolidList"/>
    <dgm:cxn modelId="{F3D07BC1-FC60-4004-8822-C2F2A61C9434}" type="presParOf" srcId="{E713D776-09B4-47AA-89A3-707530C6F6FD}" destId="{2E5E8B93-D74B-446E-A386-F0D3C87D0554}" srcOrd="0" destOrd="0" presId="urn:microsoft.com/office/officeart/2018/2/layout/IconVerticalSolidList"/>
    <dgm:cxn modelId="{2C1F0702-E121-4D49-BF4D-EA7FFBEE0289}" type="presParOf" srcId="{E713D776-09B4-47AA-89A3-707530C6F6FD}" destId="{B9ABD33F-0016-4D0D-B5C0-AC805CC4D82B}" srcOrd="1" destOrd="0" presId="urn:microsoft.com/office/officeart/2018/2/layout/IconVerticalSolidList"/>
    <dgm:cxn modelId="{C2EF7DE6-03CA-4895-B72B-B86737DB87FF}" type="presParOf" srcId="{E713D776-09B4-47AA-89A3-707530C6F6FD}" destId="{A0BD9432-07CD-4F38-8B75-5B4F7464359E}" srcOrd="2" destOrd="0" presId="urn:microsoft.com/office/officeart/2018/2/layout/IconVerticalSolidList"/>
    <dgm:cxn modelId="{463C3DDC-D489-4838-B063-7DDD5A52E597}" type="presParOf" srcId="{E713D776-09B4-47AA-89A3-707530C6F6FD}" destId="{A4A41D2F-7285-4F90-BA5E-8E09FF2B2F4C}" srcOrd="3" destOrd="0" presId="urn:microsoft.com/office/officeart/2018/2/layout/IconVerticalSolidList"/>
    <dgm:cxn modelId="{55A9B4A0-B1D0-4420-8055-99CCC5DB98FF}" type="presParOf" srcId="{86508725-8DFF-414B-9920-20269F843B6A}" destId="{C8500625-4011-4C32-948C-08B8E9289413}" srcOrd="3" destOrd="0" presId="urn:microsoft.com/office/officeart/2018/2/layout/IconVerticalSolidList"/>
    <dgm:cxn modelId="{1757A445-A98C-47BC-B077-189FBA43080B}" type="presParOf" srcId="{86508725-8DFF-414B-9920-20269F843B6A}" destId="{D6C47DD6-5834-4B9A-A5A8-472E4D7CFE31}" srcOrd="4" destOrd="0" presId="urn:microsoft.com/office/officeart/2018/2/layout/IconVerticalSolidList"/>
    <dgm:cxn modelId="{3DBA5D9D-07F1-4D29-96B9-53C36F299A13}" type="presParOf" srcId="{D6C47DD6-5834-4B9A-A5A8-472E4D7CFE31}" destId="{BC080528-A35C-437A-AA32-8549CA247B4D}" srcOrd="0" destOrd="0" presId="urn:microsoft.com/office/officeart/2018/2/layout/IconVerticalSolidList"/>
    <dgm:cxn modelId="{9BA4F204-DCB1-44A2-B566-408A908A0312}" type="presParOf" srcId="{D6C47DD6-5834-4B9A-A5A8-472E4D7CFE31}" destId="{238CC110-2E4C-4C82-B6D9-106F8F4455F0}" srcOrd="1" destOrd="0" presId="urn:microsoft.com/office/officeart/2018/2/layout/IconVerticalSolidList"/>
    <dgm:cxn modelId="{70DA21E6-191D-4FDB-8928-D2143E019D5F}" type="presParOf" srcId="{D6C47DD6-5834-4B9A-A5A8-472E4D7CFE31}" destId="{728CA5EF-A874-4450-A49A-5CC3D5EFA066}" srcOrd="2" destOrd="0" presId="urn:microsoft.com/office/officeart/2018/2/layout/IconVerticalSolidList"/>
    <dgm:cxn modelId="{899F137D-86DF-4B88-A8AA-F756DF42C0E4}" type="presParOf" srcId="{D6C47DD6-5834-4B9A-A5A8-472E4D7CFE31}" destId="{C3727B46-B190-4CC7-BFD9-47CA862B04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24900A-2A9A-41DC-8B7C-F241EA183A7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E45FE-1EA7-4765-8547-28A46C970AC0}">
      <dgm:prSet phldrT="[Text]"/>
      <dgm:spPr/>
      <dgm:t>
        <a:bodyPr/>
        <a:lstStyle/>
        <a:p>
          <a:r>
            <a:rPr lang="en-US" dirty="0"/>
            <a:t>Director</a:t>
          </a:r>
        </a:p>
      </dgm:t>
    </dgm:pt>
    <dgm:pt modelId="{F5D99FBE-D3FB-4A7B-8021-DB2409E744F6}" type="parTrans" cxnId="{36436722-E426-46A3-8C1A-654CD4D86763}">
      <dgm:prSet/>
      <dgm:spPr/>
      <dgm:t>
        <a:bodyPr/>
        <a:lstStyle/>
        <a:p>
          <a:endParaRPr lang="en-US"/>
        </a:p>
      </dgm:t>
    </dgm:pt>
    <dgm:pt modelId="{95E44B31-76A6-46AB-85D6-B03FF9E29557}" type="sibTrans" cxnId="{36436722-E426-46A3-8C1A-654CD4D86763}">
      <dgm:prSet/>
      <dgm:spPr/>
      <dgm:t>
        <a:bodyPr/>
        <a:lstStyle/>
        <a:p>
          <a:endParaRPr lang="en-US"/>
        </a:p>
      </dgm:t>
    </dgm:pt>
    <dgm:pt modelId="{D46001F6-784E-40C9-A260-BD32994E3266}">
      <dgm:prSet phldrT="[Text]"/>
      <dgm:spPr/>
      <dgm:t>
        <a:bodyPr/>
        <a:lstStyle/>
        <a:p>
          <a:r>
            <a:rPr lang="en-US" dirty="0"/>
            <a:t>Builder</a:t>
          </a:r>
        </a:p>
      </dgm:t>
    </dgm:pt>
    <dgm:pt modelId="{371BE752-DF55-4927-B672-58B216450DB7}" type="parTrans" cxnId="{6E6FF1A3-3782-453C-8CE8-A9F1317A25C0}">
      <dgm:prSet/>
      <dgm:spPr/>
      <dgm:t>
        <a:bodyPr/>
        <a:lstStyle/>
        <a:p>
          <a:endParaRPr lang="en-US"/>
        </a:p>
      </dgm:t>
    </dgm:pt>
    <dgm:pt modelId="{908F8735-6D22-4028-94F7-F6DCAC09A07E}" type="sibTrans" cxnId="{6E6FF1A3-3782-453C-8CE8-A9F1317A25C0}">
      <dgm:prSet/>
      <dgm:spPr/>
      <dgm:t>
        <a:bodyPr/>
        <a:lstStyle/>
        <a:p>
          <a:endParaRPr lang="en-US"/>
        </a:p>
      </dgm:t>
    </dgm:pt>
    <dgm:pt modelId="{413321AC-7C3E-47A2-8CF8-FC1378B87758}">
      <dgm:prSet phldrT="[Text]"/>
      <dgm:spPr/>
      <dgm:t>
        <a:bodyPr/>
        <a:lstStyle/>
        <a:p>
          <a:r>
            <a:rPr lang="en-US" dirty="0" err="1"/>
            <a:t>ConcreteBuilder</a:t>
          </a:r>
          <a:endParaRPr lang="en-US" dirty="0"/>
        </a:p>
      </dgm:t>
    </dgm:pt>
    <dgm:pt modelId="{114BB359-02E9-4C14-8D1E-5DEE25AE138F}" type="parTrans" cxnId="{B907E589-9E89-434D-B524-55738B80B106}">
      <dgm:prSet/>
      <dgm:spPr/>
      <dgm:t>
        <a:bodyPr/>
        <a:lstStyle/>
        <a:p>
          <a:endParaRPr lang="en-US"/>
        </a:p>
      </dgm:t>
    </dgm:pt>
    <dgm:pt modelId="{5057357B-1106-48BD-AA29-656FF444B0FC}" type="sibTrans" cxnId="{B907E589-9E89-434D-B524-55738B80B106}">
      <dgm:prSet/>
      <dgm:spPr/>
      <dgm:t>
        <a:bodyPr/>
        <a:lstStyle/>
        <a:p>
          <a:endParaRPr lang="en-US"/>
        </a:p>
      </dgm:t>
    </dgm:pt>
    <dgm:pt modelId="{4201DD02-3537-44CF-BF3B-BA523B58B8F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6DC05A1D-1161-40F4-A392-7468529CB205}" type="parTrans" cxnId="{0E43BAAC-C82F-43BD-819B-D91982BFC6F5}">
      <dgm:prSet/>
      <dgm:spPr/>
      <dgm:t>
        <a:bodyPr/>
        <a:lstStyle/>
        <a:p>
          <a:endParaRPr lang="en-US"/>
        </a:p>
      </dgm:t>
    </dgm:pt>
    <dgm:pt modelId="{0B46D8D8-EEF3-4F03-B782-9803A518B8EC}" type="sibTrans" cxnId="{0E43BAAC-C82F-43BD-819B-D91982BFC6F5}">
      <dgm:prSet/>
      <dgm:spPr/>
      <dgm:t>
        <a:bodyPr/>
        <a:lstStyle/>
        <a:p>
          <a:endParaRPr lang="en-US"/>
        </a:p>
      </dgm:t>
    </dgm:pt>
    <dgm:pt modelId="{B2A74A9E-959B-4441-A7F0-A2CDCE456C18}" type="pres">
      <dgm:prSet presAssocID="{4C24900A-2A9A-41DC-8B7C-F241EA183A74}" presName="matrix" presStyleCnt="0">
        <dgm:presLayoutVars>
          <dgm:chMax val="1"/>
          <dgm:dir/>
          <dgm:resizeHandles val="exact"/>
        </dgm:presLayoutVars>
      </dgm:prSet>
      <dgm:spPr/>
    </dgm:pt>
    <dgm:pt modelId="{DEA3116C-C72A-4A20-BF9E-FDE1C915315C}" type="pres">
      <dgm:prSet presAssocID="{4C24900A-2A9A-41DC-8B7C-F241EA183A74}" presName="diamond" presStyleLbl="bgShp" presStyleIdx="0" presStyleCnt="1"/>
      <dgm:spPr/>
    </dgm:pt>
    <dgm:pt modelId="{E9EDB16E-BAF1-42F6-8357-9EF0001AAA07}" type="pres">
      <dgm:prSet presAssocID="{4C24900A-2A9A-41DC-8B7C-F241EA183A7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4022E2-3F36-4E3D-A90E-DC75433F5543}" type="pres">
      <dgm:prSet presAssocID="{4C24900A-2A9A-41DC-8B7C-F241EA183A7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390F1BD-8CBC-4645-92D4-8E3C2F4C7830}" type="pres">
      <dgm:prSet presAssocID="{4C24900A-2A9A-41DC-8B7C-F241EA183A7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69BCE4-A60C-4A95-884D-292059D9B909}" type="pres">
      <dgm:prSet presAssocID="{4C24900A-2A9A-41DC-8B7C-F241EA183A7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22B01B-535E-4FAF-B946-934D19E0AC7D}" type="presOf" srcId="{4201DD02-3537-44CF-BF3B-BA523B58B8F9}" destId="{A269BCE4-A60C-4A95-884D-292059D9B909}" srcOrd="0" destOrd="0" presId="urn:microsoft.com/office/officeart/2005/8/layout/matrix3"/>
    <dgm:cxn modelId="{36436722-E426-46A3-8C1A-654CD4D86763}" srcId="{4C24900A-2A9A-41DC-8B7C-F241EA183A74}" destId="{070E45FE-1EA7-4765-8547-28A46C970AC0}" srcOrd="0" destOrd="0" parTransId="{F5D99FBE-D3FB-4A7B-8021-DB2409E744F6}" sibTransId="{95E44B31-76A6-46AB-85D6-B03FF9E29557}"/>
    <dgm:cxn modelId="{B907E589-9E89-434D-B524-55738B80B106}" srcId="{4C24900A-2A9A-41DC-8B7C-F241EA183A74}" destId="{413321AC-7C3E-47A2-8CF8-FC1378B87758}" srcOrd="2" destOrd="0" parTransId="{114BB359-02E9-4C14-8D1E-5DEE25AE138F}" sibTransId="{5057357B-1106-48BD-AA29-656FF444B0FC}"/>
    <dgm:cxn modelId="{6E6FF1A3-3782-453C-8CE8-A9F1317A25C0}" srcId="{4C24900A-2A9A-41DC-8B7C-F241EA183A74}" destId="{D46001F6-784E-40C9-A260-BD32994E3266}" srcOrd="1" destOrd="0" parTransId="{371BE752-DF55-4927-B672-58B216450DB7}" sibTransId="{908F8735-6D22-4028-94F7-F6DCAC09A07E}"/>
    <dgm:cxn modelId="{0E43BAAC-C82F-43BD-819B-D91982BFC6F5}" srcId="{4C24900A-2A9A-41DC-8B7C-F241EA183A74}" destId="{4201DD02-3537-44CF-BF3B-BA523B58B8F9}" srcOrd="3" destOrd="0" parTransId="{6DC05A1D-1161-40F4-A392-7468529CB205}" sibTransId="{0B46D8D8-EEF3-4F03-B782-9803A518B8EC}"/>
    <dgm:cxn modelId="{EC04AEC7-7BF1-4417-B13A-21875A987527}" type="presOf" srcId="{413321AC-7C3E-47A2-8CF8-FC1378B87758}" destId="{D390F1BD-8CBC-4645-92D4-8E3C2F4C7830}" srcOrd="0" destOrd="0" presId="urn:microsoft.com/office/officeart/2005/8/layout/matrix3"/>
    <dgm:cxn modelId="{E40856CC-0670-4070-9A7C-2385CDC75BDA}" type="presOf" srcId="{D46001F6-784E-40C9-A260-BD32994E3266}" destId="{D74022E2-3F36-4E3D-A90E-DC75433F5543}" srcOrd="0" destOrd="0" presId="urn:microsoft.com/office/officeart/2005/8/layout/matrix3"/>
    <dgm:cxn modelId="{21F0D5DC-0AFB-482B-9D38-5E1F9DC96F6D}" type="presOf" srcId="{4C24900A-2A9A-41DC-8B7C-F241EA183A74}" destId="{B2A74A9E-959B-4441-A7F0-A2CDCE456C18}" srcOrd="0" destOrd="0" presId="urn:microsoft.com/office/officeart/2005/8/layout/matrix3"/>
    <dgm:cxn modelId="{8958A8F2-8C3F-44CA-AA2B-37D5BBB1C89F}" type="presOf" srcId="{070E45FE-1EA7-4765-8547-28A46C970AC0}" destId="{E9EDB16E-BAF1-42F6-8357-9EF0001AAA07}" srcOrd="0" destOrd="0" presId="urn:microsoft.com/office/officeart/2005/8/layout/matrix3"/>
    <dgm:cxn modelId="{F7892128-2665-49E6-A2BC-EC6830483A5F}" type="presParOf" srcId="{B2A74A9E-959B-4441-A7F0-A2CDCE456C18}" destId="{DEA3116C-C72A-4A20-BF9E-FDE1C915315C}" srcOrd="0" destOrd="0" presId="urn:microsoft.com/office/officeart/2005/8/layout/matrix3"/>
    <dgm:cxn modelId="{8579AB9D-2A51-4E86-8785-6DBC24EC836A}" type="presParOf" srcId="{B2A74A9E-959B-4441-A7F0-A2CDCE456C18}" destId="{E9EDB16E-BAF1-42F6-8357-9EF0001AAA07}" srcOrd="1" destOrd="0" presId="urn:microsoft.com/office/officeart/2005/8/layout/matrix3"/>
    <dgm:cxn modelId="{82E4F62E-3CF4-428E-A0CF-E97443A24972}" type="presParOf" srcId="{B2A74A9E-959B-4441-A7F0-A2CDCE456C18}" destId="{D74022E2-3F36-4E3D-A90E-DC75433F5543}" srcOrd="2" destOrd="0" presId="urn:microsoft.com/office/officeart/2005/8/layout/matrix3"/>
    <dgm:cxn modelId="{9C83D9E7-21A8-4EEE-A18C-D0CCD1904EC6}" type="presParOf" srcId="{B2A74A9E-959B-4441-A7F0-A2CDCE456C18}" destId="{D390F1BD-8CBC-4645-92D4-8E3C2F4C7830}" srcOrd="3" destOrd="0" presId="urn:microsoft.com/office/officeart/2005/8/layout/matrix3"/>
    <dgm:cxn modelId="{40F1449C-43A3-4985-B0DD-BC6124A81963}" type="presParOf" srcId="{B2A74A9E-959B-4441-A7F0-A2CDCE456C18}" destId="{A269BCE4-A60C-4A95-884D-292059D9B9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97A5A7-45D7-45BF-AC67-8951B026D5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87C9E-C3DE-4E9C-9C36-DF581E37E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Prototype Design Pattern gives a way to create new objects from the existing interface of the object. </a:t>
          </a:r>
        </a:p>
      </dgm:t>
    </dgm:pt>
    <dgm:pt modelId="{78CAA6DE-D168-44BD-9161-A52F6E8EFC20}" type="parTrans" cxnId="{2AFB5C92-610C-4D69-B6C7-CE91FBF15BD2}">
      <dgm:prSet/>
      <dgm:spPr/>
      <dgm:t>
        <a:bodyPr/>
        <a:lstStyle/>
        <a:p>
          <a:endParaRPr lang="en-US"/>
        </a:p>
      </dgm:t>
    </dgm:pt>
    <dgm:pt modelId="{18B5A956-73D9-4BC3-9891-2A6F01B2B898}" type="sibTrans" cxnId="{2AFB5C92-610C-4D69-B6C7-CE91FBF15BD2}">
      <dgm:prSet/>
      <dgm:spPr/>
      <dgm:t>
        <a:bodyPr/>
        <a:lstStyle/>
        <a:p>
          <a:endParaRPr lang="en-US"/>
        </a:p>
      </dgm:t>
    </dgm:pt>
    <dgm:pt modelId="{22929F24-80F1-4701-B5D8-FE5F4312D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clone the existing object with its data into a new object.</a:t>
          </a:r>
        </a:p>
      </dgm:t>
    </dgm:pt>
    <dgm:pt modelId="{ECE0CB5F-0BA0-4F1E-B87D-FE22D063E7FA}" type="parTrans" cxnId="{BE27F2D3-F04E-41CE-8745-0C46747AEB11}">
      <dgm:prSet/>
      <dgm:spPr/>
      <dgm:t>
        <a:bodyPr/>
        <a:lstStyle/>
        <a:p>
          <a:endParaRPr lang="en-US"/>
        </a:p>
      </dgm:t>
    </dgm:pt>
    <dgm:pt modelId="{38C1FFD1-260B-4294-87CC-2E6B2CE2B383}" type="sibTrans" cxnId="{BE27F2D3-F04E-41CE-8745-0C46747AEB11}">
      <dgm:prSet/>
      <dgm:spPr/>
      <dgm:t>
        <a:bodyPr/>
        <a:lstStyle/>
        <a:p>
          <a:endParaRPr lang="en-US"/>
        </a:p>
      </dgm:t>
    </dgm:pt>
    <dgm:pt modelId="{7CAE6494-D0F9-48A1-9EFA-4AC4D9C16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do cloning c# provides one method i.e. MemberwiseClone() which will create a new complete copy of the object.</a:t>
          </a:r>
        </a:p>
      </dgm:t>
    </dgm:pt>
    <dgm:pt modelId="{6BED2BCE-2015-4566-B3DA-C58040E53216}" type="parTrans" cxnId="{19BD82A9-4214-4284-87F9-2477129403EE}">
      <dgm:prSet/>
      <dgm:spPr/>
      <dgm:t>
        <a:bodyPr/>
        <a:lstStyle/>
        <a:p>
          <a:endParaRPr lang="en-US"/>
        </a:p>
      </dgm:t>
    </dgm:pt>
    <dgm:pt modelId="{2D265DED-72F2-4171-8ABA-17EF6DDA94C4}" type="sibTrans" cxnId="{19BD82A9-4214-4284-87F9-2477129403EE}">
      <dgm:prSet/>
      <dgm:spPr/>
      <dgm:t>
        <a:bodyPr/>
        <a:lstStyle/>
        <a:p>
          <a:endParaRPr lang="en-US"/>
        </a:p>
      </dgm:t>
    </dgm:pt>
    <dgm:pt modelId="{6974E176-5856-42E3-B890-4ADAD03531C6}" type="pres">
      <dgm:prSet presAssocID="{D997A5A7-45D7-45BF-AC67-8951B026D514}" presName="root" presStyleCnt="0">
        <dgm:presLayoutVars>
          <dgm:dir/>
          <dgm:resizeHandles val="exact"/>
        </dgm:presLayoutVars>
      </dgm:prSet>
      <dgm:spPr/>
    </dgm:pt>
    <dgm:pt modelId="{695436D8-F046-40CC-BC84-DB4E40CD10D4}" type="pres">
      <dgm:prSet presAssocID="{4CA87C9E-C3DE-4E9C-9C36-DF581E37EE89}" presName="compNode" presStyleCnt="0"/>
      <dgm:spPr/>
    </dgm:pt>
    <dgm:pt modelId="{31238464-1C0D-471E-AA1C-8701FD24DE18}" type="pres">
      <dgm:prSet presAssocID="{4CA87C9E-C3DE-4E9C-9C36-DF581E37EE89}" presName="bgRect" presStyleLbl="bgShp" presStyleIdx="0" presStyleCnt="3"/>
      <dgm:spPr/>
    </dgm:pt>
    <dgm:pt modelId="{0949E86F-D46E-4B8C-A16B-6030F34CA8CD}" type="pres">
      <dgm:prSet presAssocID="{4CA87C9E-C3DE-4E9C-9C36-DF581E37EE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6A9E3CE-E496-44A5-9262-A4FD592F624D}" type="pres">
      <dgm:prSet presAssocID="{4CA87C9E-C3DE-4E9C-9C36-DF581E37EE89}" presName="spaceRect" presStyleCnt="0"/>
      <dgm:spPr/>
    </dgm:pt>
    <dgm:pt modelId="{A4A850D3-47B0-4D09-A4BA-8AD7897E3FC7}" type="pres">
      <dgm:prSet presAssocID="{4CA87C9E-C3DE-4E9C-9C36-DF581E37EE89}" presName="parTx" presStyleLbl="revTx" presStyleIdx="0" presStyleCnt="3">
        <dgm:presLayoutVars>
          <dgm:chMax val="0"/>
          <dgm:chPref val="0"/>
        </dgm:presLayoutVars>
      </dgm:prSet>
      <dgm:spPr/>
    </dgm:pt>
    <dgm:pt modelId="{A86B38CC-10C5-4FC9-BE54-256B1E8ED965}" type="pres">
      <dgm:prSet presAssocID="{18B5A956-73D9-4BC3-9891-2A6F01B2B898}" presName="sibTrans" presStyleCnt="0"/>
      <dgm:spPr/>
    </dgm:pt>
    <dgm:pt modelId="{15C7D5E0-A1F5-4044-8AAC-091BCD19120A}" type="pres">
      <dgm:prSet presAssocID="{22929F24-80F1-4701-B5D8-FE5F4312DDBC}" presName="compNode" presStyleCnt="0"/>
      <dgm:spPr/>
    </dgm:pt>
    <dgm:pt modelId="{B51F979B-664A-4A27-8A05-7E56CB0C6F1F}" type="pres">
      <dgm:prSet presAssocID="{22929F24-80F1-4701-B5D8-FE5F4312DDBC}" presName="bgRect" presStyleLbl="bgShp" presStyleIdx="1" presStyleCnt="3"/>
      <dgm:spPr/>
    </dgm:pt>
    <dgm:pt modelId="{D174C08C-2B07-4560-AC0D-4ABF2394B333}" type="pres">
      <dgm:prSet presAssocID="{22929F24-80F1-4701-B5D8-FE5F4312DD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2C1A1B6-5E60-4F78-9BD3-7BDBCC7D6AB4}" type="pres">
      <dgm:prSet presAssocID="{22929F24-80F1-4701-B5D8-FE5F4312DDBC}" presName="spaceRect" presStyleCnt="0"/>
      <dgm:spPr/>
    </dgm:pt>
    <dgm:pt modelId="{884A7AA2-7E01-4353-8447-EB91DEA28496}" type="pres">
      <dgm:prSet presAssocID="{22929F24-80F1-4701-B5D8-FE5F4312DDBC}" presName="parTx" presStyleLbl="revTx" presStyleIdx="1" presStyleCnt="3">
        <dgm:presLayoutVars>
          <dgm:chMax val="0"/>
          <dgm:chPref val="0"/>
        </dgm:presLayoutVars>
      </dgm:prSet>
      <dgm:spPr/>
    </dgm:pt>
    <dgm:pt modelId="{C85AB4C3-EA09-42AA-A1AA-B197A28A0E77}" type="pres">
      <dgm:prSet presAssocID="{38C1FFD1-260B-4294-87CC-2E6B2CE2B383}" presName="sibTrans" presStyleCnt="0"/>
      <dgm:spPr/>
    </dgm:pt>
    <dgm:pt modelId="{CFCE7DA7-204F-475C-9593-93E96D5CAE6E}" type="pres">
      <dgm:prSet presAssocID="{7CAE6494-D0F9-48A1-9EFA-4AC4D9C162DB}" presName="compNode" presStyleCnt="0"/>
      <dgm:spPr/>
    </dgm:pt>
    <dgm:pt modelId="{BAACDE46-A773-403F-8E58-AA60E47D7EFD}" type="pres">
      <dgm:prSet presAssocID="{7CAE6494-D0F9-48A1-9EFA-4AC4D9C162DB}" presName="bgRect" presStyleLbl="bgShp" presStyleIdx="2" presStyleCnt="3"/>
      <dgm:spPr/>
    </dgm:pt>
    <dgm:pt modelId="{D1FCAFCA-4431-4EED-B649-70EA273E6619}" type="pres">
      <dgm:prSet presAssocID="{7CAE6494-D0F9-48A1-9EFA-4AC4D9C162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4DE2D7-35FB-4320-8913-D7B5ABC6E4A8}" type="pres">
      <dgm:prSet presAssocID="{7CAE6494-D0F9-48A1-9EFA-4AC4D9C162DB}" presName="spaceRect" presStyleCnt="0"/>
      <dgm:spPr/>
    </dgm:pt>
    <dgm:pt modelId="{D3CB04A6-FC64-49A8-AD13-DAB3317CA3E8}" type="pres">
      <dgm:prSet presAssocID="{7CAE6494-D0F9-48A1-9EFA-4AC4D9C162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9E3B1E-14B0-42F5-99D3-C3CD36947227}" type="presOf" srcId="{22929F24-80F1-4701-B5D8-FE5F4312DDBC}" destId="{884A7AA2-7E01-4353-8447-EB91DEA28496}" srcOrd="0" destOrd="0" presId="urn:microsoft.com/office/officeart/2018/2/layout/IconVerticalSolidList"/>
    <dgm:cxn modelId="{C5F4805F-6F26-420C-A815-C364D9BA3098}" type="presOf" srcId="{4CA87C9E-C3DE-4E9C-9C36-DF581E37EE89}" destId="{A4A850D3-47B0-4D09-A4BA-8AD7897E3FC7}" srcOrd="0" destOrd="0" presId="urn:microsoft.com/office/officeart/2018/2/layout/IconVerticalSolidList"/>
    <dgm:cxn modelId="{2F2F3F42-76F7-4E3A-A26A-4B6C3A54549F}" type="presOf" srcId="{7CAE6494-D0F9-48A1-9EFA-4AC4D9C162DB}" destId="{D3CB04A6-FC64-49A8-AD13-DAB3317CA3E8}" srcOrd="0" destOrd="0" presId="urn:microsoft.com/office/officeart/2018/2/layout/IconVerticalSolidList"/>
    <dgm:cxn modelId="{71BE9952-6C21-434C-86C0-9ACF04463941}" type="presOf" srcId="{D997A5A7-45D7-45BF-AC67-8951B026D514}" destId="{6974E176-5856-42E3-B890-4ADAD03531C6}" srcOrd="0" destOrd="0" presId="urn:microsoft.com/office/officeart/2018/2/layout/IconVerticalSolidList"/>
    <dgm:cxn modelId="{2AFB5C92-610C-4D69-B6C7-CE91FBF15BD2}" srcId="{D997A5A7-45D7-45BF-AC67-8951B026D514}" destId="{4CA87C9E-C3DE-4E9C-9C36-DF581E37EE89}" srcOrd="0" destOrd="0" parTransId="{78CAA6DE-D168-44BD-9161-A52F6E8EFC20}" sibTransId="{18B5A956-73D9-4BC3-9891-2A6F01B2B898}"/>
    <dgm:cxn modelId="{19BD82A9-4214-4284-87F9-2477129403EE}" srcId="{D997A5A7-45D7-45BF-AC67-8951B026D514}" destId="{7CAE6494-D0F9-48A1-9EFA-4AC4D9C162DB}" srcOrd="2" destOrd="0" parTransId="{6BED2BCE-2015-4566-B3DA-C58040E53216}" sibTransId="{2D265DED-72F2-4171-8ABA-17EF6DDA94C4}"/>
    <dgm:cxn modelId="{BE27F2D3-F04E-41CE-8745-0C46747AEB11}" srcId="{D997A5A7-45D7-45BF-AC67-8951B026D514}" destId="{22929F24-80F1-4701-B5D8-FE5F4312DDBC}" srcOrd="1" destOrd="0" parTransId="{ECE0CB5F-0BA0-4F1E-B87D-FE22D063E7FA}" sibTransId="{38C1FFD1-260B-4294-87CC-2E6B2CE2B383}"/>
    <dgm:cxn modelId="{B89BAF20-3B57-4BD3-90B0-2DF5DB9E3E48}" type="presParOf" srcId="{6974E176-5856-42E3-B890-4ADAD03531C6}" destId="{695436D8-F046-40CC-BC84-DB4E40CD10D4}" srcOrd="0" destOrd="0" presId="urn:microsoft.com/office/officeart/2018/2/layout/IconVerticalSolidList"/>
    <dgm:cxn modelId="{2FF46C2B-7448-405A-AB63-3507DF73BE74}" type="presParOf" srcId="{695436D8-F046-40CC-BC84-DB4E40CD10D4}" destId="{31238464-1C0D-471E-AA1C-8701FD24DE18}" srcOrd="0" destOrd="0" presId="urn:microsoft.com/office/officeart/2018/2/layout/IconVerticalSolidList"/>
    <dgm:cxn modelId="{72717596-3C48-4C88-B2A2-2D99F034FA29}" type="presParOf" srcId="{695436D8-F046-40CC-BC84-DB4E40CD10D4}" destId="{0949E86F-D46E-4B8C-A16B-6030F34CA8CD}" srcOrd="1" destOrd="0" presId="urn:microsoft.com/office/officeart/2018/2/layout/IconVerticalSolidList"/>
    <dgm:cxn modelId="{019E685F-98D6-450D-B668-748BEC3F3332}" type="presParOf" srcId="{695436D8-F046-40CC-BC84-DB4E40CD10D4}" destId="{B6A9E3CE-E496-44A5-9262-A4FD592F624D}" srcOrd="2" destOrd="0" presId="urn:microsoft.com/office/officeart/2018/2/layout/IconVerticalSolidList"/>
    <dgm:cxn modelId="{8A66F704-05F6-4CAA-AD8F-C14EF9B3F3C0}" type="presParOf" srcId="{695436D8-F046-40CC-BC84-DB4E40CD10D4}" destId="{A4A850D3-47B0-4D09-A4BA-8AD7897E3FC7}" srcOrd="3" destOrd="0" presId="urn:microsoft.com/office/officeart/2018/2/layout/IconVerticalSolidList"/>
    <dgm:cxn modelId="{7E22C914-DFFD-4190-A0F8-7752F2256BFE}" type="presParOf" srcId="{6974E176-5856-42E3-B890-4ADAD03531C6}" destId="{A86B38CC-10C5-4FC9-BE54-256B1E8ED965}" srcOrd="1" destOrd="0" presId="urn:microsoft.com/office/officeart/2018/2/layout/IconVerticalSolidList"/>
    <dgm:cxn modelId="{5953B2C2-3709-4168-84B0-99A336B564AF}" type="presParOf" srcId="{6974E176-5856-42E3-B890-4ADAD03531C6}" destId="{15C7D5E0-A1F5-4044-8AAC-091BCD19120A}" srcOrd="2" destOrd="0" presId="urn:microsoft.com/office/officeart/2018/2/layout/IconVerticalSolidList"/>
    <dgm:cxn modelId="{F5C3D5B9-A7EB-48DF-9D71-815F4206411A}" type="presParOf" srcId="{15C7D5E0-A1F5-4044-8AAC-091BCD19120A}" destId="{B51F979B-664A-4A27-8A05-7E56CB0C6F1F}" srcOrd="0" destOrd="0" presId="urn:microsoft.com/office/officeart/2018/2/layout/IconVerticalSolidList"/>
    <dgm:cxn modelId="{9FCC218A-6E16-499D-AC4D-C9F31301D874}" type="presParOf" srcId="{15C7D5E0-A1F5-4044-8AAC-091BCD19120A}" destId="{D174C08C-2B07-4560-AC0D-4ABF2394B333}" srcOrd="1" destOrd="0" presId="urn:microsoft.com/office/officeart/2018/2/layout/IconVerticalSolidList"/>
    <dgm:cxn modelId="{0191035D-1B53-48CC-BF21-72DBC11351E2}" type="presParOf" srcId="{15C7D5E0-A1F5-4044-8AAC-091BCD19120A}" destId="{22C1A1B6-5E60-4F78-9BD3-7BDBCC7D6AB4}" srcOrd="2" destOrd="0" presId="urn:microsoft.com/office/officeart/2018/2/layout/IconVerticalSolidList"/>
    <dgm:cxn modelId="{497E8BD4-018A-4F95-BAFF-929A4759E0AE}" type="presParOf" srcId="{15C7D5E0-A1F5-4044-8AAC-091BCD19120A}" destId="{884A7AA2-7E01-4353-8447-EB91DEA28496}" srcOrd="3" destOrd="0" presId="urn:microsoft.com/office/officeart/2018/2/layout/IconVerticalSolidList"/>
    <dgm:cxn modelId="{19EBD271-32EC-475E-95C7-41D8E08F0181}" type="presParOf" srcId="{6974E176-5856-42E3-B890-4ADAD03531C6}" destId="{C85AB4C3-EA09-42AA-A1AA-B197A28A0E77}" srcOrd="3" destOrd="0" presId="urn:microsoft.com/office/officeart/2018/2/layout/IconVerticalSolidList"/>
    <dgm:cxn modelId="{726893E1-D374-4954-97C7-C64B4914D1CF}" type="presParOf" srcId="{6974E176-5856-42E3-B890-4ADAD03531C6}" destId="{CFCE7DA7-204F-475C-9593-93E96D5CAE6E}" srcOrd="4" destOrd="0" presId="urn:microsoft.com/office/officeart/2018/2/layout/IconVerticalSolidList"/>
    <dgm:cxn modelId="{71CA306C-93A8-442B-9605-AAC473D850CB}" type="presParOf" srcId="{CFCE7DA7-204F-475C-9593-93E96D5CAE6E}" destId="{BAACDE46-A773-403F-8E58-AA60E47D7EFD}" srcOrd="0" destOrd="0" presId="urn:microsoft.com/office/officeart/2018/2/layout/IconVerticalSolidList"/>
    <dgm:cxn modelId="{0158D311-730F-4680-B961-9DFA554593B5}" type="presParOf" srcId="{CFCE7DA7-204F-475C-9593-93E96D5CAE6E}" destId="{D1FCAFCA-4431-4EED-B649-70EA273E6619}" srcOrd="1" destOrd="0" presId="urn:microsoft.com/office/officeart/2018/2/layout/IconVerticalSolidList"/>
    <dgm:cxn modelId="{86A2B134-05E7-4C34-8BDA-6554014B95FF}" type="presParOf" srcId="{CFCE7DA7-204F-475C-9593-93E96D5CAE6E}" destId="{734DE2D7-35FB-4320-8913-D7B5ABC6E4A8}" srcOrd="2" destOrd="0" presId="urn:microsoft.com/office/officeart/2018/2/layout/IconVerticalSolidList"/>
    <dgm:cxn modelId="{AAD6D3C9-C93F-4D08-8EB4-0470D8EEA0E4}" type="presParOf" srcId="{CFCE7DA7-204F-475C-9593-93E96D5CAE6E}" destId="{D3CB04A6-FC64-49A8-AD13-DAB3317CA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A8D51D-9760-4A94-B93F-D8A38AFB5E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C1BA8-9E54-4F16-AFA4-5ABB22D0F0F8}">
      <dgm:prSet/>
      <dgm:spPr/>
      <dgm:t>
        <a:bodyPr/>
        <a:lstStyle/>
        <a:p>
          <a:r>
            <a:rPr lang="en-US"/>
            <a:t>Constructor should be private and no parameters.</a:t>
          </a:r>
        </a:p>
      </dgm:t>
    </dgm:pt>
    <dgm:pt modelId="{0747A0C6-7EC8-4376-9E44-C44AD1B3FD07}" type="parTrans" cxnId="{9EA0F28B-C9F5-4BB4-AB3B-A2B7F7D3D305}">
      <dgm:prSet/>
      <dgm:spPr/>
      <dgm:t>
        <a:bodyPr/>
        <a:lstStyle/>
        <a:p>
          <a:endParaRPr lang="en-US"/>
        </a:p>
      </dgm:t>
    </dgm:pt>
    <dgm:pt modelId="{F34971AC-CC0F-45CD-80DD-4ACA70C688B9}" type="sibTrans" cxnId="{9EA0F28B-C9F5-4BB4-AB3B-A2B7F7D3D305}">
      <dgm:prSet/>
      <dgm:spPr/>
      <dgm:t>
        <a:bodyPr/>
        <a:lstStyle/>
        <a:p>
          <a:endParaRPr lang="en-US"/>
        </a:p>
      </dgm:t>
    </dgm:pt>
    <dgm:pt modelId="{80113B43-9608-46B8-9E10-0FF3EB46F807}">
      <dgm:prSet/>
      <dgm:spPr/>
      <dgm:t>
        <a:bodyPr/>
        <a:lstStyle/>
        <a:p>
          <a:r>
            <a:rPr lang="en-US"/>
            <a:t>Class should be declared as sealed.</a:t>
          </a:r>
        </a:p>
      </dgm:t>
    </dgm:pt>
    <dgm:pt modelId="{835750F9-BEC2-41A8-A11A-81A3B8C04562}" type="parTrans" cxnId="{CC8711F8-5FC5-4AE3-989E-2467354972B3}">
      <dgm:prSet/>
      <dgm:spPr/>
      <dgm:t>
        <a:bodyPr/>
        <a:lstStyle/>
        <a:p>
          <a:endParaRPr lang="en-US"/>
        </a:p>
      </dgm:t>
    </dgm:pt>
    <dgm:pt modelId="{53963A00-663B-43FE-9D9A-165029F70E5F}" type="sibTrans" cxnId="{CC8711F8-5FC5-4AE3-989E-2467354972B3}">
      <dgm:prSet/>
      <dgm:spPr/>
      <dgm:t>
        <a:bodyPr/>
        <a:lstStyle/>
        <a:p>
          <a:endParaRPr lang="en-US"/>
        </a:p>
      </dgm:t>
    </dgm:pt>
    <dgm:pt modelId="{BECB1726-448B-49EF-904F-188CFFC59550}">
      <dgm:prSet/>
      <dgm:spPr/>
      <dgm:t>
        <a:bodyPr/>
        <a:lstStyle/>
        <a:p>
          <a:r>
            <a:rPr lang="en-US"/>
            <a:t>We need to create a private static variable that is going to hold a reference to the single created instance of the class.</a:t>
          </a:r>
        </a:p>
      </dgm:t>
    </dgm:pt>
    <dgm:pt modelId="{EB6B1ED3-4F52-4392-8286-B02D7DBD08CE}" type="parTrans" cxnId="{EE7F6013-07B8-497F-B4A7-2911CCF2B487}">
      <dgm:prSet/>
      <dgm:spPr/>
      <dgm:t>
        <a:bodyPr/>
        <a:lstStyle/>
        <a:p>
          <a:endParaRPr lang="en-US"/>
        </a:p>
      </dgm:t>
    </dgm:pt>
    <dgm:pt modelId="{2638914A-C4EF-45E0-8E5B-635D2007D376}" type="sibTrans" cxnId="{EE7F6013-07B8-497F-B4A7-2911CCF2B487}">
      <dgm:prSet/>
      <dgm:spPr/>
      <dgm:t>
        <a:bodyPr/>
        <a:lstStyle/>
        <a:p>
          <a:endParaRPr lang="en-US"/>
        </a:p>
      </dgm:t>
    </dgm:pt>
    <dgm:pt modelId="{6CAF4FFA-A766-4D49-A81B-F44AA29099EF}">
      <dgm:prSet/>
      <dgm:spPr/>
      <dgm:t>
        <a:bodyPr/>
        <a:lstStyle/>
        <a:p>
          <a:r>
            <a:rPr lang="en-US"/>
            <a:t>Need to create public static methods which will return single created instance of the singleton class.</a:t>
          </a:r>
        </a:p>
      </dgm:t>
    </dgm:pt>
    <dgm:pt modelId="{9B7921FA-B05F-4494-A66D-8A0E8BC30759}" type="parTrans" cxnId="{92AB598C-8CF3-4F39-9C27-4C0E1E493BAA}">
      <dgm:prSet/>
      <dgm:spPr/>
      <dgm:t>
        <a:bodyPr/>
        <a:lstStyle/>
        <a:p>
          <a:endParaRPr lang="en-US"/>
        </a:p>
      </dgm:t>
    </dgm:pt>
    <dgm:pt modelId="{574CE62B-7300-4258-97A9-ABD2E7AFB54F}" type="sibTrans" cxnId="{92AB598C-8CF3-4F39-9C27-4C0E1E493BAA}">
      <dgm:prSet/>
      <dgm:spPr/>
      <dgm:t>
        <a:bodyPr/>
        <a:lstStyle/>
        <a:p>
          <a:endParaRPr lang="en-US"/>
        </a:p>
      </dgm:t>
    </dgm:pt>
    <dgm:pt modelId="{88C45F55-48DF-4AD0-A2C2-AC816DF15456}" type="pres">
      <dgm:prSet presAssocID="{61A8D51D-9760-4A94-B93F-D8A38AFB5EC2}" presName="root" presStyleCnt="0">
        <dgm:presLayoutVars>
          <dgm:dir/>
          <dgm:resizeHandles val="exact"/>
        </dgm:presLayoutVars>
      </dgm:prSet>
      <dgm:spPr/>
    </dgm:pt>
    <dgm:pt modelId="{2CA6B7EE-C4A0-4B8E-8DA6-6151179946E8}" type="pres">
      <dgm:prSet presAssocID="{83AC1BA8-9E54-4F16-AFA4-5ABB22D0F0F8}" presName="compNode" presStyleCnt="0"/>
      <dgm:spPr/>
    </dgm:pt>
    <dgm:pt modelId="{0182AA87-8158-4236-B38B-B11E91D8B57B}" type="pres">
      <dgm:prSet presAssocID="{83AC1BA8-9E54-4F16-AFA4-5ABB22D0F0F8}" presName="bgRect" presStyleLbl="bgShp" presStyleIdx="0" presStyleCnt="4"/>
      <dgm:spPr/>
    </dgm:pt>
    <dgm:pt modelId="{660A07A1-F3DA-48C6-9A4D-D72CF0AF5F5A}" type="pres">
      <dgm:prSet presAssocID="{83AC1BA8-9E54-4F16-AFA4-5ABB22D0F0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E19BA-AB30-409B-B7B7-E2EA989FA449}" type="pres">
      <dgm:prSet presAssocID="{83AC1BA8-9E54-4F16-AFA4-5ABB22D0F0F8}" presName="spaceRect" presStyleCnt="0"/>
      <dgm:spPr/>
    </dgm:pt>
    <dgm:pt modelId="{EB9851E0-7AD5-40E8-AF6E-3FD48B176BB5}" type="pres">
      <dgm:prSet presAssocID="{83AC1BA8-9E54-4F16-AFA4-5ABB22D0F0F8}" presName="parTx" presStyleLbl="revTx" presStyleIdx="0" presStyleCnt="4">
        <dgm:presLayoutVars>
          <dgm:chMax val="0"/>
          <dgm:chPref val="0"/>
        </dgm:presLayoutVars>
      </dgm:prSet>
      <dgm:spPr/>
    </dgm:pt>
    <dgm:pt modelId="{B69029EF-2619-46D4-9881-6F65A79AAF30}" type="pres">
      <dgm:prSet presAssocID="{F34971AC-CC0F-45CD-80DD-4ACA70C688B9}" presName="sibTrans" presStyleCnt="0"/>
      <dgm:spPr/>
    </dgm:pt>
    <dgm:pt modelId="{1AC76D8B-1BC5-42EB-B6BF-4121237F4E2D}" type="pres">
      <dgm:prSet presAssocID="{80113B43-9608-46B8-9E10-0FF3EB46F807}" presName="compNode" presStyleCnt="0"/>
      <dgm:spPr/>
    </dgm:pt>
    <dgm:pt modelId="{8794D24B-4A0C-476D-8EF1-E5624E3674F7}" type="pres">
      <dgm:prSet presAssocID="{80113B43-9608-46B8-9E10-0FF3EB46F807}" presName="bgRect" presStyleLbl="bgShp" presStyleIdx="1" presStyleCnt="4"/>
      <dgm:spPr/>
    </dgm:pt>
    <dgm:pt modelId="{6D3B1062-3C0B-49BA-8A6E-E67B9C3100E3}" type="pres">
      <dgm:prSet presAssocID="{80113B43-9608-46B8-9E10-0FF3EB46F8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3C0183-23B1-4EFD-90B8-6A06301DC730}" type="pres">
      <dgm:prSet presAssocID="{80113B43-9608-46B8-9E10-0FF3EB46F807}" presName="spaceRect" presStyleCnt="0"/>
      <dgm:spPr/>
    </dgm:pt>
    <dgm:pt modelId="{2750EEDF-B0B3-4199-89D5-F50BACD0EDF1}" type="pres">
      <dgm:prSet presAssocID="{80113B43-9608-46B8-9E10-0FF3EB46F807}" presName="parTx" presStyleLbl="revTx" presStyleIdx="1" presStyleCnt="4">
        <dgm:presLayoutVars>
          <dgm:chMax val="0"/>
          <dgm:chPref val="0"/>
        </dgm:presLayoutVars>
      </dgm:prSet>
      <dgm:spPr/>
    </dgm:pt>
    <dgm:pt modelId="{4C2EB4EE-7C12-405F-9D5B-0BF315A519BB}" type="pres">
      <dgm:prSet presAssocID="{53963A00-663B-43FE-9D9A-165029F70E5F}" presName="sibTrans" presStyleCnt="0"/>
      <dgm:spPr/>
    </dgm:pt>
    <dgm:pt modelId="{43467212-8DC2-4F76-91E9-2CCC798ED9C5}" type="pres">
      <dgm:prSet presAssocID="{BECB1726-448B-49EF-904F-188CFFC59550}" presName="compNode" presStyleCnt="0"/>
      <dgm:spPr/>
    </dgm:pt>
    <dgm:pt modelId="{C0C8004D-1A9B-406D-A9D7-B44824FF535B}" type="pres">
      <dgm:prSet presAssocID="{BECB1726-448B-49EF-904F-188CFFC59550}" presName="bgRect" presStyleLbl="bgShp" presStyleIdx="2" presStyleCnt="4"/>
      <dgm:spPr/>
    </dgm:pt>
    <dgm:pt modelId="{EE2555AF-1F8C-4486-BF7A-CD5C3CD85EC5}" type="pres">
      <dgm:prSet presAssocID="{BECB1726-448B-49EF-904F-188CFFC595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6F84460-818D-4E8D-BD5B-FB2F42DB3793}" type="pres">
      <dgm:prSet presAssocID="{BECB1726-448B-49EF-904F-188CFFC59550}" presName="spaceRect" presStyleCnt="0"/>
      <dgm:spPr/>
    </dgm:pt>
    <dgm:pt modelId="{33FA332B-A951-46A6-8375-96F15ABAF404}" type="pres">
      <dgm:prSet presAssocID="{BECB1726-448B-49EF-904F-188CFFC59550}" presName="parTx" presStyleLbl="revTx" presStyleIdx="2" presStyleCnt="4">
        <dgm:presLayoutVars>
          <dgm:chMax val="0"/>
          <dgm:chPref val="0"/>
        </dgm:presLayoutVars>
      </dgm:prSet>
      <dgm:spPr/>
    </dgm:pt>
    <dgm:pt modelId="{BE20E891-4A34-45D7-819D-33353B6D247B}" type="pres">
      <dgm:prSet presAssocID="{2638914A-C4EF-45E0-8E5B-635D2007D376}" presName="sibTrans" presStyleCnt="0"/>
      <dgm:spPr/>
    </dgm:pt>
    <dgm:pt modelId="{497EBE1F-FCAE-40BB-A359-DF530AB9B406}" type="pres">
      <dgm:prSet presAssocID="{6CAF4FFA-A766-4D49-A81B-F44AA29099EF}" presName="compNode" presStyleCnt="0"/>
      <dgm:spPr/>
    </dgm:pt>
    <dgm:pt modelId="{05D39A21-942E-422A-B130-99439C817E87}" type="pres">
      <dgm:prSet presAssocID="{6CAF4FFA-A766-4D49-A81B-F44AA29099EF}" presName="bgRect" presStyleLbl="bgShp" presStyleIdx="3" presStyleCnt="4"/>
      <dgm:spPr/>
    </dgm:pt>
    <dgm:pt modelId="{F2CF8417-1128-4B0B-B4AA-F78E8882D868}" type="pres">
      <dgm:prSet presAssocID="{6CAF4FFA-A766-4D49-A81B-F44AA29099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C2E1C8-712F-4CA7-B13A-065E87DB969E}" type="pres">
      <dgm:prSet presAssocID="{6CAF4FFA-A766-4D49-A81B-F44AA29099EF}" presName="spaceRect" presStyleCnt="0"/>
      <dgm:spPr/>
    </dgm:pt>
    <dgm:pt modelId="{0F46CA3F-B3F3-4836-9288-5389F55E14B9}" type="pres">
      <dgm:prSet presAssocID="{6CAF4FFA-A766-4D49-A81B-F44AA29099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7F6013-07B8-497F-B4A7-2911CCF2B487}" srcId="{61A8D51D-9760-4A94-B93F-D8A38AFB5EC2}" destId="{BECB1726-448B-49EF-904F-188CFFC59550}" srcOrd="2" destOrd="0" parTransId="{EB6B1ED3-4F52-4392-8286-B02D7DBD08CE}" sibTransId="{2638914A-C4EF-45E0-8E5B-635D2007D376}"/>
    <dgm:cxn modelId="{A88B0D26-701F-4F4D-89BD-0FFBCCDEFD3D}" type="presOf" srcId="{6CAF4FFA-A766-4D49-A81B-F44AA29099EF}" destId="{0F46CA3F-B3F3-4836-9288-5389F55E14B9}" srcOrd="0" destOrd="0" presId="urn:microsoft.com/office/officeart/2018/2/layout/IconVerticalSolidList"/>
    <dgm:cxn modelId="{8D338D6D-9B8A-4BD4-9A21-55A1C8BEB0E2}" type="presOf" srcId="{BECB1726-448B-49EF-904F-188CFFC59550}" destId="{33FA332B-A951-46A6-8375-96F15ABAF404}" srcOrd="0" destOrd="0" presId="urn:microsoft.com/office/officeart/2018/2/layout/IconVerticalSolidList"/>
    <dgm:cxn modelId="{9EA0F28B-C9F5-4BB4-AB3B-A2B7F7D3D305}" srcId="{61A8D51D-9760-4A94-B93F-D8A38AFB5EC2}" destId="{83AC1BA8-9E54-4F16-AFA4-5ABB22D0F0F8}" srcOrd="0" destOrd="0" parTransId="{0747A0C6-7EC8-4376-9E44-C44AD1B3FD07}" sibTransId="{F34971AC-CC0F-45CD-80DD-4ACA70C688B9}"/>
    <dgm:cxn modelId="{92AB598C-8CF3-4F39-9C27-4C0E1E493BAA}" srcId="{61A8D51D-9760-4A94-B93F-D8A38AFB5EC2}" destId="{6CAF4FFA-A766-4D49-A81B-F44AA29099EF}" srcOrd="3" destOrd="0" parTransId="{9B7921FA-B05F-4494-A66D-8A0E8BC30759}" sibTransId="{574CE62B-7300-4258-97A9-ABD2E7AFB54F}"/>
    <dgm:cxn modelId="{D18B8F8D-6E2F-418A-B5D1-ACBF34D4EBD2}" type="presOf" srcId="{80113B43-9608-46B8-9E10-0FF3EB46F807}" destId="{2750EEDF-B0B3-4199-89D5-F50BACD0EDF1}" srcOrd="0" destOrd="0" presId="urn:microsoft.com/office/officeart/2018/2/layout/IconVerticalSolidList"/>
    <dgm:cxn modelId="{BEF0CDCA-9ACB-4F5F-BD59-08AD821EE793}" type="presOf" srcId="{83AC1BA8-9E54-4F16-AFA4-5ABB22D0F0F8}" destId="{EB9851E0-7AD5-40E8-AF6E-3FD48B176BB5}" srcOrd="0" destOrd="0" presId="urn:microsoft.com/office/officeart/2018/2/layout/IconVerticalSolidList"/>
    <dgm:cxn modelId="{B68792E1-08F4-4DDE-914A-70E5BD7AF146}" type="presOf" srcId="{61A8D51D-9760-4A94-B93F-D8A38AFB5EC2}" destId="{88C45F55-48DF-4AD0-A2C2-AC816DF15456}" srcOrd="0" destOrd="0" presId="urn:microsoft.com/office/officeart/2018/2/layout/IconVerticalSolidList"/>
    <dgm:cxn modelId="{CC8711F8-5FC5-4AE3-989E-2467354972B3}" srcId="{61A8D51D-9760-4A94-B93F-D8A38AFB5EC2}" destId="{80113B43-9608-46B8-9E10-0FF3EB46F807}" srcOrd="1" destOrd="0" parTransId="{835750F9-BEC2-41A8-A11A-81A3B8C04562}" sibTransId="{53963A00-663B-43FE-9D9A-165029F70E5F}"/>
    <dgm:cxn modelId="{46CCF159-4DA7-4EE9-BDE2-630B4499D7EE}" type="presParOf" srcId="{88C45F55-48DF-4AD0-A2C2-AC816DF15456}" destId="{2CA6B7EE-C4A0-4B8E-8DA6-6151179946E8}" srcOrd="0" destOrd="0" presId="urn:microsoft.com/office/officeart/2018/2/layout/IconVerticalSolidList"/>
    <dgm:cxn modelId="{2FDF1ECD-7DC0-4B63-877C-C37BD0CD1DB4}" type="presParOf" srcId="{2CA6B7EE-C4A0-4B8E-8DA6-6151179946E8}" destId="{0182AA87-8158-4236-B38B-B11E91D8B57B}" srcOrd="0" destOrd="0" presId="urn:microsoft.com/office/officeart/2018/2/layout/IconVerticalSolidList"/>
    <dgm:cxn modelId="{0B3BDCC6-0AAA-4183-B7EA-8242E410D065}" type="presParOf" srcId="{2CA6B7EE-C4A0-4B8E-8DA6-6151179946E8}" destId="{660A07A1-F3DA-48C6-9A4D-D72CF0AF5F5A}" srcOrd="1" destOrd="0" presId="urn:microsoft.com/office/officeart/2018/2/layout/IconVerticalSolidList"/>
    <dgm:cxn modelId="{482382EE-AC30-498A-B766-956322169008}" type="presParOf" srcId="{2CA6B7EE-C4A0-4B8E-8DA6-6151179946E8}" destId="{607E19BA-AB30-409B-B7B7-E2EA989FA449}" srcOrd="2" destOrd="0" presId="urn:microsoft.com/office/officeart/2018/2/layout/IconVerticalSolidList"/>
    <dgm:cxn modelId="{A3A5F146-907A-4275-BD29-C39CF3BA2034}" type="presParOf" srcId="{2CA6B7EE-C4A0-4B8E-8DA6-6151179946E8}" destId="{EB9851E0-7AD5-40E8-AF6E-3FD48B176BB5}" srcOrd="3" destOrd="0" presId="urn:microsoft.com/office/officeart/2018/2/layout/IconVerticalSolidList"/>
    <dgm:cxn modelId="{296D36D8-5B70-40C3-AE64-89E82A68ABB9}" type="presParOf" srcId="{88C45F55-48DF-4AD0-A2C2-AC816DF15456}" destId="{B69029EF-2619-46D4-9881-6F65A79AAF30}" srcOrd="1" destOrd="0" presId="urn:microsoft.com/office/officeart/2018/2/layout/IconVerticalSolidList"/>
    <dgm:cxn modelId="{53E682E2-A67F-4449-87FB-F7524E54C586}" type="presParOf" srcId="{88C45F55-48DF-4AD0-A2C2-AC816DF15456}" destId="{1AC76D8B-1BC5-42EB-B6BF-4121237F4E2D}" srcOrd="2" destOrd="0" presId="urn:microsoft.com/office/officeart/2018/2/layout/IconVerticalSolidList"/>
    <dgm:cxn modelId="{F30365C1-61B9-4066-A8B6-4A3BA3BC6943}" type="presParOf" srcId="{1AC76D8B-1BC5-42EB-B6BF-4121237F4E2D}" destId="{8794D24B-4A0C-476D-8EF1-E5624E3674F7}" srcOrd="0" destOrd="0" presId="urn:microsoft.com/office/officeart/2018/2/layout/IconVerticalSolidList"/>
    <dgm:cxn modelId="{18A51F48-472B-4914-9735-6E17823AEA03}" type="presParOf" srcId="{1AC76D8B-1BC5-42EB-B6BF-4121237F4E2D}" destId="{6D3B1062-3C0B-49BA-8A6E-E67B9C3100E3}" srcOrd="1" destOrd="0" presId="urn:microsoft.com/office/officeart/2018/2/layout/IconVerticalSolidList"/>
    <dgm:cxn modelId="{F7641C28-4F15-46E4-801E-86B1AACC755B}" type="presParOf" srcId="{1AC76D8B-1BC5-42EB-B6BF-4121237F4E2D}" destId="{EF3C0183-23B1-4EFD-90B8-6A06301DC730}" srcOrd="2" destOrd="0" presId="urn:microsoft.com/office/officeart/2018/2/layout/IconVerticalSolidList"/>
    <dgm:cxn modelId="{1F051251-581C-464B-91B9-85D114775CA0}" type="presParOf" srcId="{1AC76D8B-1BC5-42EB-B6BF-4121237F4E2D}" destId="{2750EEDF-B0B3-4199-89D5-F50BACD0EDF1}" srcOrd="3" destOrd="0" presId="urn:microsoft.com/office/officeart/2018/2/layout/IconVerticalSolidList"/>
    <dgm:cxn modelId="{017D84BA-5D54-44E0-A4A9-E34B65F0D626}" type="presParOf" srcId="{88C45F55-48DF-4AD0-A2C2-AC816DF15456}" destId="{4C2EB4EE-7C12-405F-9D5B-0BF315A519BB}" srcOrd="3" destOrd="0" presId="urn:microsoft.com/office/officeart/2018/2/layout/IconVerticalSolidList"/>
    <dgm:cxn modelId="{8CDD61BC-0A7F-4FAE-95E7-AF1ECC0E22D6}" type="presParOf" srcId="{88C45F55-48DF-4AD0-A2C2-AC816DF15456}" destId="{43467212-8DC2-4F76-91E9-2CCC798ED9C5}" srcOrd="4" destOrd="0" presId="urn:microsoft.com/office/officeart/2018/2/layout/IconVerticalSolidList"/>
    <dgm:cxn modelId="{1ECFA956-E713-4E0F-A961-BFE59D2CD3A0}" type="presParOf" srcId="{43467212-8DC2-4F76-91E9-2CCC798ED9C5}" destId="{C0C8004D-1A9B-406D-A9D7-B44824FF535B}" srcOrd="0" destOrd="0" presId="urn:microsoft.com/office/officeart/2018/2/layout/IconVerticalSolidList"/>
    <dgm:cxn modelId="{53F02C90-24CA-451A-8542-ADA8DEF0CBE7}" type="presParOf" srcId="{43467212-8DC2-4F76-91E9-2CCC798ED9C5}" destId="{EE2555AF-1F8C-4486-BF7A-CD5C3CD85EC5}" srcOrd="1" destOrd="0" presId="urn:microsoft.com/office/officeart/2018/2/layout/IconVerticalSolidList"/>
    <dgm:cxn modelId="{E453A993-8779-4BA4-B131-8CFE69B1483B}" type="presParOf" srcId="{43467212-8DC2-4F76-91E9-2CCC798ED9C5}" destId="{F6F84460-818D-4E8D-BD5B-FB2F42DB3793}" srcOrd="2" destOrd="0" presId="urn:microsoft.com/office/officeart/2018/2/layout/IconVerticalSolidList"/>
    <dgm:cxn modelId="{A0584F50-62F5-46F2-9E37-213A91A17E7B}" type="presParOf" srcId="{43467212-8DC2-4F76-91E9-2CCC798ED9C5}" destId="{33FA332B-A951-46A6-8375-96F15ABAF404}" srcOrd="3" destOrd="0" presId="urn:microsoft.com/office/officeart/2018/2/layout/IconVerticalSolidList"/>
    <dgm:cxn modelId="{CFAA5F62-ABE8-45C5-8D44-A9B598CBC032}" type="presParOf" srcId="{88C45F55-48DF-4AD0-A2C2-AC816DF15456}" destId="{BE20E891-4A34-45D7-819D-33353B6D247B}" srcOrd="5" destOrd="0" presId="urn:microsoft.com/office/officeart/2018/2/layout/IconVerticalSolidList"/>
    <dgm:cxn modelId="{E7297535-A622-4A34-A59A-757B50C21680}" type="presParOf" srcId="{88C45F55-48DF-4AD0-A2C2-AC816DF15456}" destId="{497EBE1F-FCAE-40BB-A359-DF530AB9B406}" srcOrd="6" destOrd="0" presId="urn:microsoft.com/office/officeart/2018/2/layout/IconVerticalSolidList"/>
    <dgm:cxn modelId="{4DA99233-EAC2-4724-AC05-EC612548AA98}" type="presParOf" srcId="{497EBE1F-FCAE-40BB-A359-DF530AB9B406}" destId="{05D39A21-942E-422A-B130-99439C817E87}" srcOrd="0" destOrd="0" presId="urn:microsoft.com/office/officeart/2018/2/layout/IconVerticalSolidList"/>
    <dgm:cxn modelId="{AB97459D-C9BF-482B-80FF-CC509D277A40}" type="presParOf" srcId="{497EBE1F-FCAE-40BB-A359-DF530AB9B406}" destId="{F2CF8417-1128-4B0B-B4AA-F78E8882D868}" srcOrd="1" destOrd="0" presId="urn:microsoft.com/office/officeart/2018/2/layout/IconVerticalSolidList"/>
    <dgm:cxn modelId="{5A10A74D-BF28-435B-957C-695B26E6642C}" type="presParOf" srcId="{497EBE1F-FCAE-40BB-A359-DF530AB9B406}" destId="{7BC2E1C8-712F-4CA7-B13A-065E87DB969E}" srcOrd="2" destOrd="0" presId="urn:microsoft.com/office/officeart/2018/2/layout/IconVerticalSolidList"/>
    <dgm:cxn modelId="{87B2029D-09DF-49B8-B148-90A0A97B4295}" type="presParOf" srcId="{497EBE1F-FCAE-40BB-A359-DF530AB9B406}" destId="{0F46CA3F-B3F3-4836-9288-5389F55E14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DAFC-FA7A-4354-9D34-C31CA620649F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Creational Design Pattern</a:t>
          </a:r>
        </a:p>
      </dsp:txBody>
      <dsp:txXfrm rot="-5400000">
        <a:off x="2524930" y="274813"/>
        <a:ext cx="877481" cy="1008600"/>
      </dsp:txXfrm>
    </dsp:sp>
    <dsp:sp modelId="{AF685230-2001-4E97-8F61-A8035733097E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F930D-173B-44A8-80C9-BC89D4D7AA57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C4B6DF16-28B7-486B-8F54-67244017346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Structural Design Pattern</a:t>
          </a:r>
        </a:p>
      </dsp:txBody>
      <dsp:txXfrm rot="-5400000">
        <a:off x="1833905" y="1518541"/>
        <a:ext cx="877481" cy="1008600"/>
      </dsp:txXfrm>
    </dsp:sp>
    <dsp:sp modelId="{910373C6-99CA-40FE-B39D-92F379DD2DF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9A48A-F230-4AFA-B1F9-A10201958A4F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4586797E-D2F4-429C-8F74-8623EBC127CA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Behavioral Design Pattern</a:t>
          </a:r>
        </a:p>
      </dsp:txBody>
      <dsp:txXfrm rot="-5400000">
        <a:off x="2524930" y="2762269"/>
        <a:ext cx="877481" cy="1008600"/>
      </dsp:txXfrm>
    </dsp:sp>
    <dsp:sp modelId="{4E28B80E-3A63-4ECB-AB2E-8C808CBEF18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E311-BE0E-4080-AD14-4EB24B457A71}">
      <dsp:nvSpPr>
        <dsp:cNvPr id="0" name=""/>
        <dsp:cNvSpPr/>
      </dsp:nvSpPr>
      <dsp:spPr>
        <a:xfrm rot="5400000">
          <a:off x="854257" y="2605318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38414"/>
        <a:ext cx="877481" cy="100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AF075-B96A-44DC-BC39-5ED6F13EB3A8}">
      <dsp:nvSpPr>
        <dsp:cNvPr id="0" name=""/>
        <dsp:cNvSpPr/>
      </dsp:nvSpPr>
      <dsp:spPr>
        <a:xfrm>
          <a:off x="5514807" y="1640878"/>
          <a:ext cx="4569710" cy="39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72"/>
              </a:lnTo>
              <a:lnTo>
                <a:pt x="4569710" y="198272"/>
              </a:lnTo>
              <a:lnTo>
                <a:pt x="4569710" y="396545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DE65-5FDD-4BAE-BDA2-7C187B85F942}">
      <dsp:nvSpPr>
        <dsp:cNvPr id="0" name=""/>
        <dsp:cNvSpPr/>
      </dsp:nvSpPr>
      <dsp:spPr>
        <a:xfrm>
          <a:off x="5514807" y="1640878"/>
          <a:ext cx="2284855" cy="39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72"/>
              </a:lnTo>
              <a:lnTo>
                <a:pt x="2284855" y="198272"/>
              </a:lnTo>
              <a:lnTo>
                <a:pt x="2284855" y="396545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A44B7-EF01-488C-A36F-94108C9EB3AD}">
      <dsp:nvSpPr>
        <dsp:cNvPr id="0" name=""/>
        <dsp:cNvSpPr/>
      </dsp:nvSpPr>
      <dsp:spPr>
        <a:xfrm>
          <a:off x="5469087" y="1640878"/>
          <a:ext cx="91440" cy="396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45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014BA-B29D-4A9D-84E9-5A8A9D4A105E}">
      <dsp:nvSpPr>
        <dsp:cNvPr id="0" name=""/>
        <dsp:cNvSpPr/>
      </dsp:nvSpPr>
      <dsp:spPr>
        <a:xfrm>
          <a:off x="3229952" y="1640878"/>
          <a:ext cx="2284855" cy="396545"/>
        </a:xfrm>
        <a:custGeom>
          <a:avLst/>
          <a:gdLst/>
          <a:ahLst/>
          <a:cxnLst/>
          <a:rect l="0" t="0" r="0" b="0"/>
          <a:pathLst>
            <a:path>
              <a:moveTo>
                <a:pt x="2284855" y="0"/>
              </a:moveTo>
              <a:lnTo>
                <a:pt x="2284855" y="198272"/>
              </a:lnTo>
              <a:lnTo>
                <a:pt x="0" y="198272"/>
              </a:lnTo>
              <a:lnTo>
                <a:pt x="0" y="396545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43076-352D-459A-B80A-7F5443DDEA7B}">
      <dsp:nvSpPr>
        <dsp:cNvPr id="0" name=""/>
        <dsp:cNvSpPr/>
      </dsp:nvSpPr>
      <dsp:spPr>
        <a:xfrm>
          <a:off x="945097" y="1640878"/>
          <a:ext cx="4569710" cy="396545"/>
        </a:xfrm>
        <a:custGeom>
          <a:avLst/>
          <a:gdLst/>
          <a:ahLst/>
          <a:cxnLst/>
          <a:rect l="0" t="0" r="0" b="0"/>
          <a:pathLst>
            <a:path>
              <a:moveTo>
                <a:pt x="4569710" y="0"/>
              </a:moveTo>
              <a:lnTo>
                <a:pt x="4569710" y="198272"/>
              </a:lnTo>
              <a:lnTo>
                <a:pt x="0" y="198272"/>
              </a:lnTo>
              <a:lnTo>
                <a:pt x="0" y="396545"/>
              </a:lnTo>
            </a:path>
          </a:pathLst>
        </a:cu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0CDED-3714-47AC-B5A8-D2E965396CD7}">
      <dsp:nvSpPr>
        <dsp:cNvPr id="0" name=""/>
        <dsp:cNvSpPr/>
      </dsp:nvSpPr>
      <dsp:spPr>
        <a:xfrm>
          <a:off x="5042730" y="696723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15699-BC58-45CB-A1B0-724B821B0616}">
      <dsp:nvSpPr>
        <dsp:cNvPr id="0" name=""/>
        <dsp:cNvSpPr/>
      </dsp:nvSpPr>
      <dsp:spPr>
        <a:xfrm>
          <a:off x="5042730" y="696723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3E1D0-724F-4F93-8ECA-70934F3A4360}">
      <dsp:nvSpPr>
        <dsp:cNvPr id="0" name=""/>
        <dsp:cNvSpPr/>
      </dsp:nvSpPr>
      <dsp:spPr>
        <a:xfrm>
          <a:off x="4570652" y="8666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Creational Design Pattern</a:t>
          </a:r>
        </a:p>
      </dsp:txBody>
      <dsp:txXfrm>
        <a:off x="4570652" y="866671"/>
        <a:ext cx="1888309" cy="604259"/>
      </dsp:txXfrm>
    </dsp:sp>
    <dsp:sp modelId="{DC07C3A3-658F-4F3B-B407-3D27FC344418}">
      <dsp:nvSpPr>
        <dsp:cNvPr id="0" name=""/>
        <dsp:cNvSpPr/>
      </dsp:nvSpPr>
      <dsp:spPr>
        <a:xfrm>
          <a:off x="473019" y="2037424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C6DD-9D22-44B4-B4DA-3C262816221F}">
      <dsp:nvSpPr>
        <dsp:cNvPr id="0" name=""/>
        <dsp:cNvSpPr/>
      </dsp:nvSpPr>
      <dsp:spPr>
        <a:xfrm>
          <a:off x="473019" y="2037424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08D45-37C8-44BD-8D13-81805244A273}">
      <dsp:nvSpPr>
        <dsp:cNvPr id="0" name=""/>
        <dsp:cNvSpPr/>
      </dsp:nvSpPr>
      <dsp:spPr>
        <a:xfrm>
          <a:off x="942" y="22073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Factory Method</a:t>
          </a:r>
        </a:p>
      </dsp:txBody>
      <dsp:txXfrm>
        <a:off x="942" y="2207371"/>
        <a:ext cx="1888309" cy="604259"/>
      </dsp:txXfrm>
    </dsp:sp>
    <dsp:sp modelId="{BA74907E-7FB3-4404-829E-79F506DA40BB}">
      <dsp:nvSpPr>
        <dsp:cNvPr id="0" name=""/>
        <dsp:cNvSpPr/>
      </dsp:nvSpPr>
      <dsp:spPr>
        <a:xfrm>
          <a:off x="2757874" y="2037424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7E9A9-34A1-4575-B2D1-6352401AB672}">
      <dsp:nvSpPr>
        <dsp:cNvPr id="0" name=""/>
        <dsp:cNvSpPr/>
      </dsp:nvSpPr>
      <dsp:spPr>
        <a:xfrm>
          <a:off x="2757874" y="2037424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3B28F-3B3D-4DAB-B96B-7935C3FD2AC3}">
      <dsp:nvSpPr>
        <dsp:cNvPr id="0" name=""/>
        <dsp:cNvSpPr/>
      </dsp:nvSpPr>
      <dsp:spPr>
        <a:xfrm>
          <a:off x="2285797" y="22073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Abstract Factory Method</a:t>
          </a:r>
        </a:p>
      </dsp:txBody>
      <dsp:txXfrm>
        <a:off x="2285797" y="2207371"/>
        <a:ext cx="1888309" cy="604259"/>
      </dsp:txXfrm>
    </dsp:sp>
    <dsp:sp modelId="{2F6FA497-5A87-4CBB-A5EC-A2D8D2E35884}">
      <dsp:nvSpPr>
        <dsp:cNvPr id="0" name=""/>
        <dsp:cNvSpPr/>
      </dsp:nvSpPr>
      <dsp:spPr>
        <a:xfrm>
          <a:off x="5042730" y="2037424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03BF-F11B-4417-9258-5AB50A2AC87C}">
      <dsp:nvSpPr>
        <dsp:cNvPr id="0" name=""/>
        <dsp:cNvSpPr/>
      </dsp:nvSpPr>
      <dsp:spPr>
        <a:xfrm>
          <a:off x="5042730" y="2037424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EA44-C4B7-4DE6-8F7E-FE3E55500B76}">
      <dsp:nvSpPr>
        <dsp:cNvPr id="0" name=""/>
        <dsp:cNvSpPr/>
      </dsp:nvSpPr>
      <dsp:spPr>
        <a:xfrm>
          <a:off x="4570652" y="22073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Builder Design Pattern</a:t>
          </a:r>
        </a:p>
      </dsp:txBody>
      <dsp:txXfrm>
        <a:off x="4570652" y="2207371"/>
        <a:ext cx="1888309" cy="604259"/>
      </dsp:txXfrm>
    </dsp:sp>
    <dsp:sp modelId="{1483980A-6FF3-4AB5-97E2-107A28AAF999}">
      <dsp:nvSpPr>
        <dsp:cNvPr id="0" name=""/>
        <dsp:cNvSpPr/>
      </dsp:nvSpPr>
      <dsp:spPr>
        <a:xfrm>
          <a:off x="7327585" y="2037424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42237-E2AC-4B52-ABCE-B90F1AFFF68B}">
      <dsp:nvSpPr>
        <dsp:cNvPr id="0" name=""/>
        <dsp:cNvSpPr/>
      </dsp:nvSpPr>
      <dsp:spPr>
        <a:xfrm>
          <a:off x="7327585" y="2037424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4D0C-936D-4483-BFAB-C0FF77D2A306}">
      <dsp:nvSpPr>
        <dsp:cNvPr id="0" name=""/>
        <dsp:cNvSpPr/>
      </dsp:nvSpPr>
      <dsp:spPr>
        <a:xfrm>
          <a:off x="6855507" y="22073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Prototype Design Pattern</a:t>
          </a:r>
        </a:p>
      </dsp:txBody>
      <dsp:txXfrm>
        <a:off x="6855507" y="2207371"/>
        <a:ext cx="1888309" cy="604259"/>
      </dsp:txXfrm>
    </dsp:sp>
    <dsp:sp modelId="{2B4D2308-6185-4472-B1BB-CE21CBBA835F}">
      <dsp:nvSpPr>
        <dsp:cNvPr id="0" name=""/>
        <dsp:cNvSpPr/>
      </dsp:nvSpPr>
      <dsp:spPr>
        <a:xfrm>
          <a:off x="9612440" y="2037424"/>
          <a:ext cx="944154" cy="944154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03423-3E2F-40B7-890D-F0DCE765B33D}">
      <dsp:nvSpPr>
        <dsp:cNvPr id="0" name=""/>
        <dsp:cNvSpPr/>
      </dsp:nvSpPr>
      <dsp:spPr>
        <a:xfrm>
          <a:off x="9612440" y="2037424"/>
          <a:ext cx="944154" cy="944154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B97EC-293F-4C41-B409-0C696F67FCD3}">
      <dsp:nvSpPr>
        <dsp:cNvPr id="0" name=""/>
        <dsp:cNvSpPr/>
      </dsp:nvSpPr>
      <dsp:spPr>
        <a:xfrm>
          <a:off x="9140362" y="2207371"/>
          <a:ext cx="1888309" cy="6042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Singleton Design Pattern</a:t>
          </a:r>
        </a:p>
      </dsp:txBody>
      <dsp:txXfrm>
        <a:off x="9140362" y="2207371"/>
        <a:ext cx="1888309" cy="604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E4B3D-F3F0-4BBE-9E33-7BFC3208BEA8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F61D-9417-4EC1-8988-447C90A7F39B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3867A-E030-4418-A347-7DE87FE1694F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Factory Method Design Pattern provides an interface for creating object without specifying their concrete classes.</a:t>
          </a:r>
        </a:p>
      </dsp:txBody>
      <dsp:txXfrm>
        <a:off x="1213543" y="449"/>
        <a:ext cx="9816071" cy="1050687"/>
      </dsp:txXfrm>
    </dsp:sp>
    <dsp:sp modelId="{442C0FE2-EEC2-4185-8375-AA349404C292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309FA-541B-47B6-B04A-116DA91116E9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6EA63-8710-4FB5-9154-9FF5689B65B9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Factory Method Design Pattern we create an abstract class or interface for creating object.</a:t>
          </a:r>
        </a:p>
      </dsp:txBody>
      <dsp:txXfrm>
        <a:off x="1213543" y="1313807"/>
        <a:ext cx="9816071" cy="1050687"/>
      </dsp:txXfrm>
    </dsp:sp>
    <dsp:sp modelId="{F5A55EE8-0E03-4438-91AF-C3AFF9DDEF48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5F8D3-D44B-41FE-A3DE-CFB285E62590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A82D6-C22C-4FC8-850D-3B0CE77BECC2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Creates object through inheritance.</a:t>
          </a:r>
        </a:p>
      </dsp:txBody>
      <dsp:txXfrm>
        <a:off x="1213543" y="2627166"/>
        <a:ext cx="9816071" cy="1050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74238-ECD1-49D9-8C2D-99E0D8C2B55A}">
      <dsp:nvSpPr>
        <dsp:cNvPr id="0" name=""/>
        <dsp:cNvSpPr/>
      </dsp:nvSpPr>
      <dsp:spPr>
        <a:xfrm>
          <a:off x="0" y="1902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2F7EA-D438-45F9-9778-C92C785EB03C}">
      <dsp:nvSpPr>
        <dsp:cNvPr id="0" name=""/>
        <dsp:cNvSpPr/>
      </dsp:nvSpPr>
      <dsp:spPr>
        <a:xfrm>
          <a:off x="0" y="1902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 factory design pattern is used to create a set of related objects or dependent objects.</a:t>
          </a:r>
        </a:p>
      </dsp:txBody>
      <dsp:txXfrm>
        <a:off x="0" y="1902"/>
        <a:ext cx="11029615" cy="648774"/>
      </dsp:txXfrm>
    </dsp:sp>
    <dsp:sp modelId="{384E9AAE-5C65-42A3-A8FB-08BCFA94413D}">
      <dsp:nvSpPr>
        <dsp:cNvPr id="0" name=""/>
        <dsp:cNvSpPr/>
      </dsp:nvSpPr>
      <dsp:spPr>
        <a:xfrm>
          <a:off x="0" y="650677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60A7-079B-4910-AC80-136CCE7F366A}">
      <dsp:nvSpPr>
        <dsp:cNvPr id="0" name=""/>
        <dsp:cNvSpPr/>
      </dsp:nvSpPr>
      <dsp:spPr>
        <a:xfrm>
          <a:off x="0" y="650677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 factory design pattern use factory method design pattern for creating objects.</a:t>
          </a:r>
        </a:p>
      </dsp:txBody>
      <dsp:txXfrm>
        <a:off x="0" y="650677"/>
        <a:ext cx="11029615" cy="648774"/>
      </dsp:txXfrm>
    </dsp:sp>
    <dsp:sp modelId="{8A63F601-609B-44FF-8899-D210C840EE99}">
      <dsp:nvSpPr>
        <dsp:cNvPr id="0" name=""/>
        <dsp:cNvSpPr/>
      </dsp:nvSpPr>
      <dsp:spPr>
        <a:xfrm>
          <a:off x="0" y="1299452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427A-CF51-42F8-9520-4D05292F4F55}">
      <dsp:nvSpPr>
        <dsp:cNvPr id="0" name=""/>
        <dsp:cNvSpPr/>
      </dsp:nvSpPr>
      <dsp:spPr>
        <a:xfrm>
          <a:off x="0" y="1299452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 factory design pattern act as a super factory which creates other factories.</a:t>
          </a:r>
        </a:p>
      </dsp:txBody>
      <dsp:txXfrm>
        <a:off x="0" y="1299452"/>
        <a:ext cx="11029615" cy="648774"/>
      </dsp:txXfrm>
    </dsp:sp>
    <dsp:sp modelId="{E1B5BC61-9F27-4F76-A076-7425C9FB2956}">
      <dsp:nvSpPr>
        <dsp:cNvPr id="0" name=""/>
        <dsp:cNvSpPr/>
      </dsp:nvSpPr>
      <dsp:spPr>
        <a:xfrm>
          <a:off x="0" y="1948227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86BDD-B794-4718-AF48-B6D40FBB2CFE}">
      <dsp:nvSpPr>
        <dsp:cNvPr id="0" name=""/>
        <dsp:cNvSpPr/>
      </dsp:nvSpPr>
      <dsp:spPr>
        <a:xfrm>
          <a:off x="0" y="1948226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Creates object through composition.</a:t>
          </a:r>
        </a:p>
      </dsp:txBody>
      <dsp:txXfrm>
        <a:off x="0" y="1948226"/>
        <a:ext cx="11029615" cy="648774"/>
      </dsp:txXfrm>
    </dsp:sp>
    <dsp:sp modelId="{3234931E-DA1C-448D-8089-BEE0960441DE}">
      <dsp:nvSpPr>
        <dsp:cNvPr id="0" name=""/>
        <dsp:cNvSpPr/>
      </dsp:nvSpPr>
      <dsp:spPr>
        <a:xfrm>
          <a:off x="0" y="2597001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9AE28-A711-45D2-82EE-827B5B84D0DC}">
      <dsp:nvSpPr>
        <dsp:cNvPr id="0" name=""/>
        <dsp:cNvSpPr/>
      </dsp:nvSpPr>
      <dsp:spPr>
        <a:xfrm>
          <a:off x="0" y="2597001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When to use it: </a:t>
          </a:r>
          <a:endParaRPr lang="en-US" sz="1900" kern="1200"/>
        </a:p>
      </dsp:txBody>
      <dsp:txXfrm>
        <a:off x="0" y="2597001"/>
        <a:ext cx="11029615" cy="648774"/>
      </dsp:txXfrm>
    </dsp:sp>
    <dsp:sp modelId="{2E142AD9-E85C-4F59-8D84-7172FC428DCF}">
      <dsp:nvSpPr>
        <dsp:cNvPr id="0" name=""/>
        <dsp:cNvSpPr/>
      </dsp:nvSpPr>
      <dsp:spPr>
        <a:xfrm>
          <a:off x="0" y="3245776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E3293-8915-41F9-9B73-B2E568731D85}">
      <dsp:nvSpPr>
        <dsp:cNvPr id="0" name=""/>
        <dsp:cNvSpPr/>
      </dsp:nvSpPr>
      <dsp:spPr>
        <a:xfrm>
          <a:off x="0" y="3245776"/>
          <a:ext cx="11029615" cy="64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use it when we have a requirement to create a set of related objects or dependent objects which must be used together as families of objects. Concrete classes should be decoupled from clients.</a:t>
          </a:r>
        </a:p>
      </dsp:txBody>
      <dsp:txXfrm>
        <a:off x="0" y="3245776"/>
        <a:ext cx="11029615" cy="648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B4F8-42DF-4CB1-8AD8-5B0293E60BB2}">
      <dsp:nvSpPr>
        <dsp:cNvPr id="0" name=""/>
        <dsp:cNvSpPr/>
      </dsp:nvSpPr>
      <dsp:spPr>
        <a:xfrm>
          <a:off x="0" y="208"/>
          <a:ext cx="10869128" cy="4886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01941-1DFC-4DC8-BBF3-60A07B7F6DED}">
      <dsp:nvSpPr>
        <dsp:cNvPr id="0" name=""/>
        <dsp:cNvSpPr/>
      </dsp:nvSpPr>
      <dsp:spPr>
        <a:xfrm>
          <a:off x="147824" y="110160"/>
          <a:ext cx="268771" cy="268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D9E32-F571-4362-92C1-DE7E469790E0}">
      <dsp:nvSpPr>
        <dsp:cNvPr id="0" name=""/>
        <dsp:cNvSpPr/>
      </dsp:nvSpPr>
      <dsp:spPr>
        <a:xfrm>
          <a:off x="564420" y="208"/>
          <a:ext cx="10304707" cy="488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18" tIns="51718" rIns="51718" bIns="51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used to build a complex object by using a step by step approach.</a:t>
          </a:r>
        </a:p>
      </dsp:txBody>
      <dsp:txXfrm>
        <a:off x="564420" y="208"/>
        <a:ext cx="10304707" cy="488676"/>
      </dsp:txXfrm>
    </dsp:sp>
    <dsp:sp modelId="{2E5E8B93-D74B-446E-A386-F0D3C87D0554}">
      <dsp:nvSpPr>
        <dsp:cNvPr id="0" name=""/>
        <dsp:cNvSpPr/>
      </dsp:nvSpPr>
      <dsp:spPr>
        <a:xfrm>
          <a:off x="0" y="611053"/>
          <a:ext cx="10869128" cy="4886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BD33F-0016-4D0D-B5C0-AC805CC4D82B}">
      <dsp:nvSpPr>
        <dsp:cNvPr id="0" name=""/>
        <dsp:cNvSpPr/>
      </dsp:nvSpPr>
      <dsp:spPr>
        <a:xfrm>
          <a:off x="147824" y="721006"/>
          <a:ext cx="268771" cy="268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41D2F-7285-4F90-BA5E-8E09FF2B2F4C}">
      <dsp:nvSpPr>
        <dsp:cNvPr id="0" name=""/>
        <dsp:cNvSpPr/>
      </dsp:nvSpPr>
      <dsp:spPr>
        <a:xfrm>
          <a:off x="564420" y="611053"/>
          <a:ext cx="10304707" cy="488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18" tIns="51718" rIns="51718" bIns="51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Builder design pattern builds a complex object using many simple objects and using a step-by-step approach.</a:t>
          </a:r>
        </a:p>
      </dsp:txBody>
      <dsp:txXfrm>
        <a:off x="564420" y="611053"/>
        <a:ext cx="10304707" cy="488676"/>
      </dsp:txXfrm>
    </dsp:sp>
    <dsp:sp modelId="{BC080528-A35C-437A-AA32-8549CA247B4D}">
      <dsp:nvSpPr>
        <dsp:cNvPr id="0" name=""/>
        <dsp:cNvSpPr/>
      </dsp:nvSpPr>
      <dsp:spPr>
        <a:xfrm>
          <a:off x="0" y="1221899"/>
          <a:ext cx="10869128" cy="4886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CC110-2E4C-4C82-B6D9-106F8F4455F0}">
      <dsp:nvSpPr>
        <dsp:cNvPr id="0" name=""/>
        <dsp:cNvSpPr/>
      </dsp:nvSpPr>
      <dsp:spPr>
        <a:xfrm>
          <a:off x="147824" y="1331851"/>
          <a:ext cx="268771" cy="268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7B46-B190-4CC7-BFD9-47CA862B045E}">
      <dsp:nvSpPr>
        <dsp:cNvPr id="0" name=""/>
        <dsp:cNvSpPr/>
      </dsp:nvSpPr>
      <dsp:spPr>
        <a:xfrm>
          <a:off x="564420" y="1221899"/>
          <a:ext cx="10304707" cy="488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18" tIns="51718" rIns="51718" bIns="517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Example: Laptop is a complex object. In order to build a laptop we have to use many small objects like LCD, USB, HDD, memory, battery etc.</a:t>
          </a:r>
        </a:p>
      </dsp:txBody>
      <dsp:txXfrm>
        <a:off x="564420" y="1221899"/>
        <a:ext cx="10304707" cy="488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116C-C72A-4A20-BF9E-FDE1C915315C}">
      <dsp:nvSpPr>
        <dsp:cNvPr id="0" name=""/>
        <dsp:cNvSpPr/>
      </dsp:nvSpPr>
      <dsp:spPr>
        <a:xfrm>
          <a:off x="328976" y="0"/>
          <a:ext cx="3113947" cy="311394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DB16E-BAF1-42F6-8357-9EF0001AAA07}">
      <dsp:nvSpPr>
        <dsp:cNvPr id="0" name=""/>
        <dsp:cNvSpPr/>
      </dsp:nvSpPr>
      <dsp:spPr>
        <a:xfrm>
          <a:off x="624801" y="295824"/>
          <a:ext cx="1214439" cy="1214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Director</a:t>
          </a:r>
        </a:p>
      </dsp:txBody>
      <dsp:txXfrm>
        <a:off x="684085" y="355108"/>
        <a:ext cx="1095871" cy="1095871"/>
      </dsp:txXfrm>
    </dsp:sp>
    <dsp:sp modelId="{D74022E2-3F36-4E3D-A90E-DC75433F5543}">
      <dsp:nvSpPr>
        <dsp:cNvPr id="0" name=""/>
        <dsp:cNvSpPr/>
      </dsp:nvSpPr>
      <dsp:spPr>
        <a:xfrm>
          <a:off x="1932659" y="295824"/>
          <a:ext cx="1214439" cy="1214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Builder</a:t>
          </a:r>
        </a:p>
      </dsp:txBody>
      <dsp:txXfrm>
        <a:off x="1991943" y="355108"/>
        <a:ext cx="1095871" cy="1095871"/>
      </dsp:txXfrm>
    </dsp:sp>
    <dsp:sp modelId="{D390F1BD-8CBC-4645-92D4-8E3C2F4C7830}">
      <dsp:nvSpPr>
        <dsp:cNvPr id="0" name=""/>
        <dsp:cNvSpPr/>
      </dsp:nvSpPr>
      <dsp:spPr>
        <a:xfrm>
          <a:off x="624801" y="1603682"/>
          <a:ext cx="1214439" cy="1214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ConcreteBuilder</a:t>
          </a:r>
          <a:endParaRPr lang="en-US" sz="1100" kern="1200" dirty="0"/>
        </a:p>
      </dsp:txBody>
      <dsp:txXfrm>
        <a:off x="684085" y="1662966"/>
        <a:ext cx="1095871" cy="1095871"/>
      </dsp:txXfrm>
    </dsp:sp>
    <dsp:sp modelId="{A269BCE4-A60C-4A95-884D-292059D9B909}">
      <dsp:nvSpPr>
        <dsp:cNvPr id="0" name=""/>
        <dsp:cNvSpPr/>
      </dsp:nvSpPr>
      <dsp:spPr>
        <a:xfrm>
          <a:off x="1932659" y="1603682"/>
          <a:ext cx="1214439" cy="1214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</a:t>
          </a:r>
        </a:p>
      </dsp:txBody>
      <dsp:txXfrm>
        <a:off x="1991943" y="1662966"/>
        <a:ext cx="1095871" cy="1095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38464-1C0D-471E-AA1C-8701FD24DE18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9E86F-D46E-4B8C-A16B-6030F34CA8CD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850D3-47B0-4D09-A4BA-8AD7897E3FC7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Prototype Design Pattern gives a way to create new objects from the existing interface of the object. </a:t>
          </a:r>
        </a:p>
      </dsp:txBody>
      <dsp:txXfrm>
        <a:off x="1213543" y="449"/>
        <a:ext cx="9816071" cy="1050687"/>
      </dsp:txXfrm>
    </dsp:sp>
    <dsp:sp modelId="{B51F979B-664A-4A27-8A05-7E56CB0C6F1F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4C08C-2B07-4560-AC0D-4ABF2394B333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7AA2-7E01-4353-8447-EB91DEA28496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clone the existing object with its data into a new object.</a:t>
          </a:r>
        </a:p>
      </dsp:txBody>
      <dsp:txXfrm>
        <a:off x="1213543" y="1313807"/>
        <a:ext cx="9816071" cy="1050687"/>
      </dsp:txXfrm>
    </dsp:sp>
    <dsp:sp modelId="{BAACDE46-A773-403F-8E58-AA60E47D7EFD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CAFCA-4431-4EED-B649-70EA273E6619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B04A6-FC64-49A8-AD13-DAB3317CA3E8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do cloning c# provides one method i.e. MemberwiseClone() which will create a new complete copy of the object.</a:t>
          </a:r>
        </a:p>
      </dsp:txBody>
      <dsp:txXfrm>
        <a:off x="1213543" y="2627166"/>
        <a:ext cx="9816071" cy="10506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2AA87-8158-4236-B38B-B11E91D8B57B}">
      <dsp:nvSpPr>
        <dsp:cNvPr id="0" name=""/>
        <dsp:cNvSpPr/>
      </dsp:nvSpPr>
      <dsp:spPr>
        <a:xfrm>
          <a:off x="0" y="1526"/>
          <a:ext cx="11029950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A07A1-F3DA-48C6-9A4D-D72CF0AF5F5A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851E0-7AD5-40E8-AF6E-3FD48B176BB5}">
      <dsp:nvSpPr>
        <dsp:cNvPr id="0" name=""/>
        <dsp:cNvSpPr/>
      </dsp:nvSpPr>
      <dsp:spPr>
        <a:xfrm>
          <a:off x="893650" y="1526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Constructor should be private and no parameters.</a:t>
          </a:r>
        </a:p>
      </dsp:txBody>
      <dsp:txXfrm>
        <a:off x="893650" y="1526"/>
        <a:ext cx="10136299" cy="773723"/>
      </dsp:txXfrm>
    </dsp:sp>
    <dsp:sp modelId="{8794D24B-4A0C-476D-8EF1-E5624E3674F7}">
      <dsp:nvSpPr>
        <dsp:cNvPr id="0" name=""/>
        <dsp:cNvSpPr/>
      </dsp:nvSpPr>
      <dsp:spPr>
        <a:xfrm>
          <a:off x="0" y="968680"/>
          <a:ext cx="11029950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1062-3C0B-49BA-8A6E-E67B9C3100E3}">
      <dsp:nvSpPr>
        <dsp:cNvPr id="0" name=""/>
        <dsp:cNvSpPr/>
      </dsp:nvSpPr>
      <dsp:spPr>
        <a:xfrm>
          <a:off x="234051" y="1142768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EEDF-B0B3-4199-89D5-F50BACD0EDF1}">
      <dsp:nvSpPr>
        <dsp:cNvPr id="0" name=""/>
        <dsp:cNvSpPr/>
      </dsp:nvSpPr>
      <dsp:spPr>
        <a:xfrm>
          <a:off x="893650" y="968680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 should be declared as sealed.</a:t>
          </a:r>
        </a:p>
      </dsp:txBody>
      <dsp:txXfrm>
        <a:off x="893650" y="968680"/>
        <a:ext cx="10136299" cy="773723"/>
      </dsp:txXfrm>
    </dsp:sp>
    <dsp:sp modelId="{C0C8004D-1A9B-406D-A9D7-B44824FF535B}">
      <dsp:nvSpPr>
        <dsp:cNvPr id="0" name=""/>
        <dsp:cNvSpPr/>
      </dsp:nvSpPr>
      <dsp:spPr>
        <a:xfrm>
          <a:off x="0" y="1935834"/>
          <a:ext cx="11029950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555AF-1F8C-4486-BF7A-CD5C3CD85EC5}">
      <dsp:nvSpPr>
        <dsp:cNvPr id="0" name=""/>
        <dsp:cNvSpPr/>
      </dsp:nvSpPr>
      <dsp:spPr>
        <a:xfrm>
          <a:off x="234051" y="2109922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A332B-A951-46A6-8375-96F15ABAF404}">
      <dsp:nvSpPr>
        <dsp:cNvPr id="0" name=""/>
        <dsp:cNvSpPr/>
      </dsp:nvSpPr>
      <dsp:spPr>
        <a:xfrm>
          <a:off x="893650" y="1935834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to create a private static variable that is going to hold a reference to the single created instance of the class.</a:t>
          </a:r>
        </a:p>
      </dsp:txBody>
      <dsp:txXfrm>
        <a:off x="893650" y="1935834"/>
        <a:ext cx="10136299" cy="773723"/>
      </dsp:txXfrm>
    </dsp:sp>
    <dsp:sp modelId="{05D39A21-942E-422A-B130-99439C817E87}">
      <dsp:nvSpPr>
        <dsp:cNvPr id="0" name=""/>
        <dsp:cNvSpPr/>
      </dsp:nvSpPr>
      <dsp:spPr>
        <a:xfrm>
          <a:off x="0" y="2902988"/>
          <a:ext cx="11029950" cy="773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8417-1128-4B0B-B4AA-F78E8882D868}">
      <dsp:nvSpPr>
        <dsp:cNvPr id="0" name=""/>
        <dsp:cNvSpPr/>
      </dsp:nvSpPr>
      <dsp:spPr>
        <a:xfrm>
          <a:off x="234051" y="3077075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CA3F-B3F3-4836-9288-5389F55E14B9}">
      <dsp:nvSpPr>
        <dsp:cNvPr id="0" name=""/>
        <dsp:cNvSpPr/>
      </dsp:nvSpPr>
      <dsp:spPr>
        <a:xfrm>
          <a:off x="893650" y="2902988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to create public static methods which will return single created instance of the singleton class.</a:t>
          </a:r>
        </a:p>
      </dsp:txBody>
      <dsp:txXfrm>
        <a:off x="893650" y="2902988"/>
        <a:ext cx="10136299" cy="77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09" t="9091" r="955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5E4F7"/>
                </a:solidFill>
              </a:rPr>
              <a:t>Aman Negi </a:t>
            </a:r>
          </a:p>
          <a:p>
            <a:endParaRPr lang="en-US">
              <a:solidFill>
                <a:srgbClr val="75E4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Aman_Negi@epam.com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Design Pattern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72919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8F9E9C-7B07-409A-B26F-936D3027764B}"/>
              </a:ext>
            </a:extLst>
          </p:cNvPr>
          <p:cNvSpPr txBox="1"/>
          <p:nvPr/>
        </p:nvSpPr>
        <p:spPr>
          <a:xfrm>
            <a:off x="819317" y="2754868"/>
            <a:ext cx="4247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Pattern are solution to software design problem. It’s a template for solving problems that occurs over and over again.</a:t>
            </a:r>
          </a:p>
          <a:p>
            <a:endParaRPr lang="en-US" dirty="0"/>
          </a:p>
          <a:p>
            <a:r>
              <a:rPr lang="en-US" b="1" u="sng" dirty="0"/>
              <a:t>Type of Design Pattern: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Design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7202B-4455-4C6D-8005-04241058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Creational Design pattern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862D3B-EDE8-4B6A-BAFB-1DEB05805045}"/>
              </a:ext>
            </a:extLst>
          </p:cNvPr>
          <p:cNvSpPr txBox="1"/>
          <p:nvPr/>
        </p:nvSpPr>
        <p:spPr>
          <a:xfrm>
            <a:off x="828675" y="2114550"/>
            <a:ext cx="107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Creational Design Pattern deals with object creation mechanism. It focuses on how objects are created and utilized in an application.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D62B9C-5913-43E4-A97E-83AD1455D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05870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7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EAB0-6763-4295-9B4A-A77AB17D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method design pattern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950115C-7200-43AF-8763-8E456D850A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04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75AF-1561-4A1F-A649-70C56331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factory design pattern</a:t>
            </a:r>
            <a:endParaRPr lang="en-US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32D7FDD5-6EF7-47CC-950F-5AC6EC084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89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057B-C7CA-46E3-B513-CBED9D5E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57F1C01-3F4F-4F6E-8D11-B0E1F5DADC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3" y="2180496"/>
          <a:ext cx="10869128" cy="171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9A7607-3661-494B-A5DD-D690643BB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435213"/>
              </p:ext>
            </p:extLst>
          </p:nvPr>
        </p:nvGraphicFramePr>
        <p:xfrm>
          <a:off x="7438390" y="3734435"/>
          <a:ext cx="3771900" cy="311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B8FBDE-6AA3-4CA0-A169-373B0079F8EB}"/>
              </a:ext>
            </a:extLst>
          </p:cNvPr>
          <p:cNvSpPr txBox="1"/>
          <p:nvPr/>
        </p:nvSpPr>
        <p:spPr>
          <a:xfrm>
            <a:off x="581192" y="4100499"/>
            <a:ext cx="7315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Director: </a:t>
            </a:r>
            <a:r>
              <a:rPr lang="en-US" dirty="0"/>
              <a:t>used to construct an object an object using the builder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Builder: </a:t>
            </a:r>
            <a:r>
              <a:rPr lang="en-US" dirty="0"/>
              <a:t>Interface which is used to define all the steps to create an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ConcreteBuilder</a:t>
            </a:r>
            <a:r>
              <a:rPr lang="en-US" b="1" u="sng" dirty="0"/>
              <a:t>: </a:t>
            </a:r>
            <a:r>
              <a:rPr lang="en-US" dirty="0"/>
              <a:t>This is a class  which implements the builder interface to create a complex object.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Product: </a:t>
            </a:r>
            <a:r>
              <a:rPr lang="en-US" dirty="0"/>
              <a:t>This is a class which defines the parts of the complex object which are to be generated by the builder design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1F78-544A-4AA6-8C23-638BC5D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design pattern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24CC3A-653D-4AA3-A483-E394E79FB7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20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F4B8-BA99-4541-9637-AD203F29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630B-DBA9-488F-99B5-26E43CF5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singleton design pattern ensures a class has only instance and provide a global point to access to it.</a:t>
            </a:r>
          </a:p>
          <a:p>
            <a:r>
              <a:rPr lang="en-US" dirty="0"/>
              <a:t>Use to share common data i.e. master data and configuration data which does not changes that frequently in the application.</a:t>
            </a:r>
          </a:p>
          <a:p>
            <a:r>
              <a:rPr lang="en-US" dirty="0"/>
              <a:t>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40747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7E6E-9E1D-4144-815E-73A7C33A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Implementation guidelines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425DF6-DFE8-476F-9316-33753D05D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380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470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107</TotalTime>
  <Words>553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Design pattern</vt:lpstr>
      <vt:lpstr>Design Pattern</vt:lpstr>
      <vt:lpstr>Creational Design pattern</vt:lpstr>
      <vt:lpstr>Factory method design pattern</vt:lpstr>
      <vt:lpstr>Abstract factory design pattern</vt:lpstr>
      <vt:lpstr>Builder design pattern</vt:lpstr>
      <vt:lpstr>Prototype design pattern</vt:lpstr>
      <vt:lpstr>Singleton design pattern</vt:lpstr>
      <vt:lpstr>Implementation guidelines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Aman Negi</dc:creator>
  <cp:lastModifiedBy>Aman Negi</cp:lastModifiedBy>
  <cp:revision>1</cp:revision>
  <dcterms:created xsi:type="dcterms:W3CDTF">2022-01-16T04:23:00Z</dcterms:created>
  <dcterms:modified xsi:type="dcterms:W3CDTF">2022-01-16T06:10:53Z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