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B3E6F-E355-4582-BC6A-DBDC70981735}" v="4" dt="2022-02-01T02:56:09.04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67" d="100"/>
          <a:sy n="67" d="100"/>
        </p:scale>
        <p:origin x="644" y="-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71cb422d-4c8b-4118-b09a-cd4ed0f30861" providerId="ADAL" clId="{0D5B3E6F-E355-4582-BC6A-DBDC70981735}"/>
    <pc:docChg chg="undo redo custSel addSld delSld modSld">
      <pc:chgData name="Aman Negi" userId="71cb422d-4c8b-4118-b09a-cd4ed0f30861" providerId="ADAL" clId="{0D5B3E6F-E355-4582-BC6A-DBDC70981735}" dt="2022-02-01T03:45:37.340" v="1481" actId="20577"/>
      <pc:docMkLst>
        <pc:docMk/>
      </pc:docMkLst>
      <pc:sldChg chg="modSp mod modClrScheme chgLayout">
        <pc:chgData name="Aman Negi" userId="71cb422d-4c8b-4118-b09a-cd4ed0f30861" providerId="ADAL" clId="{0D5B3E6F-E355-4582-BC6A-DBDC70981735}" dt="2022-02-01T03:42:04.060" v="1421" actId="26606"/>
        <pc:sldMkLst>
          <pc:docMk/>
          <pc:sldMk cId="3198176989" sldId="257"/>
        </pc:sldMkLst>
        <pc:spChg chg="mod">
          <ac:chgData name="Aman Negi" userId="71cb422d-4c8b-4118-b09a-cd4ed0f30861" providerId="ADAL" clId="{0D5B3E6F-E355-4582-BC6A-DBDC70981735}" dt="2022-02-01T03:42:04.060" v="1421" actId="26606"/>
          <ac:spMkLst>
            <pc:docMk/>
            <pc:sldMk cId="3198176989" sldId="257"/>
            <ac:spMk id="2" creationId="{00000000-0000-0000-0000-000000000000}"/>
          </ac:spMkLst>
        </pc:spChg>
        <pc:spChg chg="mod">
          <ac:chgData name="Aman Negi" userId="71cb422d-4c8b-4118-b09a-cd4ed0f30861" providerId="ADAL" clId="{0D5B3E6F-E355-4582-BC6A-DBDC70981735}" dt="2022-02-01T03:42:04.060" v="1421" actId="26606"/>
          <ac:spMkLst>
            <pc:docMk/>
            <pc:sldMk cId="3198176989" sldId="257"/>
            <ac:spMk id="3" creationId="{00000000-0000-0000-0000-000000000000}"/>
          </ac:spMkLst>
        </pc:spChg>
      </pc:sldChg>
      <pc:sldChg chg="del">
        <pc:chgData name="Aman Negi" userId="71cb422d-4c8b-4118-b09a-cd4ed0f30861" providerId="ADAL" clId="{0D5B3E6F-E355-4582-BC6A-DBDC70981735}" dt="2022-02-01T02:57:13.923" v="330" actId="47"/>
        <pc:sldMkLst>
          <pc:docMk/>
          <pc:sldMk cId="3731768266" sldId="258"/>
        </pc:sldMkLst>
      </pc:sldChg>
      <pc:sldChg chg="del">
        <pc:chgData name="Aman Negi" userId="71cb422d-4c8b-4118-b09a-cd4ed0f30861" providerId="ADAL" clId="{0D5B3E6F-E355-4582-BC6A-DBDC70981735}" dt="2022-02-01T02:57:17.705" v="335" actId="47"/>
        <pc:sldMkLst>
          <pc:docMk/>
          <pc:sldMk cId="2769088315" sldId="262"/>
        </pc:sldMkLst>
      </pc:sldChg>
      <pc:sldChg chg="del">
        <pc:chgData name="Aman Negi" userId="71cb422d-4c8b-4118-b09a-cd4ed0f30861" providerId="ADAL" clId="{0D5B3E6F-E355-4582-BC6A-DBDC70981735}" dt="2022-02-01T02:57:15.445" v="332" actId="47"/>
        <pc:sldMkLst>
          <pc:docMk/>
          <pc:sldMk cId="2378379680" sldId="264"/>
        </pc:sldMkLst>
      </pc:sldChg>
      <pc:sldChg chg="del">
        <pc:chgData name="Aman Negi" userId="71cb422d-4c8b-4118-b09a-cd4ed0f30861" providerId="ADAL" clId="{0D5B3E6F-E355-4582-BC6A-DBDC70981735}" dt="2022-02-01T02:57:11.498" v="329" actId="47"/>
        <pc:sldMkLst>
          <pc:docMk/>
          <pc:sldMk cId="1585674921" sldId="265"/>
        </pc:sldMkLst>
      </pc:sldChg>
      <pc:sldChg chg="del">
        <pc:chgData name="Aman Negi" userId="71cb422d-4c8b-4118-b09a-cd4ed0f30861" providerId="ADAL" clId="{0D5B3E6F-E355-4582-BC6A-DBDC70981735}" dt="2022-02-01T02:57:14.779" v="331" actId="47"/>
        <pc:sldMkLst>
          <pc:docMk/>
          <pc:sldMk cId="942682045" sldId="267"/>
        </pc:sldMkLst>
      </pc:sldChg>
      <pc:sldChg chg="del">
        <pc:chgData name="Aman Negi" userId="71cb422d-4c8b-4118-b09a-cd4ed0f30861" providerId="ADAL" clId="{0D5B3E6F-E355-4582-BC6A-DBDC70981735}" dt="2022-02-01T02:57:16.592" v="333" actId="47"/>
        <pc:sldMkLst>
          <pc:docMk/>
          <pc:sldMk cId="805031522" sldId="269"/>
        </pc:sldMkLst>
      </pc:sldChg>
      <pc:sldChg chg="modSp mod">
        <pc:chgData name="Aman Negi" userId="71cb422d-4c8b-4118-b09a-cd4ed0f30861" providerId="ADAL" clId="{0D5B3E6F-E355-4582-BC6A-DBDC70981735}" dt="2022-02-01T02:44:46.357" v="117"/>
        <pc:sldMkLst>
          <pc:docMk/>
          <pc:sldMk cId="1270821595" sldId="272"/>
        </pc:sldMkLst>
        <pc:spChg chg="mod">
          <ac:chgData name="Aman Negi" userId="71cb422d-4c8b-4118-b09a-cd4ed0f30861" providerId="ADAL" clId="{0D5B3E6F-E355-4582-BC6A-DBDC70981735}" dt="2022-02-01T02:42:21.283" v="27" actId="20577"/>
          <ac:spMkLst>
            <pc:docMk/>
            <pc:sldMk cId="1270821595" sldId="272"/>
            <ac:spMk id="13" creationId="{00000000-0000-0000-0000-000000000000}"/>
          </ac:spMkLst>
        </pc:spChg>
        <pc:spChg chg="mod">
          <ac:chgData name="Aman Negi" userId="71cb422d-4c8b-4118-b09a-cd4ed0f30861" providerId="ADAL" clId="{0D5B3E6F-E355-4582-BC6A-DBDC70981735}" dt="2022-02-01T02:44:46.357" v="117"/>
          <ac:spMkLst>
            <pc:docMk/>
            <pc:sldMk cId="1270821595" sldId="272"/>
            <ac:spMk id="14" creationId="{00000000-0000-0000-0000-000000000000}"/>
          </ac:spMkLst>
        </pc:spChg>
      </pc:sldChg>
      <pc:sldChg chg="del">
        <pc:chgData name="Aman Negi" userId="71cb422d-4c8b-4118-b09a-cd4ed0f30861" providerId="ADAL" clId="{0D5B3E6F-E355-4582-BC6A-DBDC70981735}" dt="2022-02-01T02:57:06.745" v="327" actId="47"/>
        <pc:sldMkLst>
          <pc:docMk/>
          <pc:sldMk cId="323130178" sldId="273"/>
        </pc:sldMkLst>
      </pc:sldChg>
      <pc:sldChg chg="del">
        <pc:chgData name="Aman Negi" userId="71cb422d-4c8b-4118-b09a-cd4ed0f30861" providerId="ADAL" clId="{0D5B3E6F-E355-4582-BC6A-DBDC70981735}" dt="2022-02-01T02:57:09.439" v="328" actId="47"/>
        <pc:sldMkLst>
          <pc:docMk/>
          <pc:sldMk cId="1547476530" sldId="275"/>
        </pc:sldMkLst>
      </pc:sldChg>
      <pc:sldChg chg="del">
        <pc:chgData name="Aman Negi" userId="71cb422d-4c8b-4118-b09a-cd4ed0f30861" providerId="ADAL" clId="{0D5B3E6F-E355-4582-BC6A-DBDC70981735}" dt="2022-02-01T02:57:17.194" v="334" actId="47"/>
        <pc:sldMkLst>
          <pc:docMk/>
          <pc:sldMk cId="136534381" sldId="276"/>
        </pc:sldMkLst>
      </pc:sldChg>
      <pc:sldChg chg="modSp new mod">
        <pc:chgData name="Aman Negi" userId="71cb422d-4c8b-4118-b09a-cd4ed0f30861" providerId="ADAL" clId="{0D5B3E6F-E355-4582-BC6A-DBDC70981735}" dt="2022-02-01T02:48:00.596" v="161" actId="27636"/>
        <pc:sldMkLst>
          <pc:docMk/>
          <pc:sldMk cId="3265138075" sldId="277"/>
        </pc:sldMkLst>
        <pc:spChg chg="mod">
          <ac:chgData name="Aman Negi" userId="71cb422d-4c8b-4118-b09a-cd4ed0f30861" providerId="ADAL" clId="{0D5B3E6F-E355-4582-BC6A-DBDC70981735}" dt="2022-02-01T02:45:18.287" v="122" actId="27636"/>
          <ac:spMkLst>
            <pc:docMk/>
            <pc:sldMk cId="3265138075" sldId="277"/>
            <ac:spMk id="2" creationId="{17B5EA26-F90E-4BA7-81F0-F19EF7626640}"/>
          </ac:spMkLst>
        </pc:spChg>
        <pc:spChg chg="mod">
          <ac:chgData name="Aman Negi" userId="71cb422d-4c8b-4118-b09a-cd4ed0f30861" providerId="ADAL" clId="{0D5B3E6F-E355-4582-BC6A-DBDC70981735}" dt="2022-02-01T02:48:00.596" v="161" actId="27636"/>
          <ac:spMkLst>
            <pc:docMk/>
            <pc:sldMk cId="3265138075" sldId="277"/>
            <ac:spMk id="3" creationId="{E1AD9CD7-F8AC-4C7C-A7A6-919448EBD0FC}"/>
          </ac:spMkLst>
        </pc:spChg>
      </pc:sldChg>
      <pc:sldChg chg="modSp new mod">
        <pc:chgData name="Aman Negi" userId="71cb422d-4c8b-4118-b09a-cd4ed0f30861" providerId="ADAL" clId="{0D5B3E6F-E355-4582-BC6A-DBDC70981735}" dt="2022-02-01T02:51:37.014" v="210" actId="255"/>
        <pc:sldMkLst>
          <pc:docMk/>
          <pc:sldMk cId="144884340" sldId="278"/>
        </pc:sldMkLst>
        <pc:spChg chg="mod">
          <ac:chgData name="Aman Negi" userId="71cb422d-4c8b-4118-b09a-cd4ed0f30861" providerId="ADAL" clId="{0D5B3E6F-E355-4582-BC6A-DBDC70981735}" dt="2022-02-01T02:48:23.500" v="167" actId="20577"/>
          <ac:spMkLst>
            <pc:docMk/>
            <pc:sldMk cId="144884340" sldId="278"/>
            <ac:spMk id="2" creationId="{C767E7E9-88C0-4FB9-88B7-45B2B34991A1}"/>
          </ac:spMkLst>
        </pc:spChg>
        <pc:spChg chg="mod">
          <ac:chgData name="Aman Negi" userId="71cb422d-4c8b-4118-b09a-cd4ed0f30861" providerId="ADAL" clId="{0D5B3E6F-E355-4582-BC6A-DBDC70981735}" dt="2022-02-01T02:51:37.014" v="210" actId="255"/>
          <ac:spMkLst>
            <pc:docMk/>
            <pc:sldMk cId="144884340" sldId="278"/>
            <ac:spMk id="3" creationId="{910203FB-85F2-4D8A-BEB4-9CA22839152A}"/>
          </ac:spMkLst>
        </pc:spChg>
      </pc:sldChg>
      <pc:sldChg chg="addSp delSp modSp new mod">
        <pc:chgData name="Aman Negi" userId="71cb422d-4c8b-4118-b09a-cd4ed0f30861" providerId="ADAL" clId="{0D5B3E6F-E355-4582-BC6A-DBDC70981735}" dt="2022-02-01T02:57:36.683" v="337" actId="20577"/>
        <pc:sldMkLst>
          <pc:docMk/>
          <pc:sldMk cId="353364913" sldId="279"/>
        </pc:sldMkLst>
        <pc:spChg chg="mod">
          <ac:chgData name="Aman Negi" userId="71cb422d-4c8b-4118-b09a-cd4ed0f30861" providerId="ADAL" clId="{0D5B3E6F-E355-4582-BC6A-DBDC70981735}" dt="2022-02-01T02:52:04.421" v="216" actId="20577"/>
          <ac:spMkLst>
            <pc:docMk/>
            <pc:sldMk cId="353364913" sldId="279"/>
            <ac:spMk id="2" creationId="{2BD2215C-2D0F-4F3E-87B5-781DF040FDAB}"/>
          </ac:spMkLst>
        </pc:spChg>
        <pc:spChg chg="mod">
          <ac:chgData name="Aman Negi" userId="71cb422d-4c8b-4118-b09a-cd4ed0f30861" providerId="ADAL" clId="{0D5B3E6F-E355-4582-BC6A-DBDC70981735}" dt="2022-02-01T02:57:36.683" v="337" actId="20577"/>
          <ac:spMkLst>
            <pc:docMk/>
            <pc:sldMk cId="353364913" sldId="279"/>
            <ac:spMk id="3" creationId="{AF067726-D98D-49B2-AB3D-5A75A83CA297}"/>
          </ac:spMkLst>
        </pc:spChg>
        <pc:spChg chg="add del mod">
          <ac:chgData name="Aman Negi" userId="71cb422d-4c8b-4118-b09a-cd4ed0f30861" providerId="ADAL" clId="{0D5B3E6F-E355-4582-BC6A-DBDC70981735}" dt="2022-02-01T02:56:09.045" v="307"/>
          <ac:spMkLst>
            <pc:docMk/>
            <pc:sldMk cId="353364913" sldId="279"/>
            <ac:spMk id="6" creationId="{0B393D25-34E3-4E70-8C83-18F5AD57008F}"/>
          </ac:spMkLst>
        </pc:spChg>
        <pc:graphicFrameChg chg="add del mod modGraphic">
          <ac:chgData name="Aman Negi" userId="71cb422d-4c8b-4118-b09a-cd4ed0f30861" providerId="ADAL" clId="{0D5B3E6F-E355-4582-BC6A-DBDC70981735}" dt="2022-02-01T02:53:38.039" v="232"/>
          <ac:graphicFrameMkLst>
            <pc:docMk/>
            <pc:sldMk cId="353364913" sldId="279"/>
            <ac:graphicFrameMk id="4" creationId="{B3829214-15D9-44D0-A4F6-F7321C688D7E}"/>
          </ac:graphicFrameMkLst>
        </pc:graphicFrameChg>
        <pc:graphicFrameChg chg="add del mod">
          <ac:chgData name="Aman Negi" userId="71cb422d-4c8b-4118-b09a-cd4ed0f30861" providerId="ADAL" clId="{0D5B3E6F-E355-4582-BC6A-DBDC70981735}" dt="2022-02-01T02:56:09.045" v="307"/>
          <ac:graphicFrameMkLst>
            <pc:docMk/>
            <pc:sldMk cId="353364913" sldId="279"/>
            <ac:graphicFrameMk id="5" creationId="{66DDBADB-D805-49D1-B873-5AD2AB31357B}"/>
          </ac:graphicFrameMkLst>
        </pc:graphicFrameChg>
      </pc:sldChg>
      <pc:sldChg chg="modSp new mod">
        <pc:chgData name="Aman Negi" userId="71cb422d-4c8b-4118-b09a-cd4ed0f30861" providerId="ADAL" clId="{0D5B3E6F-E355-4582-BC6A-DBDC70981735}" dt="2022-02-01T02:58:58.447" v="361" actId="5793"/>
        <pc:sldMkLst>
          <pc:docMk/>
          <pc:sldMk cId="4318261" sldId="280"/>
        </pc:sldMkLst>
        <pc:spChg chg="mod">
          <ac:chgData name="Aman Negi" userId="71cb422d-4c8b-4118-b09a-cd4ed0f30861" providerId="ADAL" clId="{0D5B3E6F-E355-4582-BC6A-DBDC70981735}" dt="2022-02-01T02:57:58.897" v="342" actId="20577"/>
          <ac:spMkLst>
            <pc:docMk/>
            <pc:sldMk cId="4318261" sldId="280"/>
            <ac:spMk id="2" creationId="{7128CB96-11E6-4779-A971-8C5EB04FA723}"/>
          </ac:spMkLst>
        </pc:spChg>
        <pc:spChg chg="mod">
          <ac:chgData name="Aman Negi" userId="71cb422d-4c8b-4118-b09a-cd4ed0f30861" providerId="ADAL" clId="{0D5B3E6F-E355-4582-BC6A-DBDC70981735}" dt="2022-02-01T02:58:58.447" v="361" actId="5793"/>
          <ac:spMkLst>
            <pc:docMk/>
            <pc:sldMk cId="4318261" sldId="280"/>
            <ac:spMk id="3" creationId="{ACBA0FFC-FC92-49F5-87AD-4FC5BAB56FF9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12:35.863" v="777" actId="20577"/>
        <pc:sldMkLst>
          <pc:docMk/>
          <pc:sldMk cId="129207418" sldId="281"/>
        </pc:sldMkLst>
        <pc:spChg chg="mod ord">
          <ac:chgData name="Aman Negi" userId="71cb422d-4c8b-4118-b09a-cd4ed0f30861" providerId="ADAL" clId="{0D5B3E6F-E355-4582-BC6A-DBDC70981735}" dt="2022-02-01T03:00:50.178" v="383" actId="700"/>
          <ac:spMkLst>
            <pc:docMk/>
            <pc:sldMk cId="129207418" sldId="281"/>
            <ac:spMk id="2" creationId="{87358948-9E98-4C19-B92D-9A2BC37EA7B8}"/>
          </ac:spMkLst>
        </pc:spChg>
        <pc:spChg chg="del mod ord">
          <ac:chgData name="Aman Negi" userId="71cb422d-4c8b-4118-b09a-cd4ed0f30861" providerId="ADAL" clId="{0D5B3E6F-E355-4582-BC6A-DBDC70981735}" dt="2022-02-01T03:00:50.178" v="383" actId="700"/>
          <ac:spMkLst>
            <pc:docMk/>
            <pc:sldMk cId="129207418" sldId="281"/>
            <ac:spMk id="3" creationId="{BD3EADD9-82C8-4DD8-A0F1-534F468968FC}"/>
          </ac:spMkLst>
        </pc:spChg>
        <pc:spChg chg="add mod ord">
          <ac:chgData name="Aman Negi" userId="71cb422d-4c8b-4118-b09a-cd4ed0f30861" providerId="ADAL" clId="{0D5B3E6F-E355-4582-BC6A-DBDC70981735}" dt="2022-02-01T03:05:17.723" v="495" actId="27636"/>
          <ac:spMkLst>
            <pc:docMk/>
            <pc:sldMk cId="129207418" sldId="281"/>
            <ac:spMk id="4" creationId="{F15A7B02-3EEA-4A12-856B-C9639DF71BB4}"/>
          </ac:spMkLst>
        </pc:spChg>
        <pc:spChg chg="add mod ord">
          <ac:chgData name="Aman Negi" userId="71cb422d-4c8b-4118-b09a-cd4ed0f30861" providerId="ADAL" clId="{0D5B3E6F-E355-4582-BC6A-DBDC70981735}" dt="2022-02-01T03:12:35.863" v="777" actId="20577"/>
          <ac:spMkLst>
            <pc:docMk/>
            <pc:sldMk cId="129207418" sldId="281"/>
            <ac:spMk id="5" creationId="{65AB886B-3C66-40E9-B5AB-451079036911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12:27.116" v="774" actId="1035"/>
        <pc:sldMkLst>
          <pc:docMk/>
          <pc:sldMk cId="2786384734" sldId="282"/>
        </pc:sldMkLst>
        <pc:spChg chg="mod ord">
          <ac:chgData name="Aman Negi" userId="71cb422d-4c8b-4118-b09a-cd4ed0f30861" providerId="ADAL" clId="{0D5B3E6F-E355-4582-BC6A-DBDC70981735}" dt="2022-02-01T03:05:44.580" v="501" actId="700"/>
          <ac:spMkLst>
            <pc:docMk/>
            <pc:sldMk cId="2786384734" sldId="282"/>
            <ac:spMk id="2" creationId="{0A3770E6-B05E-4079-906F-3E408677E1A3}"/>
          </ac:spMkLst>
        </pc:spChg>
        <pc:spChg chg="del mod ord">
          <ac:chgData name="Aman Negi" userId="71cb422d-4c8b-4118-b09a-cd4ed0f30861" providerId="ADAL" clId="{0D5B3E6F-E355-4582-BC6A-DBDC70981735}" dt="2022-02-01T03:05:44.580" v="501" actId="700"/>
          <ac:spMkLst>
            <pc:docMk/>
            <pc:sldMk cId="2786384734" sldId="282"/>
            <ac:spMk id="3" creationId="{86091FF9-48EC-4AD1-9CEE-6FE472DA8556}"/>
          </ac:spMkLst>
        </pc:spChg>
        <pc:spChg chg="add mod ord">
          <ac:chgData name="Aman Negi" userId="71cb422d-4c8b-4118-b09a-cd4ed0f30861" providerId="ADAL" clId="{0D5B3E6F-E355-4582-BC6A-DBDC70981735}" dt="2022-02-01T03:12:19.684" v="764" actId="27636"/>
          <ac:spMkLst>
            <pc:docMk/>
            <pc:sldMk cId="2786384734" sldId="282"/>
            <ac:spMk id="4" creationId="{EB799719-E039-4A3E-9D66-47AEA80FE9BF}"/>
          </ac:spMkLst>
        </pc:spChg>
        <pc:spChg chg="add mod ord">
          <ac:chgData name="Aman Negi" userId="71cb422d-4c8b-4118-b09a-cd4ed0f30861" providerId="ADAL" clId="{0D5B3E6F-E355-4582-BC6A-DBDC70981735}" dt="2022-02-01T03:12:27.116" v="774" actId="1035"/>
          <ac:spMkLst>
            <pc:docMk/>
            <pc:sldMk cId="2786384734" sldId="282"/>
            <ac:spMk id="5" creationId="{67D4D177-F4A8-4627-B0F3-3BBF72713262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12:09.251" v="758" actId="1035"/>
        <pc:sldMkLst>
          <pc:docMk/>
          <pc:sldMk cId="4104122595" sldId="283"/>
        </pc:sldMkLst>
        <pc:spChg chg="mod ord">
          <ac:chgData name="Aman Negi" userId="71cb422d-4c8b-4118-b09a-cd4ed0f30861" providerId="ADAL" clId="{0D5B3E6F-E355-4582-BC6A-DBDC70981735}" dt="2022-02-01T03:09:04.357" v="602" actId="700"/>
          <ac:spMkLst>
            <pc:docMk/>
            <pc:sldMk cId="4104122595" sldId="283"/>
            <ac:spMk id="2" creationId="{203C55C7-36C7-4548-8234-186757135103}"/>
          </ac:spMkLst>
        </pc:spChg>
        <pc:spChg chg="del mod ord">
          <ac:chgData name="Aman Negi" userId="71cb422d-4c8b-4118-b09a-cd4ed0f30861" providerId="ADAL" clId="{0D5B3E6F-E355-4582-BC6A-DBDC70981735}" dt="2022-02-01T03:09:04.357" v="602" actId="700"/>
          <ac:spMkLst>
            <pc:docMk/>
            <pc:sldMk cId="4104122595" sldId="283"/>
            <ac:spMk id="3" creationId="{44D49092-EBDC-4349-B9A8-256760EFA3F7}"/>
          </ac:spMkLst>
        </pc:spChg>
        <pc:spChg chg="add mod ord">
          <ac:chgData name="Aman Negi" userId="71cb422d-4c8b-4118-b09a-cd4ed0f30861" providerId="ADAL" clId="{0D5B3E6F-E355-4582-BC6A-DBDC70981735}" dt="2022-02-01T03:12:05.763" v="756" actId="27636"/>
          <ac:spMkLst>
            <pc:docMk/>
            <pc:sldMk cId="4104122595" sldId="283"/>
            <ac:spMk id="4" creationId="{5E3DA15E-AF02-4936-B745-117FD1434DA5}"/>
          </ac:spMkLst>
        </pc:spChg>
        <pc:spChg chg="add mod ord">
          <ac:chgData name="Aman Negi" userId="71cb422d-4c8b-4118-b09a-cd4ed0f30861" providerId="ADAL" clId="{0D5B3E6F-E355-4582-BC6A-DBDC70981735}" dt="2022-02-01T03:12:09.251" v="758" actId="1035"/>
          <ac:spMkLst>
            <pc:docMk/>
            <pc:sldMk cId="4104122595" sldId="283"/>
            <ac:spMk id="5" creationId="{20D93F1C-DB91-4D8F-BA88-7BA46C8CB2ED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16:16.124" v="833" actId="20577"/>
        <pc:sldMkLst>
          <pc:docMk/>
          <pc:sldMk cId="1032926273" sldId="284"/>
        </pc:sldMkLst>
        <pc:spChg chg="mod ord">
          <ac:chgData name="Aman Negi" userId="71cb422d-4c8b-4118-b09a-cd4ed0f30861" providerId="ADAL" clId="{0D5B3E6F-E355-4582-BC6A-DBDC70981735}" dt="2022-02-01T03:16:16.124" v="833" actId="20577"/>
          <ac:spMkLst>
            <pc:docMk/>
            <pc:sldMk cId="1032926273" sldId="284"/>
            <ac:spMk id="2" creationId="{10AE79C4-F8ED-4EE7-8861-292EB93C772F}"/>
          </ac:spMkLst>
        </pc:spChg>
        <pc:spChg chg="add del mod ord">
          <ac:chgData name="Aman Negi" userId="71cb422d-4c8b-4118-b09a-cd4ed0f30861" providerId="ADAL" clId="{0D5B3E6F-E355-4582-BC6A-DBDC70981735}" dt="2022-02-01T03:13:39.384" v="787" actId="700"/>
          <ac:spMkLst>
            <pc:docMk/>
            <pc:sldMk cId="1032926273" sldId="284"/>
            <ac:spMk id="3" creationId="{547C9DBB-6C1C-4050-94D2-EED4E2C80595}"/>
          </ac:spMkLst>
        </pc:spChg>
        <pc:spChg chg="add del mod ord">
          <ac:chgData name="Aman Negi" userId="71cb422d-4c8b-4118-b09a-cd4ed0f30861" providerId="ADAL" clId="{0D5B3E6F-E355-4582-BC6A-DBDC70981735}" dt="2022-02-01T03:13:39.384" v="787" actId="700"/>
          <ac:spMkLst>
            <pc:docMk/>
            <pc:sldMk cId="1032926273" sldId="284"/>
            <ac:spMk id="4" creationId="{B8F13388-3863-471D-9267-D2CE4CE0FAF4}"/>
          </ac:spMkLst>
        </pc:spChg>
        <pc:spChg chg="add del mod ord">
          <ac:chgData name="Aman Negi" userId="71cb422d-4c8b-4118-b09a-cd4ed0f30861" providerId="ADAL" clId="{0D5B3E6F-E355-4582-BC6A-DBDC70981735}" dt="2022-02-01T03:14:04.650" v="793" actId="255"/>
          <ac:spMkLst>
            <pc:docMk/>
            <pc:sldMk cId="1032926273" sldId="284"/>
            <ac:spMk id="5" creationId="{9A203896-CA60-4B1C-AA9C-D82F5BC31704}"/>
          </ac:spMkLst>
        </pc:spChg>
        <pc:spChg chg="add del mod ord">
          <ac:chgData name="Aman Negi" userId="71cb422d-4c8b-4118-b09a-cd4ed0f30861" providerId="ADAL" clId="{0D5B3E6F-E355-4582-BC6A-DBDC70981735}" dt="2022-02-01T03:15:17.627" v="817" actId="14100"/>
          <ac:spMkLst>
            <pc:docMk/>
            <pc:sldMk cId="1032926273" sldId="284"/>
            <ac:spMk id="6" creationId="{FC38AC37-BC08-4DF3-8751-CB3A7A5EB7A9}"/>
          </ac:spMkLst>
        </pc:spChg>
        <pc:spChg chg="add del mod ord">
          <ac:chgData name="Aman Negi" userId="71cb422d-4c8b-4118-b09a-cd4ed0f30861" providerId="ADAL" clId="{0D5B3E6F-E355-4582-BC6A-DBDC70981735}" dt="2022-02-01T03:13:47.072" v="789" actId="478"/>
          <ac:spMkLst>
            <pc:docMk/>
            <pc:sldMk cId="1032926273" sldId="284"/>
            <ac:spMk id="7" creationId="{0D2FEFD8-AB43-4891-96CA-68EECE33BA91}"/>
          </ac:spMkLst>
        </pc:spChg>
        <pc:spChg chg="add del mod ord">
          <ac:chgData name="Aman Negi" userId="71cb422d-4c8b-4118-b09a-cd4ed0f30861" providerId="ADAL" clId="{0D5B3E6F-E355-4582-BC6A-DBDC70981735}" dt="2022-02-01T03:15:46.404" v="832" actId="14100"/>
          <ac:spMkLst>
            <pc:docMk/>
            <pc:sldMk cId="1032926273" sldId="284"/>
            <ac:spMk id="8" creationId="{A81F7F92-1E80-4C2D-B4FF-0688F5DE4CC0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45:37.340" v="1481" actId="20577"/>
        <pc:sldMkLst>
          <pc:docMk/>
          <pc:sldMk cId="1133229523" sldId="285"/>
        </pc:sldMkLst>
        <pc:spChg chg="mod ord">
          <ac:chgData name="Aman Negi" userId="71cb422d-4c8b-4118-b09a-cd4ed0f30861" providerId="ADAL" clId="{0D5B3E6F-E355-4582-BC6A-DBDC70981735}" dt="2022-02-01T03:16:37.403" v="840" actId="700"/>
          <ac:spMkLst>
            <pc:docMk/>
            <pc:sldMk cId="1133229523" sldId="285"/>
            <ac:spMk id="2" creationId="{1E6471DC-1D76-459D-83DE-CEAE2E6F60BC}"/>
          </ac:spMkLst>
        </pc:spChg>
        <pc:spChg chg="del mod ord">
          <ac:chgData name="Aman Negi" userId="71cb422d-4c8b-4118-b09a-cd4ed0f30861" providerId="ADAL" clId="{0D5B3E6F-E355-4582-BC6A-DBDC70981735}" dt="2022-02-01T03:16:37.403" v="840" actId="700"/>
          <ac:spMkLst>
            <pc:docMk/>
            <pc:sldMk cId="1133229523" sldId="285"/>
            <ac:spMk id="3" creationId="{BC634A1E-FBD6-409B-ABD6-D0617E9D3CFE}"/>
          </ac:spMkLst>
        </pc:spChg>
        <pc:spChg chg="del mod ord">
          <ac:chgData name="Aman Negi" userId="71cb422d-4c8b-4118-b09a-cd4ed0f30861" providerId="ADAL" clId="{0D5B3E6F-E355-4582-BC6A-DBDC70981735}" dt="2022-02-01T03:16:37.403" v="840" actId="700"/>
          <ac:spMkLst>
            <pc:docMk/>
            <pc:sldMk cId="1133229523" sldId="285"/>
            <ac:spMk id="4" creationId="{0189AE5B-6AF1-4280-843B-9AADDE308FB7}"/>
          </ac:spMkLst>
        </pc:spChg>
        <pc:spChg chg="add mod ord">
          <ac:chgData name="Aman Negi" userId="71cb422d-4c8b-4118-b09a-cd4ed0f30861" providerId="ADAL" clId="{0D5B3E6F-E355-4582-BC6A-DBDC70981735}" dt="2022-02-01T03:17:14.579" v="847" actId="255"/>
          <ac:spMkLst>
            <pc:docMk/>
            <pc:sldMk cId="1133229523" sldId="285"/>
            <ac:spMk id="5" creationId="{7AA3A11E-09EB-4BBA-A38B-12B8845ECC94}"/>
          </ac:spMkLst>
        </pc:spChg>
        <pc:spChg chg="add mod ord">
          <ac:chgData name="Aman Negi" userId="71cb422d-4c8b-4118-b09a-cd4ed0f30861" providerId="ADAL" clId="{0D5B3E6F-E355-4582-BC6A-DBDC70981735}" dt="2022-02-01T03:45:37.340" v="1481" actId="20577"/>
          <ac:spMkLst>
            <pc:docMk/>
            <pc:sldMk cId="1133229523" sldId="285"/>
            <ac:spMk id="6" creationId="{61C66A99-6290-4876-A3B7-6790A93C5CBD}"/>
          </ac:spMkLst>
        </pc:spChg>
        <pc:spChg chg="add del mod ord">
          <ac:chgData name="Aman Negi" userId="71cb422d-4c8b-4118-b09a-cd4ed0f30861" providerId="ADAL" clId="{0D5B3E6F-E355-4582-BC6A-DBDC70981735}" dt="2022-02-01T03:16:44.717" v="842" actId="478"/>
          <ac:spMkLst>
            <pc:docMk/>
            <pc:sldMk cId="1133229523" sldId="285"/>
            <ac:spMk id="7" creationId="{A31E2CA8-06A0-4131-8666-D27350373AC2}"/>
          </ac:spMkLst>
        </pc:spChg>
        <pc:spChg chg="add mod ord">
          <ac:chgData name="Aman Negi" userId="71cb422d-4c8b-4118-b09a-cd4ed0f30861" providerId="ADAL" clId="{0D5B3E6F-E355-4582-BC6A-DBDC70981735}" dt="2022-02-01T03:20:51.367" v="951" actId="14100"/>
          <ac:spMkLst>
            <pc:docMk/>
            <pc:sldMk cId="1133229523" sldId="285"/>
            <ac:spMk id="8" creationId="{9F3DA217-8FDC-4535-A154-5DE8668A134B}"/>
          </ac:spMkLst>
        </pc:spChg>
      </pc:sldChg>
      <pc:sldChg chg="delSp modSp new mod">
        <pc:chgData name="Aman Negi" userId="71cb422d-4c8b-4118-b09a-cd4ed0f30861" providerId="ADAL" clId="{0D5B3E6F-E355-4582-BC6A-DBDC70981735}" dt="2022-02-01T03:24:46.783" v="1033" actId="20577"/>
        <pc:sldMkLst>
          <pc:docMk/>
          <pc:sldMk cId="2061256017" sldId="286"/>
        </pc:sldMkLst>
        <pc:spChg chg="mod">
          <ac:chgData name="Aman Negi" userId="71cb422d-4c8b-4118-b09a-cd4ed0f30861" providerId="ADAL" clId="{0D5B3E6F-E355-4582-BC6A-DBDC70981735}" dt="2022-02-01T03:22:34.669" v="978" actId="20577"/>
          <ac:spMkLst>
            <pc:docMk/>
            <pc:sldMk cId="2061256017" sldId="286"/>
            <ac:spMk id="2" creationId="{D4123F3E-313B-4237-AD3B-A88A4BED308E}"/>
          </ac:spMkLst>
        </pc:spChg>
        <pc:spChg chg="mod">
          <ac:chgData name="Aman Negi" userId="71cb422d-4c8b-4118-b09a-cd4ed0f30861" providerId="ADAL" clId="{0D5B3E6F-E355-4582-BC6A-DBDC70981735}" dt="2022-02-01T03:23:14.081" v="987" actId="255"/>
          <ac:spMkLst>
            <pc:docMk/>
            <pc:sldMk cId="2061256017" sldId="286"/>
            <ac:spMk id="3" creationId="{4C649B79-B689-4773-8E21-C39D5DFE5549}"/>
          </ac:spMkLst>
        </pc:spChg>
        <pc:spChg chg="mod">
          <ac:chgData name="Aman Negi" userId="71cb422d-4c8b-4118-b09a-cd4ed0f30861" providerId="ADAL" clId="{0D5B3E6F-E355-4582-BC6A-DBDC70981735}" dt="2022-02-01T03:24:46.783" v="1033" actId="20577"/>
          <ac:spMkLst>
            <pc:docMk/>
            <pc:sldMk cId="2061256017" sldId="286"/>
            <ac:spMk id="4" creationId="{A7CEFD0D-3D08-4A8C-9A17-38418575BB03}"/>
          </ac:spMkLst>
        </pc:spChg>
        <pc:spChg chg="del mod">
          <ac:chgData name="Aman Negi" userId="71cb422d-4c8b-4118-b09a-cd4ed0f30861" providerId="ADAL" clId="{0D5B3E6F-E355-4582-BC6A-DBDC70981735}" dt="2022-02-01T03:22:43.183" v="980" actId="478"/>
          <ac:spMkLst>
            <pc:docMk/>
            <pc:sldMk cId="2061256017" sldId="286"/>
            <ac:spMk id="5" creationId="{F5F42AC2-4577-44EA-A6E1-0F872949F300}"/>
          </ac:spMkLst>
        </pc:spChg>
        <pc:spChg chg="mod">
          <ac:chgData name="Aman Negi" userId="71cb422d-4c8b-4118-b09a-cd4ed0f30861" providerId="ADAL" clId="{0D5B3E6F-E355-4582-BC6A-DBDC70981735}" dt="2022-02-01T03:24:20.697" v="1016" actId="5793"/>
          <ac:spMkLst>
            <pc:docMk/>
            <pc:sldMk cId="2061256017" sldId="286"/>
            <ac:spMk id="6" creationId="{9510F54B-0C18-454F-A9F5-BFDB2CEBA958}"/>
          </ac:spMkLst>
        </pc:spChg>
      </pc:sldChg>
      <pc:sldChg chg="delSp modSp new mod">
        <pc:chgData name="Aman Negi" userId="71cb422d-4c8b-4118-b09a-cd4ed0f30861" providerId="ADAL" clId="{0D5B3E6F-E355-4582-BC6A-DBDC70981735}" dt="2022-02-01T03:32:07.712" v="1290" actId="255"/>
        <pc:sldMkLst>
          <pc:docMk/>
          <pc:sldMk cId="3568628369" sldId="287"/>
        </pc:sldMkLst>
        <pc:spChg chg="mod">
          <ac:chgData name="Aman Negi" userId="71cb422d-4c8b-4118-b09a-cd4ed0f30861" providerId="ADAL" clId="{0D5B3E6F-E355-4582-BC6A-DBDC70981735}" dt="2022-02-01T03:25:33.841" v="1036" actId="20577"/>
          <ac:spMkLst>
            <pc:docMk/>
            <pc:sldMk cId="3568628369" sldId="287"/>
            <ac:spMk id="2" creationId="{A151463F-BD89-4114-B712-183998FDFECD}"/>
          </ac:spMkLst>
        </pc:spChg>
        <pc:spChg chg="mod">
          <ac:chgData name="Aman Negi" userId="71cb422d-4c8b-4118-b09a-cd4ed0f30861" providerId="ADAL" clId="{0D5B3E6F-E355-4582-BC6A-DBDC70981735}" dt="2022-02-01T03:27:09.356" v="1065" actId="20577"/>
          <ac:spMkLst>
            <pc:docMk/>
            <pc:sldMk cId="3568628369" sldId="287"/>
            <ac:spMk id="3" creationId="{3F74BDD6-EA02-422E-B6AE-D791EB484734}"/>
          </ac:spMkLst>
        </pc:spChg>
        <pc:spChg chg="mod">
          <ac:chgData name="Aman Negi" userId="71cb422d-4c8b-4118-b09a-cd4ed0f30861" providerId="ADAL" clId="{0D5B3E6F-E355-4582-BC6A-DBDC70981735}" dt="2022-02-01T03:32:07.712" v="1290" actId="255"/>
          <ac:spMkLst>
            <pc:docMk/>
            <pc:sldMk cId="3568628369" sldId="287"/>
            <ac:spMk id="4" creationId="{4A732C49-5FD3-4E07-8897-094A4CB4126A}"/>
          </ac:spMkLst>
        </pc:spChg>
        <pc:spChg chg="del mod">
          <ac:chgData name="Aman Negi" userId="71cb422d-4c8b-4118-b09a-cd4ed0f30861" providerId="ADAL" clId="{0D5B3E6F-E355-4582-BC6A-DBDC70981735}" dt="2022-02-01T03:25:45.564" v="1038" actId="478"/>
          <ac:spMkLst>
            <pc:docMk/>
            <pc:sldMk cId="3568628369" sldId="287"/>
            <ac:spMk id="5" creationId="{901F4250-AC94-4625-A7DD-A08564DBEC5B}"/>
          </ac:spMkLst>
        </pc:spChg>
        <pc:spChg chg="mod">
          <ac:chgData name="Aman Negi" userId="71cb422d-4c8b-4118-b09a-cd4ed0f30861" providerId="ADAL" clId="{0D5B3E6F-E355-4582-BC6A-DBDC70981735}" dt="2022-02-01T03:31:42.060" v="1281" actId="5793"/>
          <ac:spMkLst>
            <pc:docMk/>
            <pc:sldMk cId="3568628369" sldId="287"/>
            <ac:spMk id="6" creationId="{DB43A50D-DAC6-4250-9A2F-511316E6ADC3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34:54.745" v="1317" actId="27636"/>
        <pc:sldMkLst>
          <pc:docMk/>
          <pc:sldMk cId="3767119933" sldId="288"/>
        </pc:sldMkLst>
        <pc:spChg chg="mod ord">
          <ac:chgData name="Aman Negi" userId="71cb422d-4c8b-4118-b09a-cd4ed0f30861" providerId="ADAL" clId="{0D5B3E6F-E355-4582-BC6A-DBDC70981735}" dt="2022-02-01T03:33:29.372" v="1300" actId="700"/>
          <ac:spMkLst>
            <pc:docMk/>
            <pc:sldMk cId="3767119933" sldId="288"/>
            <ac:spMk id="2" creationId="{BBFF7B6D-8495-40A3-9371-CEEEF44EFFA8}"/>
          </ac:spMkLst>
        </pc:spChg>
        <pc:spChg chg="del">
          <ac:chgData name="Aman Negi" userId="71cb422d-4c8b-4118-b09a-cd4ed0f30861" providerId="ADAL" clId="{0D5B3E6F-E355-4582-BC6A-DBDC70981735}" dt="2022-02-01T03:33:29.372" v="1300" actId="700"/>
          <ac:spMkLst>
            <pc:docMk/>
            <pc:sldMk cId="3767119933" sldId="288"/>
            <ac:spMk id="3" creationId="{69D1D350-C005-4DE8-8505-3712AB43F235}"/>
          </ac:spMkLst>
        </pc:spChg>
        <pc:spChg chg="del mod ord">
          <ac:chgData name="Aman Negi" userId="71cb422d-4c8b-4118-b09a-cd4ed0f30861" providerId="ADAL" clId="{0D5B3E6F-E355-4582-BC6A-DBDC70981735}" dt="2022-02-01T03:33:29.372" v="1300" actId="700"/>
          <ac:spMkLst>
            <pc:docMk/>
            <pc:sldMk cId="3767119933" sldId="288"/>
            <ac:spMk id="4" creationId="{8B31E840-6D03-4F44-8AFE-59156D8CEED9}"/>
          </ac:spMkLst>
        </pc:spChg>
        <pc:spChg chg="del">
          <ac:chgData name="Aman Negi" userId="71cb422d-4c8b-4118-b09a-cd4ed0f30861" providerId="ADAL" clId="{0D5B3E6F-E355-4582-BC6A-DBDC70981735}" dt="2022-02-01T03:33:29.372" v="1300" actId="700"/>
          <ac:spMkLst>
            <pc:docMk/>
            <pc:sldMk cId="3767119933" sldId="288"/>
            <ac:spMk id="5" creationId="{0ACB40DC-174E-4310-877F-531C5769DE3C}"/>
          </ac:spMkLst>
        </pc:spChg>
        <pc:spChg chg="del">
          <ac:chgData name="Aman Negi" userId="71cb422d-4c8b-4118-b09a-cd4ed0f30861" providerId="ADAL" clId="{0D5B3E6F-E355-4582-BC6A-DBDC70981735}" dt="2022-02-01T03:33:29.372" v="1300" actId="700"/>
          <ac:spMkLst>
            <pc:docMk/>
            <pc:sldMk cId="3767119933" sldId="288"/>
            <ac:spMk id="6" creationId="{6FBF43E0-F397-4DFF-A777-C5A88C152CA4}"/>
          </ac:spMkLst>
        </pc:spChg>
        <pc:spChg chg="add mod ord">
          <ac:chgData name="Aman Negi" userId="71cb422d-4c8b-4118-b09a-cd4ed0f30861" providerId="ADAL" clId="{0D5B3E6F-E355-4582-BC6A-DBDC70981735}" dt="2022-02-01T03:34:54.745" v="1317" actId="27636"/>
          <ac:spMkLst>
            <pc:docMk/>
            <pc:sldMk cId="3767119933" sldId="288"/>
            <ac:spMk id="7" creationId="{7809779E-A946-44C7-9EEC-391222B24C91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36:33.175" v="1359" actId="20577"/>
        <pc:sldMkLst>
          <pc:docMk/>
          <pc:sldMk cId="2025649755" sldId="289"/>
        </pc:sldMkLst>
        <pc:spChg chg="mod ord">
          <ac:chgData name="Aman Negi" userId="71cb422d-4c8b-4118-b09a-cd4ed0f30861" providerId="ADAL" clId="{0D5B3E6F-E355-4582-BC6A-DBDC70981735}" dt="2022-02-01T03:35:34.346" v="1324" actId="700"/>
          <ac:spMkLst>
            <pc:docMk/>
            <pc:sldMk cId="2025649755" sldId="289"/>
            <ac:spMk id="2" creationId="{767457BD-51BA-481E-AB0A-B217D9B95EE3}"/>
          </ac:spMkLst>
        </pc:spChg>
        <pc:spChg chg="del mod ord">
          <ac:chgData name="Aman Negi" userId="71cb422d-4c8b-4118-b09a-cd4ed0f30861" providerId="ADAL" clId="{0D5B3E6F-E355-4582-BC6A-DBDC70981735}" dt="2022-02-01T03:35:34.346" v="1324" actId="700"/>
          <ac:spMkLst>
            <pc:docMk/>
            <pc:sldMk cId="2025649755" sldId="289"/>
            <ac:spMk id="3" creationId="{86E99C93-C313-4763-8EB0-830A8A24AE72}"/>
          </ac:spMkLst>
        </pc:spChg>
        <pc:spChg chg="add mod ord">
          <ac:chgData name="Aman Negi" userId="71cb422d-4c8b-4118-b09a-cd4ed0f30861" providerId="ADAL" clId="{0D5B3E6F-E355-4582-BC6A-DBDC70981735}" dt="2022-02-01T03:36:16.115" v="1344" actId="5793"/>
          <ac:spMkLst>
            <pc:docMk/>
            <pc:sldMk cId="2025649755" sldId="289"/>
            <ac:spMk id="4" creationId="{77550B84-018C-4B1E-B8E4-A35AAFA4CB6E}"/>
          </ac:spMkLst>
        </pc:spChg>
        <pc:spChg chg="add mod ord">
          <ac:chgData name="Aman Negi" userId="71cb422d-4c8b-4118-b09a-cd4ed0f30861" providerId="ADAL" clId="{0D5B3E6F-E355-4582-BC6A-DBDC70981735}" dt="2022-02-01T03:36:33.175" v="1359" actId="20577"/>
          <ac:spMkLst>
            <pc:docMk/>
            <pc:sldMk cId="2025649755" sldId="289"/>
            <ac:spMk id="5" creationId="{10884E2B-1645-4342-98B6-D3EA983AB3D0}"/>
          </ac:spMkLst>
        </pc:spChg>
      </pc:sldChg>
      <pc:sldChg chg="modSp new mod">
        <pc:chgData name="Aman Negi" userId="71cb422d-4c8b-4118-b09a-cd4ed0f30861" providerId="ADAL" clId="{0D5B3E6F-E355-4582-BC6A-DBDC70981735}" dt="2022-02-01T03:38:28.711" v="1407" actId="14100"/>
        <pc:sldMkLst>
          <pc:docMk/>
          <pc:sldMk cId="3036986472" sldId="290"/>
        </pc:sldMkLst>
        <pc:spChg chg="mod">
          <ac:chgData name="Aman Negi" userId="71cb422d-4c8b-4118-b09a-cd4ed0f30861" providerId="ADAL" clId="{0D5B3E6F-E355-4582-BC6A-DBDC70981735}" dt="2022-02-01T03:37:02.567" v="1369" actId="20577"/>
          <ac:spMkLst>
            <pc:docMk/>
            <pc:sldMk cId="3036986472" sldId="290"/>
            <ac:spMk id="2" creationId="{4C407E37-4370-4118-BE62-9DCD969CD584}"/>
          </ac:spMkLst>
        </pc:spChg>
        <pc:spChg chg="mod">
          <ac:chgData name="Aman Negi" userId="71cb422d-4c8b-4118-b09a-cd4ed0f30861" providerId="ADAL" clId="{0D5B3E6F-E355-4582-BC6A-DBDC70981735}" dt="2022-02-01T03:37:58.475" v="1393" actId="27636"/>
          <ac:spMkLst>
            <pc:docMk/>
            <pc:sldMk cId="3036986472" sldId="290"/>
            <ac:spMk id="3" creationId="{E7CA4590-9309-42E3-947F-DD074AF9D482}"/>
          </ac:spMkLst>
        </pc:spChg>
        <pc:spChg chg="mod">
          <ac:chgData name="Aman Negi" userId="71cb422d-4c8b-4118-b09a-cd4ed0f30861" providerId="ADAL" clId="{0D5B3E6F-E355-4582-BC6A-DBDC70981735}" dt="2022-02-01T03:38:28.711" v="1407" actId="14100"/>
          <ac:spMkLst>
            <pc:docMk/>
            <pc:sldMk cId="3036986472" sldId="290"/>
            <ac:spMk id="4" creationId="{1EE47BAB-39A0-48B9-8267-AACF1D106016}"/>
          </ac:spMkLst>
        </pc:spChg>
      </pc:sldChg>
      <pc:sldChg chg="addSp delSp modSp new mod modClrScheme chgLayout">
        <pc:chgData name="Aman Negi" userId="71cb422d-4c8b-4118-b09a-cd4ed0f30861" providerId="ADAL" clId="{0D5B3E6F-E355-4582-BC6A-DBDC70981735}" dt="2022-02-01T03:41:31.108" v="1420" actId="20577"/>
        <pc:sldMkLst>
          <pc:docMk/>
          <pc:sldMk cId="759483121" sldId="291"/>
        </pc:sldMkLst>
        <pc:spChg chg="del">
          <ac:chgData name="Aman Negi" userId="71cb422d-4c8b-4118-b09a-cd4ed0f30861" providerId="ADAL" clId="{0D5B3E6F-E355-4582-BC6A-DBDC70981735}" dt="2022-02-01T03:41:16.306" v="1409" actId="700"/>
          <ac:spMkLst>
            <pc:docMk/>
            <pc:sldMk cId="759483121" sldId="291"/>
            <ac:spMk id="2" creationId="{36E8F274-099D-4803-9F7E-10666BF0041C}"/>
          </ac:spMkLst>
        </pc:spChg>
        <pc:spChg chg="del">
          <ac:chgData name="Aman Negi" userId="71cb422d-4c8b-4118-b09a-cd4ed0f30861" providerId="ADAL" clId="{0D5B3E6F-E355-4582-BC6A-DBDC70981735}" dt="2022-02-01T03:41:16.306" v="1409" actId="700"/>
          <ac:spMkLst>
            <pc:docMk/>
            <pc:sldMk cId="759483121" sldId="291"/>
            <ac:spMk id="3" creationId="{23D1BE90-C18E-4395-A42B-4F1892D920FB}"/>
          </ac:spMkLst>
        </pc:spChg>
        <pc:spChg chg="del">
          <ac:chgData name="Aman Negi" userId="71cb422d-4c8b-4118-b09a-cd4ed0f30861" providerId="ADAL" clId="{0D5B3E6F-E355-4582-BC6A-DBDC70981735}" dt="2022-02-01T03:41:16.306" v="1409" actId="700"/>
          <ac:spMkLst>
            <pc:docMk/>
            <pc:sldMk cId="759483121" sldId="291"/>
            <ac:spMk id="4" creationId="{3A7D909E-1186-4A94-8229-4B2B32B20309}"/>
          </ac:spMkLst>
        </pc:spChg>
        <pc:spChg chg="add mod">
          <ac:chgData name="Aman Negi" userId="71cb422d-4c8b-4118-b09a-cd4ed0f30861" providerId="ADAL" clId="{0D5B3E6F-E355-4582-BC6A-DBDC70981735}" dt="2022-02-01T03:41:31.108" v="1420" actId="20577"/>
          <ac:spMkLst>
            <pc:docMk/>
            <pc:sldMk cId="759483121" sldId="291"/>
            <ac:spMk id="6" creationId="{2CE6B558-246B-4FC7-A7DE-0F59EE8CC3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Aman Negi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79C4-F8ED-4EE7-8861-292EB93C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Sleep() method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03896-CA60-4B1C-AA9C-D82F5BC3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6399"/>
            <a:ext cx="9448799" cy="762001"/>
          </a:xfrm>
        </p:spPr>
        <p:txBody>
          <a:bodyPr/>
          <a:lstStyle/>
          <a:p>
            <a:r>
              <a:rPr lang="en-US" sz="1800" dirty="0"/>
              <a:t>The Sleep() method suspends the current thread for the specified milliseconds. So, other threads get the chance to start execution.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8AC37-BC08-4DF3-8751-CB3A7A5E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012" y="2516457"/>
            <a:ext cx="5257800" cy="426534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 10;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Thread.Sleep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(200);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1F7F92-1E80-4C2D-B4FF-0688F5DE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5997071" cy="365574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mt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Thread t2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71DC-1D76-459D-83DE-CEAE2E6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Abort() method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3A11E-09EB-4BBA-A38B-12B8845E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6399"/>
            <a:ext cx="9601200" cy="762001"/>
          </a:xfrm>
        </p:spPr>
        <p:txBody>
          <a:bodyPr/>
          <a:lstStyle/>
          <a:p>
            <a:r>
              <a:rPr lang="en-US" sz="1800" dirty="0"/>
              <a:t>The Abort() method is used to terminate the thread. It raises </a:t>
            </a:r>
            <a:r>
              <a:rPr lang="en-US" sz="1800" dirty="0" err="1"/>
              <a:t>ThreadAbortException</a:t>
            </a:r>
            <a:r>
              <a:rPr lang="en-US" sz="1800" dirty="0"/>
              <a:t> if Abort operation is not done.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66A99-6290-4876-A3B7-6790A93C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12" y="2573609"/>
            <a:ext cx="5255684" cy="42843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              	public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  	{  </a:t>
            </a: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	{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	    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&lt; 10;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	   {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	 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	 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Thread.Sleep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(200);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      	}  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3DA217-8FDC-4535-A154-5DE8668A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754" y="2133601"/>
            <a:ext cx="5846258" cy="45720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Main()  {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7200" b="0" i="0" dirty="0">
                <a:solidFill>
                  <a:srgbClr val="0000FF"/>
                </a:solidFill>
                <a:effectLst/>
                <a:latin typeface="inter-regular"/>
              </a:rPr>
              <a:t>"Start of Main"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mt =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      t2.Start();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{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          t2.Abort();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}   </a:t>
            </a:r>
            <a:r>
              <a:rPr lang="en-US" sz="7200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ThreadAbortException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tae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tae.ToString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7200" b="0" i="0" dirty="0">
                <a:solidFill>
                  <a:srgbClr val="0000FF"/>
                </a:solidFill>
                <a:effectLst/>
                <a:latin typeface="inter-regular"/>
              </a:rPr>
              <a:t>"End of Main"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3F3E-313B-4237-AD3B-A88A4BE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Join()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9B79-B689-4773-8E21-C39D5DFE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6399"/>
            <a:ext cx="9601199" cy="762001"/>
          </a:xfrm>
        </p:spPr>
        <p:txBody>
          <a:bodyPr/>
          <a:lstStyle/>
          <a:p>
            <a:r>
              <a:rPr lang="en-US" sz="1800" dirty="0"/>
              <a:t>It causes all the calling threads to wait until the current thread (joined thread) is terminated or completes its task.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FD0D-3D08-4A8C-9A17-38418575B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426534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 5;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Thread.Sleep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(200);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0F54B-0C18-454F-A9F5-BFDB2CEBA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434154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mt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t3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t1.Join();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t3.Start();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63F-BD89-4114-B712-183998F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ThreadPriority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BDD6-EA02-422E-B6AE-D791EB48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6399"/>
            <a:ext cx="9601199" cy="762001"/>
          </a:xfrm>
        </p:spPr>
        <p:txBody>
          <a:bodyPr/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it is not guaranteed Priority will be given thread is highly system dependent. It increases the chance of the high priority thread to execute before low priority thread.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2C49-5FD3-4E07-8897-094A4CB412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 =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Thread.CurrentThread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t.Name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US" sz="1900" b="0" i="0" dirty="0">
                <a:solidFill>
                  <a:srgbClr val="0000FF"/>
                </a:solidFill>
                <a:effectLst/>
                <a:latin typeface="inter-regular"/>
              </a:rPr>
              <a:t>" is running"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A50D-DAC6-4250-9A2F-511316E6A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4955" y="2516457"/>
            <a:ext cx="6193869" cy="44939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mt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t3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(mt.Thread1));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         t1.Name = </a:t>
            </a:r>
            <a:r>
              <a:rPr lang="en-US" sz="1900" b="0" i="0" dirty="0">
                <a:solidFill>
                  <a:srgbClr val="0000FF"/>
                </a:solidFill>
                <a:effectLst/>
                <a:latin typeface="inter-regular"/>
              </a:rPr>
              <a:t>"Player1"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 t2.Name = </a:t>
            </a:r>
            <a:r>
              <a:rPr lang="en-US" sz="1900" b="0" i="0" dirty="0">
                <a:solidFill>
                  <a:srgbClr val="0000FF"/>
                </a:solidFill>
                <a:effectLst/>
                <a:latin typeface="inter-regular"/>
              </a:rPr>
              <a:t>"Player2"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000000"/>
                </a:solidFill>
                <a:latin typeface="inter-regular"/>
              </a:rPr>
              <a:t>        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t3.Name = </a:t>
            </a:r>
            <a:r>
              <a:rPr lang="en-US" sz="1900" b="0" i="0" dirty="0">
                <a:solidFill>
                  <a:srgbClr val="0000FF"/>
                </a:solidFill>
                <a:effectLst/>
                <a:latin typeface="inter-regular"/>
              </a:rPr>
              <a:t>"Player3"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       t3.Priority =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ThreadPriority.Highest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t2.Priority =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ThreadPriority.Normal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t1.Priority =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ThreadPriority.Lowest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t1.Start();t2.Start();t3.Start();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7B6D-8495-40A3-9371-CEEEF44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Thread Synchronization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09779E-A946-44C7-9EEC-391222B2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Synchronization is a technique that allows only one thread to access the resource for the particular time. No other thread can interrupt until the assigned thread finishes its task.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Threads share resources and executes asynchronously.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Accessing shared resources (data) is critical task that sometimes may halt the system. We deal with it by making threads synchronized.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Advantage of Thread Synchronization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Consistency Maintain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 Thread Interference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Lock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use C#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lock keyword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 execute program synchronously. It is used to get lock for the current thread, execute the task and then release the lock.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57BD-51BA-481E-AB0A-B217D9B9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Without Synchronization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0B84-018C-4B1E-B8E4-A35AAFA4C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Printer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PrintTable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= 1;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&lt;= 10;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Thread.Sleep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(100);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84E2B-1645-4342-98B6-D3EA983A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5986790" cy="4495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Printer p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Printer();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p.PrintTable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p.PrintTable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 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7E37-4370-4118-BE62-9DCD969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With 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4590-9309-42E3-947F-DD074AF9D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lock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1;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&lt;= 10;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Thread.Sleep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(100);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7BAB-39A0-48B9-8267-AACF1D10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3828" y="1676400"/>
            <a:ext cx="5891783" cy="48767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Printer p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Printer();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p.PrintTable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p.PrintTable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E6B558-246B-4FC7-A7DE-0F59EE8C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94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in </a:t>
            </a:r>
            <a:r>
              <a:rPr lang="en-US" dirty="0" err="1"/>
              <a:t>c#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Multithreading in C# is a process in which multiple threads work simultaneously. 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process to achieve multitasking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C#, we need to use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System.Threding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namespace.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EA26-F90E-4BA7-81F0-F19EF762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System.Threading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Namespace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9CD7-F8AC-4C7C-A7A6-919448EB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System.Threading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namespace contains classes and interfaces to provide the facility of multithreaded programming.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Thread,Mutex,Timer,Monitor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ThreadLocal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ThreadPool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Volatile etc.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Process and Thread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process represents an application.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thread represents a module of the application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Whenever you create a process, a separate memory area is occupied. But threads share a common memory area.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E7E9-88C0-4FB9-88B7-45B2B349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Thread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3FB-85F2-4D8A-BEB4-9CA22839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following states in the life cycle of a Thread in C#.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Unstarted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: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When the instance of Thread class is created, it is in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inter-regular"/>
              </a:rPr>
              <a:t>unstarted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 state by default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Runnable (Ready to run):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When start() method on the thread is called, it is in runnable or ready to run state.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Running: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At the time of execution, thread is in running state.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Not Runnable: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The thread is in not runnable state, if sleep() or wait() method is called on the thread, or input/output operation is blocked.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Dead (Terminated):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After completing the task, thread enters into dead or terminated state.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215C-2D0F-4F3E-87B5-781DF04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7726-D98D-49B2-AB3D-5A75A83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C# Thread class provides properties and methods to create and control threads. It is found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System.Threading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namespace.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Thread have Properties and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Behaviours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</a:t>
            </a:r>
          </a:p>
          <a:p>
            <a:pPr marL="0" indent="0" algn="just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Property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: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CurrentThread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IsAlive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Name, Priority,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ThreadState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333333"/>
                </a:solidFill>
                <a:latin typeface="inter-regular"/>
              </a:rPr>
              <a:t>Method: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Abort</a:t>
            </a:r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(),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Interrupt(), Join(), Start(), Sleep(time) </a:t>
            </a:r>
            <a:endParaRPr lang="en-US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CB96-11E6-4779-A971-8C5EB04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Main Thread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FFC-FC92-49F5-87AD-4FC5BAB5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System;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System.Threading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ThreadExample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Thread.CurrentThread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t.Name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MainThread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t.Name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948-9E98-4C19-B92D-9A2BC37E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Threading Example: static method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A7B02-3EEA-4A12-856B-C9639DF7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&lt; 10;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B886B-3C66-40E9-B5AB-451079036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35" y="1676400"/>
            <a:ext cx="5986790" cy="4952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ThreadExample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   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       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(MyThread.Thread1);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Thread t2 = </a:t>
            </a:r>
            <a:r>
              <a:rPr lang="en-US" sz="19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  }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70E6-B05E-4079-906F-3E40867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Threading Example: non-static method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99719-E039-4A3E-9D66-47AEA80FE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&lt; 10;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4D177-F4A8-4627-B0F3-3BBF727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35" y="1600200"/>
            <a:ext cx="5986790" cy="48767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ThreadExample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mt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       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(mt.Thread1)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inter-regular"/>
              </a:rPr>
              <a:t>   }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1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55C7-36C7-4548-8234-18675713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C# Threading Example: performing different tasks on each thread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DA15E-AF02-4936-B745-117FD1434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MyThread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Thread1()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"task one"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Thread2()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"task two"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93F1C-DB91-4D8F-BA88-7BA46C8C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3412" y="1600200"/>
            <a:ext cx="6475413" cy="48767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ThreadExample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ThreadStart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ts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  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(MyThread.Thread1)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ts2= new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ThreadStart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(MyThread.Thread2);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Thread t2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Thread(ts2);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t1.Start();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t2.Start();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64</TotalTime>
  <Words>1635</Words>
  <Application>Microsoft Office PowerPoint</Application>
  <PresentationFormat>Custom</PresentationFormat>
  <Paragraphs>248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erdana</vt:lpstr>
      <vt:lpstr>Euphemia</vt:lpstr>
      <vt:lpstr>inter-bold</vt:lpstr>
      <vt:lpstr>inter-regular</vt:lpstr>
      <vt:lpstr>times new roman</vt:lpstr>
      <vt:lpstr>Serenity 16x9</vt:lpstr>
      <vt:lpstr>Multithreading</vt:lpstr>
      <vt:lpstr>Multithreading in c#</vt:lpstr>
      <vt:lpstr>System.Threading Namespace </vt:lpstr>
      <vt:lpstr>C# Thread Life Cycle</vt:lpstr>
      <vt:lpstr>C# Thread class</vt:lpstr>
      <vt:lpstr>C# Main Thread Example</vt:lpstr>
      <vt:lpstr>C# Threading Example: static method </vt:lpstr>
      <vt:lpstr>C# Threading Example: non-static method</vt:lpstr>
      <vt:lpstr>C# Threading Example: performing different tasks on each thread</vt:lpstr>
      <vt:lpstr>Sleep() method</vt:lpstr>
      <vt:lpstr>Abort() method</vt:lpstr>
      <vt:lpstr>Join() method</vt:lpstr>
      <vt:lpstr>ThreadPriority</vt:lpstr>
      <vt:lpstr>Thread Synchronization</vt:lpstr>
      <vt:lpstr>Without Synchronization</vt:lpstr>
      <vt:lpstr>With Synchronization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Aman Negi</dc:creator>
  <cp:lastModifiedBy>Aman Negi</cp:lastModifiedBy>
  <cp:revision>1</cp:revision>
  <dcterms:created xsi:type="dcterms:W3CDTF">2022-02-01T02:41:07Z</dcterms:created>
  <dcterms:modified xsi:type="dcterms:W3CDTF">2022-02-01T03:45:39Z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