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15"/>
  </p:notesMasterIdLst>
  <p:sldIdLst>
    <p:sldId id="257" r:id="rId5"/>
    <p:sldId id="258" r:id="rId6"/>
    <p:sldId id="259" r:id="rId7"/>
    <p:sldId id="260" r:id="rId8"/>
    <p:sldId id="261" r:id="rId9"/>
    <p:sldId id="275" r:id="rId10"/>
    <p:sldId id="277" r:id="rId11"/>
    <p:sldId id="278" r:id="rId12"/>
    <p:sldId id="280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Negi" userId="S::aman_negi@epam.com::71cb422d-4c8b-4118-b09a-cd4ed0f30861" providerId="AD" clId="Web-{91FD0E42-8AFD-99E4-A888-453715FA2228}"/>
    <pc:docChg chg="addSld modSld modSection">
      <pc:chgData name="Aman Negi" userId="S::aman_negi@epam.com::71cb422d-4c8b-4118-b09a-cd4ed0f30861" providerId="AD" clId="Web-{91FD0E42-8AFD-99E4-A888-453715FA2228}" dt="2022-01-07T09:35:24.656" v="65" actId="20577"/>
      <pc:docMkLst>
        <pc:docMk/>
      </pc:docMkLst>
      <pc:sldChg chg="modSp new">
        <pc:chgData name="Aman Negi" userId="S::aman_negi@epam.com::71cb422d-4c8b-4118-b09a-cd4ed0f30861" providerId="AD" clId="Web-{91FD0E42-8AFD-99E4-A888-453715FA2228}" dt="2022-01-07T09:35:24.656" v="65" actId="20577"/>
        <pc:sldMkLst>
          <pc:docMk/>
          <pc:sldMk cId="3511055163" sldId="280"/>
        </pc:sldMkLst>
        <pc:spChg chg="mod">
          <ac:chgData name="Aman Negi" userId="S::aman_negi@epam.com::71cb422d-4c8b-4118-b09a-cd4ed0f30861" providerId="AD" clId="Web-{91FD0E42-8AFD-99E4-A888-453715FA2228}" dt="2022-01-07T09:32:13.479" v="8" actId="20577"/>
          <ac:spMkLst>
            <pc:docMk/>
            <pc:sldMk cId="3511055163" sldId="280"/>
            <ac:spMk id="2" creationId="{9590B1C3-1CFD-471F-BE14-2200CB2A4B6B}"/>
          </ac:spMkLst>
        </pc:spChg>
        <pc:spChg chg="mod">
          <ac:chgData name="Aman Negi" userId="S::aman_negi@epam.com::71cb422d-4c8b-4118-b09a-cd4ed0f30861" providerId="AD" clId="Web-{91FD0E42-8AFD-99E4-A888-453715FA2228}" dt="2022-01-07T09:35:24.656" v="65" actId="20577"/>
          <ac:spMkLst>
            <pc:docMk/>
            <pc:sldMk cId="3511055163" sldId="280"/>
            <ac:spMk id="3" creationId="{06C57F04-2206-463D-8183-A4F6F682DAC4}"/>
          </ac:spMkLst>
        </pc:spChg>
      </pc:sldChg>
    </pc:docChg>
  </pc:docChgLst>
  <pc:docChgLst>
    <pc:chgData name="Aman Negi" userId="S::aman_negi@epam.com::71cb422d-4c8b-4118-b09a-cd4ed0f30861" providerId="AD" clId="Web-{44D3B7DF-970D-264C-9B97-E04E922ABC66}"/>
    <pc:docChg chg="modSld">
      <pc:chgData name="Aman Negi" userId="S::aman_negi@epam.com::71cb422d-4c8b-4118-b09a-cd4ed0f30861" providerId="AD" clId="Web-{44D3B7DF-970D-264C-9B97-E04E922ABC66}" dt="2022-01-09T05:58:51.838" v="143" actId="14100"/>
      <pc:docMkLst>
        <pc:docMk/>
      </pc:docMkLst>
      <pc:sldChg chg="addSp delSp modSp mod modClrScheme chgLayout">
        <pc:chgData name="Aman Negi" userId="S::aman_negi@epam.com::71cb422d-4c8b-4118-b09a-cd4ed0f30861" providerId="AD" clId="Web-{44D3B7DF-970D-264C-9B97-E04E922ABC66}" dt="2022-01-09T05:58:51.838" v="143" actId="14100"/>
        <pc:sldMkLst>
          <pc:docMk/>
          <pc:sldMk cId="1575721539" sldId="260"/>
        </pc:sldMkLst>
        <pc:spChg chg="mod ord">
          <ac:chgData name="Aman Negi" userId="S::aman_negi@epam.com::71cb422d-4c8b-4118-b09a-cd4ed0f30861" providerId="AD" clId="Web-{44D3B7DF-970D-264C-9B97-E04E922ABC66}" dt="2022-01-09T05:58:12.025" v="132"/>
          <ac:spMkLst>
            <pc:docMk/>
            <pc:sldMk cId="1575721539" sldId="260"/>
            <ac:spMk id="2" creationId="{00000000-0000-0000-0000-000000000000}"/>
          </ac:spMkLst>
        </pc:spChg>
        <pc:spChg chg="mod ord">
          <ac:chgData name="Aman Negi" userId="S::aman_negi@epam.com::71cb422d-4c8b-4118-b09a-cd4ed0f30861" providerId="AD" clId="Web-{44D3B7DF-970D-264C-9B97-E04E922ABC66}" dt="2022-01-09T05:58:32.853" v="140" actId="20577"/>
          <ac:spMkLst>
            <pc:docMk/>
            <pc:sldMk cId="1575721539" sldId="260"/>
            <ac:spMk id="3" creationId="{00000000-0000-0000-0000-000000000000}"/>
          </ac:spMkLst>
        </pc:spChg>
        <pc:spChg chg="add del mod ord">
          <ac:chgData name="Aman Negi" userId="S::aman_negi@epam.com::71cb422d-4c8b-4118-b09a-cd4ed0f30861" providerId="AD" clId="Web-{44D3B7DF-970D-264C-9B97-E04E922ABC66}" dt="2022-01-09T05:58:21.947" v="134"/>
          <ac:spMkLst>
            <pc:docMk/>
            <pc:sldMk cId="1575721539" sldId="260"/>
            <ac:spMk id="4" creationId="{BEBFC891-A11B-480C-96BF-C19766E6B025}"/>
          </ac:spMkLst>
        </pc:spChg>
        <pc:spChg chg="add del mod ord">
          <ac:chgData name="Aman Negi" userId="S::aman_negi@epam.com::71cb422d-4c8b-4118-b09a-cd4ed0f30861" providerId="AD" clId="Web-{44D3B7DF-970D-264C-9B97-E04E922ABC66}" dt="2022-01-09T05:58:26.541" v="136"/>
          <ac:spMkLst>
            <pc:docMk/>
            <pc:sldMk cId="1575721539" sldId="260"/>
            <ac:spMk id="5" creationId="{BC9220DA-242A-4FCC-B1DA-A7BC6F93E784}"/>
          </ac:spMkLst>
        </pc:spChg>
        <pc:spChg chg="add mod ord">
          <ac:chgData name="Aman Negi" userId="S::aman_negi@epam.com::71cb422d-4c8b-4118-b09a-cd4ed0f30861" providerId="AD" clId="Web-{44D3B7DF-970D-264C-9B97-E04E922ABC66}" dt="2022-01-09T05:58:51.838" v="143" actId="14100"/>
          <ac:spMkLst>
            <pc:docMk/>
            <pc:sldMk cId="1575721539" sldId="260"/>
            <ac:spMk id="6" creationId="{E22C533A-A3FB-4338-B6D6-719FED3B3E32}"/>
          </ac:spMkLst>
        </pc:spChg>
      </pc:sldChg>
    </pc:docChg>
  </pc:docChgLst>
  <pc:docChgLst>
    <pc:chgData name="Aman Negi" userId="S::aman_negi@epam.com::71cb422d-4c8b-4118-b09a-cd4ed0f30861" providerId="AD" clId="Web-{256747B1-95F3-42DC-041A-265BB4C5BC99}"/>
    <pc:docChg chg="modSld">
      <pc:chgData name="Aman Negi" userId="S::aman_negi@epam.com::71cb422d-4c8b-4118-b09a-cd4ed0f30861" providerId="AD" clId="Web-{256747B1-95F3-42DC-041A-265BB4C5BC99}" dt="2022-01-07T09:28:34.906" v="45" actId="20577"/>
      <pc:docMkLst>
        <pc:docMk/>
      </pc:docMkLst>
      <pc:sldChg chg="modSp">
        <pc:chgData name="Aman Negi" userId="S::aman_negi@epam.com::71cb422d-4c8b-4118-b09a-cd4ed0f30861" providerId="AD" clId="Web-{256747B1-95F3-42DC-041A-265BB4C5BC99}" dt="2022-01-07T07:14:27.781" v="42" actId="20577"/>
        <pc:sldMkLst>
          <pc:docMk/>
          <pc:sldMk cId="3369225394" sldId="259"/>
        </pc:sldMkLst>
        <pc:spChg chg="mod">
          <ac:chgData name="Aman Negi" userId="S::aman_negi@epam.com::71cb422d-4c8b-4118-b09a-cd4ed0f30861" providerId="AD" clId="Web-{256747B1-95F3-42DC-041A-265BB4C5BC99}" dt="2022-01-07T07:14:27.781" v="42" actId="20577"/>
          <ac:spMkLst>
            <pc:docMk/>
            <pc:sldMk cId="3369225394" sldId="259"/>
            <ac:spMk id="3" creationId="{00000000-0000-0000-0000-000000000000}"/>
          </ac:spMkLst>
        </pc:spChg>
        <pc:spChg chg="mod">
          <ac:chgData name="Aman Negi" userId="S::aman_negi@epam.com::71cb422d-4c8b-4118-b09a-cd4ed0f30861" providerId="AD" clId="Web-{256747B1-95F3-42DC-041A-265BB4C5BC99}" dt="2022-01-07T07:05:42.066" v="1" actId="20577"/>
          <ac:spMkLst>
            <pc:docMk/>
            <pc:sldMk cId="3369225394" sldId="259"/>
            <ac:spMk id="4" creationId="{00000000-0000-0000-0000-000000000000}"/>
          </ac:spMkLst>
        </pc:spChg>
      </pc:sldChg>
      <pc:sldChg chg="modSp">
        <pc:chgData name="Aman Negi" userId="S::aman_negi@epam.com::71cb422d-4c8b-4118-b09a-cd4ed0f30861" providerId="AD" clId="Web-{256747B1-95F3-42DC-041A-265BB4C5BC99}" dt="2022-01-07T09:28:34.906" v="45" actId="20577"/>
        <pc:sldMkLst>
          <pc:docMk/>
          <pc:sldMk cId="2880490569" sldId="278"/>
        </pc:sldMkLst>
        <pc:spChg chg="mod">
          <ac:chgData name="Aman Negi" userId="S::aman_negi@epam.com::71cb422d-4c8b-4118-b09a-cd4ed0f30861" providerId="AD" clId="Web-{256747B1-95F3-42DC-041A-265BB4C5BC99}" dt="2022-01-07T09:28:34.906" v="45" actId="20577"/>
          <ac:spMkLst>
            <pc:docMk/>
            <pc:sldMk cId="2880490569" sldId="278"/>
            <ac:spMk id="3" creationId="{04DBF353-CA98-42D4-BAA3-564FA2CB7C2A}"/>
          </ac:spMkLst>
        </pc:spChg>
      </pc:sldChg>
    </pc:docChg>
  </pc:docChgLst>
  <pc:docChgLst>
    <pc:chgData name="Aman Negi" userId="S::aman_negi@epam.com::71cb422d-4c8b-4118-b09a-cd4ed0f30861" providerId="AD" clId="Web-{4E57FB42-64C7-4613-BB88-BE7BF45DCDFD}"/>
    <pc:docChg chg="addSld delSld modSld modSection">
      <pc:chgData name="Aman Negi" userId="S::aman_negi@epam.com::71cb422d-4c8b-4118-b09a-cd4ed0f30861" providerId="AD" clId="Web-{4E57FB42-64C7-4613-BB88-BE7BF45DCDFD}" dt="2022-01-07T05:02:41.328" v="1380" actId="20577"/>
      <pc:docMkLst>
        <pc:docMk/>
      </pc:docMkLst>
      <pc:sldChg chg="addSp delSp modSp mod setBg addAnim">
        <pc:chgData name="Aman Negi" userId="S::aman_negi@epam.com::71cb422d-4c8b-4118-b09a-cd4ed0f30861" providerId="AD" clId="Web-{4E57FB42-64C7-4613-BB88-BE7BF45DCDFD}" dt="2022-01-06T10:04:01.952" v="74"/>
        <pc:sldMkLst>
          <pc:docMk/>
          <pc:sldMk cId="3289291677" sldId="257"/>
        </pc:sldMkLst>
        <pc:spChg chg="mod">
          <ac:chgData name="Aman Negi" userId="S::aman_negi@epam.com::71cb422d-4c8b-4118-b09a-cd4ed0f30861" providerId="AD" clId="Web-{4E57FB42-64C7-4613-BB88-BE7BF45DCDFD}" dt="2022-01-06T10:04:01.952" v="72"/>
          <ac:spMkLst>
            <pc:docMk/>
            <pc:sldMk cId="3289291677" sldId="257"/>
            <ac:spMk id="2" creationId="{00000000-0000-0000-0000-000000000000}"/>
          </ac:spMkLst>
        </pc:spChg>
        <pc:spChg chg="mod">
          <ac:chgData name="Aman Negi" userId="S::aman_negi@epam.com::71cb422d-4c8b-4118-b09a-cd4ed0f30861" providerId="AD" clId="Web-{4E57FB42-64C7-4613-BB88-BE7BF45DCDFD}" dt="2022-01-06T10:04:01.952" v="72"/>
          <ac:spMkLst>
            <pc:docMk/>
            <pc:sldMk cId="3289291677" sldId="257"/>
            <ac:spMk id="3" creationId="{00000000-0000-0000-0000-000000000000}"/>
          </ac:spMkLst>
        </pc:spChg>
        <pc:spChg chg="add del">
          <ac:chgData name="Aman Negi" userId="S::aman_negi@epam.com::71cb422d-4c8b-4118-b09a-cd4ed0f30861" providerId="AD" clId="Web-{4E57FB42-64C7-4613-BB88-BE7BF45DCDFD}" dt="2022-01-06T10:04:01.952" v="72"/>
          <ac:spMkLst>
            <pc:docMk/>
            <pc:sldMk cId="3289291677" sldId="257"/>
            <ac:spMk id="8" creationId="{7D3CF8DE-6849-40CA-A1EC-753970FDCB33}"/>
          </ac:spMkLst>
        </pc:spChg>
        <pc:spChg chg="add del">
          <ac:chgData name="Aman Negi" userId="S::aman_negi@epam.com::71cb422d-4c8b-4118-b09a-cd4ed0f30861" providerId="AD" clId="Web-{4E57FB42-64C7-4613-BB88-BE7BF45DCDFD}" dt="2022-01-06T10:04:01.952" v="72"/>
          <ac:spMkLst>
            <pc:docMk/>
            <pc:sldMk cId="3289291677" sldId="257"/>
            <ac:spMk id="14" creationId="{D91122A9-E50F-49AF-86CE-ACC382FBD860}"/>
          </ac:spMkLst>
        </pc:spChg>
        <pc:spChg chg="add">
          <ac:chgData name="Aman Negi" userId="S::aman_negi@epam.com::71cb422d-4c8b-4118-b09a-cd4ed0f30861" providerId="AD" clId="Web-{4E57FB42-64C7-4613-BB88-BE7BF45DCDFD}" dt="2022-01-06T10:04:01.952" v="72"/>
          <ac:spMkLst>
            <pc:docMk/>
            <pc:sldMk cId="3289291677" sldId="257"/>
            <ac:spMk id="19" creationId="{B2E911EF-80F5-4781-A4DF-44EFAF242FB8}"/>
          </ac:spMkLst>
        </pc:spChg>
        <pc:spChg chg="add">
          <ac:chgData name="Aman Negi" userId="S::aman_negi@epam.com::71cb422d-4c8b-4118-b09a-cd4ed0f30861" providerId="AD" clId="Web-{4E57FB42-64C7-4613-BB88-BE7BF45DCDFD}" dt="2022-01-06T10:04:01.952" v="72"/>
          <ac:spMkLst>
            <pc:docMk/>
            <pc:sldMk cId="3289291677" sldId="257"/>
            <ac:spMk id="23" creationId="{EFFB5C33-24B2-4764-BDBD-4C10A21DB1B4}"/>
          </ac:spMkLst>
        </pc:spChg>
        <pc:spChg chg="add">
          <ac:chgData name="Aman Negi" userId="S::aman_negi@epam.com::71cb422d-4c8b-4118-b09a-cd4ed0f30861" providerId="AD" clId="Web-{4E57FB42-64C7-4613-BB88-BE7BF45DCDFD}" dt="2022-01-06T10:04:01.952" v="72"/>
          <ac:spMkLst>
            <pc:docMk/>
            <pc:sldMk cId="3289291677" sldId="257"/>
            <ac:spMk id="27" creationId="{1425DB5A-CEE1-4EE1-8C4A-689E49D3542F}"/>
          </ac:spMkLst>
        </pc:spChg>
        <pc:picChg chg="add del">
          <ac:chgData name="Aman Negi" userId="S::aman_negi@epam.com::71cb422d-4c8b-4118-b09a-cd4ed0f30861" providerId="AD" clId="Web-{4E57FB42-64C7-4613-BB88-BE7BF45DCDFD}" dt="2022-01-06T10:04:01.952" v="72"/>
          <ac:picMkLst>
            <pc:docMk/>
            <pc:sldMk cId="3289291677" sldId="257"/>
            <ac:picMk id="10" creationId="{C5D066A5-7DF3-4044-8366-82472E57C91A}"/>
          </ac:picMkLst>
        </pc:picChg>
        <pc:picChg chg="add del">
          <ac:chgData name="Aman Negi" userId="S::aman_negi@epam.com::71cb422d-4c8b-4118-b09a-cd4ed0f30861" providerId="AD" clId="Web-{4E57FB42-64C7-4613-BB88-BE7BF45DCDFD}" dt="2022-01-06T10:04:01.952" v="72"/>
          <ac:picMkLst>
            <pc:docMk/>
            <pc:sldMk cId="3289291677" sldId="257"/>
            <ac:picMk id="12" creationId="{D44AE4AF-64DE-466A-97C7-E9971A302662}"/>
          </ac:picMkLst>
        </pc:picChg>
        <pc:picChg chg="add">
          <ac:chgData name="Aman Negi" userId="S::aman_negi@epam.com::71cb422d-4c8b-4118-b09a-cd4ed0f30861" providerId="AD" clId="Web-{4E57FB42-64C7-4613-BB88-BE7BF45DCDFD}" dt="2022-01-06T10:04:01.952" v="72"/>
          <ac:picMkLst>
            <pc:docMk/>
            <pc:sldMk cId="3289291677" sldId="257"/>
            <ac:picMk id="21" creationId="{B0A2A734-17E4-44D5-9630-D54D6AF74664}"/>
          </ac:picMkLst>
        </pc:picChg>
        <pc:picChg chg="add">
          <ac:chgData name="Aman Negi" userId="S::aman_negi@epam.com::71cb422d-4c8b-4118-b09a-cd4ed0f30861" providerId="AD" clId="Web-{4E57FB42-64C7-4613-BB88-BE7BF45DCDFD}" dt="2022-01-06T10:04:01.952" v="72"/>
          <ac:picMkLst>
            <pc:docMk/>
            <pc:sldMk cId="3289291677" sldId="257"/>
            <ac:picMk id="25" creationId="{FEB601E2-EFED-4313-BEE4-9E27B94FC679}"/>
          </ac:picMkLst>
        </pc:picChg>
      </pc:sldChg>
      <pc:sldChg chg="addSp delSp modSp mod setBg">
        <pc:chgData name="Aman Negi" userId="S::aman_negi@epam.com::71cb422d-4c8b-4118-b09a-cd4ed0f30861" providerId="AD" clId="Web-{4E57FB42-64C7-4613-BB88-BE7BF45DCDFD}" dt="2022-01-07T04:13:02.134" v="1245" actId="20577"/>
        <pc:sldMkLst>
          <pc:docMk/>
          <pc:sldMk cId="2772565043" sldId="258"/>
        </pc:sldMkLst>
        <pc:spChg chg="mod">
          <ac:chgData name="Aman Negi" userId="S::aman_negi@epam.com::71cb422d-4c8b-4118-b09a-cd4ed0f30861" providerId="AD" clId="Web-{4E57FB42-64C7-4613-BB88-BE7BF45DCDFD}" dt="2022-01-06T10:18:40.412" v="78" actId="20577"/>
          <ac:spMkLst>
            <pc:docMk/>
            <pc:sldMk cId="2772565043" sldId="258"/>
            <ac:spMk id="2" creationId="{00000000-0000-0000-0000-000000000000}"/>
          </ac:spMkLst>
        </pc:spChg>
        <pc:spChg chg="del">
          <ac:chgData name="Aman Negi" userId="S::aman_negi@epam.com::71cb422d-4c8b-4118-b09a-cd4ed0f30861" providerId="AD" clId="Web-{4E57FB42-64C7-4613-BB88-BE7BF45DCDFD}" dt="2022-01-06T10:04:51.547" v="75"/>
          <ac:spMkLst>
            <pc:docMk/>
            <pc:sldMk cId="2772565043" sldId="258"/>
            <ac:spMk id="3" creationId="{00000000-0000-0000-0000-000000000000}"/>
          </ac:spMkLst>
        </pc:spChg>
        <pc:spChg chg="add del">
          <ac:chgData name="Aman Negi" userId="S::aman_negi@epam.com::71cb422d-4c8b-4118-b09a-cd4ed0f30861" providerId="AD" clId="Web-{4E57FB42-64C7-4613-BB88-BE7BF45DCDFD}" dt="2022-01-06T10:26:41.644" v="196"/>
          <ac:spMkLst>
            <pc:docMk/>
            <pc:sldMk cId="2772565043" sldId="258"/>
            <ac:spMk id="9" creationId="{2812AC83-22F0-44D1-B41F-5FF2304A1478}"/>
          </ac:spMkLst>
        </pc:spChg>
        <pc:spChg chg="add del">
          <ac:chgData name="Aman Negi" userId="S::aman_negi@epam.com::71cb422d-4c8b-4118-b09a-cd4ed0f30861" providerId="AD" clId="Web-{4E57FB42-64C7-4613-BB88-BE7BF45DCDFD}" dt="2022-01-06T10:26:41.644" v="196"/>
          <ac:spMkLst>
            <pc:docMk/>
            <pc:sldMk cId="2772565043" sldId="258"/>
            <ac:spMk id="13" creationId="{053743EE-5C98-4818-927C-F0CA00C3C285}"/>
          </ac:spMkLst>
        </pc:spChg>
        <pc:spChg chg="add del">
          <ac:chgData name="Aman Negi" userId="S::aman_negi@epam.com::71cb422d-4c8b-4118-b09a-cd4ed0f30861" providerId="AD" clId="Web-{4E57FB42-64C7-4613-BB88-BE7BF45DCDFD}" dt="2022-01-06T10:26:41.644" v="196"/>
          <ac:spMkLst>
            <pc:docMk/>
            <pc:sldMk cId="2772565043" sldId="258"/>
            <ac:spMk id="17" creationId="{60D20CA5-592A-495C-845B-170F147EC1E7}"/>
          </ac:spMkLst>
        </pc:spChg>
        <pc:spChg chg="add">
          <ac:chgData name="Aman Negi" userId="S::aman_negi@epam.com::71cb422d-4c8b-4118-b09a-cd4ed0f30861" providerId="AD" clId="Web-{4E57FB42-64C7-4613-BB88-BE7BF45DCDFD}" dt="2022-01-06T10:26:41.644" v="196"/>
          <ac:spMkLst>
            <pc:docMk/>
            <pc:sldMk cId="2772565043" sldId="258"/>
            <ac:spMk id="19" creationId="{2812AC83-22F0-44D1-B41F-5FF2304A1478}"/>
          </ac:spMkLst>
        </pc:spChg>
        <pc:spChg chg="add">
          <ac:chgData name="Aman Negi" userId="S::aman_negi@epam.com::71cb422d-4c8b-4118-b09a-cd4ed0f30861" providerId="AD" clId="Web-{4E57FB42-64C7-4613-BB88-BE7BF45DCDFD}" dt="2022-01-06T10:26:41.644" v="196"/>
          <ac:spMkLst>
            <pc:docMk/>
            <pc:sldMk cId="2772565043" sldId="258"/>
            <ac:spMk id="21" creationId="{053743EE-5C98-4818-927C-F0CA00C3C285}"/>
          </ac:spMkLst>
        </pc:spChg>
        <pc:spChg chg="add del">
          <ac:chgData name="Aman Negi" userId="S::aman_negi@epam.com::71cb422d-4c8b-4118-b09a-cd4ed0f30861" providerId="AD" clId="Web-{4E57FB42-64C7-4613-BB88-BE7BF45DCDFD}" dt="2022-01-06T10:26:41.597" v="195"/>
          <ac:spMkLst>
            <pc:docMk/>
            <pc:sldMk cId="2772565043" sldId="258"/>
            <ac:spMk id="22" creationId="{2812AC83-22F0-44D1-B41F-5FF2304A1478}"/>
          </ac:spMkLst>
        </pc:spChg>
        <pc:spChg chg="add">
          <ac:chgData name="Aman Negi" userId="S::aman_negi@epam.com::71cb422d-4c8b-4118-b09a-cd4ed0f30861" providerId="AD" clId="Web-{4E57FB42-64C7-4613-BB88-BE7BF45DCDFD}" dt="2022-01-06T10:26:41.644" v="196"/>
          <ac:spMkLst>
            <pc:docMk/>
            <pc:sldMk cId="2772565043" sldId="258"/>
            <ac:spMk id="25" creationId="{60D20CA5-592A-495C-845B-170F147EC1E7}"/>
          </ac:spMkLst>
        </pc:spChg>
        <pc:spChg chg="add del">
          <ac:chgData name="Aman Negi" userId="S::aman_negi@epam.com::71cb422d-4c8b-4118-b09a-cd4ed0f30861" providerId="AD" clId="Web-{4E57FB42-64C7-4613-BB88-BE7BF45DCDFD}" dt="2022-01-06T10:26:41.597" v="195"/>
          <ac:spMkLst>
            <pc:docMk/>
            <pc:sldMk cId="2772565043" sldId="258"/>
            <ac:spMk id="26" creationId="{053743EE-5C98-4818-927C-F0CA00C3C285}"/>
          </ac:spMkLst>
        </pc:spChg>
        <pc:spChg chg="add del">
          <ac:chgData name="Aman Negi" userId="S::aman_negi@epam.com::71cb422d-4c8b-4118-b09a-cd4ed0f30861" providerId="AD" clId="Web-{4E57FB42-64C7-4613-BB88-BE7BF45DCDFD}" dt="2022-01-06T10:26:41.597" v="195"/>
          <ac:spMkLst>
            <pc:docMk/>
            <pc:sldMk cId="2772565043" sldId="258"/>
            <ac:spMk id="30" creationId="{60D20CA5-592A-495C-845B-170F147EC1E7}"/>
          </ac:spMkLst>
        </pc:spChg>
        <pc:graphicFrameChg chg="add mod modGraphic">
          <ac:chgData name="Aman Negi" userId="S::aman_negi@epam.com::71cb422d-4c8b-4118-b09a-cd4ed0f30861" providerId="AD" clId="Web-{4E57FB42-64C7-4613-BB88-BE7BF45DCDFD}" dt="2022-01-07T04:13:02.134" v="1245" actId="20577"/>
          <ac:graphicFrameMkLst>
            <pc:docMk/>
            <pc:sldMk cId="2772565043" sldId="258"/>
            <ac:graphicFrameMk id="5" creationId="{A28770A9-6AB3-455A-A863-81F1A459296B}"/>
          </ac:graphicFrameMkLst>
        </pc:graphicFrameChg>
        <pc:picChg chg="add del">
          <ac:chgData name="Aman Negi" userId="S::aman_negi@epam.com::71cb422d-4c8b-4118-b09a-cd4ed0f30861" providerId="AD" clId="Web-{4E57FB42-64C7-4613-BB88-BE7BF45DCDFD}" dt="2022-01-06T10:26:41.644" v="196"/>
          <ac:picMkLst>
            <pc:docMk/>
            <pc:sldMk cId="2772565043" sldId="258"/>
            <ac:picMk id="11" creationId="{9A9B3369-20B8-495A-B857-05C117B58937}"/>
          </ac:picMkLst>
        </pc:picChg>
        <pc:picChg chg="add del">
          <ac:chgData name="Aman Negi" userId="S::aman_negi@epam.com::71cb422d-4c8b-4118-b09a-cd4ed0f30861" providerId="AD" clId="Web-{4E57FB42-64C7-4613-BB88-BE7BF45DCDFD}" dt="2022-01-06T10:26:41.644" v="196"/>
          <ac:picMkLst>
            <pc:docMk/>
            <pc:sldMk cId="2772565043" sldId="258"/>
            <ac:picMk id="15" creationId="{A832B64A-5DE3-4CF7-93BD-E4EEFDC83D95}"/>
          </ac:picMkLst>
        </pc:picChg>
        <pc:picChg chg="add">
          <ac:chgData name="Aman Negi" userId="S::aman_negi@epam.com::71cb422d-4c8b-4118-b09a-cd4ed0f30861" providerId="AD" clId="Web-{4E57FB42-64C7-4613-BB88-BE7BF45DCDFD}" dt="2022-01-06T10:26:41.644" v="196"/>
          <ac:picMkLst>
            <pc:docMk/>
            <pc:sldMk cId="2772565043" sldId="258"/>
            <ac:picMk id="20" creationId="{9A9B3369-20B8-495A-B857-05C117B58937}"/>
          </ac:picMkLst>
        </pc:picChg>
        <pc:picChg chg="add">
          <ac:chgData name="Aman Negi" userId="S::aman_negi@epam.com::71cb422d-4c8b-4118-b09a-cd4ed0f30861" providerId="AD" clId="Web-{4E57FB42-64C7-4613-BB88-BE7BF45DCDFD}" dt="2022-01-06T10:26:41.644" v="196"/>
          <ac:picMkLst>
            <pc:docMk/>
            <pc:sldMk cId="2772565043" sldId="258"/>
            <ac:picMk id="23" creationId="{A832B64A-5DE3-4CF7-93BD-E4EEFDC83D95}"/>
          </ac:picMkLst>
        </pc:picChg>
        <pc:picChg chg="add del">
          <ac:chgData name="Aman Negi" userId="S::aman_negi@epam.com::71cb422d-4c8b-4118-b09a-cd4ed0f30861" providerId="AD" clId="Web-{4E57FB42-64C7-4613-BB88-BE7BF45DCDFD}" dt="2022-01-06T10:26:41.597" v="195"/>
          <ac:picMkLst>
            <pc:docMk/>
            <pc:sldMk cId="2772565043" sldId="258"/>
            <ac:picMk id="24" creationId="{9A9B3369-20B8-495A-B857-05C117B58937}"/>
          </ac:picMkLst>
        </pc:picChg>
        <pc:picChg chg="add del">
          <ac:chgData name="Aman Negi" userId="S::aman_negi@epam.com::71cb422d-4c8b-4118-b09a-cd4ed0f30861" providerId="AD" clId="Web-{4E57FB42-64C7-4613-BB88-BE7BF45DCDFD}" dt="2022-01-06T10:26:41.597" v="195"/>
          <ac:picMkLst>
            <pc:docMk/>
            <pc:sldMk cId="2772565043" sldId="258"/>
            <ac:picMk id="28" creationId="{A832B64A-5DE3-4CF7-93BD-E4EEFDC83D95}"/>
          </ac:picMkLst>
        </pc:picChg>
      </pc:sldChg>
      <pc:sldChg chg="addSp modSp">
        <pc:chgData name="Aman Negi" userId="S::aman_negi@epam.com::71cb422d-4c8b-4118-b09a-cd4ed0f30861" providerId="AD" clId="Web-{4E57FB42-64C7-4613-BB88-BE7BF45DCDFD}" dt="2022-01-07T03:38:03.784" v="826" actId="20577"/>
        <pc:sldMkLst>
          <pc:docMk/>
          <pc:sldMk cId="3369225394" sldId="259"/>
        </pc:sldMkLst>
        <pc:spChg chg="mod">
          <ac:chgData name="Aman Negi" userId="S::aman_negi@epam.com::71cb422d-4c8b-4118-b09a-cd4ed0f30861" providerId="AD" clId="Web-{4E57FB42-64C7-4613-BB88-BE7BF45DCDFD}" dt="2022-01-06T10:27:55.052" v="226" actId="20577"/>
          <ac:spMkLst>
            <pc:docMk/>
            <pc:sldMk cId="3369225394" sldId="259"/>
            <ac:spMk id="2" creationId="{00000000-0000-0000-0000-000000000000}"/>
          </ac:spMkLst>
        </pc:spChg>
        <pc:spChg chg="mod">
          <ac:chgData name="Aman Negi" userId="S::aman_negi@epam.com::71cb422d-4c8b-4118-b09a-cd4ed0f30861" providerId="AD" clId="Web-{4E57FB42-64C7-4613-BB88-BE7BF45DCDFD}" dt="2022-01-07T03:38:03.784" v="826" actId="20577"/>
          <ac:spMkLst>
            <pc:docMk/>
            <pc:sldMk cId="3369225394" sldId="259"/>
            <ac:spMk id="3" creationId="{00000000-0000-0000-0000-000000000000}"/>
          </ac:spMkLst>
        </pc:spChg>
        <pc:spChg chg="mod">
          <ac:chgData name="Aman Negi" userId="S::aman_negi@epam.com::71cb422d-4c8b-4118-b09a-cd4ed0f30861" providerId="AD" clId="Web-{4E57FB42-64C7-4613-BB88-BE7BF45DCDFD}" dt="2022-01-06T10:29:32.524" v="253" actId="14100"/>
          <ac:spMkLst>
            <pc:docMk/>
            <pc:sldMk cId="3369225394" sldId="259"/>
            <ac:spMk id="4" creationId="{00000000-0000-0000-0000-000000000000}"/>
          </ac:spMkLst>
        </pc:spChg>
        <pc:spChg chg="add mod">
          <ac:chgData name="Aman Negi" userId="S::aman_negi@epam.com::71cb422d-4c8b-4118-b09a-cd4ed0f30861" providerId="AD" clId="Web-{4E57FB42-64C7-4613-BB88-BE7BF45DCDFD}" dt="2022-01-06T10:30:02.853" v="262" actId="14100"/>
          <ac:spMkLst>
            <pc:docMk/>
            <pc:sldMk cId="3369225394" sldId="259"/>
            <ac:spMk id="5" creationId="{59182778-432D-4A48-B1A6-BDF10511C7C1}"/>
          </ac:spMkLst>
        </pc:spChg>
        <pc:spChg chg="mod">
          <ac:chgData name="Aman Negi" userId="S::aman_negi@epam.com::71cb422d-4c8b-4118-b09a-cd4ed0f30861" providerId="AD" clId="Web-{4E57FB42-64C7-4613-BB88-BE7BF45DCDFD}" dt="2022-01-06T11:40:42.368" v="551" actId="20577"/>
          <ac:spMkLst>
            <pc:docMk/>
            <pc:sldMk cId="3369225394" sldId="259"/>
            <ac:spMk id="8" creationId="{00000000-0000-0000-0000-000000000000}"/>
          </ac:spMkLst>
        </pc:spChg>
        <pc:spChg chg="mod">
          <ac:chgData name="Aman Negi" userId="S::aman_negi@epam.com::71cb422d-4c8b-4118-b09a-cd4ed0f30861" providerId="AD" clId="Web-{4E57FB42-64C7-4613-BB88-BE7BF45DCDFD}" dt="2022-01-06T10:29:15.664" v="249" actId="20577"/>
          <ac:spMkLst>
            <pc:docMk/>
            <pc:sldMk cId="3369225394" sldId="259"/>
            <ac:spMk id="9" creationId="{00000000-0000-0000-0000-000000000000}"/>
          </ac:spMkLst>
        </pc:spChg>
      </pc:sldChg>
      <pc:sldChg chg="modSp">
        <pc:chgData name="Aman Negi" userId="S::aman_negi@epam.com::71cb422d-4c8b-4118-b09a-cd4ed0f30861" providerId="AD" clId="Web-{4E57FB42-64C7-4613-BB88-BE7BF45DCDFD}" dt="2022-01-07T03:49:58.005" v="877" actId="20577"/>
        <pc:sldMkLst>
          <pc:docMk/>
          <pc:sldMk cId="1575721539" sldId="260"/>
        </pc:sldMkLst>
        <pc:spChg chg="mod">
          <ac:chgData name="Aman Negi" userId="S::aman_negi@epam.com::71cb422d-4c8b-4118-b09a-cd4ed0f30861" providerId="AD" clId="Web-{4E57FB42-64C7-4613-BB88-BE7BF45DCDFD}" dt="2022-01-06T11:25:03.808" v="352" actId="20577"/>
          <ac:spMkLst>
            <pc:docMk/>
            <pc:sldMk cId="1575721539" sldId="260"/>
            <ac:spMk id="2" creationId="{00000000-0000-0000-0000-000000000000}"/>
          </ac:spMkLst>
        </pc:spChg>
        <pc:spChg chg="mod">
          <ac:chgData name="Aman Negi" userId="S::aman_negi@epam.com::71cb422d-4c8b-4118-b09a-cd4ed0f30861" providerId="AD" clId="Web-{4E57FB42-64C7-4613-BB88-BE7BF45DCDFD}" dt="2022-01-07T03:49:58.005" v="877" actId="20577"/>
          <ac:spMkLst>
            <pc:docMk/>
            <pc:sldMk cId="1575721539" sldId="260"/>
            <ac:spMk id="3" creationId="{00000000-0000-0000-0000-000000000000}"/>
          </ac:spMkLst>
        </pc:spChg>
      </pc:sldChg>
      <pc:sldChg chg="modSp">
        <pc:chgData name="Aman Negi" userId="S::aman_negi@epam.com::71cb422d-4c8b-4118-b09a-cd4ed0f30861" providerId="AD" clId="Web-{4E57FB42-64C7-4613-BB88-BE7BF45DCDFD}" dt="2022-01-06T11:38:19.754" v="480" actId="20577"/>
        <pc:sldMkLst>
          <pc:docMk/>
          <pc:sldMk cId="1003012626" sldId="261"/>
        </pc:sldMkLst>
        <pc:spChg chg="mod">
          <ac:chgData name="Aman Negi" userId="S::aman_negi@epam.com::71cb422d-4c8b-4118-b09a-cd4ed0f30861" providerId="AD" clId="Web-{4E57FB42-64C7-4613-BB88-BE7BF45DCDFD}" dt="2022-01-06T11:25:42.590" v="371" actId="20577"/>
          <ac:spMkLst>
            <pc:docMk/>
            <pc:sldMk cId="1003012626" sldId="261"/>
            <ac:spMk id="2" creationId="{00000000-0000-0000-0000-000000000000}"/>
          </ac:spMkLst>
        </pc:spChg>
        <pc:spChg chg="mod">
          <ac:chgData name="Aman Negi" userId="S::aman_negi@epam.com::71cb422d-4c8b-4118-b09a-cd4ed0f30861" providerId="AD" clId="Web-{4E57FB42-64C7-4613-BB88-BE7BF45DCDFD}" dt="2022-01-06T11:38:19.754" v="480" actId="20577"/>
          <ac:spMkLst>
            <pc:docMk/>
            <pc:sldMk cId="1003012626" sldId="261"/>
            <ac:spMk id="3" creationId="{00000000-0000-0000-0000-000000000000}"/>
          </ac:spMkLst>
        </pc:spChg>
      </pc:sldChg>
      <pc:sldChg chg="del">
        <pc:chgData name="Aman Negi" userId="S::aman_negi@epam.com::71cb422d-4c8b-4118-b09a-cd4ed0f30861" providerId="AD" clId="Web-{4E57FB42-64C7-4613-BB88-BE7BF45DCDFD}" dt="2022-01-06T12:43:03.347" v="814"/>
        <pc:sldMkLst>
          <pc:docMk/>
          <pc:sldMk cId="3263914164" sldId="262"/>
        </pc:sldMkLst>
      </pc:sldChg>
      <pc:sldChg chg="del">
        <pc:chgData name="Aman Negi" userId="S::aman_negi@epam.com::71cb422d-4c8b-4118-b09a-cd4ed0f30861" providerId="AD" clId="Web-{4E57FB42-64C7-4613-BB88-BE7BF45DCDFD}" dt="2022-01-06T12:42:57.222" v="813"/>
        <pc:sldMkLst>
          <pc:docMk/>
          <pc:sldMk cId="1396708006" sldId="263"/>
        </pc:sldMkLst>
      </pc:sldChg>
      <pc:sldChg chg="del">
        <pc:chgData name="Aman Negi" userId="S::aman_negi@epam.com::71cb422d-4c8b-4118-b09a-cd4ed0f30861" providerId="AD" clId="Web-{4E57FB42-64C7-4613-BB88-BE7BF45DCDFD}" dt="2022-01-06T12:43:16.738" v="816"/>
        <pc:sldMkLst>
          <pc:docMk/>
          <pc:sldMk cId="1219691540" sldId="264"/>
        </pc:sldMkLst>
      </pc:sldChg>
      <pc:sldChg chg="del">
        <pc:chgData name="Aman Negi" userId="S::aman_negi@epam.com::71cb422d-4c8b-4118-b09a-cd4ed0f30861" providerId="AD" clId="Web-{4E57FB42-64C7-4613-BB88-BE7BF45DCDFD}" dt="2022-01-06T12:43:30.707" v="818"/>
        <pc:sldMkLst>
          <pc:docMk/>
          <pc:sldMk cId="4080344515" sldId="265"/>
        </pc:sldMkLst>
      </pc:sldChg>
      <pc:sldChg chg="del">
        <pc:chgData name="Aman Negi" userId="S::aman_negi@epam.com::71cb422d-4c8b-4118-b09a-cd4ed0f30861" providerId="AD" clId="Web-{4E57FB42-64C7-4613-BB88-BE7BF45DCDFD}" dt="2022-01-06T12:43:39.004" v="819"/>
        <pc:sldMkLst>
          <pc:docMk/>
          <pc:sldMk cId="3710835971" sldId="266"/>
        </pc:sldMkLst>
      </pc:sldChg>
      <pc:sldChg chg="del">
        <pc:chgData name="Aman Negi" userId="S::aman_negi@epam.com::71cb422d-4c8b-4118-b09a-cd4ed0f30861" providerId="AD" clId="Web-{4E57FB42-64C7-4613-BB88-BE7BF45DCDFD}" dt="2022-01-06T12:43:43.238" v="820"/>
        <pc:sldMkLst>
          <pc:docMk/>
          <pc:sldMk cId="2298825228" sldId="267"/>
        </pc:sldMkLst>
      </pc:sldChg>
      <pc:sldChg chg="del">
        <pc:chgData name="Aman Negi" userId="S::aman_negi@epam.com::71cb422d-4c8b-4118-b09a-cd4ed0f30861" providerId="AD" clId="Web-{4E57FB42-64C7-4613-BB88-BE7BF45DCDFD}" dt="2022-01-06T12:42:50.846" v="812"/>
        <pc:sldMkLst>
          <pc:docMk/>
          <pc:sldMk cId="3195037894" sldId="268"/>
        </pc:sldMkLst>
      </pc:sldChg>
      <pc:sldChg chg="del">
        <pc:chgData name="Aman Negi" userId="S::aman_negi@epam.com::71cb422d-4c8b-4118-b09a-cd4ed0f30861" providerId="AD" clId="Web-{4E57FB42-64C7-4613-BB88-BE7BF45DCDFD}" dt="2022-01-06T12:43:14.175" v="815"/>
        <pc:sldMkLst>
          <pc:docMk/>
          <pc:sldMk cId="3804310909" sldId="269"/>
        </pc:sldMkLst>
      </pc:sldChg>
      <pc:sldChg chg="del">
        <pc:chgData name="Aman Negi" userId="S::aman_negi@epam.com::71cb422d-4c8b-4118-b09a-cd4ed0f30861" providerId="AD" clId="Web-{4E57FB42-64C7-4613-BB88-BE7BF45DCDFD}" dt="2022-01-06T12:43:55.364" v="822"/>
        <pc:sldMkLst>
          <pc:docMk/>
          <pc:sldMk cId="2062253349" sldId="270"/>
        </pc:sldMkLst>
      </pc:sldChg>
      <pc:sldChg chg="del">
        <pc:chgData name="Aman Negi" userId="S::aman_negi@epam.com::71cb422d-4c8b-4118-b09a-cd4ed0f30861" providerId="AD" clId="Web-{4E57FB42-64C7-4613-BB88-BE7BF45DCDFD}" dt="2022-01-06T12:43:21.660" v="817"/>
        <pc:sldMkLst>
          <pc:docMk/>
          <pc:sldMk cId="1672275006" sldId="271"/>
        </pc:sldMkLst>
      </pc:sldChg>
      <pc:sldChg chg="del">
        <pc:chgData name="Aman Negi" userId="S::aman_negi@epam.com::71cb422d-4c8b-4118-b09a-cd4ed0f30861" providerId="AD" clId="Web-{4E57FB42-64C7-4613-BB88-BE7BF45DCDFD}" dt="2022-01-06T12:42:45.643" v="811"/>
        <pc:sldMkLst>
          <pc:docMk/>
          <pc:sldMk cId="370758679" sldId="272"/>
        </pc:sldMkLst>
      </pc:sldChg>
      <pc:sldChg chg="del">
        <pc:chgData name="Aman Negi" userId="S::aman_negi@epam.com::71cb422d-4c8b-4118-b09a-cd4ed0f30861" providerId="AD" clId="Web-{4E57FB42-64C7-4613-BB88-BE7BF45DCDFD}" dt="2022-01-06T12:43:49.239" v="821"/>
        <pc:sldMkLst>
          <pc:docMk/>
          <pc:sldMk cId="2229419462" sldId="273"/>
        </pc:sldMkLst>
      </pc:sldChg>
      <pc:sldChg chg="del">
        <pc:chgData name="Aman Negi" userId="S::aman_negi@epam.com::71cb422d-4c8b-4118-b09a-cd4ed0f30861" providerId="AD" clId="Web-{4E57FB42-64C7-4613-BB88-BE7BF45DCDFD}" dt="2022-01-06T12:44:02.723" v="823"/>
        <pc:sldMkLst>
          <pc:docMk/>
          <pc:sldMk cId="3589653851" sldId="274"/>
        </pc:sldMkLst>
      </pc:sldChg>
      <pc:sldChg chg="modSp">
        <pc:chgData name="Aman Negi" userId="S::aman_negi@epam.com::71cb422d-4c8b-4118-b09a-cd4ed0f30861" providerId="AD" clId="Web-{4E57FB42-64C7-4613-BB88-BE7BF45DCDFD}" dt="2022-01-07T03:53:42.291" v="958" actId="20577"/>
        <pc:sldMkLst>
          <pc:docMk/>
          <pc:sldMk cId="165521436" sldId="275"/>
        </pc:sldMkLst>
        <pc:spChg chg="mod">
          <ac:chgData name="Aman Negi" userId="S::aman_negi@epam.com::71cb422d-4c8b-4118-b09a-cd4ed0f30861" providerId="AD" clId="Web-{4E57FB42-64C7-4613-BB88-BE7BF45DCDFD}" dt="2022-01-07T03:42:06.571" v="833" actId="20577"/>
          <ac:spMkLst>
            <pc:docMk/>
            <pc:sldMk cId="165521436" sldId="275"/>
            <ac:spMk id="2" creationId="{00000000-0000-0000-0000-000000000000}"/>
          </ac:spMkLst>
        </pc:spChg>
        <pc:spChg chg="mod">
          <ac:chgData name="Aman Negi" userId="S::aman_negi@epam.com::71cb422d-4c8b-4118-b09a-cd4ed0f30861" providerId="AD" clId="Web-{4E57FB42-64C7-4613-BB88-BE7BF45DCDFD}" dt="2022-01-07T03:53:42.291" v="958" actId="20577"/>
          <ac:spMkLst>
            <pc:docMk/>
            <pc:sldMk cId="165521436" sldId="275"/>
            <ac:spMk id="3" creationId="{00000000-0000-0000-0000-000000000000}"/>
          </ac:spMkLst>
        </pc:spChg>
      </pc:sldChg>
      <pc:sldChg chg="modSp del">
        <pc:chgData name="Aman Negi" userId="S::aman_negi@epam.com::71cb422d-4c8b-4118-b09a-cd4ed0f30861" providerId="AD" clId="Web-{4E57FB42-64C7-4613-BB88-BE7BF45DCDFD}" dt="2022-01-07T04:44:58.401" v="1360"/>
        <pc:sldMkLst>
          <pc:docMk/>
          <pc:sldMk cId="303205020" sldId="276"/>
        </pc:sldMkLst>
        <pc:spChg chg="mod">
          <ac:chgData name="Aman Negi" userId="S::aman_negi@epam.com::71cb422d-4c8b-4118-b09a-cd4ed0f30861" providerId="AD" clId="Web-{4E57FB42-64C7-4613-BB88-BE7BF45DCDFD}" dt="2022-01-07T04:07:12.922" v="1199" actId="20577"/>
          <ac:spMkLst>
            <pc:docMk/>
            <pc:sldMk cId="303205020" sldId="276"/>
            <ac:spMk id="2" creationId="{00000000-0000-0000-0000-000000000000}"/>
          </ac:spMkLst>
        </pc:spChg>
        <pc:spChg chg="mod">
          <ac:chgData name="Aman Negi" userId="S::aman_negi@epam.com::71cb422d-4c8b-4118-b09a-cd4ed0f30861" providerId="AD" clId="Web-{4E57FB42-64C7-4613-BB88-BE7BF45DCDFD}" dt="2022-01-07T04:08:33.346" v="1212" actId="14100"/>
          <ac:spMkLst>
            <pc:docMk/>
            <pc:sldMk cId="303205020" sldId="276"/>
            <ac:spMk id="3" creationId="{00000000-0000-0000-0000-000000000000}"/>
          </ac:spMkLst>
        </pc:spChg>
      </pc:sldChg>
      <pc:sldChg chg="modSp new">
        <pc:chgData name="Aman Negi" userId="S::aman_negi@epam.com::71cb422d-4c8b-4118-b09a-cd4ed0f30861" providerId="AD" clId="Web-{4E57FB42-64C7-4613-BB88-BE7BF45DCDFD}" dt="2022-01-07T04:18:10.518" v="1359" actId="20577"/>
        <pc:sldMkLst>
          <pc:docMk/>
          <pc:sldMk cId="2773418256" sldId="277"/>
        </pc:sldMkLst>
        <pc:spChg chg="mod">
          <ac:chgData name="Aman Negi" userId="S::aman_negi@epam.com::71cb422d-4c8b-4118-b09a-cd4ed0f30861" providerId="AD" clId="Web-{4E57FB42-64C7-4613-BB88-BE7BF45DCDFD}" dt="2022-01-07T03:54:11.823" v="964" actId="20577"/>
          <ac:spMkLst>
            <pc:docMk/>
            <pc:sldMk cId="2773418256" sldId="277"/>
            <ac:spMk id="2" creationId="{7F23A3E3-C819-4B94-8451-5D9461F5E397}"/>
          </ac:spMkLst>
        </pc:spChg>
        <pc:spChg chg="mod">
          <ac:chgData name="Aman Negi" userId="S::aman_negi@epam.com::71cb422d-4c8b-4118-b09a-cd4ed0f30861" providerId="AD" clId="Web-{4E57FB42-64C7-4613-BB88-BE7BF45DCDFD}" dt="2022-01-07T04:18:10.518" v="1359" actId="20577"/>
          <ac:spMkLst>
            <pc:docMk/>
            <pc:sldMk cId="2773418256" sldId="277"/>
            <ac:spMk id="3" creationId="{70AFAEA4-BEE6-428B-B519-69A8F28589A6}"/>
          </ac:spMkLst>
        </pc:spChg>
      </pc:sldChg>
      <pc:sldChg chg="modSp new">
        <pc:chgData name="Aman Negi" userId="S::aman_negi@epam.com::71cb422d-4c8b-4118-b09a-cd4ed0f30861" providerId="AD" clId="Web-{4E57FB42-64C7-4613-BB88-BE7BF45DCDFD}" dt="2022-01-07T05:02:41.328" v="1380" actId="20577"/>
        <pc:sldMkLst>
          <pc:docMk/>
          <pc:sldMk cId="2880490569" sldId="278"/>
        </pc:sldMkLst>
        <pc:spChg chg="mod">
          <ac:chgData name="Aman Negi" userId="S::aman_negi@epam.com::71cb422d-4c8b-4118-b09a-cd4ed0f30861" providerId="AD" clId="Web-{4E57FB42-64C7-4613-BB88-BE7BF45DCDFD}" dt="2022-01-07T03:59:46.004" v="1055" actId="20577"/>
          <ac:spMkLst>
            <pc:docMk/>
            <pc:sldMk cId="2880490569" sldId="278"/>
            <ac:spMk id="2" creationId="{7727190C-BFF9-4D4D-B67A-14D2DF74BC0F}"/>
          </ac:spMkLst>
        </pc:spChg>
        <pc:spChg chg="mod">
          <ac:chgData name="Aman Negi" userId="S::aman_negi@epam.com::71cb422d-4c8b-4118-b09a-cd4ed0f30861" providerId="AD" clId="Web-{4E57FB42-64C7-4613-BB88-BE7BF45DCDFD}" dt="2022-01-07T05:02:41.328" v="1380" actId="20577"/>
          <ac:spMkLst>
            <pc:docMk/>
            <pc:sldMk cId="2880490569" sldId="278"/>
            <ac:spMk id="3" creationId="{04DBF353-CA98-42D4-BAA3-564FA2CB7C2A}"/>
          </ac:spMkLst>
        </pc:spChg>
      </pc:sldChg>
      <pc:sldChg chg="addSp delSp modSp new mod setBg modClrScheme chgLayout">
        <pc:chgData name="Aman Negi" userId="S::aman_negi@epam.com::71cb422d-4c8b-4118-b09a-cd4ed0f30861" providerId="AD" clId="Web-{4E57FB42-64C7-4613-BB88-BE7BF45DCDFD}" dt="2022-01-07T04:12:16.586" v="1240"/>
        <pc:sldMkLst>
          <pc:docMk/>
          <pc:sldMk cId="2042335106" sldId="279"/>
        </pc:sldMkLst>
        <pc:spChg chg="mod ord">
          <ac:chgData name="Aman Negi" userId="S::aman_negi@epam.com::71cb422d-4c8b-4118-b09a-cd4ed0f30861" providerId="AD" clId="Web-{4E57FB42-64C7-4613-BB88-BE7BF45DCDFD}" dt="2022-01-07T04:12:16.586" v="1240"/>
          <ac:spMkLst>
            <pc:docMk/>
            <pc:sldMk cId="2042335106" sldId="279"/>
            <ac:spMk id="2" creationId="{691E94A2-5A22-41A7-AF58-BE0231639294}"/>
          </ac:spMkLst>
        </pc:spChg>
        <pc:spChg chg="del mod">
          <ac:chgData name="Aman Negi" userId="S::aman_negi@epam.com::71cb422d-4c8b-4118-b09a-cd4ed0f30861" providerId="AD" clId="Web-{4E57FB42-64C7-4613-BB88-BE7BF45DCDFD}" dt="2022-01-07T04:11:57.007" v="1239"/>
          <ac:spMkLst>
            <pc:docMk/>
            <pc:sldMk cId="2042335106" sldId="279"/>
            <ac:spMk id="3" creationId="{05341F0F-4704-4618-9BD9-4D70C1BBDC73}"/>
          </ac:spMkLst>
        </pc:spChg>
        <pc:spChg chg="add">
          <ac:chgData name="Aman Negi" userId="S::aman_negi@epam.com::71cb422d-4c8b-4118-b09a-cd4ed0f30861" providerId="AD" clId="Web-{4E57FB42-64C7-4613-BB88-BE7BF45DCDFD}" dt="2022-01-07T04:12:16.586" v="1240"/>
          <ac:spMkLst>
            <pc:docMk/>
            <pc:sldMk cId="2042335106" sldId="279"/>
            <ac:spMk id="13" creationId="{7EF5ECB8-D49C-48FB-A93E-88EB2FFDFD42}"/>
          </ac:spMkLst>
        </pc:spChg>
        <pc:spChg chg="add">
          <ac:chgData name="Aman Negi" userId="S::aman_negi@epam.com::71cb422d-4c8b-4118-b09a-cd4ed0f30861" providerId="AD" clId="Web-{4E57FB42-64C7-4613-BB88-BE7BF45DCDFD}" dt="2022-01-07T04:12:16.586" v="1240"/>
          <ac:spMkLst>
            <pc:docMk/>
            <pc:sldMk cId="2042335106" sldId="279"/>
            <ac:spMk id="15" creationId="{411B77A2-BD5C-432D-B52E-C12612C74C17}"/>
          </ac:spMkLst>
        </pc:spChg>
        <pc:spChg chg="add">
          <ac:chgData name="Aman Negi" userId="S::aman_negi@epam.com::71cb422d-4c8b-4118-b09a-cd4ed0f30861" providerId="AD" clId="Web-{4E57FB42-64C7-4613-BB88-BE7BF45DCDFD}" dt="2022-01-07T04:12:16.586" v="1240"/>
          <ac:spMkLst>
            <pc:docMk/>
            <pc:sldMk cId="2042335106" sldId="279"/>
            <ac:spMk id="17" creationId="{B2E911EF-80F5-4781-A4DF-44EFAF242FB8}"/>
          </ac:spMkLst>
        </pc:spChg>
        <pc:spChg chg="add">
          <ac:chgData name="Aman Negi" userId="S::aman_negi@epam.com::71cb422d-4c8b-4118-b09a-cd4ed0f30861" providerId="AD" clId="Web-{4E57FB42-64C7-4613-BB88-BE7BF45DCDFD}" dt="2022-01-07T04:12:16.586" v="1240"/>
          <ac:spMkLst>
            <pc:docMk/>
            <pc:sldMk cId="2042335106" sldId="279"/>
            <ac:spMk id="21" creationId="{EFFB5C33-24B2-4764-BDBD-4C10A21DB1B4}"/>
          </ac:spMkLst>
        </pc:spChg>
        <pc:spChg chg="add">
          <ac:chgData name="Aman Negi" userId="S::aman_negi@epam.com::71cb422d-4c8b-4118-b09a-cd4ed0f30861" providerId="AD" clId="Web-{4E57FB42-64C7-4613-BB88-BE7BF45DCDFD}" dt="2022-01-07T04:12:16.586" v="1240"/>
          <ac:spMkLst>
            <pc:docMk/>
            <pc:sldMk cId="2042335106" sldId="279"/>
            <ac:spMk id="25" creationId="{1425DB5A-CEE1-4EE1-8C4A-689E49D3542F}"/>
          </ac:spMkLst>
        </pc:spChg>
        <pc:picChg chg="add">
          <ac:chgData name="Aman Negi" userId="S::aman_negi@epam.com::71cb422d-4c8b-4118-b09a-cd4ed0f30861" providerId="AD" clId="Web-{4E57FB42-64C7-4613-BB88-BE7BF45DCDFD}" dt="2022-01-07T04:12:16.586" v="1240"/>
          <ac:picMkLst>
            <pc:docMk/>
            <pc:sldMk cId="2042335106" sldId="279"/>
            <ac:picMk id="7" creationId="{AC3E6C53-102E-4ACA-BCBB-3CC973B99486}"/>
          </ac:picMkLst>
        </pc:picChg>
        <pc:picChg chg="add">
          <ac:chgData name="Aman Negi" userId="S::aman_negi@epam.com::71cb422d-4c8b-4118-b09a-cd4ed0f30861" providerId="AD" clId="Web-{4E57FB42-64C7-4613-BB88-BE7BF45DCDFD}" dt="2022-01-07T04:12:16.586" v="1240"/>
          <ac:picMkLst>
            <pc:docMk/>
            <pc:sldMk cId="2042335106" sldId="279"/>
            <ac:picMk id="9" creationId="{17B2B42C-0777-4D6E-9432-535281803A88}"/>
          </ac:picMkLst>
        </pc:picChg>
        <pc:picChg chg="add">
          <ac:chgData name="Aman Negi" userId="S::aman_negi@epam.com::71cb422d-4c8b-4118-b09a-cd4ed0f30861" providerId="AD" clId="Web-{4E57FB42-64C7-4613-BB88-BE7BF45DCDFD}" dt="2022-01-07T04:12:16.586" v="1240"/>
          <ac:picMkLst>
            <pc:docMk/>
            <pc:sldMk cId="2042335106" sldId="279"/>
            <ac:picMk id="11" creationId="{EFEAAB60-93E2-4DC6-99AC-939637BCE864}"/>
          </ac:picMkLst>
        </pc:picChg>
        <pc:picChg chg="add">
          <ac:chgData name="Aman Negi" userId="S::aman_negi@epam.com::71cb422d-4c8b-4118-b09a-cd4ed0f30861" providerId="AD" clId="Web-{4E57FB42-64C7-4613-BB88-BE7BF45DCDFD}" dt="2022-01-07T04:12:16.586" v="1240"/>
          <ac:picMkLst>
            <pc:docMk/>
            <pc:sldMk cId="2042335106" sldId="279"/>
            <ac:picMk id="19" creationId="{B0A2A734-17E4-44D5-9630-D54D6AF74664}"/>
          </ac:picMkLst>
        </pc:picChg>
        <pc:picChg chg="add">
          <ac:chgData name="Aman Negi" userId="S::aman_negi@epam.com::71cb422d-4c8b-4118-b09a-cd4ed0f30861" providerId="AD" clId="Web-{4E57FB42-64C7-4613-BB88-BE7BF45DCDFD}" dt="2022-01-07T04:12:16.586" v="1240"/>
          <ac:picMkLst>
            <pc:docMk/>
            <pc:sldMk cId="2042335106" sldId="279"/>
            <ac:picMk id="23" creationId="{FEB601E2-EFED-4313-BEE4-9E27B94FC679}"/>
          </ac:picMkLst>
        </pc:picChg>
      </pc:sldChg>
    </pc:docChg>
  </pc:docChgLst>
  <pc:docChgLst>
    <pc:chgData name="Aman Negi" userId="S::aman_negi@epam.com::71cb422d-4c8b-4118-b09a-cd4ed0f30861" providerId="AD" clId="Web-{7E1BF599-B9DE-E0DE-7F67-B4E4C8A0EB9B}"/>
    <pc:docChg chg="modSld">
      <pc:chgData name="Aman Negi" userId="S::aman_negi@epam.com::71cb422d-4c8b-4118-b09a-cd4ed0f30861" providerId="AD" clId="Web-{7E1BF599-B9DE-E0DE-7F67-B4E4C8A0EB9B}" dt="2022-01-11T08:25:34.933" v="295" actId="20577"/>
      <pc:docMkLst>
        <pc:docMk/>
      </pc:docMkLst>
      <pc:sldChg chg="modSp">
        <pc:chgData name="Aman Negi" userId="S::aman_negi@epam.com::71cb422d-4c8b-4118-b09a-cd4ed0f30861" providerId="AD" clId="Web-{7E1BF599-B9DE-E0DE-7F67-B4E4C8A0EB9B}" dt="2022-01-11T07:56:32.560" v="40" actId="20577"/>
        <pc:sldMkLst>
          <pc:docMk/>
          <pc:sldMk cId="1575721539" sldId="260"/>
        </pc:sldMkLst>
        <pc:spChg chg="mod">
          <ac:chgData name="Aman Negi" userId="S::aman_negi@epam.com::71cb422d-4c8b-4118-b09a-cd4ed0f30861" providerId="AD" clId="Web-{7E1BF599-B9DE-E0DE-7F67-B4E4C8A0EB9B}" dt="2022-01-11T07:55:32.980" v="5" actId="20577"/>
          <ac:spMkLst>
            <pc:docMk/>
            <pc:sldMk cId="1575721539" sldId="260"/>
            <ac:spMk id="3" creationId="{00000000-0000-0000-0000-000000000000}"/>
          </ac:spMkLst>
        </pc:spChg>
        <pc:spChg chg="mod">
          <ac:chgData name="Aman Negi" userId="S::aman_negi@epam.com::71cb422d-4c8b-4118-b09a-cd4ed0f30861" providerId="AD" clId="Web-{7E1BF599-B9DE-E0DE-7F67-B4E4C8A0EB9B}" dt="2022-01-11T07:56:32.560" v="40" actId="20577"/>
          <ac:spMkLst>
            <pc:docMk/>
            <pc:sldMk cId="1575721539" sldId="260"/>
            <ac:spMk id="6" creationId="{E22C533A-A3FB-4338-B6D6-719FED3B3E32}"/>
          </ac:spMkLst>
        </pc:spChg>
      </pc:sldChg>
      <pc:sldChg chg="modSp">
        <pc:chgData name="Aman Negi" userId="S::aman_negi@epam.com::71cb422d-4c8b-4118-b09a-cd4ed0f30861" providerId="AD" clId="Web-{7E1BF599-B9DE-E0DE-7F67-B4E4C8A0EB9B}" dt="2022-01-11T08:16:23.605" v="65" actId="20577"/>
        <pc:sldMkLst>
          <pc:docMk/>
          <pc:sldMk cId="2773418256" sldId="277"/>
        </pc:sldMkLst>
        <pc:spChg chg="mod">
          <ac:chgData name="Aman Negi" userId="S::aman_negi@epam.com::71cb422d-4c8b-4118-b09a-cd4ed0f30861" providerId="AD" clId="Web-{7E1BF599-B9DE-E0DE-7F67-B4E4C8A0EB9B}" dt="2022-01-11T08:16:23.605" v="65" actId="20577"/>
          <ac:spMkLst>
            <pc:docMk/>
            <pc:sldMk cId="2773418256" sldId="277"/>
            <ac:spMk id="3" creationId="{70AFAEA4-BEE6-428B-B519-69A8F28589A6}"/>
          </ac:spMkLst>
        </pc:spChg>
      </pc:sldChg>
      <pc:sldChg chg="modSp">
        <pc:chgData name="Aman Negi" userId="S::aman_negi@epam.com::71cb422d-4c8b-4118-b09a-cd4ed0f30861" providerId="AD" clId="Web-{7E1BF599-B9DE-E0DE-7F67-B4E4C8A0EB9B}" dt="2022-01-11T08:25:34.933" v="295" actId="20577"/>
        <pc:sldMkLst>
          <pc:docMk/>
          <pc:sldMk cId="2880490569" sldId="278"/>
        </pc:sldMkLst>
        <pc:spChg chg="mod">
          <ac:chgData name="Aman Negi" userId="S::aman_negi@epam.com::71cb422d-4c8b-4118-b09a-cd4ed0f30861" providerId="AD" clId="Web-{7E1BF599-B9DE-E0DE-7F67-B4E4C8A0EB9B}" dt="2022-01-11T08:25:34.933" v="295" actId="20577"/>
          <ac:spMkLst>
            <pc:docMk/>
            <pc:sldMk cId="2880490569" sldId="278"/>
            <ac:spMk id="3" creationId="{04DBF353-CA98-42D4-BAA3-564FA2CB7C2A}"/>
          </ac:spMkLst>
        </pc:spChg>
      </pc:sldChg>
      <pc:sldChg chg="modSp">
        <pc:chgData name="Aman Negi" userId="S::aman_negi@epam.com::71cb422d-4c8b-4118-b09a-cd4ed0f30861" providerId="AD" clId="Web-{7E1BF599-B9DE-E0DE-7F67-B4E4C8A0EB9B}" dt="2022-01-11T08:25:22.855" v="293" actId="14100"/>
        <pc:sldMkLst>
          <pc:docMk/>
          <pc:sldMk cId="3511055163" sldId="280"/>
        </pc:sldMkLst>
        <pc:spChg chg="mod">
          <ac:chgData name="Aman Negi" userId="S::aman_negi@epam.com::71cb422d-4c8b-4118-b09a-cd4ed0f30861" providerId="AD" clId="Web-{7E1BF599-B9DE-E0DE-7F67-B4E4C8A0EB9B}" dt="2022-01-11T08:25:22.855" v="293" actId="14100"/>
          <ac:spMkLst>
            <pc:docMk/>
            <pc:sldMk cId="3511055163" sldId="280"/>
            <ac:spMk id="3" creationId="{06C57F04-2206-463D-8183-A4F6F682DAC4}"/>
          </ac:spMkLst>
        </pc:spChg>
      </pc:sldChg>
    </pc:docChg>
  </pc:docChgLst>
  <pc:docChgLst>
    <pc:chgData name="Aman Negi" userId="71cb422d-4c8b-4118-b09a-cd4ed0f30861" providerId="ADAL" clId="{726AC9D1-E91B-400C-BCCB-C272AF0AF74F}"/>
    <pc:docChg chg="custSel modSld delSection">
      <pc:chgData name="Aman Negi" userId="71cb422d-4c8b-4118-b09a-cd4ed0f30861" providerId="ADAL" clId="{726AC9D1-E91B-400C-BCCB-C272AF0AF74F}" dt="2022-02-15T07:03:32.845" v="7" actId="20577"/>
      <pc:docMkLst>
        <pc:docMk/>
      </pc:docMkLst>
      <pc:sldChg chg="modSp mod">
        <pc:chgData name="Aman Negi" userId="71cb422d-4c8b-4118-b09a-cd4ed0f30861" providerId="ADAL" clId="{726AC9D1-E91B-400C-BCCB-C272AF0AF74F}" dt="2022-02-10T16:11:13.265" v="0" actId="14100"/>
        <pc:sldMkLst>
          <pc:docMk/>
          <pc:sldMk cId="2772565043" sldId="258"/>
        </pc:sldMkLst>
        <pc:spChg chg="mod">
          <ac:chgData name="Aman Negi" userId="71cb422d-4c8b-4118-b09a-cd4ed0f30861" providerId="ADAL" clId="{726AC9D1-E91B-400C-BCCB-C272AF0AF74F}" dt="2022-02-10T16:11:13.265" v="0" actId="14100"/>
          <ac:spMkLst>
            <pc:docMk/>
            <pc:sldMk cId="2772565043" sldId="258"/>
            <ac:spMk id="2" creationId="{00000000-0000-0000-0000-000000000000}"/>
          </ac:spMkLst>
        </pc:spChg>
      </pc:sldChg>
      <pc:sldChg chg="modSp mod">
        <pc:chgData name="Aman Negi" userId="71cb422d-4c8b-4118-b09a-cd4ed0f30861" providerId="ADAL" clId="{726AC9D1-E91B-400C-BCCB-C272AF0AF74F}" dt="2022-02-15T07:03:32.845" v="7" actId="20577"/>
        <pc:sldMkLst>
          <pc:docMk/>
          <pc:sldMk cId="165521436" sldId="275"/>
        </pc:sldMkLst>
        <pc:spChg chg="mod">
          <ac:chgData name="Aman Negi" userId="71cb422d-4c8b-4118-b09a-cd4ed0f30861" providerId="ADAL" clId="{726AC9D1-E91B-400C-BCCB-C272AF0AF74F}" dt="2022-02-15T07:03:32.845" v="7" actId="20577"/>
          <ac:spMkLst>
            <pc:docMk/>
            <pc:sldMk cId="165521436" sldId="275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41CA52-A56B-4C5D-B899-0C5F83A35842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7FE611-703E-4FBE-8EAC-61198954859A}">
      <dgm:prSet phldr="0"/>
      <dgm:spPr/>
      <dgm:t>
        <a:bodyPr/>
        <a:lstStyle/>
        <a:p>
          <a:pPr rtl="0"/>
          <a:r>
            <a:rPr lang="en-US">
              <a:latin typeface="Trebuchet MS" panose="020B0603020202020204"/>
            </a:rPr>
            <a:t>What is OOP?</a:t>
          </a:r>
          <a:endParaRPr lang="en-US"/>
        </a:p>
      </dgm:t>
    </dgm:pt>
    <dgm:pt modelId="{2D6A24A5-2CC1-425D-954F-418396C3ADF4}" type="parTrans" cxnId="{9958CFF6-5FE8-4E75-AB84-AE3416B77870}">
      <dgm:prSet/>
      <dgm:spPr/>
      <dgm:t>
        <a:bodyPr/>
        <a:lstStyle/>
        <a:p>
          <a:endParaRPr lang="en-US"/>
        </a:p>
      </dgm:t>
    </dgm:pt>
    <dgm:pt modelId="{360BAD1E-2A96-494D-B064-47B4B067EA90}" type="sibTrans" cxnId="{9958CFF6-5FE8-4E75-AB84-AE3416B77870}">
      <dgm:prSet/>
      <dgm:spPr/>
      <dgm:t>
        <a:bodyPr/>
        <a:lstStyle/>
        <a:p>
          <a:endParaRPr lang="en-US"/>
        </a:p>
      </dgm:t>
    </dgm:pt>
    <dgm:pt modelId="{BB3FCEF6-12C4-4BD6-9A22-6731F25B019B}">
      <dgm:prSet phldr="0"/>
      <dgm:spPr/>
      <dgm:t>
        <a:bodyPr/>
        <a:lstStyle/>
        <a:p>
          <a:pPr rtl="0"/>
          <a:r>
            <a:rPr lang="en-US">
              <a:latin typeface="Trebuchet MS" panose="020B0603020202020204"/>
            </a:rPr>
            <a:t>Building Blocks of OOP</a:t>
          </a:r>
          <a:endParaRPr lang="en-US"/>
        </a:p>
      </dgm:t>
    </dgm:pt>
    <dgm:pt modelId="{DC2B4327-84BE-4190-AD5C-148D6D02430C}" type="parTrans" cxnId="{9B9FCB3C-2A64-4A39-AF95-BA4838ECDE95}">
      <dgm:prSet/>
      <dgm:spPr/>
      <dgm:t>
        <a:bodyPr/>
        <a:lstStyle/>
        <a:p>
          <a:endParaRPr lang="en-US"/>
        </a:p>
      </dgm:t>
    </dgm:pt>
    <dgm:pt modelId="{16A841EE-9272-46EC-9947-FC43C6DE4893}" type="sibTrans" cxnId="{9B9FCB3C-2A64-4A39-AF95-BA4838ECDE95}">
      <dgm:prSet/>
      <dgm:spPr/>
      <dgm:t>
        <a:bodyPr/>
        <a:lstStyle/>
        <a:p>
          <a:endParaRPr lang="en-US"/>
        </a:p>
      </dgm:t>
    </dgm:pt>
    <dgm:pt modelId="{A948846F-0BC7-4BF9-A40F-83AF44F8AEA6}">
      <dgm:prSet phldr="0"/>
      <dgm:spPr/>
      <dgm:t>
        <a:bodyPr/>
        <a:lstStyle/>
        <a:p>
          <a:pPr rtl="0"/>
          <a:r>
            <a:rPr lang="en-US">
              <a:latin typeface="Trebuchet MS" panose="020B0603020202020204"/>
            </a:rPr>
            <a:t>Four  Piller of OOP</a:t>
          </a:r>
        </a:p>
      </dgm:t>
    </dgm:pt>
    <dgm:pt modelId="{6A51E8CF-DBC3-464A-BB8D-2A69E12ABB6E}" type="parTrans" cxnId="{8C42A3CD-A756-4B01-B7D4-CFBEEC200589}">
      <dgm:prSet/>
      <dgm:spPr/>
    </dgm:pt>
    <dgm:pt modelId="{EFC9FAD4-5C92-473C-BD8C-90DD3A100560}" type="sibTrans" cxnId="{8C42A3CD-A756-4B01-B7D4-CFBEEC200589}">
      <dgm:prSet/>
      <dgm:spPr/>
    </dgm:pt>
    <dgm:pt modelId="{3C71650F-27E5-4DA7-B48D-E44F38F2FFA0}" type="pres">
      <dgm:prSet presAssocID="{1441CA52-A56B-4C5D-B899-0C5F83A35842}" presName="linear" presStyleCnt="0">
        <dgm:presLayoutVars>
          <dgm:animLvl val="lvl"/>
          <dgm:resizeHandles val="exact"/>
        </dgm:presLayoutVars>
      </dgm:prSet>
      <dgm:spPr/>
    </dgm:pt>
    <dgm:pt modelId="{D76AE506-1D70-4763-B982-C3688833CDC1}" type="pres">
      <dgm:prSet presAssocID="{AB7FE611-703E-4FBE-8EAC-6119895485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FA2F90-4789-420B-9FED-271FE2805DE5}" type="pres">
      <dgm:prSet presAssocID="{360BAD1E-2A96-494D-B064-47B4B067EA90}" presName="spacer" presStyleCnt="0"/>
      <dgm:spPr/>
    </dgm:pt>
    <dgm:pt modelId="{38F65C44-A3AC-4DDB-85BC-FAB80B29C661}" type="pres">
      <dgm:prSet presAssocID="{BB3FCEF6-12C4-4BD6-9A22-6731F25B01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CDCA61-651D-4106-9A05-AC75C460360F}" type="pres">
      <dgm:prSet presAssocID="{16A841EE-9272-46EC-9947-FC43C6DE4893}" presName="spacer" presStyleCnt="0"/>
      <dgm:spPr/>
    </dgm:pt>
    <dgm:pt modelId="{82F27463-2816-4D1D-AD44-AFD45353A118}" type="pres">
      <dgm:prSet presAssocID="{A948846F-0BC7-4BF9-A40F-83AF44F8AEA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9D6D0D-5CEC-4787-8404-A975823A0A93}" type="presOf" srcId="{A948846F-0BC7-4BF9-A40F-83AF44F8AEA6}" destId="{82F27463-2816-4D1D-AD44-AFD45353A118}" srcOrd="0" destOrd="0" presId="urn:microsoft.com/office/officeart/2005/8/layout/vList2"/>
    <dgm:cxn modelId="{9B9FCB3C-2A64-4A39-AF95-BA4838ECDE95}" srcId="{1441CA52-A56B-4C5D-B899-0C5F83A35842}" destId="{BB3FCEF6-12C4-4BD6-9A22-6731F25B019B}" srcOrd="1" destOrd="0" parTransId="{DC2B4327-84BE-4190-AD5C-148D6D02430C}" sibTransId="{16A841EE-9272-46EC-9947-FC43C6DE4893}"/>
    <dgm:cxn modelId="{D8C1D18D-DC2F-4DF8-817F-AC54E5CA1DFC}" type="presOf" srcId="{1441CA52-A56B-4C5D-B899-0C5F83A35842}" destId="{3C71650F-27E5-4DA7-B48D-E44F38F2FFA0}" srcOrd="0" destOrd="0" presId="urn:microsoft.com/office/officeart/2005/8/layout/vList2"/>
    <dgm:cxn modelId="{63992EBE-FBE8-480B-9EA8-D687C0F43193}" type="presOf" srcId="{AB7FE611-703E-4FBE-8EAC-61198954859A}" destId="{D76AE506-1D70-4763-B982-C3688833CDC1}" srcOrd="0" destOrd="0" presId="urn:microsoft.com/office/officeart/2005/8/layout/vList2"/>
    <dgm:cxn modelId="{8C42A3CD-A756-4B01-B7D4-CFBEEC200589}" srcId="{1441CA52-A56B-4C5D-B899-0C5F83A35842}" destId="{A948846F-0BC7-4BF9-A40F-83AF44F8AEA6}" srcOrd="2" destOrd="0" parTransId="{6A51E8CF-DBC3-464A-BB8D-2A69E12ABB6E}" sibTransId="{EFC9FAD4-5C92-473C-BD8C-90DD3A100560}"/>
    <dgm:cxn modelId="{6038E7D6-A280-4441-A49E-6278C2C07049}" type="presOf" srcId="{BB3FCEF6-12C4-4BD6-9A22-6731F25B019B}" destId="{38F65C44-A3AC-4DDB-85BC-FAB80B29C661}" srcOrd="0" destOrd="0" presId="urn:microsoft.com/office/officeart/2005/8/layout/vList2"/>
    <dgm:cxn modelId="{9958CFF6-5FE8-4E75-AB84-AE3416B77870}" srcId="{1441CA52-A56B-4C5D-B899-0C5F83A35842}" destId="{AB7FE611-703E-4FBE-8EAC-61198954859A}" srcOrd="0" destOrd="0" parTransId="{2D6A24A5-2CC1-425D-954F-418396C3ADF4}" sibTransId="{360BAD1E-2A96-494D-B064-47B4B067EA90}"/>
    <dgm:cxn modelId="{B4822709-693A-408C-BD6E-06B75198339B}" type="presParOf" srcId="{3C71650F-27E5-4DA7-B48D-E44F38F2FFA0}" destId="{D76AE506-1D70-4763-B982-C3688833CDC1}" srcOrd="0" destOrd="0" presId="urn:microsoft.com/office/officeart/2005/8/layout/vList2"/>
    <dgm:cxn modelId="{87D9A030-A9F0-440B-88FB-B1DBF4FC0610}" type="presParOf" srcId="{3C71650F-27E5-4DA7-B48D-E44F38F2FFA0}" destId="{E7FA2F90-4789-420B-9FED-271FE2805DE5}" srcOrd="1" destOrd="0" presId="urn:microsoft.com/office/officeart/2005/8/layout/vList2"/>
    <dgm:cxn modelId="{3C85B09B-9C4C-4DF9-B9C4-31674C009D6F}" type="presParOf" srcId="{3C71650F-27E5-4DA7-B48D-E44F38F2FFA0}" destId="{38F65C44-A3AC-4DDB-85BC-FAB80B29C661}" srcOrd="2" destOrd="0" presId="urn:microsoft.com/office/officeart/2005/8/layout/vList2"/>
    <dgm:cxn modelId="{44321445-6649-4866-A7D2-D912E4CF046C}" type="presParOf" srcId="{3C71650F-27E5-4DA7-B48D-E44F38F2FFA0}" destId="{D4CDCA61-651D-4106-9A05-AC75C460360F}" srcOrd="3" destOrd="0" presId="urn:microsoft.com/office/officeart/2005/8/layout/vList2"/>
    <dgm:cxn modelId="{C644F6EE-2A59-4884-B1D9-DEF392B576A4}" type="presParOf" srcId="{3C71650F-27E5-4DA7-B48D-E44F38F2FFA0}" destId="{82F27463-2816-4D1D-AD44-AFD45353A1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AE506-1D70-4763-B982-C3688833CDC1}">
      <dsp:nvSpPr>
        <dsp:cNvPr id="0" name=""/>
        <dsp:cNvSpPr/>
      </dsp:nvSpPr>
      <dsp:spPr>
        <a:xfrm>
          <a:off x="0" y="56306"/>
          <a:ext cx="5955658" cy="16731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Trebuchet MS" panose="020B0603020202020204"/>
            </a:rPr>
            <a:t>What is OOP?</a:t>
          </a:r>
          <a:endParaRPr lang="en-US" sz="4400" kern="1200"/>
        </a:p>
      </dsp:txBody>
      <dsp:txXfrm>
        <a:off x="81674" y="137980"/>
        <a:ext cx="5792310" cy="1509752"/>
      </dsp:txXfrm>
    </dsp:sp>
    <dsp:sp modelId="{38F65C44-A3AC-4DDB-85BC-FAB80B29C661}">
      <dsp:nvSpPr>
        <dsp:cNvPr id="0" name=""/>
        <dsp:cNvSpPr/>
      </dsp:nvSpPr>
      <dsp:spPr>
        <a:xfrm>
          <a:off x="0" y="1856126"/>
          <a:ext cx="5955658" cy="1673100"/>
        </a:xfrm>
        <a:prstGeom prst="roundRect">
          <a:avLst/>
        </a:prstGeom>
        <a:gradFill rotWithShape="0">
          <a:gsLst>
            <a:gs pos="0">
              <a:schemeClr val="accent2">
                <a:hueOff val="-679246"/>
                <a:satOff val="9530"/>
                <a:lumOff val="196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679246"/>
                <a:satOff val="9530"/>
                <a:lumOff val="196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679246"/>
                <a:satOff val="9530"/>
                <a:lumOff val="196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Trebuchet MS" panose="020B0603020202020204"/>
            </a:rPr>
            <a:t>Building Blocks of OOP</a:t>
          </a:r>
          <a:endParaRPr lang="en-US" sz="4400" kern="1200"/>
        </a:p>
      </dsp:txBody>
      <dsp:txXfrm>
        <a:off x="81674" y="1937800"/>
        <a:ext cx="5792310" cy="1509752"/>
      </dsp:txXfrm>
    </dsp:sp>
    <dsp:sp modelId="{82F27463-2816-4D1D-AD44-AFD45353A118}">
      <dsp:nvSpPr>
        <dsp:cNvPr id="0" name=""/>
        <dsp:cNvSpPr/>
      </dsp:nvSpPr>
      <dsp:spPr>
        <a:xfrm>
          <a:off x="0" y="3655947"/>
          <a:ext cx="5955658" cy="1673100"/>
        </a:xfrm>
        <a:prstGeom prst="roundRect">
          <a:avLst/>
        </a:prstGeom>
        <a:gradFill rotWithShape="0">
          <a:gsLst>
            <a:gs pos="0">
              <a:schemeClr val="accent2">
                <a:hueOff val="-1358492"/>
                <a:satOff val="19059"/>
                <a:lumOff val="392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8492"/>
                <a:satOff val="19059"/>
                <a:lumOff val="392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8492"/>
                <a:satOff val="19059"/>
                <a:lumOff val="392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Trebuchet MS" panose="020B0603020202020204"/>
            </a:rPr>
            <a:t>Four  Piller of OOP</a:t>
          </a:r>
        </a:p>
      </dsp:txBody>
      <dsp:txXfrm>
        <a:off x="81674" y="3737621"/>
        <a:ext cx="5792310" cy="1509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/>
            </a:br>
            <a:r>
              <a:rPr lang="en-US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/>
          </a:p>
          <a:p>
            <a:r>
              <a:rPr lang="en-US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OOPS Object Oriented 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US"/>
              <a:t>Aman Negi</a:t>
            </a:r>
          </a:p>
          <a:p>
            <a:r>
              <a:rPr lang="en-US"/>
              <a:t>603991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E94A2-5A22-41A7-AF58-BE023163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4233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812AC83-22F0-44D1-B41F-5FF2304A1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3">
            <a:extLst>
              <a:ext uri="{FF2B5EF4-FFF2-40B4-BE49-F238E27FC236}">
                <a16:creationId xmlns:a16="http://schemas.microsoft.com/office/drawing/2014/main" id="{9A9B3369-20B8-495A-B857-05C117B5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5">
            <a:extLst>
              <a:ext uri="{FF2B5EF4-FFF2-40B4-BE49-F238E27FC236}">
                <a16:creationId xmlns:a16="http://schemas.microsoft.com/office/drawing/2014/main" id="{053743EE-5C98-4818-927C-F0CA00C3C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7">
            <a:extLst>
              <a:ext uri="{FF2B5EF4-FFF2-40B4-BE49-F238E27FC236}">
                <a16:creationId xmlns:a16="http://schemas.microsoft.com/office/drawing/2014/main" id="{A832B64A-5DE3-4CF7-93BD-E4EEFDC8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5" name="Rectangle 29">
            <a:extLst>
              <a:ext uri="{FF2B5EF4-FFF2-40B4-BE49-F238E27FC236}">
                <a16:creationId xmlns:a16="http://schemas.microsoft.com/office/drawing/2014/main" id="{60D20CA5-592A-495C-845B-170F147EC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8770A9-6AB3-455A-A863-81F1A4592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982611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OOP and Why OOP is needed 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76313" y="2135590"/>
            <a:ext cx="11071533" cy="693135"/>
          </a:xfrm>
        </p:spPr>
        <p:txBody>
          <a:bodyPr>
            <a:normAutofit/>
          </a:bodyPr>
          <a:lstStyle/>
          <a:p>
            <a:r>
              <a:rPr lang="en-US" sz="2000"/>
              <a:t>OOP Paradigm in a concept of classes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9931713" cy="290617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 Brief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/>
              <a:t>Overview of POP (Procedure Oriented Programming):</a:t>
            </a:r>
          </a:p>
          <a:p>
            <a:pPr marL="0" indent="0">
              <a:buNone/>
            </a:pPr>
            <a:r>
              <a:rPr lang="en-US"/>
              <a:t>                     1: Main focus is function share global variable</a:t>
            </a:r>
          </a:p>
          <a:p>
            <a:pPr marL="0" indent="0">
              <a:buNone/>
            </a:pPr>
            <a:r>
              <a:rPr lang="en-US"/>
              <a:t>                     2: No Code </a:t>
            </a:r>
            <a:r>
              <a:rPr lang="en-US">
                <a:ea typeface="+mn-lt"/>
                <a:cs typeface="+mn-lt"/>
              </a:rPr>
              <a:t>reusability</a:t>
            </a:r>
          </a:p>
          <a:p>
            <a:pPr marL="0" indent="0">
              <a:buNone/>
            </a:pPr>
            <a:r>
              <a:rPr lang="en-US"/>
              <a:t>                     3: Not suitable for solving big problems.</a:t>
            </a:r>
          </a:p>
          <a:p>
            <a:pPr marL="0" indent="0">
              <a:buNone/>
            </a:pPr>
            <a:r>
              <a:rPr lang="en-US"/>
              <a:t>                     4: No Security : no access modifiers </a:t>
            </a:r>
          </a:p>
          <a:p>
            <a:pPr marL="0" indent="0">
              <a:buNone/>
            </a:pPr>
            <a:r>
              <a:rPr lang="en-US"/>
              <a:t>OOP provided :</a:t>
            </a:r>
          </a:p>
          <a:p>
            <a:pPr marL="0" indent="0">
              <a:buNone/>
            </a:pPr>
            <a:r>
              <a:rPr lang="en-US"/>
              <a:t>                 Security(Abstraction), share or </a:t>
            </a:r>
            <a:r>
              <a:rPr lang="en-US">
                <a:ea typeface="+mn-lt"/>
                <a:cs typeface="+mn-lt"/>
              </a:rPr>
              <a:t>reusability</a:t>
            </a:r>
            <a:r>
              <a:rPr lang="en-US"/>
              <a:t>(inheritance),Easy to maintain,</a:t>
            </a:r>
          </a:p>
          <a:p>
            <a:pPr marL="0" indent="0">
              <a:buNone/>
            </a:pPr>
            <a:r>
              <a:rPr lang="en-US"/>
              <a:t>                 Data Accessibility(Access Specifiers)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  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9533519" y="3030008"/>
            <a:ext cx="760663" cy="290617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    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82778-432D-4A48-B1A6-BDF10511C7C1}"/>
              </a:ext>
            </a:extLst>
          </p:cNvPr>
          <p:cNvSpPr txBox="1"/>
          <p:nvPr/>
        </p:nvSpPr>
        <p:spPr>
          <a:xfrm>
            <a:off x="9454551" y="3027872"/>
            <a:ext cx="1176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Blocks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Classes: </a:t>
            </a:r>
            <a:r>
              <a:rPr lang="en-US" sz="2000" dirty="0"/>
              <a:t>A class is a blueprint for an object</a:t>
            </a:r>
          </a:p>
          <a:p>
            <a:r>
              <a:rPr lang="en-US" dirty="0"/>
              <a:t>Objects:</a:t>
            </a:r>
            <a:r>
              <a:rPr lang="en-US" sz="2000" dirty="0"/>
              <a:t> </a:t>
            </a:r>
            <a:r>
              <a:rPr lang="en-US" sz="2000" dirty="0">
                <a:ea typeface="+mn-lt"/>
                <a:cs typeface="+mn-lt"/>
              </a:rPr>
              <a:t>Objects are </a:t>
            </a:r>
            <a:r>
              <a:rPr lang="en-US" sz="2000" b="1" dirty="0">
                <a:ea typeface="+mn-lt"/>
                <a:cs typeface="+mn-lt"/>
              </a:rPr>
              <a:t>instances of classes</a:t>
            </a:r>
          </a:p>
          <a:p>
            <a:r>
              <a:rPr lang="en-US" dirty="0"/>
              <a:t>Methods: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Methods represent behaviors and perform actions.</a:t>
            </a:r>
          </a:p>
          <a:p>
            <a:r>
              <a:rPr lang="en-US" dirty="0"/>
              <a:t>Attributes: </a:t>
            </a:r>
            <a:r>
              <a:rPr lang="en-US" sz="2000" dirty="0">
                <a:ea typeface="+mn-lt"/>
                <a:cs typeface="+mn-lt"/>
              </a:rPr>
              <a:t>Attributes are the information that is stored</a:t>
            </a:r>
          </a:p>
          <a:p>
            <a:r>
              <a:rPr lang="en-US" dirty="0"/>
              <a:t>Constructor</a:t>
            </a:r>
            <a:r>
              <a:rPr lang="en-US" sz="2000" dirty="0"/>
              <a:t>: used to initialize an object.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C533A-A3FB-4338-B6D6-719FED3B3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5490813" cy="29061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Class Student{</a:t>
            </a:r>
          </a:p>
          <a:p>
            <a:r>
              <a:rPr lang="en-US" dirty="0">
                <a:ea typeface="+mn-lt"/>
                <a:cs typeface="+mn-lt"/>
              </a:rPr>
              <a:t>      Private String name;</a:t>
            </a:r>
          </a:p>
          <a:p>
            <a:r>
              <a:rPr lang="en-US" dirty="0">
                <a:ea typeface="+mn-lt"/>
                <a:cs typeface="+mn-lt"/>
              </a:rPr>
              <a:t>      Public Student(string name){}</a:t>
            </a:r>
          </a:p>
          <a:p>
            <a:r>
              <a:rPr lang="en-US" dirty="0">
                <a:ea typeface="+mn-lt"/>
                <a:cs typeface="+mn-lt"/>
              </a:rPr>
              <a:t>      Public void </a:t>
            </a:r>
            <a:r>
              <a:rPr lang="en-US" dirty="0" err="1">
                <a:ea typeface="+mn-lt"/>
                <a:cs typeface="+mn-lt"/>
              </a:rPr>
              <a:t>getName</a:t>
            </a:r>
            <a:r>
              <a:rPr lang="en-US" dirty="0">
                <a:ea typeface="+mn-lt"/>
                <a:cs typeface="+mn-lt"/>
              </a:rPr>
              <a:t>(){}</a:t>
            </a:r>
          </a:p>
          <a:p>
            <a:pPr lvl="1"/>
            <a:r>
              <a:rPr lang="en-US" dirty="0">
                <a:ea typeface="+mn-lt"/>
                <a:cs typeface="+mn-lt"/>
              </a:rPr>
              <a:t>Public void </a:t>
            </a:r>
            <a:r>
              <a:rPr lang="en-US" dirty="0" err="1">
                <a:ea typeface="+mn-lt"/>
                <a:cs typeface="+mn-lt"/>
              </a:rPr>
              <a:t>setName</a:t>
            </a:r>
            <a:r>
              <a:rPr lang="en-US" dirty="0">
                <a:ea typeface="+mn-lt"/>
                <a:cs typeface="+mn-lt"/>
              </a:rPr>
              <a:t>(String name){}</a:t>
            </a:r>
          </a:p>
          <a:p>
            <a:r>
              <a:rPr lang="en-US" dirty="0">
                <a:ea typeface="+mn-lt"/>
                <a:cs typeface="+mn-lt"/>
              </a:rPr>
              <a:t>      Public static void main(String 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[]){</a:t>
            </a:r>
          </a:p>
          <a:p>
            <a:r>
              <a:rPr lang="en-US" dirty="0">
                <a:ea typeface="+mn-lt"/>
                <a:cs typeface="+mn-lt"/>
              </a:rPr>
              <a:t>        Student stud=new Student();</a:t>
            </a:r>
          </a:p>
          <a:p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stud.setName</a:t>
            </a:r>
            <a:r>
              <a:rPr lang="en-US" dirty="0">
                <a:ea typeface="+mn-lt"/>
                <a:cs typeface="+mn-lt"/>
              </a:rPr>
              <a:t>("Ram");</a:t>
            </a:r>
            <a:r>
              <a:rPr lang="en-US" dirty="0" err="1">
                <a:ea typeface="+mn-lt"/>
                <a:cs typeface="+mn-lt"/>
              </a:rPr>
              <a:t>stud.getName</a:t>
            </a:r>
            <a:r>
              <a:rPr lang="en-US" dirty="0">
                <a:ea typeface="+mn-lt"/>
                <a:cs typeface="+mn-lt"/>
              </a:rPr>
              <a:t>();</a:t>
            </a:r>
          </a:p>
          <a:p>
            <a:r>
              <a:rPr lang="en-US" dirty="0">
                <a:ea typeface="+mn-lt"/>
                <a:cs typeface="+mn-lt"/>
              </a:rPr>
              <a:t>    ]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 Piller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979710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Inheritance: </a:t>
            </a:r>
            <a:r>
              <a:rPr lang="en-US" sz="2000">
                <a:ea typeface="+mn-lt"/>
                <a:cs typeface="+mn-lt"/>
              </a:rPr>
              <a:t>child classes inherit data and behaviors from parent class</a:t>
            </a:r>
            <a:endParaRPr lang="en-US" sz="2000"/>
          </a:p>
          <a:p>
            <a:r>
              <a:rPr lang="en-US" b="1">
                <a:ea typeface="+mn-lt"/>
                <a:cs typeface="+mn-lt"/>
              </a:rPr>
              <a:t>Encapsulation: </a:t>
            </a:r>
            <a:r>
              <a:rPr lang="en-US" sz="2000">
                <a:ea typeface="+mn-lt"/>
                <a:cs typeface="+mn-lt"/>
              </a:rPr>
              <a:t>containing information in an object, exposing only selected information</a:t>
            </a:r>
          </a:p>
          <a:p>
            <a:r>
              <a:rPr lang="en-US" b="1">
                <a:ea typeface="+mn-lt"/>
                <a:cs typeface="+mn-lt"/>
              </a:rPr>
              <a:t>Abstraction: </a:t>
            </a:r>
            <a:r>
              <a:rPr lang="en-US" sz="2000">
                <a:ea typeface="+mn-lt"/>
                <a:cs typeface="+mn-lt"/>
              </a:rPr>
              <a:t>only exposing high level public methods for accessing an object</a:t>
            </a:r>
          </a:p>
          <a:p>
            <a:r>
              <a:rPr lang="en-US" b="1">
                <a:ea typeface="+mn-lt"/>
                <a:cs typeface="+mn-lt"/>
              </a:rPr>
              <a:t>Polymorphism: </a:t>
            </a:r>
            <a:r>
              <a:rPr lang="en-US" sz="2000">
                <a:ea typeface="+mn-lt"/>
                <a:cs typeface="+mn-lt"/>
              </a:rPr>
              <a:t>many methods can do the same task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I</a:t>
            </a:r>
            <a:r>
              <a:rPr lang="en-US" sz="2000" dirty="0">
                <a:ea typeface="+mn-lt"/>
                <a:cs typeface="+mn-lt"/>
              </a:rPr>
              <a:t>nheritance allows classes to inherit features of other classes.</a:t>
            </a:r>
          </a:p>
          <a:p>
            <a:r>
              <a:rPr lang="en-US" sz="2000" dirty="0">
                <a:ea typeface="+mn-lt"/>
                <a:cs typeface="+mn-lt"/>
              </a:rPr>
              <a:t>Parent classes extend attributes and behaviors to child classes.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Inheritance supports reusability.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        class Branch{                             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         }</a:t>
            </a:r>
          </a:p>
          <a:p>
            <a:pPr marL="0" indent="0">
              <a:buNone/>
            </a:pPr>
            <a:r>
              <a:rPr lang="en-US" sz="2000" dirty="0"/>
              <a:t>       </a:t>
            </a:r>
          </a:p>
          <a:p>
            <a:pPr marL="0" indent="0">
              <a:buNone/>
            </a:pPr>
            <a:r>
              <a:rPr lang="en-US" sz="2000" dirty="0"/>
              <a:t>    </a:t>
            </a:r>
            <a:r>
              <a:rPr lang="en-US" sz="2000" dirty="0">
                <a:ea typeface="+mn-lt"/>
                <a:cs typeface="+mn-lt"/>
              </a:rPr>
              <a:t>     class </a:t>
            </a:r>
            <a:r>
              <a:rPr lang="en-US" sz="2000" dirty="0" err="1">
                <a:ea typeface="+mn-lt"/>
                <a:cs typeface="+mn-lt"/>
              </a:rPr>
              <a:t>DelhiBranch</a:t>
            </a:r>
            <a:r>
              <a:rPr lang="en-US" sz="2000" dirty="0">
                <a:ea typeface="+mn-lt"/>
                <a:cs typeface="+mn-lt"/>
              </a:rPr>
              <a:t>: Branch{  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  }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A3E3-C819-4B94-8451-5D9461F5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Encapsulation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FAEA4-BEE6-428B-B519-69A8F285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0380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Binding of data and </a:t>
            </a:r>
            <a:r>
              <a:rPr lang="en-US" dirty="0" err="1">
                <a:ea typeface="+mn-lt"/>
                <a:cs typeface="+mn-lt"/>
              </a:rPr>
              <a:t>behaviours</a:t>
            </a:r>
            <a:r>
              <a:rPr lang="en-US" dirty="0">
                <a:ea typeface="+mn-lt"/>
                <a:cs typeface="+mn-lt"/>
              </a:rPr>
              <a:t> into a single unit.</a:t>
            </a:r>
          </a:p>
          <a:p>
            <a:r>
              <a:rPr lang="en-US" dirty="0">
                <a:ea typeface="+mn-lt"/>
                <a:cs typeface="+mn-lt"/>
              </a:rPr>
              <a:t>Only exposing selected information to the outside world.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programming languages have public, protected, and private sections to achieve Encapsulation.</a:t>
            </a:r>
            <a:endParaRPr lang="en-US" dirty="0"/>
          </a:p>
          <a:p>
            <a:r>
              <a:rPr lang="en-US" dirty="0"/>
              <a:t>Adds security.</a:t>
            </a:r>
          </a:p>
          <a:p>
            <a:pPr marL="0" indent="0">
              <a:buNone/>
            </a:pPr>
            <a:r>
              <a:rPr lang="en-US" dirty="0"/>
              <a:t>   class Student{</a:t>
            </a:r>
          </a:p>
          <a:p>
            <a:pPr marL="0" indent="0">
              <a:buNone/>
            </a:pPr>
            <a:r>
              <a:rPr lang="en-US" dirty="0"/>
              <a:t>         //attributes</a:t>
            </a:r>
          </a:p>
          <a:p>
            <a:pPr marL="0" indent="0">
              <a:buNone/>
            </a:pPr>
            <a:r>
              <a:rPr lang="en-US" dirty="0"/>
              <a:t>          Private string name;</a:t>
            </a:r>
          </a:p>
          <a:p>
            <a:pPr marL="0" indent="0">
              <a:buNone/>
            </a:pPr>
            <a:r>
              <a:rPr lang="en-US" dirty="0"/>
              <a:t>         //methods getter setter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  Student obj=new Student();</a:t>
            </a:r>
          </a:p>
        </p:txBody>
      </p:sp>
    </p:spTree>
    <p:extLst>
      <p:ext uri="{BB962C8B-B14F-4D97-AF65-F5344CB8AC3E}">
        <p14:creationId xmlns:p14="http://schemas.microsoft.com/office/powerpoint/2010/main" val="277341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190C-BFF9-4D4D-B67A-14D2DF74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Abstraction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F353-CA98-42D4-BAA3-564FA2CB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881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Only showing necessary data to user.</a:t>
            </a:r>
          </a:p>
          <a:p>
            <a:r>
              <a:rPr lang="en-US" dirty="0"/>
              <a:t>When each branch has its own process of validation.</a:t>
            </a:r>
          </a:p>
          <a:p>
            <a:endParaRPr lang="en-US"/>
          </a:p>
          <a:p>
            <a:pPr marL="0" indent="0">
              <a:buNone/>
            </a:pPr>
            <a:r>
              <a:rPr lang="en-US" dirty="0"/>
              <a:t>For abstraction we have abstract classes and interfaces.</a:t>
            </a:r>
          </a:p>
          <a:p>
            <a:pPr marL="0" indent="0">
              <a:buNone/>
            </a:pPr>
            <a:r>
              <a:rPr lang="en-US" dirty="0"/>
              <a:t>Example: Atm GUI shows us only necessary </a:t>
            </a:r>
            <a:r>
              <a:rPr lang="en-US" dirty="0" err="1"/>
              <a:t>requirment</a:t>
            </a:r>
            <a:r>
              <a:rPr lang="en-US" dirty="0"/>
              <a:t> not internal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88049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B1C3-1CFD-471F-BE14-2200CB2A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57F04-2206-463D-8183-A4F6F682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010013" cy="446195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Polymorphism allows the same method to execute different behaviors in two ways: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1: Method overriding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2: Method overloading</a:t>
            </a:r>
          </a:p>
          <a:p>
            <a:pPr marL="0" indent="0">
              <a:buNone/>
            </a:pPr>
            <a:r>
              <a:rPr lang="en-US" dirty="0"/>
              <a:t>  Example: As a person we have different roles. </a:t>
            </a:r>
          </a:p>
          <a:p>
            <a:pPr marL="0" indent="0">
              <a:buNone/>
            </a:pPr>
            <a:r>
              <a:rPr lang="en-US" dirty="0"/>
              <a:t> Public class Loan{</a:t>
            </a:r>
          </a:p>
          <a:p>
            <a:pPr marL="0" indent="0">
              <a:buNone/>
            </a:pPr>
            <a:r>
              <a:rPr lang="en-US" dirty="0"/>
              <a:t>      Public double calc(double a){}</a:t>
            </a:r>
          </a:p>
          <a:p>
            <a:pPr marL="0" indent="0">
              <a:buNone/>
            </a:pPr>
            <a:r>
              <a:rPr lang="en-US" dirty="0"/>
              <a:t> }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Homeloan</a:t>
            </a:r>
            <a:r>
              <a:rPr lang="en-US" dirty="0"/>
              <a:t> extends Loan{</a:t>
            </a:r>
          </a:p>
          <a:p>
            <a:pPr marL="0" indent="0">
              <a:buNone/>
            </a:pPr>
            <a:r>
              <a:rPr lang="en-US" dirty="0"/>
              <a:t>    Public double calc(double a){}//</a:t>
            </a:r>
            <a:r>
              <a:rPr lang="en-US" dirty="0" err="1"/>
              <a:t>overriden</a:t>
            </a:r>
            <a:r>
              <a:rPr lang="en-US" dirty="0"/>
              <a:t> </a:t>
            </a:r>
            <a:r>
              <a:rPr lang="en-US" dirty="0" err="1"/>
              <a:t>parrent</a:t>
            </a:r>
            <a:r>
              <a:rPr lang="en-US" dirty="0"/>
              <a:t> method as there can be different </a:t>
            </a:r>
            <a:r>
              <a:rPr lang="en-US" dirty="0" err="1"/>
              <a:t>intrest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Loan obj;</a:t>
            </a:r>
          </a:p>
          <a:p>
            <a:pPr marL="0" indent="0">
              <a:buNone/>
            </a:pPr>
            <a:r>
              <a:rPr lang="en-US" dirty="0" err="1"/>
              <a:t>Homeloan</a:t>
            </a:r>
            <a:r>
              <a:rPr lang="en-US" dirty="0"/>
              <a:t> hl=new </a:t>
            </a:r>
            <a:r>
              <a:rPr lang="en-US" dirty="0" err="1"/>
              <a:t>Homelonn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Obj=</a:t>
            </a:r>
            <a:r>
              <a:rPr lang="en-US" dirty="0" err="1"/>
              <a:t>hl;obj.calc</a:t>
            </a:r>
            <a:r>
              <a:rPr lang="en-US" dirty="0"/>
              <a:t>(10);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630</Words>
  <Application>Microsoft Office PowerPoint</Application>
  <PresentationFormat>Widescreen</PresentationFormat>
  <Paragraphs>93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Trebuchet MS</vt:lpstr>
      <vt:lpstr>Berlin</vt:lpstr>
      <vt:lpstr>1_Berlin</vt:lpstr>
      <vt:lpstr>2_Berlin</vt:lpstr>
      <vt:lpstr>3_Berlin</vt:lpstr>
      <vt:lpstr>OOPS Object Oriented Programming</vt:lpstr>
      <vt:lpstr>Topics</vt:lpstr>
      <vt:lpstr>What is OOP and Why OOP is needed ?</vt:lpstr>
      <vt:lpstr>Building Blocks of OOP</vt:lpstr>
      <vt:lpstr>Four Piller of OOP</vt:lpstr>
      <vt:lpstr>Inheritance</vt:lpstr>
      <vt:lpstr>Encapsulation</vt:lpstr>
      <vt:lpstr>Abstraction</vt:lpstr>
      <vt:lpstr>Polymorphism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Aman Negi</cp:lastModifiedBy>
  <cp:revision>82</cp:revision>
  <dcterms:created xsi:type="dcterms:W3CDTF">2022-01-06T09:58:21Z</dcterms:created>
  <dcterms:modified xsi:type="dcterms:W3CDTF">2022-02-15T07:03:36Z</dcterms:modified>
</cp:coreProperties>
</file>