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  <p:sldMasterId id="2147483705" r:id="rId3"/>
    <p:sldMasterId id="2147483723" r:id="rId4"/>
  </p:sldMasterIdLst>
  <p:notesMasterIdLst>
    <p:notesMasterId r:id="rId14"/>
  </p:notesMasterIdLst>
  <p:sldIdLst>
    <p:sldId id="266" r:id="rId5"/>
    <p:sldId id="273" r:id="rId6"/>
    <p:sldId id="267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15202A74-163D-4B71-BBA8-E2FCD164262F}">
          <p14:sldIdLst/>
        </p14:section>
        <p14:section name="Group Member 1" id="{0860697E-8C4A-43F9-A7C0-C435911657B2}">
          <p14:sldIdLst/>
        </p14:section>
        <p14:section name="Group Member 2" id="{ED02CA79-8112-418E-8BC2-0FD9B68AECB3}">
          <p14:sldIdLst>
            <p14:sldId id="266"/>
            <p14:sldId id="273"/>
            <p14:sldId id="267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Group Member 3" id="{0DAD77B1-60C5-4EB2-933E-C56E97A5B2A7}">
          <p14:sldIdLst/>
        </p14:section>
        <p14:section name="General Closing" id="{4AB6C702-EE4D-4283-ACB0-770710E41AE6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80E566-96B4-EE3B-D8FC-17D9DF01E194}" v="2560" dt="2022-01-09T05:51:57.652"/>
    <p1510:client id="{5E32952F-D114-A5E1-9D1E-5FC21208AF6E}" v="101" dt="2022-01-09T09:40:16.511"/>
    <p1510:client id="{76C65770-44B1-482C-ABF6-D08E7CD3AA03}" v="32" dt="2022-01-07T09:49:29.496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2865" autoAdjust="0"/>
  </p:normalViewPr>
  <p:slideViewPr>
    <p:cSldViewPr snapToGrid="0">
      <p:cViewPr varScale="1">
        <p:scale>
          <a:sx n="104" d="100"/>
          <a:sy n="104" d="100"/>
        </p:scale>
        <p:origin x="618" y="114"/>
      </p:cViewPr>
      <p:guideLst/>
    </p:cSldViewPr>
  </p:slideViewPr>
  <p:notesTextViewPr>
    <p:cViewPr>
      <p:scale>
        <a:sx n="1" d="1"/>
        <a:sy n="1" d="1"/>
      </p:scale>
      <p:origin x="0" y="-24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 Negi" userId="S::aman_negi@epam.com::71cb422d-4c8b-4118-b09a-cd4ed0f30861" providerId="AD" clId="Web-{1580E566-96B4-EE3B-D8FC-17D9DF01E194}"/>
    <pc:docChg chg="addSld delSld modSld sldOrd modSection">
      <pc:chgData name="Aman Negi" userId="S::aman_negi@epam.com::71cb422d-4c8b-4118-b09a-cd4ed0f30861" providerId="AD" clId="Web-{1580E566-96B4-EE3B-D8FC-17D9DF01E194}" dt="2022-01-09T05:51:57.652" v="2612"/>
      <pc:docMkLst>
        <pc:docMk/>
      </pc:docMkLst>
      <pc:sldChg chg="del">
        <pc:chgData name="Aman Negi" userId="S::aman_negi@epam.com::71cb422d-4c8b-4118-b09a-cd4ed0f30861" providerId="AD" clId="Web-{1580E566-96B4-EE3B-D8FC-17D9DF01E194}" dt="2022-01-09T05:51:32.246" v="2598"/>
        <pc:sldMkLst>
          <pc:docMk/>
          <pc:sldMk cId="3289291677" sldId="257"/>
        </pc:sldMkLst>
      </pc:sldChg>
      <pc:sldChg chg="del">
        <pc:chgData name="Aman Negi" userId="S::aman_negi@epam.com::71cb422d-4c8b-4118-b09a-cd4ed0f30861" providerId="AD" clId="Web-{1580E566-96B4-EE3B-D8FC-17D9DF01E194}" dt="2022-01-09T05:51:35.386" v="2599"/>
        <pc:sldMkLst>
          <pc:docMk/>
          <pc:sldMk cId="2772565043" sldId="258"/>
        </pc:sldMkLst>
      </pc:sldChg>
      <pc:sldChg chg="del">
        <pc:chgData name="Aman Negi" userId="S::aman_negi@epam.com::71cb422d-4c8b-4118-b09a-cd4ed0f30861" providerId="AD" clId="Web-{1580E566-96B4-EE3B-D8FC-17D9DF01E194}" dt="2022-01-09T05:51:36.902" v="2600"/>
        <pc:sldMkLst>
          <pc:docMk/>
          <pc:sldMk cId="3369225394" sldId="259"/>
        </pc:sldMkLst>
      </pc:sldChg>
      <pc:sldChg chg="del">
        <pc:chgData name="Aman Negi" userId="S::aman_negi@epam.com::71cb422d-4c8b-4118-b09a-cd4ed0f30861" providerId="AD" clId="Web-{1580E566-96B4-EE3B-D8FC-17D9DF01E194}" dt="2022-01-09T05:51:38.058" v="2601"/>
        <pc:sldMkLst>
          <pc:docMk/>
          <pc:sldMk cId="1575721539" sldId="260"/>
        </pc:sldMkLst>
      </pc:sldChg>
      <pc:sldChg chg="del">
        <pc:chgData name="Aman Negi" userId="S::aman_negi@epam.com::71cb422d-4c8b-4118-b09a-cd4ed0f30861" providerId="AD" clId="Web-{1580E566-96B4-EE3B-D8FC-17D9DF01E194}" dt="2022-01-09T05:51:38.496" v="2602"/>
        <pc:sldMkLst>
          <pc:docMk/>
          <pc:sldMk cId="1003012626" sldId="261"/>
        </pc:sldMkLst>
      </pc:sldChg>
      <pc:sldChg chg="del">
        <pc:chgData name="Aman Negi" userId="S::aman_negi@epam.com::71cb422d-4c8b-4118-b09a-cd4ed0f30861" providerId="AD" clId="Web-{1580E566-96B4-EE3B-D8FC-17D9DF01E194}" dt="2022-01-09T05:51:40.293" v="2603"/>
        <pc:sldMkLst>
          <pc:docMk/>
          <pc:sldMk cId="3263914164" sldId="262"/>
        </pc:sldMkLst>
      </pc:sldChg>
      <pc:sldChg chg="del">
        <pc:chgData name="Aman Negi" userId="S::aman_negi@epam.com::71cb422d-4c8b-4118-b09a-cd4ed0f30861" providerId="AD" clId="Web-{1580E566-96B4-EE3B-D8FC-17D9DF01E194}" dt="2022-01-09T05:51:41.386" v="2604"/>
        <pc:sldMkLst>
          <pc:docMk/>
          <pc:sldMk cId="1396708006" sldId="263"/>
        </pc:sldMkLst>
      </pc:sldChg>
      <pc:sldChg chg="del">
        <pc:chgData name="Aman Negi" userId="S::aman_negi@epam.com::71cb422d-4c8b-4118-b09a-cd4ed0f30861" providerId="AD" clId="Web-{1580E566-96B4-EE3B-D8FC-17D9DF01E194}" dt="2022-01-09T05:51:51.418" v="2608"/>
        <pc:sldMkLst>
          <pc:docMk/>
          <pc:sldMk cId="1219691540" sldId="264"/>
        </pc:sldMkLst>
      </pc:sldChg>
      <pc:sldChg chg="del">
        <pc:chgData name="Aman Negi" userId="S::aman_negi@epam.com::71cb422d-4c8b-4118-b09a-cd4ed0f30861" providerId="AD" clId="Web-{1580E566-96B4-EE3B-D8FC-17D9DF01E194}" dt="2022-01-09T05:51:46.230" v="2605"/>
        <pc:sldMkLst>
          <pc:docMk/>
          <pc:sldMk cId="4080344515" sldId="265"/>
        </pc:sldMkLst>
      </pc:sldChg>
      <pc:sldChg chg="addSp delSp modSp mod setBg">
        <pc:chgData name="Aman Negi" userId="S::aman_negi@epam.com::71cb422d-4c8b-4118-b09a-cd4ed0f30861" providerId="AD" clId="Web-{1580E566-96B4-EE3B-D8FC-17D9DF01E194}" dt="2022-01-09T05:51:13.292" v="2595"/>
        <pc:sldMkLst>
          <pc:docMk/>
          <pc:sldMk cId="3710835971" sldId="266"/>
        </pc:sldMkLst>
        <pc:spChg chg="mod ord">
          <ac:chgData name="Aman Negi" userId="S::aman_negi@epam.com::71cb422d-4c8b-4118-b09a-cd4ed0f30861" providerId="AD" clId="Web-{1580E566-96B4-EE3B-D8FC-17D9DF01E194}" dt="2022-01-09T05:51:13.292" v="2595"/>
          <ac:spMkLst>
            <pc:docMk/>
            <pc:sldMk cId="3710835971" sldId="266"/>
            <ac:spMk id="2" creationId="{00000000-0000-0000-0000-000000000000}"/>
          </ac:spMkLst>
        </pc:spChg>
        <pc:spChg chg="mod">
          <ac:chgData name="Aman Negi" userId="S::aman_negi@epam.com::71cb422d-4c8b-4118-b09a-cd4ed0f30861" providerId="AD" clId="Web-{1580E566-96B4-EE3B-D8FC-17D9DF01E194}" dt="2022-01-09T05:51:13.292" v="2595"/>
          <ac:spMkLst>
            <pc:docMk/>
            <pc:sldMk cId="3710835971" sldId="266"/>
            <ac:spMk id="3" creationId="{00000000-0000-0000-0000-000000000000}"/>
          </ac:spMkLst>
        </pc:spChg>
        <pc:spChg chg="add">
          <ac:chgData name="Aman Negi" userId="S::aman_negi@epam.com::71cb422d-4c8b-4118-b09a-cd4ed0f30861" providerId="AD" clId="Web-{1580E566-96B4-EE3B-D8FC-17D9DF01E194}" dt="2022-01-09T05:51:13.292" v="2595"/>
          <ac:spMkLst>
            <pc:docMk/>
            <pc:sldMk cId="3710835971" sldId="266"/>
            <ac:spMk id="5" creationId="{8B1B45BD-D05B-47CB-97E5-994F293A1581}"/>
          </ac:spMkLst>
        </pc:spChg>
        <pc:spChg chg="add">
          <ac:chgData name="Aman Negi" userId="S::aman_negi@epam.com::71cb422d-4c8b-4118-b09a-cd4ed0f30861" providerId="AD" clId="Web-{1580E566-96B4-EE3B-D8FC-17D9DF01E194}" dt="2022-01-09T05:51:13.292" v="2595"/>
          <ac:spMkLst>
            <pc:docMk/>
            <pc:sldMk cId="3710835971" sldId="266"/>
            <ac:spMk id="7" creationId="{2D3E1E67-68B8-49AF-8DBA-E7E08CD3F886}"/>
          </ac:spMkLst>
        </pc:spChg>
        <pc:spChg chg="add del">
          <ac:chgData name="Aman Negi" userId="S::aman_negi@epam.com::71cb422d-4c8b-4118-b09a-cd4ed0f30861" providerId="AD" clId="Web-{1580E566-96B4-EE3B-D8FC-17D9DF01E194}" dt="2022-01-09T05:51:13.276" v="2594"/>
          <ac:spMkLst>
            <pc:docMk/>
            <pc:sldMk cId="3710835971" sldId="266"/>
            <ac:spMk id="8" creationId="{1DB71C54-63C1-4B83-8324-BBCEC579C98D}"/>
          </ac:spMkLst>
        </pc:spChg>
        <pc:spChg chg="add del">
          <ac:chgData name="Aman Negi" userId="S::aman_negi@epam.com::71cb422d-4c8b-4118-b09a-cd4ed0f30861" providerId="AD" clId="Web-{1580E566-96B4-EE3B-D8FC-17D9DF01E194}" dt="2022-01-09T05:51:13.276" v="2594"/>
          <ac:spMkLst>
            <pc:docMk/>
            <pc:sldMk cId="3710835971" sldId="266"/>
            <ac:spMk id="10" creationId="{5D15D940-E187-4030-B313-FDC84AE67B1D}"/>
          </ac:spMkLst>
        </pc:spChg>
        <pc:spChg chg="add del">
          <ac:chgData name="Aman Negi" userId="S::aman_negi@epam.com::71cb422d-4c8b-4118-b09a-cd4ed0f30861" providerId="AD" clId="Web-{1580E566-96B4-EE3B-D8FC-17D9DF01E194}" dt="2022-01-09T05:51:13.276" v="2594"/>
          <ac:spMkLst>
            <pc:docMk/>
            <pc:sldMk cId="3710835971" sldId="266"/>
            <ac:spMk id="12" creationId="{76E38F34-66D8-4203-B16C-14AC202484F6}"/>
          </ac:spMkLst>
        </pc:spChg>
        <pc:spChg chg="add">
          <ac:chgData name="Aman Negi" userId="S::aman_negi@epam.com::71cb422d-4c8b-4118-b09a-cd4ed0f30861" providerId="AD" clId="Web-{1580E566-96B4-EE3B-D8FC-17D9DF01E194}" dt="2022-01-09T05:51:13.292" v="2595"/>
          <ac:spMkLst>
            <pc:docMk/>
            <pc:sldMk cId="3710835971" sldId="266"/>
            <ac:spMk id="14" creationId="{896FDE7C-B860-44EE-B294-C8358F7A8EB1}"/>
          </ac:spMkLst>
        </pc:spChg>
        <pc:picChg chg="add">
          <ac:chgData name="Aman Negi" userId="S::aman_negi@epam.com::71cb422d-4c8b-4118-b09a-cd4ed0f30861" providerId="AD" clId="Web-{1580E566-96B4-EE3B-D8FC-17D9DF01E194}" dt="2022-01-09T05:51:13.292" v="2595"/>
          <ac:picMkLst>
            <pc:docMk/>
            <pc:sldMk cId="3710835971" sldId="266"/>
            <ac:picMk id="6" creationId="{57BDE151-4F7A-4E95-939F-18B2F607C742}"/>
          </ac:picMkLst>
        </pc:picChg>
      </pc:sldChg>
      <pc:sldChg chg="addSp delSp modSp mod ord modClrScheme chgLayout">
        <pc:chgData name="Aman Negi" userId="S::aman_negi@epam.com::71cb422d-4c8b-4118-b09a-cd4ed0f30861" providerId="AD" clId="Web-{1580E566-96B4-EE3B-D8FC-17D9DF01E194}" dt="2022-01-09T04:03:25.683" v="859" actId="20577"/>
        <pc:sldMkLst>
          <pc:docMk/>
          <pc:sldMk cId="2298825228" sldId="267"/>
        </pc:sldMkLst>
        <pc:spChg chg="mod ord">
          <ac:chgData name="Aman Negi" userId="S::aman_negi@epam.com::71cb422d-4c8b-4118-b09a-cd4ed0f30861" providerId="AD" clId="Web-{1580E566-96B4-EE3B-D8FC-17D9DF01E194}" dt="2022-01-09T03:50:48.883" v="526"/>
          <ac:spMkLst>
            <pc:docMk/>
            <pc:sldMk cId="2298825228" sldId="267"/>
            <ac:spMk id="2" creationId="{00000000-0000-0000-0000-000000000000}"/>
          </ac:spMkLst>
        </pc:spChg>
        <pc:spChg chg="add mod ord">
          <ac:chgData name="Aman Negi" userId="S::aman_negi@epam.com::71cb422d-4c8b-4118-b09a-cd4ed0f30861" providerId="AD" clId="Web-{1580E566-96B4-EE3B-D8FC-17D9DF01E194}" dt="2022-01-09T03:54:42.575" v="558" actId="14100"/>
          <ac:spMkLst>
            <pc:docMk/>
            <pc:sldMk cId="2298825228" sldId="267"/>
            <ac:spMk id="3" creationId="{92E97BCF-09E6-46C4-80BB-AFD9AA454B36}"/>
          </ac:spMkLst>
        </pc:spChg>
        <pc:spChg chg="add del mod ord">
          <ac:chgData name="Aman Negi" userId="S::aman_negi@epam.com::71cb422d-4c8b-4118-b09a-cd4ed0f30861" providerId="AD" clId="Web-{1580E566-96B4-EE3B-D8FC-17D9DF01E194}" dt="2022-01-09T03:51:10.133" v="529"/>
          <ac:spMkLst>
            <pc:docMk/>
            <pc:sldMk cId="2298825228" sldId="267"/>
            <ac:spMk id="4" creationId="{0A4B8BF8-28D9-4C1F-83A6-5D2A489ED5D6}"/>
          </ac:spMkLst>
        </pc:spChg>
        <pc:spChg chg="add mod ord">
          <ac:chgData name="Aman Negi" userId="S::aman_negi@epam.com::71cb422d-4c8b-4118-b09a-cd4ed0f30861" providerId="AD" clId="Web-{1580E566-96B4-EE3B-D8FC-17D9DF01E194}" dt="2022-01-09T04:03:25.683" v="859" actId="20577"/>
          <ac:spMkLst>
            <pc:docMk/>
            <pc:sldMk cId="2298825228" sldId="267"/>
            <ac:spMk id="5" creationId="{D78D395E-0455-4F60-BBBF-294EA3BC8577}"/>
          </ac:spMkLst>
        </pc:spChg>
        <pc:spChg chg="del mod ord">
          <ac:chgData name="Aman Negi" userId="S::aman_negi@epam.com::71cb422d-4c8b-4118-b09a-cd4ed0f30861" providerId="AD" clId="Web-{1580E566-96B4-EE3B-D8FC-17D9DF01E194}" dt="2022-01-09T03:45:35.080" v="371"/>
          <ac:spMkLst>
            <pc:docMk/>
            <pc:sldMk cId="2298825228" sldId="267"/>
            <ac:spMk id="6" creationId="{00000000-0000-0000-0000-000000000000}"/>
          </ac:spMkLst>
        </pc:spChg>
        <pc:spChg chg="mod ord">
          <ac:chgData name="Aman Negi" userId="S::aman_negi@epam.com::71cb422d-4c8b-4118-b09a-cd4ed0f30861" providerId="AD" clId="Web-{1580E566-96B4-EE3B-D8FC-17D9DF01E194}" dt="2022-01-09T03:59:54.330" v="733" actId="20577"/>
          <ac:spMkLst>
            <pc:docMk/>
            <pc:sldMk cId="2298825228" sldId="267"/>
            <ac:spMk id="7" creationId="{00000000-0000-0000-0000-000000000000}"/>
          </ac:spMkLst>
        </pc:spChg>
        <pc:spChg chg="del mod ord">
          <ac:chgData name="Aman Negi" userId="S::aman_negi@epam.com::71cb422d-4c8b-4118-b09a-cd4ed0f30861" providerId="AD" clId="Web-{1580E566-96B4-EE3B-D8FC-17D9DF01E194}" dt="2022-01-09T03:46:05.253" v="382"/>
          <ac:spMkLst>
            <pc:docMk/>
            <pc:sldMk cId="2298825228" sldId="267"/>
            <ac:spMk id="8" creationId="{00000000-0000-0000-0000-000000000000}"/>
          </ac:spMkLst>
        </pc:spChg>
        <pc:spChg chg="del mod ord">
          <ac:chgData name="Aman Negi" userId="S::aman_negi@epam.com::71cb422d-4c8b-4118-b09a-cd4ed0f30861" providerId="AD" clId="Web-{1580E566-96B4-EE3B-D8FC-17D9DF01E194}" dt="2022-01-09T03:45:51.471" v="375"/>
          <ac:spMkLst>
            <pc:docMk/>
            <pc:sldMk cId="2298825228" sldId="267"/>
            <ac:spMk id="9" creationId="{00000000-0000-0000-0000-000000000000}"/>
          </ac:spMkLst>
        </pc:spChg>
      </pc:sldChg>
      <pc:sldChg chg="del">
        <pc:chgData name="Aman Negi" userId="S::aman_negi@epam.com::71cb422d-4c8b-4118-b09a-cd4ed0f30861" providerId="AD" clId="Web-{1580E566-96B4-EE3B-D8FC-17D9DF01E194}" dt="2022-01-09T05:51:27.245" v="2597"/>
        <pc:sldMkLst>
          <pc:docMk/>
          <pc:sldMk cId="3195037894" sldId="268"/>
        </pc:sldMkLst>
      </pc:sldChg>
      <pc:sldChg chg="del">
        <pc:chgData name="Aman Negi" userId="S::aman_negi@epam.com::71cb422d-4c8b-4118-b09a-cd4ed0f30861" providerId="AD" clId="Web-{1580E566-96B4-EE3B-D8FC-17D9DF01E194}" dt="2022-01-09T05:51:52.262" v="2609"/>
        <pc:sldMkLst>
          <pc:docMk/>
          <pc:sldMk cId="3804310909" sldId="269"/>
        </pc:sldMkLst>
      </pc:sldChg>
      <pc:sldChg chg="del">
        <pc:chgData name="Aman Negi" userId="S::aman_negi@epam.com::71cb422d-4c8b-4118-b09a-cd4ed0f30861" providerId="AD" clId="Web-{1580E566-96B4-EE3B-D8FC-17D9DF01E194}" dt="2022-01-09T05:51:47.402" v="2606"/>
        <pc:sldMkLst>
          <pc:docMk/>
          <pc:sldMk cId="2062253349" sldId="270"/>
        </pc:sldMkLst>
      </pc:sldChg>
      <pc:sldChg chg="del">
        <pc:chgData name="Aman Negi" userId="S::aman_negi@epam.com::71cb422d-4c8b-4118-b09a-cd4ed0f30861" providerId="AD" clId="Web-{1580E566-96B4-EE3B-D8FC-17D9DF01E194}" dt="2022-01-09T05:51:49.511" v="2607"/>
        <pc:sldMkLst>
          <pc:docMk/>
          <pc:sldMk cId="1672275006" sldId="271"/>
        </pc:sldMkLst>
      </pc:sldChg>
      <pc:sldChg chg="del">
        <pc:chgData name="Aman Negi" userId="S::aman_negi@epam.com::71cb422d-4c8b-4118-b09a-cd4ed0f30861" providerId="AD" clId="Web-{1580E566-96B4-EE3B-D8FC-17D9DF01E194}" dt="2022-01-09T05:51:25.105" v="2596"/>
        <pc:sldMkLst>
          <pc:docMk/>
          <pc:sldMk cId="370758679" sldId="272"/>
        </pc:sldMkLst>
      </pc:sldChg>
      <pc:sldChg chg="modSp">
        <pc:chgData name="Aman Negi" userId="S::aman_negi@epam.com::71cb422d-4c8b-4118-b09a-cd4ed0f30861" providerId="AD" clId="Web-{1580E566-96B4-EE3B-D8FC-17D9DF01E194}" dt="2022-01-09T04:04:30.137" v="883" actId="20577"/>
        <pc:sldMkLst>
          <pc:docMk/>
          <pc:sldMk cId="2229419462" sldId="273"/>
        </pc:sldMkLst>
        <pc:spChg chg="mod">
          <ac:chgData name="Aman Negi" userId="S::aman_negi@epam.com::71cb422d-4c8b-4118-b09a-cd4ed0f30861" providerId="AD" clId="Web-{1580E566-96B4-EE3B-D8FC-17D9DF01E194}" dt="2022-01-09T03:38:49.180" v="236" actId="20577"/>
          <ac:spMkLst>
            <pc:docMk/>
            <pc:sldMk cId="2229419462" sldId="273"/>
            <ac:spMk id="2" creationId="{00000000-0000-0000-0000-000000000000}"/>
          </ac:spMkLst>
        </pc:spChg>
        <pc:spChg chg="mod">
          <ac:chgData name="Aman Negi" userId="S::aman_negi@epam.com::71cb422d-4c8b-4118-b09a-cd4ed0f30861" providerId="AD" clId="Web-{1580E566-96B4-EE3B-D8FC-17D9DF01E194}" dt="2022-01-09T04:04:30.137" v="883" actId="20577"/>
          <ac:spMkLst>
            <pc:docMk/>
            <pc:sldMk cId="2229419462" sldId="273"/>
            <ac:spMk id="8" creationId="{00000000-0000-0000-0000-000000000000}"/>
          </ac:spMkLst>
        </pc:spChg>
        <pc:graphicFrameChg chg="mod modGraphic">
          <ac:chgData name="Aman Negi" userId="S::aman_negi@epam.com::71cb422d-4c8b-4118-b09a-cd4ed0f30861" providerId="AD" clId="Web-{1580E566-96B4-EE3B-D8FC-17D9DF01E194}" dt="2022-01-09T03:39:23.478" v="242" actId="14100"/>
          <ac:graphicFrameMkLst>
            <pc:docMk/>
            <pc:sldMk cId="2229419462" sldId="273"/>
            <ac:graphicFrameMk id="14" creationId="{00000000-0000-0000-0000-000000000000}"/>
          </ac:graphicFrameMkLst>
        </pc:graphicFrameChg>
      </pc:sldChg>
      <pc:sldChg chg="del">
        <pc:chgData name="Aman Negi" userId="S::aman_negi@epam.com::71cb422d-4c8b-4118-b09a-cd4ed0f30861" providerId="AD" clId="Web-{1580E566-96B4-EE3B-D8FC-17D9DF01E194}" dt="2022-01-09T05:51:53.840" v="2610"/>
        <pc:sldMkLst>
          <pc:docMk/>
          <pc:sldMk cId="3589653851" sldId="274"/>
        </pc:sldMkLst>
      </pc:sldChg>
      <pc:sldChg chg="del">
        <pc:chgData name="Aman Negi" userId="S::aman_negi@epam.com::71cb422d-4c8b-4118-b09a-cd4ed0f30861" providerId="AD" clId="Web-{1580E566-96B4-EE3B-D8FC-17D9DF01E194}" dt="2022-01-09T05:51:55.402" v="2611"/>
        <pc:sldMkLst>
          <pc:docMk/>
          <pc:sldMk cId="165521436" sldId="275"/>
        </pc:sldMkLst>
      </pc:sldChg>
      <pc:sldChg chg="del">
        <pc:chgData name="Aman Negi" userId="S::aman_negi@epam.com::71cb422d-4c8b-4118-b09a-cd4ed0f30861" providerId="AD" clId="Web-{1580E566-96B4-EE3B-D8FC-17D9DF01E194}" dt="2022-01-09T05:51:57.652" v="2612"/>
        <pc:sldMkLst>
          <pc:docMk/>
          <pc:sldMk cId="303205020" sldId="276"/>
        </pc:sldMkLst>
      </pc:sldChg>
      <pc:sldChg chg="delSp modSp new">
        <pc:chgData name="Aman Negi" userId="S::aman_negi@epam.com::71cb422d-4c8b-4118-b09a-cd4ed0f30861" providerId="AD" clId="Web-{1580E566-96B4-EE3B-D8FC-17D9DF01E194}" dt="2022-01-09T04:19:39.061" v="1309" actId="14100"/>
        <pc:sldMkLst>
          <pc:docMk/>
          <pc:sldMk cId="1652420973" sldId="277"/>
        </pc:sldMkLst>
        <pc:spChg chg="mod">
          <ac:chgData name="Aman Negi" userId="S::aman_negi@epam.com::71cb422d-4c8b-4118-b09a-cd4ed0f30861" providerId="AD" clId="Web-{1580E566-96B4-EE3B-D8FC-17D9DF01E194}" dt="2022-01-09T04:03:54.449" v="879" actId="20577"/>
          <ac:spMkLst>
            <pc:docMk/>
            <pc:sldMk cId="1652420973" sldId="277"/>
            <ac:spMk id="2" creationId="{3293AEAE-0011-49F1-85DA-CF8059DF7AEC}"/>
          </ac:spMkLst>
        </pc:spChg>
        <pc:spChg chg="mod">
          <ac:chgData name="Aman Negi" userId="S::aman_negi@epam.com::71cb422d-4c8b-4118-b09a-cd4ed0f30861" providerId="AD" clId="Web-{1580E566-96B4-EE3B-D8FC-17D9DF01E194}" dt="2022-01-09T04:19:23.388" v="1305" actId="14100"/>
          <ac:spMkLst>
            <pc:docMk/>
            <pc:sldMk cId="1652420973" sldId="277"/>
            <ac:spMk id="3" creationId="{A5ECCD1F-1B97-44E5-AEFA-38C61BFD372E}"/>
          </ac:spMkLst>
        </pc:spChg>
        <pc:spChg chg="mod">
          <ac:chgData name="Aman Negi" userId="S::aman_negi@epam.com::71cb422d-4c8b-4118-b09a-cd4ed0f30861" providerId="AD" clId="Web-{1580E566-96B4-EE3B-D8FC-17D9DF01E194}" dt="2022-01-09T04:19:39.061" v="1309" actId="14100"/>
          <ac:spMkLst>
            <pc:docMk/>
            <pc:sldMk cId="1652420973" sldId="277"/>
            <ac:spMk id="4" creationId="{A4443BC1-F44B-4C29-AF7A-9F032E13FF78}"/>
          </ac:spMkLst>
        </pc:spChg>
        <pc:spChg chg="del mod">
          <ac:chgData name="Aman Negi" userId="S::aman_negi@epam.com::71cb422d-4c8b-4118-b09a-cd4ed0f30861" providerId="AD" clId="Web-{1580E566-96B4-EE3B-D8FC-17D9DF01E194}" dt="2022-01-09T04:05:00.232" v="887"/>
          <ac:spMkLst>
            <pc:docMk/>
            <pc:sldMk cId="1652420973" sldId="277"/>
            <ac:spMk id="5" creationId="{1790D386-FB67-44C8-9A50-EBF07D773926}"/>
          </ac:spMkLst>
        </pc:spChg>
        <pc:spChg chg="mod">
          <ac:chgData name="Aman Negi" userId="S::aman_negi@epam.com::71cb422d-4c8b-4118-b09a-cd4ed0f30861" providerId="AD" clId="Web-{1580E566-96B4-EE3B-D8FC-17D9DF01E194}" dt="2022-01-09T04:19:39.061" v="1309" actId="14100"/>
          <ac:spMkLst>
            <pc:docMk/>
            <pc:sldMk cId="1652420973" sldId="277"/>
            <ac:spMk id="6" creationId="{23FCE8F5-03B6-4EA8-82CD-D78F0310D7CD}"/>
          </ac:spMkLst>
        </pc:spChg>
      </pc:sldChg>
      <pc:sldChg chg="delSp modSp new">
        <pc:chgData name="Aman Negi" userId="S::aman_negi@epam.com::71cb422d-4c8b-4118-b09a-cd4ed0f30861" providerId="AD" clId="Web-{1580E566-96B4-EE3B-D8FC-17D9DF01E194}" dt="2022-01-09T04:57:43.759" v="1814" actId="20577"/>
        <pc:sldMkLst>
          <pc:docMk/>
          <pc:sldMk cId="2450085967" sldId="278"/>
        </pc:sldMkLst>
        <pc:spChg chg="mod">
          <ac:chgData name="Aman Negi" userId="S::aman_negi@epam.com::71cb422d-4c8b-4118-b09a-cd4ed0f30861" providerId="AD" clId="Web-{1580E566-96B4-EE3B-D8FC-17D9DF01E194}" dt="2022-01-09T04:57:43.759" v="1814" actId="20577"/>
          <ac:spMkLst>
            <pc:docMk/>
            <pc:sldMk cId="2450085967" sldId="278"/>
            <ac:spMk id="2" creationId="{6AE7CF7C-0194-4BD5-B6D0-0851A5DB6712}"/>
          </ac:spMkLst>
        </pc:spChg>
        <pc:spChg chg="mod">
          <ac:chgData name="Aman Negi" userId="S::aman_negi@epam.com::71cb422d-4c8b-4118-b09a-cd4ed0f30861" providerId="AD" clId="Web-{1580E566-96B4-EE3B-D8FC-17D9DF01E194}" dt="2022-01-09T04:32:19.862" v="1420" actId="14100"/>
          <ac:spMkLst>
            <pc:docMk/>
            <pc:sldMk cId="2450085967" sldId="278"/>
            <ac:spMk id="3" creationId="{10B476AB-B8E9-4D96-8420-842C6C02052A}"/>
          </ac:spMkLst>
        </pc:spChg>
        <pc:spChg chg="mod">
          <ac:chgData name="Aman Negi" userId="S::aman_negi@epam.com::71cb422d-4c8b-4118-b09a-cd4ed0f30861" providerId="AD" clId="Web-{1580E566-96B4-EE3B-D8FC-17D9DF01E194}" dt="2022-01-09T04:56:54.836" v="1807" actId="20577"/>
          <ac:spMkLst>
            <pc:docMk/>
            <pc:sldMk cId="2450085967" sldId="278"/>
            <ac:spMk id="4" creationId="{DF78A2A3-32A3-42E2-BF69-74F1A8B640FA}"/>
          </ac:spMkLst>
        </pc:spChg>
        <pc:spChg chg="del mod">
          <ac:chgData name="Aman Negi" userId="S::aman_negi@epam.com::71cb422d-4c8b-4118-b09a-cd4ed0f30861" providerId="AD" clId="Web-{1580E566-96B4-EE3B-D8FC-17D9DF01E194}" dt="2022-01-09T04:20:14.577" v="1312"/>
          <ac:spMkLst>
            <pc:docMk/>
            <pc:sldMk cId="2450085967" sldId="278"/>
            <ac:spMk id="5" creationId="{BF95B8AD-B73D-4B6C-BEC7-36F9F1A0DB0C}"/>
          </ac:spMkLst>
        </pc:spChg>
        <pc:spChg chg="mod">
          <ac:chgData name="Aman Negi" userId="S::aman_negi@epam.com::71cb422d-4c8b-4118-b09a-cd4ed0f30861" providerId="AD" clId="Web-{1580E566-96B4-EE3B-D8FC-17D9DF01E194}" dt="2022-01-09T04:57:08.602" v="1808" actId="20577"/>
          <ac:spMkLst>
            <pc:docMk/>
            <pc:sldMk cId="2450085967" sldId="278"/>
            <ac:spMk id="6" creationId="{070C7427-42CE-455B-8819-661CF18B1769}"/>
          </ac:spMkLst>
        </pc:spChg>
      </pc:sldChg>
      <pc:sldChg chg="delSp modSp new">
        <pc:chgData name="Aman Negi" userId="S::aman_negi@epam.com::71cb422d-4c8b-4118-b09a-cd4ed0f30861" providerId="AD" clId="Web-{1580E566-96B4-EE3B-D8FC-17D9DF01E194}" dt="2022-01-09T05:19:20.412" v="2165" actId="20577"/>
        <pc:sldMkLst>
          <pc:docMk/>
          <pc:sldMk cId="2304998172" sldId="279"/>
        </pc:sldMkLst>
        <pc:spChg chg="mod">
          <ac:chgData name="Aman Negi" userId="S::aman_negi@epam.com::71cb422d-4c8b-4118-b09a-cd4ed0f30861" providerId="AD" clId="Web-{1580E566-96B4-EE3B-D8FC-17D9DF01E194}" dt="2022-01-09T05:04:09.126" v="1832" actId="20577"/>
          <ac:spMkLst>
            <pc:docMk/>
            <pc:sldMk cId="2304998172" sldId="279"/>
            <ac:spMk id="2" creationId="{7F52049D-E35A-4828-9B33-722DAA23CDCE}"/>
          </ac:spMkLst>
        </pc:spChg>
        <pc:spChg chg="mod">
          <ac:chgData name="Aman Negi" userId="S::aman_negi@epam.com::71cb422d-4c8b-4118-b09a-cd4ed0f30861" providerId="AD" clId="Web-{1580E566-96B4-EE3B-D8FC-17D9DF01E194}" dt="2022-01-09T05:05:53.128" v="1891" actId="20577"/>
          <ac:spMkLst>
            <pc:docMk/>
            <pc:sldMk cId="2304998172" sldId="279"/>
            <ac:spMk id="3" creationId="{F789D84C-CDC6-4442-BCBA-006D35100872}"/>
          </ac:spMkLst>
        </pc:spChg>
        <pc:spChg chg="mod">
          <ac:chgData name="Aman Negi" userId="S::aman_negi@epam.com::71cb422d-4c8b-4118-b09a-cd4ed0f30861" providerId="AD" clId="Web-{1580E566-96B4-EE3B-D8FC-17D9DF01E194}" dt="2022-01-09T05:16:07.908" v="2054" actId="20577"/>
          <ac:spMkLst>
            <pc:docMk/>
            <pc:sldMk cId="2304998172" sldId="279"/>
            <ac:spMk id="4" creationId="{CD854E44-9A64-4897-B303-246176CC3117}"/>
          </ac:spMkLst>
        </pc:spChg>
        <pc:spChg chg="del mod">
          <ac:chgData name="Aman Negi" userId="S::aman_negi@epam.com::71cb422d-4c8b-4118-b09a-cd4ed0f30861" providerId="AD" clId="Web-{1580E566-96B4-EE3B-D8FC-17D9DF01E194}" dt="2022-01-09T05:04:14.454" v="1834"/>
          <ac:spMkLst>
            <pc:docMk/>
            <pc:sldMk cId="2304998172" sldId="279"/>
            <ac:spMk id="5" creationId="{EC8EB72B-3537-4049-87D6-20F64AF54F1B}"/>
          </ac:spMkLst>
        </pc:spChg>
        <pc:spChg chg="mod">
          <ac:chgData name="Aman Negi" userId="S::aman_negi@epam.com::71cb422d-4c8b-4118-b09a-cd4ed0f30861" providerId="AD" clId="Web-{1580E566-96B4-EE3B-D8FC-17D9DF01E194}" dt="2022-01-09T05:19:20.412" v="2165" actId="20577"/>
          <ac:spMkLst>
            <pc:docMk/>
            <pc:sldMk cId="2304998172" sldId="279"/>
            <ac:spMk id="6" creationId="{D134499A-C41D-45F8-B73A-DA537D714DE0}"/>
          </ac:spMkLst>
        </pc:spChg>
      </pc:sldChg>
      <pc:sldChg chg="addSp delSp modSp new mod modClrScheme chgLayout">
        <pc:chgData name="Aman Negi" userId="S::aman_negi@epam.com::71cb422d-4c8b-4118-b09a-cd4ed0f30861" providerId="AD" clId="Web-{1580E566-96B4-EE3B-D8FC-17D9DF01E194}" dt="2022-01-09T05:41:01.608" v="2478" actId="20577"/>
        <pc:sldMkLst>
          <pc:docMk/>
          <pc:sldMk cId="857247643" sldId="280"/>
        </pc:sldMkLst>
        <pc:spChg chg="mod ord">
          <ac:chgData name="Aman Negi" userId="S::aman_negi@epam.com::71cb422d-4c8b-4118-b09a-cd4ed0f30861" providerId="AD" clId="Web-{1580E566-96B4-EE3B-D8FC-17D9DF01E194}" dt="2022-01-09T05:34:27.413" v="2359"/>
          <ac:spMkLst>
            <pc:docMk/>
            <pc:sldMk cId="857247643" sldId="280"/>
            <ac:spMk id="2" creationId="{DB7D7243-C975-4C39-80B0-C39749A688CC}"/>
          </ac:spMkLst>
        </pc:spChg>
        <pc:spChg chg="mod ord">
          <ac:chgData name="Aman Negi" userId="S::aman_negi@epam.com::71cb422d-4c8b-4118-b09a-cd4ed0f30861" providerId="AD" clId="Web-{1580E566-96B4-EE3B-D8FC-17D9DF01E194}" dt="2022-01-09T05:35:12.679" v="2369" actId="14100"/>
          <ac:spMkLst>
            <pc:docMk/>
            <pc:sldMk cId="857247643" sldId="280"/>
            <ac:spMk id="3" creationId="{1C9A55F8-E78F-4831-8BC9-7DD548AA863B}"/>
          </ac:spMkLst>
        </pc:spChg>
        <pc:spChg chg="del mod ord">
          <ac:chgData name="Aman Negi" userId="S::aman_negi@epam.com::71cb422d-4c8b-4118-b09a-cd4ed0f30861" providerId="AD" clId="Web-{1580E566-96B4-EE3B-D8FC-17D9DF01E194}" dt="2022-01-09T05:34:37.679" v="2361"/>
          <ac:spMkLst>
            <pc:docMk/>
            <pc:sldMk cId="857247643" sldId="280"/>
            <ac:spMk id="4" creationId="{09CC2E5F-D0FE-42FF-86D8-7ADAEB8AB061}"/>
          </ac:spMkLst>
        </pc:spChg>
        <pc:spChg chg="del mod">
          <ac:chgData name="Aman Negi" userId="S::aman_negi@epam.com::71cb422d-4c8b-4118-b09a-cd4ed0f30861" providerId="AD" clId="Web-{1580E566-96B4-EE3B-D8FC-17D9DF01E194}" dt="2022-01-09T05:19:59.053" v="2190"/>
          <ac:spMkLst>
            <pc:docMk/>
            <pc:sldMk cId="857247643" sldId="280"/>
            <ac:spMk id="5" creationId="{23966A8B-3834-4529-9914-CF41C8B1A60A}"/>
          </ac:spMkLst>
        </pc:spChg>
        <pc:spChg chg="del mod">
          <ac:chgData name="Aman Negi" userId="S::aman_negi@epam.com::71cb422d-4c8b-4118-b09a-cd4ed0f30861" providerId="AD" clId="Web-{1580E566-96B4-EE3B-D8FC-17D9DF01E194}" dt="2022-01-09T05:33:02.146" v="2354"/>
          <ac:spMkLst>
            <pc:docMk/>
            <pc:sldMk cId="857247643" sldId="280"/>
            <ac:spMk id="6" creationId="{8FCD1949-7CA1-416A-BB93-587D13F90FD6}"/>
          </ac:spMkLst>
        </pc:spChg>
        <pc:spChg chg="add del mod ord">
          <ac:chgData name="Aman Negi" userId="S::aman_negi@epam.com::71cb422d-4c8b-4118-b09a-cd4ed0f30861" providerId="AD" clId="Web-{1580E566-96B4-EE3B-D8FC-17D9DF01E194}" dt="2022-01-09T05:34:41.882" v="2363"/>
          <ac:spMkLst>
            <pc:docMk/>
            <pc:sldMk cId="857247643" sldId="280"/>
            <ac:spMk id="7" creationId="{78832730-F24A-44D2-BC06-8FB289634CFC}"/>
          </ac:spMkLst>
        </pc:spChg>
        <pc:spChg chg="add mod ord">
          <ac:chgData name="Aman Negi" userId="S::aman_negi@epam.com::71cb422d-4c8b-4118-b09a-cd4ed0f30861" providerId="AD" clId="Web-{1580E566-96B4-EE3B-D8FC-17D9DF01E194}" dt="2022-01-09T05:41:01.608" v="2478" actId="20577"/>
          <ac:spMkLst>
            <pc:docMk/>
            <pc:sldMk cId="857247643" sldId="280"/>
            <ac:spMk id="8" creationId="{D86D4637-4BFC-468C-9EF2-BBCCAE246A76}"/>
          </ac:spMkLst>
        </pc:spChg>
        <pc:spChg chg="add mod ord">
          <ac:chgData name="Aman Negi" userId="S::aman_negi@epam.com::71cb422d-4c8b-4118-b09a-cd4ed0f30861" providerId="AD" clId="Web-{1580E566-96B4-EE3B-D8FC-17D9DF01E194}" dt="2022-01-09T05:37:59.042" v="2403" actId="20577"/>
          <ac:spMkLst>
            <pc:docMk/>
            <pc:sldMk cId="857247643" sldId="280"/>
            <ac:spMk id="9" creationId="{155ED885-8A05-4C39-84B6-0150C24908A3}"/>
          </ac:spMkLst>
        </pc:spChg>
        <pc:spChg chg="add mod ord">
          <ac:chgData name="Aman Negi" userId="S::aman_negi@epam.com::71cb422d-4c8b-4118-b09a-cd4ed0f30861" providerId="AD" clId="Web-{1580E566-96B4-EE3B-D8FC-17D9DF01E194}" dt="2022-01-09T05:40:26.920" v="2456" actId="20577"/>
          <ac:spMkLst>
            <pc:docMk/>
            <pc:sldMk cId="857247643" sldId="280"/>
            <ac:spMk id="10" creationId="{8EDABC3B-7933-4354-B0F9-3BC6F3F05AAA}"/>
          </ac:spMkLst>
        </pc:spChg>
      </pc:sldChg>
      <pc:sldChg chg="delSp modSp new">
        <pc:chgData name="Aman Negi" userId="S::aman_negi@epam.com::71cb422d-4c8b-4118-b09a-cd4ed0f30861" providerId="AD" clId="Web-{1580E566-96B4-EE3B-D8FC-17D9DF01E194}" dt="2022-01-09T05:49:23.243" v="2582" actId="14100"/>
        <pc:sldMkLst>
          <pc:docMk/>
          <pc:sldMk cId="3937136734" sldId="281"/>
        </pc:sldMkLst>
        <pc:spChg chg="mod">
          <ac:chgData name="Aman Negi" userId="S::aman_negi@epam.com::71cb422d-4c8b-4118-b09a-cd4ed0f30861" providerId="AD" clId="Web-{1580E566-96B4-EE3B-D8FC-17D9DF01E194}" dt="2022-01-09T05:43:04.297" v="2504" actId="20577"/>
          <ac:spMkLst>
            <pc:docMk/>
            <pc:sldMk cId="3937136734" sldId="281"/>
            <ac:spMk id="2" creationId="{6F9A1A81-5E67-4D3E-B9BA-E0B0DE0FCEE4}"/>
          </ac:spMkLst>
        </pc:spChg>
        <pc:spChg chg="mod">
          <ac:chgData name="Aman Negi" userId="S::aman_negi@epam.com::71cb422d-4c8b-4118-b09a-cd4ed0f30861" providerId="AD" clId="Web-{1580E566-96B4-EE3B-D8FC-17D9DF01E194}" dt="2022-01-09T05:49:23.243" v="2582" actId="14100"/>
          <ac:spMkLst>
            <pc:docMk/>
            <pc:sldMk cId="3937136734" sldId="281"/>
            <ac:spMk id="3" creationId="{0977CB20-9350-424B-BE0D-54D96AB8046B}"/>
          </ac:spMkLst>
        </pc:spChg>
        <pc:spChg chg="mod">
          <ac:chgData name="Aman Negi" userId="S::aman_negi@epam.com::71cb422d-4c8b-4118-b09a-cd4ed0f30861" providerId="AD" clId="Web-{1580E566-96B4-EE3B-D8FC-17D9DF01E194}" dt="2022-01-09T05:49:15.180" v="2581" actId="20577"/>
          <ac:spMkLst>
            <pc:docMk/>
            <pc:sldMk cId="3937136734" sldId="281"/>
            <ac:spMk id="4" creationId="{D0920D64-3C78-4ABF-9853-DB872FC0C7F4}"/>
          </ac:spMkLst>
        </pc:spChg>
        <pc:spChg chg="del mod">
          <ac:chgData name="Aman Negi" userId="S::aman_negi@epam.com::71cb422d-4c8b-4118-b09a-cd4ed0f30861" providerId="AD" clId="Web-{1580E566-96B4-EE3B-D8FC-17D9DF01E194}" dt="2022-01-09T05:41:40.436" v="2481"/>
          <ac:spMkLst>
            <pc:docMk/>
            <pc:sldMk cId="3937136734" sldId="281"/>
            <ac:spMk id="5" creationId="{DAD948D3-AEB9-4C91-90F9-448D4BFADA25}"/>
          </ac:spMkLst>
        </pc:spChg>
        <pc:spChg chg="mod">
          <ac:chgData name="Aman Negi" userId="S::aman_negi@epam.com::71cb422d-4c8b-4118-b09a-cd4ed0f30861" providerId="AD" clId="Web-{1580E566-96B4-EE3B-D8FC-17D9DF01E194}" dt="2022-01-09T05:49:12.618" v="2580" actId="20577"/>
          <ac:spMkLst>
            <pc:docMk/>
            <pc:sldMk cId="3937136734" sldId="281"/>
            <ac:spMk id="6" creationId="{2F854EC2-C52B-44E6-B124-23B6DA1AD3F2}"/>
          </ac:spMkLst>
        </pc:spChg>
        <pc:spChg chg="del mod">
          <ac:chgData name="Aman Negi" userId="S::aman_negi@epam.com::71cb422d-4c8b-4118-b09a-cd4ed0f30861" providerId="AD" clId="Web-{1580E566-96B4-EE3B-D8FC-17D9DF01E194}" dt="2022-01-09T05:41:43.921" v="2483"/>
          <ac:spMkLst>
            <pc:docMk/>
            <pc:sldMk cId="3937136734" sldId="281"/>
            <ac:spMk id="7" creationId="{0397C95D-3090-49E6-9BB9-8780029AB93F}"/>
          </ac:spMkLst>
        </pc:spChg>
        <pc:spChg chg="mod">
          <ac:chgData name="Aman Negi" userId="S::aman_negi@epam.com::71cb422d-4c8b-4118-b09a-cd4ed0f30861" providerId="AD" clId="Web-{1580E566-96B4-EE3B-D8FC-17D9DF01E194}" dt="2022-01-09T05:49:06.196" v="2578" actId="14100"/>
          <ac:spMkLst>
            <pc:docMk/>
            <pc:sldMk cId="3937136734" sldId="281"/>
            <ac:spMk id="8" creationId="{72C68E86-EDCA-4267-9F50-5B7BE468D2DD}"/>
          </ac:spMkLst>
        </pc:spChg>
      </pc:sldChg>
      <pc:sldChg chg="addSp delSp modSp new mod setBg modClrScheme chgLayout">
        <pc:chgData name="Aman Negi" userId="S::aman_negi@epam.com::71cb422d-4c8b-4118-b09a-cd4ed0f30861" providerId="AD" clId="Web-{1580E566-96B4-EE3B-D8FC-17D9DF01E194}" dt="2022-01-09T05:50:23.072" v="2592"/>
        <pc:sldMkLst>
          <pc:docMk/>
          <pc:sldMk cId="322392099" sldId="282"/>
        </pc:sldMkLst>
        <pc:spChg chg="mod ord">
          <ac:chgData name="Aman Negi" userId="S::aman_negi@epam.com::71cb422d-4c8b-4118-b09a-cd4ed0f30861" providerId="AD" clId="Web-{1580E566-96B4-EE3B-D8FC-17D9DF01E194}" dt="2022-01-09T05:50:23.072" v="2592"/>
          <ac:spMkLst>
            <pc:docMk/>
            <pc:sldMk cId="322392099" sldId="282"/>
            <ac:spMk id="2" creationId="{CA94B0C8-C995-41A5-846D-348F846B8FFE}"/>
          </ac:spMkLst>
        </pc:spChg>
        <pc:spChg chg="del">
          <ac:chgData name="Aman Negi" userId="S::aman_negi@epam.com::71cb422d-4c8b-4118-b09a-cd4ed0f30861" providerId="AD" clId="Web-{1580E566-96B4-EE3B-D8FC-17D9DF01E194}" dt="2022-01-09T05:50:06.244" v="2591"/>
          <ac:spMkLst>
            <pc:docMk/>
            <pc:sldMk cId="322392099" sldId="282"/>
            <ac:spMk id="3" creationId="{0E66E14F-0574-418D-ABDD-1B333D2A5726}"/>
          </ac:spMkLst>
        </pc:spChg>
        <pc:spChg chg="del">
          <ac:chgData name="Aman Negi" userId="S::aman_negi@epam.com::71cb422d-4c8b-4118-b09a-cd4ed0f30861" providerId="AD" clId="Web-{1580E566-96B4-EE3B-D8FC-17D9DF01E194}" dt="2022-01-09T05:50:06.244" v="2591"/>
          <ac:spMkLst>
            <pc:docMk/>
            <pc:sldMk cId="322392099" sldId="282"/>
            <ac:spMk id="4" creationId="{28806D9B-0677-460C-AD82-CE0958749900}"/>
          </ac:spMkLst>
        </pc:spChg>
        <pc:spChg chg="del">
          <ac:chgData name="Aman Negi" userId="S::aman_negi@epam.com::71cb422d-4c8b-4118-b09a-cd4ed0f30861" providerId="AD" clId="Web-{1580E566-96B4-EE3B-D8FC-17D9DF01E194}" dt="2022-01-09T05:50:06.244" v="2591"/>
          <ac:spMkLst>
            <pc:docMk/>
            <pc:sldMk cId="322392099" sldId="282"/>
            <ac:spMk id="5" creationId="{B28B54DF-3856-46F3-8ED5-DA61A4DA8D7F}"/>
          </ac:spMkLst>
        </pc:spChg>
        <pc:spChg chg="del">
          <ac:chgData name="Aman Negi" userId="S::aman_negi@epam.com::71cb422d-4c8b-4118-b09a-cd4ed0f30861" providerId="AD" clId="Web-{1580E566-96B4-EE3B-D8FC-17D9DF01E194}" dt="2022-01-09T05:50:06.244" v="2591"/>
          <ac:spMkLst>
            <pc:docMk/>
            <pc:sldMk cId="322392099" sldId="282"/>
            <ac:spMk id="6" creationId="{A4075C65-A670-4D64-8A4B-1B948BA76A8D}"/>
          </ac:spMkLst>
        </pc:spChg>
        <pc:spChg chg="del">
          <ac:chgData name="Aman Negi" userId="S::aman_negi@epam.com::71cb422d-4c8b-4118-b09a-cd4ed0f30861" providerId="AD" clId="Web-{1580E566-96B4-EE3B-D8FC-17D9DF01E194}" dt="2022-01-09T05:50:06.244" v="2591"/>
          <ac:spMkLst>
            <pc:docMk/>
            <pc:sldMk cId="322392099" sldId="282"/>
            <ac:spMk id="7" creationId="{384881A0-779C-470B-99C9-E61678FC5F0F}"/>
          </ac:spMkLst>
        </pc:spChg>
        <pc:spChg chg="del">
          <ac:chgData name="Aman Negi" userId="S::aman_negi@epam.com::71cb422d-4c8b-4118-b09a-cd4ed0f30861" providerId="AD" clId="Web-{1580E566-96B4-EE3B-D8FC-17D9DF01E194}" dt="2022-01-09T05:50:06.244" v="2591"/>
          <ac:spMkLst>
            <pc:docMk/>
            <pc:sldMk cId="322392099" sldId="282"/>
            <ac:spMk id="8" creationId="{FCC04526-22B0-4BE8-A92D-43B72E592921}"/>
          </ac:spMkLst>
        </pc:spChg>
        <pc:spChg chg="add">
          <ac:chgData name="Aman Negi" userId="S::aman_negi@epam.com::71cb422d-4c8b-4118-b09a-cd4ed0f30861" providerId="AD" clId="Web-{1580E566-96B4-EE3B-D8FC-17D9DF01E194}" dt="2022-01-09T05:50:23.072" v="2592"/>
          <ac:spMkLst>
            <pc:docMk/>
            <pc:sldMk cId="322392099" sldId="282"/>
            <ac:spMk id="13" creationId="{7EF5ECB8-D49C-48FB-A93E-88EB2FFDFD42}"/>
          </ac:spMkLst>
        </pc:spChg>
        <pc:spChg chg="add">
          <ac:chgData name="Aman Negi" userId="S::aman_negi@epam.com::71cb422d-4c8b-4118-b09a-cd4ed0f30861" providerId="AD" clId="Web-{1580E566-96B4-EE3B-D8FC-17D9DF01E194}" dt="2022-01-09T05:50:23.072" v="2592"/>
          <ac:spMkLst>
            <pc:docMk/>
            <pc:sldMk cId="322392099" sldId="282"/>
            <ac:spMk id="15" creationId="{411B77A2-BD5C-432D-B52E-C12612C74C17}"/>
          </ac:spMkLst>
        </pc:spChg>
        <pc:spChg chg="add">
          <ac:chgData name="Aman Negi" userId="S::aman_negi@epam.com::71cb422d-4c8b-4118-b09a-cd4ed0f30861" providerId="AD" clId="Web-{1580E566-96B4-EE3B-D8FC-17D9DF01E194}" dt="2022-01-09T05:50:23.072" v="2592"/>
          <ac:spMkLst>
            <pc:docMk/>
            <pc:sldMk cId="322392099" sldId="282"/>
            <ac:spMk id="17" creationId="{B2E911EF-80F5-4781-A4DF-44EFAF242FB8}"/>
          </ac:spMkLst>
        </pc:spChg>
        <pc:spChg chg="add">
          <ac:chgData name="Aman Negi" userId="S::aman_negi@epam.com::71cb422d-4c8b-4118-b09a-cd4ed0f30861" providerId="AD" clId="Web-{1580E566-96B4-EE3B-D8FC-17D9DF01E194}" dt="2022-01-09T05:50:23.072" v="2592"/>
          <ac:spMkLst>
            <pc:docMk/>
            <pc:sldMk cId="322392099" sldId="282"/>
            <ac:spMk id="21" creationId="{EFFB5C33-24B2-4764-BDBD-4C10A21DB1B4}"/>
          </ac:spMkLst>
        </pc:spChg>
        <pc:spChg chg="add">
          <ac:chgData name="Aman Negi" userId="S::aman_negi@epam.com::71cb422d-4c8b-4118-b09a-cd4ed0f30861" providerId="AD" clId="Web-{1580E566-96B4-EE3B-D8FC-17D9DF01E194}" dt="2022-01-09T05:50:23.072" v="2592"/>
          <ac:spMkLst>
            <pc:docMk/>
            <pc:sldMk cId="322392099" sldId="282"/>
            <ac:spMk id="25" creationId="{1425DB5A-CEE1-4EE1-8C4A-689E49D3542F}"/>
          </ac:spMkLst>
        </pc:spChg>
        <pc:picChg chg="add">
          <ac:chgData name="Aman Negi" userId="S::aman_negi@epam.com::71cb422d-4c8b-4118-b09a-cd4ed0f30861" providerId="AD" clId="Web-{1580E566-96B4-EE3B-D8FC-17D9DF01E194}" dt="2022-01-09T05:50:23.072" v="2592"/>
          <ac:picMkLst>
            <pc:docMk/>
            <pc:sldMk cId="322392099" sldId="282"/>
            <ac:picMk id="9" creationId="{17B2B42C-0777-4D6E-9432-535281803A88}"/>
          </ac:picMkLst>
        </pc:picChg>
        <pc:picChg chg="add">
          <ac:chgData name="Aman Negi" userId="S::aman_negi@epam.com::71cb422d-4c8b-4118-b09a-cd4ed0f30861" providerId="AD" clId="Web-{1580E566-96B4-EE3B-D8FC-17D9DF01E194}" dt="2022-01-09T05:50:23.072" v="2592"/>
          <ac:picMkLst>
            <pc:docMk/>
            <pc:sldMk cId="322392099" sldId="282"/>
            <ac:picMk id="10" creationId="{AC3E6C53-102E-4ACA-BCBB-3CC973B99486}"/>
          </ac:picMkLst>
        </pc:picChg>
        <pc:picChg chg="add">
          <ac:chgData name="Aman Negi" userId="S::aman_negi@epam.com::71cb422d-4c8b-4118-b09a-cd4ed0f30861" providerId="AD" clId="Web-{1580E566-96B4-EE3B-D8FC-17D9DF01E194}" dt="2022-01-09T05:50:23.072" v="2592"/>
          <ac:picMkLst>
            <pc:docMk/>
            <pc:sldMk cId="322392099" sldId="282"/>
            <ac:picMk id="11" creationId="{EFEAAB60-93E2-4DC6-99AC-939637BCE864}"/>
          </ac:picMkLst>
        </pc:picChg>
        <pc:picChg chg="add">
          <ac:chgData name="Aman Negi" userId="S::aman_negi@epam.com::71cb422d-4c8b-4118-b09a-cd4ed0f30861" providerId="AD" clId="Web-{1580E566-96B4-EE3B-D8FC-17D9DF01E194}" dt="2022-01-09T05:50:23.072" v="2592"/>
          <ac:picMkLst>
            <pc:docMk/>
            <pc:sldMk cId="322392099" sldId="282"/>
            <ac:picMk id="19" creationId="{B0A2A734-17E4-44D5-9630-D54D6AF74664}"/>
          </ac:picMkLst>
        </pc:picChg>
        <pc:picChg chg="add">
          <ac:chgData name="Aman Negi" userId="S::aman_negi@epam.com::71cb422d-4c8b-4118-b09a-cd4ed0f30861" providerId="AD" clId="Web-{1580E566-96B4-EE3B-D8FC-17D9DF01E194}" dt="2022-01-09T05:50:23.072" v="2592"/>
          <ac:picMkLst>
            <pc:docMk/>
            <pc:sldMk cId="322392099" sldId="282"/>
            <ac:picMk id="23" creationId="{FEB601E2-EFED-4313-BEE4-9E27B94FC679}"/>
          </ac:picMkLst>
        </pc:picChg>
      </pc:sldChg>
    </pc:docChg>
  </pc:docChgLst>
  <pc:docChgLst>
    <pc:chgData name="Aman Negi" userId="S::aman_negi@epam.com::71cb422d-4c8b-4118-b09a-cd4ed0f30861" providerId="AD" clId="Web-{76C65770-44B1-482C-ABF6-D08E7CD3AA03}"/>
    <pc:docChg chg="modSld">
      <pc:chgData name="Aman Negi" userId="S::aman_negi@epam.com::71cb422d-4c8b-4118-b09a-cd4ed0f30861" providerId="AD" clId="Web-{76C65770-44B1-482C-ABF6-D08E7CD3AA03}" dt="2022-01-07T09:49:29.496" v="31" actId="20577"/>
      <pc:docMkLst>
        <pc:docMk/>
      </pc:docMkLst>
      <pc:sldChg chg="addSp delSp modSp mod setBg">
        <pc:chgData name="Aman Negi" userId="S::aman_negi@epam.com::71cb422d-4c8b-4118-b09a-cd4ed0f30861" providerId="AD" clId="Web-{76C65770-44B1-482C-ABF6-D08E7CD3AA03}" dt="2022-01-07T09:49:29.496" v="31" actId="20577"/>
        <pc:sldMkLst>
          <pc:docMk/>
          <pc:sldMk cId="3289291677" sldId="257"/>
        </pc:sldMkLst>
        <pc:spChg chg="mod">
          <ac:chgData name="Aman Negi" userId="S::aman_negi@epam.com::71cb422d-4c8b-4118-b09a-cd4ed0f30861" providerId="AD" clId="Web-{76C65770-44B1-482C-ABF6-D08E7CD3AA03}" dt="2022-01-07T09:47:39.961" v="18" actId="14100"/>
          <ac:spMkLst>
            <pc:docMk/>
            <pc:sldMk cId="3289291677" sldId="257"/>
            <ac:spMk id="2" creationId="{00000000-0000-0000-0000-000000000000}"/>
          </ac:spMkLst>
        </pc:spChg>
        <pc:spChg chg="mod">
          <ac:chgData name="Aman Negi" userId="S::aman_negi@epam.com::71cb422d-4c8b-4118-b09a-cd4ed0f30861" providerId="AD" clId="Web-{76C65770-44B1-482C-ABF6-D08E7CD3AA03}" dt="2022-01-07T09:49:29.496" v="31" actId="20577"/>
          <ac:spMkLst>
            <pc:docMk/>
            <pc:sldMk cId="3289291677" sldId="257"/>
            <ac:spMk id="3" creationId="{00000000-0000-0000-0000-000000000000}"/>
          </ac:spMkLst>
        </pc:spChg>
        <pc:spChg chg="add">
          <ac:chgData name="Aman Negi" userId="S::aman_negi@epam.com::71cb422d-4c8b-4118-b09a-cd4ed0f30861" providerId="AD" clId="Web-{76C65770-44B1-482C-ABF6-D08E7CD3AA03}" dt="2022-01-07T09:46:46.303" v="2"/>
          <ac:spMkLst>
            <pc:docMk/>
            <pc:sldMk cId="3289291677" sldId="257"/>
            <ac:spMk id="8" creationId="{7D3CF8DE-6849-40CA-A1EC-753970FDCB33}"/>
          </ac:spMkLst>
        </pc:spChg>
        <pc:spChg chg="add">
          <ac:chgData name="Aman Negi" userId="S::aman_negi@epam.com::71cb422d-4c8b-4118-b09a-cd4ed0f30861" providerId="AD" clId="Web-{76C65770-44B1-482C-ABF6-D08E7CD3AA03}" dt="2022-01-07T09:46:46.303" v="2"/>
          <ac:spMkLst>
            <pc:docMk/>
            <pc:sldMk cId="3289291677" sldId="257"/>
            <ac:spMk id="14" creationId="{D91122A9-E50F-49AF-86CE-ACC382FBD860}"/>
          </ac:spMkLst>
        </pc:spChg>
        <pc:picChg chg="add del mod">
          <ac:chgData name="Aman Negi" userId="S::aman_negi@epam.com::71cb422d-4c8b-4118-b09a-cd4ed0f30861" providerId="AD" clId="Web-{76C65770-44B1-482C-ABF6-D08E7CD3AA03}" dt="2022-01-07T09:46:26.678" v="1"/>
          <ac:picMkLst>
            <pc:docMk/>
            <pc:sldMk cId="3289291677" sldId="257"/>
            <ac:picMk id="4" creationId="{808CE23B-9D93-4145-B502-2BEC13086782}"/>
          </ac:picMkLst>
        </pc:picChg>
        <pc:picChg chg="add">
          <ac:chgData name="Aman Negi" userId="S::aman_negi@epam.com::71cb422d-4c8b-4118-b09a-cd4ed0f30861" providerId="AD" clId="Web-{76C65770-44B1-482C-ABF6-D08E7CD3AA03}" dt="2022-01-07T09:46:46.303" v="2"/>
          <ac:picMkLst>
            <pc:docMk/>
            <pc:sldMk cId="3289291677" sldId="257"/>
            <ac:picMk id="10" creationId="{C5D066A5-7DF3-4044-8366-82472E57C91A}"/>
          </ac:picMkLst>
        </pc:picChg>
        <pc:picChg chg="add">
          <ac:chgData name="Aman Negi" userId="S::aman_negi@epam.com::71cb422d-4c8b-4118-b09a-cd4ed0f30861" providerId="AD" clId="Web-{76C65770-44B1-482C-ABF6-D08E7CD3AA03}" dt="2022-01-07T09:46:46.303" v="2"/>
          <ac:picMkLst>
            <pc:docMk/>
            <pc:sldMk cId="3289291677" sldId="257"/>
            <ac:picMk id="12" creationId="{D44AE4AF-64DE-466A-97C7-E9971A302662}"/>
          </ac:picMkLst>
        </pc:picChg>
      </pc:sldChg>
    </pc:docChg>
  </pc:docChgLst>
  <pc:docChgLst>
    <pc:chgData name="Aman Negi" userId="S::aman_negi@epam.com::71cb422d-4c8b-4118-b09a-cd4ed0f30861" providerId="AD" clId="Web-{5E32952F-D114-A5E1-9D1E-5FC21208AF6E}"/>
    <pc:docChg chg="modSld">
      <pc:chgData name="Aman Negi" userId="S::aman_negi@epam.com::71cb422d-4c8b-4118-b09a-cd4ed0f30861" providerId="AD" clId="Web-{5E32952F-D114-A5E1-9D1E-5FC21208AF6E}" dt="2022-01-09T09:40:16.511" v="103" actId="20577"/>
      <pc:docMkLst>
        <pc:docMk/>
      </pc:docMkLst>
      <pc:sldChg chg="modSp">
        <pc:chgData name="Aman Negi" userId="S::aman_negi@epam.com::71cb422d-4c8b-4118-b09a-cd4ed0f30861" providerId="AD" clId="Web-{5E32952F-D114-A5E1-9D1E-5FC21208AF6E}" dt="2022-01-09T09:40:16.511" v="103" actId="20577"/>
        <pc:sldMkLst>
          <pc:docMk/>
          <pc:sldMk cId="2450085967" sldId="278"/>
        </pc:sldMkLst>
        <pc:spChg chg="mod">
          <ac:chgData name="Aman Negi" userId="S::aman_negi@epam.com::71cb422d-4c8b-4118-b09a-cd4ed0f30861" providerId="AD" clId="Web-{5E32952F-D114-A5E1-9D1E-5FC21208AF6E}" dt="2022-01-09T09:35:45.347" v="52" actId="20577"/>
          <ac:spMkLst>
            <pc:docMk/>
            <pc:sldMk cId="2450085967" sldId="278"/>
            <ac:spMk id="3" creationId="{10B476AB-B8E9-4D96-8420-842C6C02052A}"/>
          </ac:spMkLst>
        </pc:spChg>
        <pc:spChg chg="mod">
          <ac:chgData name="Aman Negi" userId="S::aman_negi@epam.com::71cb422d-4c8b-4118-b09a-cd4ed0f30861" providerId="AD" clId="Web-{5E32952F-D114-A5E1-9D1E-5FC21208AF6E}" dt="2022-01-09T09:39:25.291" v="71" actId="20577"/>
          <ac:spMkLst>
            <pc:docMk/>
            <pc:sldMk cId="2450085967" sldId="278"/>
            <ac:spMk id="4" creationId="{DF78A2A3-32A3-42E2-BF69-74F1A8B640FA}"/>
          </ac:spMkLst>
        </pc:spChg>
        <pc:spChg chg="mod">
          <ac:chgData name="Aman Negi" userId="S::aman_negi@epam.com::71cb422d-4c8b-4118-b09a-cd4ed0f30861" providerId="AD" clId="Web-{5E32952F-D114-A5E1-9D1E-5FC21208AF6E}" dt="2022-01-09T09:40:16.511" v="103" actId="20577"/>
          <ac:spMkLst>
            <pc:docMk/>
            <pc:sldMk cId="2450085967" sldId="278"/>
            <ac:spMk id="6" creationId="{070C7427-42CE-455B-8819-661CF18B1769}"/>
          </ac:spMkLst>
        </pc:spChg>
      </pc:sldChg>
      <pc:sldChg chg="modSp">
        <pc:chgData name="Aman Negi" userId="S::aman_negi@epam.com::71cb422d-4c8b-4118-b09a-cd4ed0f30861" providerId="AD" clId="Web-{5E32952F-D114-A5E1-9D1E-5FC21208AF6E}" dt="2022-01-09T09:30:24.525" v="35" actId="20577"/>
        <pc:sldMkLst>
          <pc:docMk/>
          <pc:sldMk cId="2304998172" sldId="279"/>
        </pc:sldMkLst>
        <pc:spChg chg="mod">
          <ac:chgData name="Aman Negi" userId="S::aman_negi@epam.com::71cb422d-4c8b-4118-b09a-cd4ed0f30861" providerId="AD" clId="Web-{5E32952F-D114-A5E1-9D1E-5FC21208AF6E}" dt="2022-01-09T09:29:08.961" v="1" actId="14100"/>
          <ac:spMkLst>
            <pc:docMk/>
            <pc:sldMk cId="2304998172" sldId="279"/>
            <ac:spMk id="3" creationId="{F789D84C-CDC6-4442-BCBA-006D35100872}"/>
          </ac:spMkLst>
        </pc:spChg>
        <pc:spChg chg="mod">
          <ac:chgData name="Aman Negi" userId="S::aman_negi@epam.com::71cb422d-4c8b-4118-b09a-cd4ed0f30861" providerId="AD" clId="Web-{5E32952F-D114-A5E1-9D1E-5FC21208AF6E}" dt="2022-01-09T09:29:46.696" v="24" actId="20577"/>
          <ac:spMkLst>
            <pc:docMk/>
            <pc:sldMk cId="2304998172" sldId="279"/>
            <ac:spMk id="4" creationId="{CD854E44-9A64-4897-B303-246176CC3117}"/>
          </ac:spMkLst>
        </pc:spChg>
        <pc:spChg chg="mod">
          <ac:chgData name="Aman Negi" userId="S::aman_negi@epam.com::71cb422d-4c8b-4118-b09a-cd4ed0f30861" providerId="AD" clId="Web-{5E32952F-D114-A5E1-9D1E-5FC21208AF6E}" dt="2022-01-09T09:30:24.525" v="35" actId="20577"/>
          <ac:spMkLst>
            <pc:docMk/>
            <pc:sldMk cId="2304998172" sldId="279"/>
            <ac:spMk id="6" creationId="{D134499A-C41D-45F8-B73A-DA537D714DE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3CAD45-34C5-4A3A-A9C8-DC1A507303E1}" type="doc">
      <dgm:prSet loTypeId="urn:microsoft.com/office/officeart/2005/8/layout/radial5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E302E9D-FAE8-47DC-94C6-3C32948DDC58}">
      <dgm:prSet phldrT="[Text]" phldr="0"/>
      <dgm:spPr/>
      <dgm:t>
        <a:bodyPr/>
        <a:lstStyle/>
        <a:p>
          <a:r>
            <a:rPr lang="en-US" dirty="0">
              <a:latin typeface="Trebuchet MS" panose="020B0603020202020204"/>
            </a:rPr>
            <a:t>SOLID</a:t>
          </a:r>
          <a:endParaRPr lang="en-US" dirty="0"/>
        </a:p>
      </dgm:t>
    </dgm:pt>
    <dgm:pt modelId="{DE73751E-25C8-4E3D-BED7-CFD152993FF4}" type="parTrans" cxnId="{F57BEFC3-079D-4E0F-9AC1-E320034CC90F}">
      <dgm:prSet/>
      <dgm:spPr/>
      <dgm:t>
        <a:bodyPr/>
        <a:lstStyle/>
        <a:p>
          <a:endParaRPr lang="en-US"/>
        </a:p>
      </dgm:t>
    </dgm:pt>
    <dgm:pt modelId="{CC6E97E5-6E4D-48CA-BE7F-C077CE28ACF2}" type="sibTrans" cxnId="{F57BEFC3-079D-4E0F-9AC1-E320034CC90F}">
      <dgm:prSet/>
      <dgm:spPr/>
      <dgm:t>
        <a:bodyPr/>
        <a:lstStyle/>
        <a:p>
          <a:endParaRPr lang="en-US"/>
        </a:p>
      </dgm:t>
    </dgm:pt>
    <dgm:pt modelId="{9BA935A3-04A9-4B23-BB8D-879DFDC6A734}">
      <dgm:prSet phldrT="[Text]" phldr="0"/>
      <dgm:spPr/>
      <dgm:t>
        <a:bodyPr/>
        <a:lstStyle/>
        <a:p>
          <a:r>
            <a:rPr lang="en-US" dirty="0">
              <a:latin typeface="Trebuchet MS" panose="020B0603020202020204"/>
            </a:rPr>
            <a:t>SRP</a:t>
          </a:r>
          <a:endParaRPr lang="en-US" dirty="0"/>
        </a:p>
      </dgm:t>
    </dgm:pt>
    <dgm:pt modelId="{4A94DC72-3913-4A63-A376-2160E1199692}" type="parTrans" cxnId="{8880425F-0418-485F-AFC4-A7526B16E06F}">
      <dgm:prSet/>
      <dgm:spPr/>
      <dgm:t>
        <a:bodyPr/>
        <a:lstStyle/>
        <a:p>
          <a:endParaRPr lang="en-US"/>
        </a:p>
      </dgm:t>
    </dgm:pt>
    <dgm:pt modelId="{BF2C90C1-AD14-4273-9BD1-BA5463A827DB}" type="sibTrans" cxnId="{8880425F-0418-485F-AFC4-A7526B16E06F}">
      <dgm:prSet/>
      <dgm:spPr/>
      <dgm:t>
        <a:bodyPr/>
        <a:lstStyle/>
        <a:p>
          <a:endParaRPr lang="en-US"/>
        </a:p>
      </dgm:t>
    </dgm:pt>
    <dgm:pt modelId="{DD4278EE-4C1E-4352-A323-AF21603BE3A9}">
      <dgm:prSet phldrT="[Text]" phldr="0"/>
      <dgm:spPr/>
      <dgm:t>
        <a:bodyPr/>
        <a:lstStyle/>
        <a:p>
          <a:r>
            <a:rPr lang="en-US" dirty="0">
              <a:latin typeface="Trebuchet MS" panose="020B0603020202020204"/>
            </a:rPr>
            <a:t>OCP</a:t>
          </a:r>
          <a:endParaRPr lang="en-US" dirty="0"/>
        </a:p>
      </dgm:t>
    </dgm:pt>
    <dgm:pt modelId="{80D8E021-65F4-4C16-B563-A60F95C9C20A}" type="parTrans" cxnId="{4FFDD524-20C5-4A97-8759-552E24B13145}">
      <dgm:prSet/>
      <dgm:spPr/>
      <dgm:t>
        <a:bodyPr/>
        <a:lstStyle/>
        <a:p>
          <a:endParaRPr lang="en-US"/>
        </a:p>
      </dgm:t>
    </dgm:pt>
    <dgm:pt modelId="{6A247073-EC2F-4AB5-A8C2-BFBCFF89A4BC}" type="sibTrans" cxnId="{4FFDD524-20C5-4A97-8759-552E24B13145}">
      <dgm:prSet/>
      <dgm:spPr/>
      <dgm:t>
        <a:bodyPr/>
        <a:lstStyle/>
        <a:p>
          <a:endParaRPr lang="en-US"/>
        </a:p>
      </dgm:t>
    </dgm:pt>
    <dgm:pt modelId="{672E524D-AE9F-4BC2-85C2-0551A46A2368}">
      <dgm:prSet phldrT="[Text]" phldr="0"/>
      <dgm:spPr/>
      <dgm:t>
        <a:bodyPr/>
        <a:lstStyle/>
        <a:p>
          <a:r>
            <a:rPr lang="en-US" dirty="0">
              <a:latin typeface="Trebuchet MS" panose="020B0603020202020204"/>
            </a:rPr>
            <a:t>LSP</a:t>
          </a:r>
          <a:endParaRPr lang="en-US" dirty="0"/>
        </a:p>
      </dgm:t>
    </dgm:pt>
    <dgm:pt modelId="{06F92D0F-BA7C-4371-AC94-AAE3D8A83FF2}" type="parTrans" cxnId="{F12C13BF-E46D-464F-9303-4A688027249B}">
      <dgm:prSet/>
      <dgm:spPr/>
      <dgm:t>
        <a:bodyPr/>
        <a:lstStyle/>
        <a:p>
          <a:endParaRPr lang="en-US"/>
        </a:p>
      </dgm:t>
    </dgm:pt>
    <dgm:pt modelId="{D56E4B94-C2F5-4070-BFAC-1CB0DCB34B05}" type="sibTrans" cxnId="{F12C13BF-E46D-464F-9303-4A688027249B}">
      <dgm:prSet/>
      <dgm:spPr/>
      <dgm:t>
        <a:bodyPr/>
        <a:lstStyle/>
        <a:p>
          <a:endParaRPr lang="en-US"/>
        </a:p>
      </dgm:t>
    </dgm:pt>
    <dgm:pt modelId="{B6750297-69D2-436A-989E-0AA81A9DF788}">
      <dgm:prSet phldrT="[Text]" phldr="0"/>
      <dgm:spPr/>
      <dgm:t>
        <a:bodyPr/>
        <a:lstStyle/>
        <a:p>
          <a:r>
            <a:rPr lang="en-US" dirty="0">
              <a:latin typeface="Trebuchet MS" panose="020B0603020202020204"/>
            </a:rPr>
            <a:t>ISP</a:t>
          </a:r>
          <a:endParaRPr lang="en-US" dirty="0"/>
        </a:p>
      </dgm:t>
    </dgm:pt>
    <dgm:pt modelId="{0F7F63C8-BB26-46C8-9F76-A91D5A713A59}" type="parTrans" cxnId="{5DB41A54-95F1-4BE0-AC8F-9D06E91FF502}">
      <dgm:prSet/>
      <dgm:spPr/>
      <dgm:t>
        <a:bodyPr/>
        <a:lstStyle/>
        <a:p>
          <a:endParaRPr lang="en-US"/>
        </a:p>
      </dgm:t>
    </dgm:pt>
    <dgm:pt modelId="{C8BA1F4C-E906-4404-8BEF-B4C730EEA2D9}" type="sibTrans" cxnId="{5DB41A54-95F1-4BE0-AC8F-9D06E91FF502}">
      <dgm:prSet/>
      <dgm:spPr/>
      <dgm:t>
        <a:bodyPr/>
        <a:lstStyle/>
        <a:p>
          <a:endParaRPr lang="en-US"/>
        </a:p>
      </dgm:t>
    </dgm:pt>
    <dgm:pt modelId="{313C5C11-FBB4-48B9-A643-0A5341C2296A}">
      <dgm:prSet phldr="0"/>
      <dgm:spPr/>
      <dgm:t>
        <a:bodyPr/>
        <a:lstStyle/>
        <a:p>
          <a:r>
            <a:rPr lang="en-US" dirty="0">
              <a:latin typeface="Trebuchet MS" panose="020B0603020202020204"/>
            </a:rPr>
            <a:t>DIP</a:t>
          </a:r>
        </a:p>
      </dgm:t>
    </dgm:pt>
    <dgm:pt modelId="{2847A025-91B7-4397-90A7-8BDEA367A0AD}" type="parTrans" cxnId="{81ACB830-0AF7-443A-AE00-C4CDDA2420B4}">
      <dgm:prSet/>
      <dgm:spPr/>
      <dgm:t>
        <a:bodyPr/>
        <a:lstStyle/>
        <a:p>
          <a:endParaRPr lang="en-US"/>
        </a:p>
      </dgm:t>
    </dgm:pt>
    <dgm:pt modelId="{7F0067FE-165E-4432-AF9D-8FC596D40180}" type="sibTrans" cxnId="{81ACB830-0AF7-443A-AE00-C4CDDA2420B4}">
      <dgm:prSet/>
      <dgm:spPr/>
    </dgm:pt>
    <dgm:pt modelId="{4D759782-2A99-41F0-B9C3-03A336EFA980}" type="pres">
      <dgm:prSet presAssocID="{153CAD45-34C5-4A3A-A9C8-DC1A507303E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9F258FD-D1EC-4D06-9C56-BCC70A6BDDCB}" type="pres">
      <dgm:prSet presAssocID="{3E302E9D-FAE8-47DC-94C6-3C32948DDC58}" presName="centerShape" presStyleLbl="node0" presStyleIdx="0" presStyleCnt="1"/>
      <dgm:spPr/>
    </dgm:pt>
    <dgm:pt modelId="{A3C38A0F-52EA-493F-8BD7-EAEC1AE99CB6}" type="pres">
      <dgm:prSet presAssocID="{4A94DC72-3913-4A63-A376-2160E1199692}" presName="parTrans" presStyleLbl="sibTrans2D1" presStyleIdx="0" presStyleCnt="5"/>
      <dgm:spPr/>
    </dgm:pt>
    <dgm:pt modelId="{F13507E5-6F28-4202-95F3-A3C56E25B301}" type="pres">
      <dgm:prSet presAssocID="{4A94DC72-3913-4A63-A376-2160E1199692}" presName="connectorText" presStyleLbl="sibTrans2D1" presStyleIdx="0" presStyleCnt="5"/>
      <dgm:spPr/>
    </dgm:pt>
    <dgm:pt modelId="{52291E47-ACB5-4B38-9B03-8B1560DFD0CC}" type="pres">
      <dgm:prSet presAssocID="{9BA935A3-04A9-4B23-BB8D-879DFDC6A734}" presName="node" presStyleLbl="node1" presStyleIdx="0" presStyleCnt="5">
        <dgm:presLayoutVars>
          <dgm:bulletEnabled val="1"/>
        </dgm:presLayoutVars>
      </dgm:prSet>
      <dgm:spPr/>
    </dgm:pt>
    <dgm:pt modelId="{6692948A-20AD-4E18-B833-65A5C7A04432}" type="pres">
      <dgm:prSet presAssocID="{80D8E021-65F4-4C16-B563-A60F95C9C20A}" presName="parTrans" presStyleLbl="sibTrans2D1" presStyleIdx="1" presStyleCnt="5"/>
      <dgm:spPr/>
    </dgm:pt>
    <dgm:pt modelId="{03D79A97-AA58-4F67-8F80-27E5F9CBC896}" type="pres">
      <dgm:prSet presAssocID="{80D8E021-65F4-4C16-B563-A60F95C9C20A}" presName="connectorText" presStyleLbl="sibTrans2D1" presStyleIdx="1" presStyleCnt="5"/>
      <dgm:spPr/>
    </dgm:pt>
    <dgm:pt modelId="{59B57A1D-F10F-4506-AE16-3BAB87B75C43}" type="pres">
      <dgm:prSet presAssocID="{DD4278EE-4C1E-4352-A323-AF21603BE3A9}" presName="node" presStyleLbl="node1" presStyleIdx="1" presStyleCnt="5">
        <dgm:presLayoutVars>
          <dgm:bulletEnabled val="1"/>
        </dgm:presLayoutVars>
      </dgm:prSet>
      <dgm:spPr/>
    </dgm:pt>
    <dgm:pt modelId="{6F0CD613-B859-42A2-B779-B689A9C2E97D}" type="pres">
      <dgm:prSet presAssocID="{06F92D0F-BA7C-4371-AC94-AAE3D8A83FF2}" presName="parTrans" presStyleLbl="sibTrans2D1" presStyleIdx="2" presStyleCnt="5"/>
      <dgm:spPr/>
    </dgm:pt>
    <dgm:pt modelId="{E892800B-F5E1-4AF3-A0AF-EEF4DF30EC5E}" type="pres">
      <dgm:prSet presAssocID="{06F92D0F-BA7C-4371-AC94-AAE3D8A83FF2}" presName="connectorText" presStyleLbl="sibTrans2D1" presStyleIdx="2" presStyleCnt="5"/>
      <dgm:spPr/>
    </dgm:pt>
    <dgm:pt modelId="{5EF0C77B-BF09-4B25-B4B2-9AAB6D5E6B51}" type="pres">
      <dgm:prSet presAssocID="{672E524D-AE9F-4BC2-85C2-0551A46A2368}" presName="node" presStyleLbl="node1" presStyleIdx="2" presStyleCnt="5">
        <dgm:presLayoutVars>
          <dgm:bulletEnabled val="1"/>
        </dgm:presLayoutVars>
      </dgm:prSet>
      <dgm:spPr/>
    </dgm:pt>
    <dgm:pt modelId="{BCFDFF25-F2E7-48EE-9D65-A9BA155A4ACB}" type="pres">
      <dgm:prSet presAssocID="{0F7F63C8-BB26-46C8-9F76-A91D5A713A59}" presName="parTrans" presStyleLbl="sibTrans2D1" presStyleIdx="3" presStyleCnt="5"/>
      <dgm:spPr/>
    </dgm:pt>
    <dgm:pt modelId="{8DBD129C-C7A8-4A4C-91AC-BED930E0B115}" type="pres">
      <dgm:prSet presAssocID="{0F7F63C8-BB26-46C8-9F76-A91D5A713A59}" presName="connectorText" presStyleLbl="sibTrans2D1" presStyleIdx="3" presStyleCnt="5"/>
      <dgm:spPr/>
    </dgm:pt>
    <dgm:pt modelId="{B91DD6F8-103A-4071-AE32-E4A21C7D0795}" type="pres">
      <dgm:prSet presAssocID="{B6750297-69D2-436A-989E-0AA81A9DF788}" presName="node" presStyleLbl="node1" presStyleIdx="3" presStyleCnt="5">
        <dgm:presLayoutVars>
          <dgm:bulletEnabled val="1"/>
        </dgm:presLayoutVars>
      </dgm:prSet>
      <dgm:spPr/>
    </dgm:pt>
    <dgm:pt modelId="{A4733E40-A28B-4E71-B29F-259CB2ACAD6B}" type="pres">
      <dgm:prSet presAssocID="{2847A025-91B7-4397-90A7-8BDEA367A0AD}" presName="parTrans" presStyleLbl="sibTrans2D1" presStyleIdx="4" presStyleCnt="5"/>
      <dgm:spPr/>
    </dgm:pt>
    <dgm:pt modelId="{D52A2DD6-A74D-4B81-A9F2-8BD15030448C}" type="pres">
      <dgm:prSet presAssocID="{2847A025-91B7-4397-90A7-8BDEA367A0AD}" presName="connectorText" presStyleLbl="sibTrans2D1" presStyleIdx="4" presStyleCnt="5"/>
      <dgm:spPr/>
    </dgm:pt>
    <dgm:pt modelId="{BDFCF384-508E-4685-9735-902172C43E5C}" type="pres">
      <dgm:prSet presAssocID="{313C5C11-FBB4-48B9-A643-0A5341C2296A}" presName="node" presStyleLbl="node1" presStyleIdx="4" presStyleCnt="5">
        <dgm:presLayoutVars>
          <dgm:bulletEnabled val="1"/>
        </dgm:presLayoutVars>
      </dgm:prSet>
      <dgm:spPr/>
    </dgm:pt>
  </dgm:ptLst>
  <dgm:cxnLst>
    <dgm:cxn modelId="{64B55006-3982-4945-A7E1-E8827BFF28B5}" type="presOf" srcId="{06F92D0F-BA7C-4371-AC94-AAE3D8A83FF2}" destId="{6F0CD613-B859-42A2-B779-B689A9C2E97D}" srcOrd="0" destOrd="0" presId="urn:microsoft.com/office/officeart/2005/8/layout/radial5"/>
    <dgm:cxn modelId="{8469BC23-CD30-4494-BE99-F06B42DA4E07}" type="presOf" srcId="{DD4278EE-4C1E-4352-A323-AF21603BE3A9}" destId="{59B57A1D-F10F-4506-AE16-3BAB87B75C43}" srcOrd="0" destOrd="0" presId="urn:microsoft.com/office/officeart/2005/8/layout/radial5"/>
    <dgm:cxn modelId="{4FFDD524-20C5-4A97-8759-552E24B13145}" srcId="{3E302E9D-FAE8-47DC-94C6-3C32948DDC58}" destId="{DD4278EE-4C1E-4352-A323-AF21603BE3A9}" srcOrd="1" destOrd="0" parTransId="{80D8E021-65F4-4C16-B563-A60F95C9C20A}" sibTransId="{6A247073-EC2F-4AB5-A8C2-BFBCFF89A4BC}"/>
    <dgm:cxn modelId="{81ACB830-0AF7-443A-AE00-C4CDDA2420B4}" srcId="{3E302E9D-FAE8-47DC-94C6-3C32948DDC58}" destId="{313C5C11-FBB4-48B9-A643-0A5341C2296A}" srcOrd="4" destOrd="0" parTransId="{2847A025-91B7-4397-90A7-8BDEA367A0AD}" sibTransId="{7F0067FE-165E-4432-AF9D-8FC596D40180}"/>
    <dgm:cxn modelId="{D12A413D-C0E7-49DE-9D31-C3B2D4C5EE45}" type="presOf" srcId="{2847A025-91B7-4397-90A7-8BDEA367A0AD}" destId="{A4733E40-A28B-4E71-B29F-259CB2ACAD6B}" srcOrd="0" destOrd="0" presId="urn:microsoft.com/office/officeart/2005/8/layout/radial5"/>
    <dgm:cxn modelId="{8880425F-0418-485F-AFC4-A7526B16E06F}" srcId="{3E302E9D-FAE8-47DC-94C6-3C32948DDC58}" destId="{9BA935A3-04A9-4B23-BB8D-879DFDC6A734}" srcOrd="0" destOrd="0" parTransId="{4A94DC72-3913-4A63-A376-2160E1199692}" sibTransId="{BF2C90C1-AD14-4273-9BD1-BA5463A827DB}"/>
    <dgm:cxn modelId="{5FF9CD60-9E56-441A-B4B3-9B5CC84ECE91}" type="presOf" srcId="{313C5C11-FBB4-48B9-A643-0A5341C2296A}" destId="{BDFCF384-508E-4685-9735-902172C43E5C}" srcOrd="0" destOrd="0" presId="urn:microsoft.com/office/officeart/2005/8/layout/radial5"/>
    <dgm:cxn modelId="{5DB41A54-95F1-4BE0-AC8F-9D06E91FF502}" srcId="{3E302E9D-FAE8-47DC-94C6-3C32948DDC58}" destId="{B6750297-69D2-436A-989E-0AA81A9DF788}" srcOrd="3" destOrd="0" parTransId="{0F7F63C8-BB26-46C8-9F76-A91D5A713A59}" sibTransId="{C8BA1F4C-E906-4404-8BEF-B4C730EEA2D9}"/>
    <dgm:cxn modelId="{9F084956-C4D9-423E-9C20-1CB5B8911DA4}" type="presOf" srcId="{80D8E021-65F4-4C16-B563-A60F95C9C20A}" destId="{6692948A-20AD-4E18-B833-65A5C7A04432}" srcOrd="0" destOrd="0" presId="urn:microsoft.com/office/officeart/2005/8/layout/radial5"/>
    <dgm:cxn modelId="{DF8A4278-06B7-43B5-BB1C-4898F4A3C9D5}" type="presOf" srcId="{4A94DC72-3913-4A63-A376-2160E1199692}" destId="{F13507E5-6F28-4202-95F3-A3C56E25B301}" srcOrd="1" destOrd="0" presId="urn:microsoft.com/office/officeart/2005/8/layout/radial5"/>
    <dgm:cxn modelId="{26424D85-7A91-4B0C-9017-2A3878ABE091}" type="presOf" srcId="{B6750297-69D2-436A-989E-0AA81A9DF788}" destId="{B91DD6F8-103A-4071-AE32-E4A21C7D0795}" srcOrd="0" destOrd="0" presId="urn:microsoft.com/office/officeart/2005/8/layout/radial5"/>
    <dgm:cxn modelId="{3C4B8485-04E0-4484-AE11-F0E8B1745CAA}" type="presOf" srcId="{153CAD45-34C5-4A3A-A9C8-DC1A507303E1}" destId="{4D759782-2A99-41F0-B9C3-03A336EFA980}" srcOrd="0" destOrd="0" presId="urn:microsoft.com/office/officeart/2005/8/layout/radial5"/>
    <dgm:cxn modelId="{78C8428F-387E-4C3C-AEC7-79B0304C816C}" type="presOf" srcId="{672E524D-AE9F-4BC2-85C2-0551A46A2368}" destId="{5EF0C77B-BF09-4B25-B4B2-9AAB6D5E6B51}" srcOrd="0" destOrd="0" presId="urn:microsoft.com/office/officeart/2005/8/layout/radial5"/>
    <dgm:cxn modelId="{883A779C-73A3-42BC-A1B9-AB9499C7C366}" type="presOf" srcId="{06F92D0F-BA7C-4371-AC94-AAE3D8A83FF2}" destId="{E892800B-F5E1-4AF3-A0AF-EEF4DF30EC5E}" srcOrd="1" destOrd="0" presId="urn:microsoft.com/office/officeart/2005/8/layout/radial5"/>
    <dgm:cxn modelId="{A5EF7D9D-E953-4B68-AE26-AEE13A186E9F}" type="presOf" srcId="{80D8E021-65F4-4C16-B563-A60F95C9C20A}" destId="{03D79A97-AA58-4F67-8F80-27E5F9CBC896}" srcOrd="1" destOrd="0" presId="urn:microsoft.com/office/officeart/2005/8/layout/radial5"/>
    <dgm:cxn modelId="{F12C13BF-E46D-464F-9303-4A688027249B}" srcId="{3E302E9D-FAE8-47DC-94C6-3C32948DDC58}" destId="{672E524D-AE9F-4BC2-85C2-0551A46A2368}" srcOrd="2" destOrd="0" parTransId="{06F92D0F-BA7C-4371-AC94-AAE3D8A83FF2}" sibTransId="{D56E4B94-C2F5-4070-BFAC-1CB0DCB34B05}"/>
    <dgm:cxn modelId="{F57BEFC3-079D-4E0F-9AC1-E320034CC90F}" srcId="{153CAD45-34C5-4A3A-A9C8-DC1A507303E1}" destId="{3E302E9D-FAE8-47DC-94C6-3C32948DDC58}" srcOrd="0" destOrd="0" parTransId="{DE73751E-25C8-4E3D-BED7-CFD152993FF4}" sibTransId="{CC6E97E5-6E4D-48CA-BE7F-C077CE28ACF2}"/>
    <dgm:cxn modelId="{1D8B03C4-DBAF-4999-AF24-A4B29B0BBDF8}" type="presOf" srcId="{4A94DC72-3913-4A63-A376-2160E1199692}" destId="{A3C38A0F-52EA-493F-8BD7-EAEC1AE99CB6}" srcOrd="0" destOrd="0" presId="urn:microsoft.com/office/officeart/2005/8/layout/radial5"/>
    <dgm:cxn modelId="{D313CED0-800B-4F01-A87D-1D66BB7CF435}" type="presOf" srcId="{3E302E9D-FAE8-47DC-94C6-3C32948DDC58}" destId="{E9F258FD-D1EC-4D06-9C56-BCC70A6BDDCB}" srcOrd="0" destOrd="0" presId="urn:microsoft.com/office/officeart/2005/8/layout/radial5"/>
    <dgm:cxn modelId="{73EF98DE-33B8-4F01-AED0-4514C93CC297}" type="presOf" srcId="{0F7F63C8-BB26-46C8-9F76-A91D5A713A59}" destId="{BCFDFF25-F2E7-48EE-9D65-A9BA155A4ACB}" srcOrd="0" destOrd="0" presId="urn:microsoft.com/office/officeart/2005/8/layout/radial5"/>
    <dgm:cxn modelId="{2C5BF6DF-E009-48AD-AA49-6E45224905CB}" type="presOf" srcId="{9BA935A3-04A9-4B23-BB8D-879DFDC6A734}" destId="{52291E47-ACB5-4B38-9B03-8B1560DFD0CC}" srcOrd="0" destOrd="0" presId="urn:microsoft.com/office/officeart/2005/8/layout/radial5"/>
    <dgm:cxn modelId="{68BBEEEB-B963-43C5-B0CB-9087B37666A9}" type="presOf" srcId="{2847A025-91B7-4397-90A7-8BDEA367A0AD}" destId="{D52A2DD6-A74D-4B81-A9F2-8BD15030448C}" srcOrd="1" destOrd="0" presId="urn:microsoft.com/office/officeart/2005/8/layout/radial5"/>
    <dgm:cxn modelId="{DA969DF3-1F02-478E-A3D6-16C0F67B6D77}" type="presOf" srcId="{0F7F63C8-BB26-46C8-9F76-A91D5A713A59}" destId="{8DBD129C-C7A8-4A4C-91AC-BED930E0B115}" srcOrd="1" destOrd="0" presId="urn:microsoft.com/office/officeart/2005/8/layout/radial5"/>
    <dgm:cxn modelId="{2947111F-0EE3-44EA-8547-347079E6625D}" type="presParOf" srcId="{4D759782-2A99-41F0-B9C3-03A336EFA980}" destId="{E9F258FD-D1EC-4D06-9C56-BCC70A6BDDCB}" srcOrd="0" destOrd="0" presId="urn:microsoft.com/office/officeart/2005/8/layout/radial5"/>
    <dgm:cxn modelId="{582C8DD5-FB26-4B25-B79F-93F5848C36BA}" type="presParOf" srcId="{4D759782-2A99-41F0-B9C3-03A336EFA980}" destId="{A3C38A0F-52EA-493F-8BD7-EAEC1AE99CB6}" srcOrd="1" destOrd="0" presId="urn:microsoft.com/office/officeart/2005/8/layout/radial5"/>
    <dgm:cxn modelId="{187E684A-1165-43E1-A108-0C448DA5EEEF}" type="presParOf" srcId="{A3C38A0F-52EA-493F-8BD7-EAEC1AE99CB6}" destId="{F13507E5-6F28-4202-95F3-A3C56E25B301}" srcOrd="0" destOrd="0" presId="urn:microsoft.com/office/officeart/2005/8/layout/radial5"/>
    <dgm:cxn modelId="{89F6C9FD-A12D-455B-B598-7AA025F8302A}" type="presParOf" srcId="{4D759782-2A99-41F0-B9C3-03A336EFA980}" destId="{52291E47-ACB5-4B38-9B03-8B1560DFD0CC}" srcOrd="2" destOrd="0" presId="urn:microsoft.com/office/officeart/2005/8/layout/radial5"/>
    <dgm:cxn modelId="{3DB0800A-2A5C-452E-B695-51056D2A518E}" type="presParOf" srcId="{4D759782-2A99-41F0-B9C3-03A336EFA980}" destId="{6692948A-20AD-4E18-B833-65A5C7A04432}" srcOrd="3" destOrd="0" presId="urn:microsoft.com/office/officeart/2005/8/layout/radial5"/>
    <dgm:cxn modelId="{6B9C8738-A0C4-4F25-8A7E-31EB46529AE5}" type="presParOf" srcId="{6692948A-20AD-4E18-B833-65A5C7A04432}" destId="{03D79A97-AA58-4F67-8F80-27E5F9CBC896}" srcOrd="0" destOrd="0" presId="urn:microsoft.com/office/officeart/2005/8/layout/radial5"/>
    <dgm:cxn modelId="{455B24FF-F579-4C91-8CCD-54F999A0EA72}" type="presParOf" srcId="{4D759782-2A99-41F0-B9C3-03A336EFA980}" destId="{59B57A1D-F10F-4506-AE16-3BAB87B75C43}" srcOrd="4" destOrd="0" presId="urn:microsoft.com/office/officeart/2005/8/layout/radial5"/>
    <dgm:cxn modelId="{D78F5808-1978-4AC2-9C44-134D92C2FA0C}" type="presParOf" srcId="{4D759782-2A99-41F0-B9C3-03A336EFA980}" destId="{6F0CD613-B859-42A2-B779-B689A9C2E97D}" srcOrd="5" destOrd="0" presId="urn:microsoft.com/office/officeart/2005/8/layout/radial5"/>
    <dgm:cxn modelId="{A2FEEB1F-46F8-42C4-81BC-57989900FBF3}" type="presParOf" srcId="{6F0CD613-B859-42A2-B779-B689A9C2E97D}" destId="{E892800B-F5E1-4AF3-A0AF-EEF4DF30EC5E}" srcOrd="0" destOrd="0" presId="urn:microsoft.com/office/officeart/2005/8/layout/radial5"/>
    <dgm:cxn modelId="{29429C04-DEBF-41B3-8774-24969203A8D7}" type="presParOf" srcId="{4D759782-2A99-41F0-B9C3-03A336EFA980}" destId="{5EF0C77B-BF09-4B25-B4B2-9AAB6D5E6B51}" srcOrd="6" destOrd="0" presId="urn:microsoft.com/office/officeart/2005/8/layout/radial5"/>
    <dgm:cxn modelId="{55CEAF1F-9102-4B95-B5D4-A4ACE69ABC4D}" type="presParOf" srcId="{4D759782-2A99-41F0-B9C3-03A336EFA980}" destId="{BCFDFF25-F2E7-48EE-9D65-A9BA155A4ACB}" srcOrd="7" destOrd="0" presId="urn:microsoft.com/office/officeart/2005/8/layout/radial5"/>
    <dgm:cxn modelId="{B6C1F4BA-EF0A-40FE-8874-8179D91200F4}" type="presParOf" srcId="{BCFDFF25-F2E7-48EE-9D65-A9BA155A4ACB}" destId="{8DBD129C-C7A8-4A4C-91AC-BED930E0B115}" srcOrd="0" destOrd="0" presId="urn:microsoft.com/office/officeart/2005/8/layout/radial5"/>
    <dgm:cxn modelId="{C424B2C4-22B2-4784-9BF3-5341B0B850AD}" type="presParOf" srcId="{4D759782-2A99-41F0-B9C3-03A336EFA980}" destId="{B91DD6F8-103A-4071-AE32-E4A21C7D0795}" srcOrd="8" destOrd="0" presId="urn:microsoft.com/office/officeart/2005/8/layout/radial5"/>
    <dgm:cxn modelId="{C7838241-5A17-44DC-88BF-9D03CC0215D0}" type="presParOf" srcId="{4D759782-2A99-41F0-B9C3-03A336EFA980}" destId="{A4733E40-A28B-4E71-B29F-259CB2ACAD6B}" srcOrd="9" destOrd="0" presId="urn:microsoft.com/office/officeart/2005/8/layout/radial5"/>
    <dgm:cxn modelId="{EAC2C28B-EDA2-403C-82A4-B48BFAEF952E}" type="presParOf" srcId="{A4733E40-A28B-4E71-B29F-259CB2ACAD6B}" destId="{D52A2DD6-A74D-4B81-A9F2-8BD15030448C}" srcOrd="0" destOrd="0" presId="urn:microsoft.com/office/officeart/2005/8/layout/radial5"/>
    <dgm:cxn modelId="{4E5B4EAB-BF7D-4E0C-84AB-0544CAEB875F}" type="presParOf" srcId="{4D759782-2A99-41F0-B9C3-03A336EFA980}" destId="{BDFCF384-508E-4685-9735-902172C43E5C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F258FD-D1EC-4D06-9C56-BCC70A6BDDCB}">
      <dsp:nvSpPr>
        <dsp:cNvPr id="0" name=""/>
        <dsp:cNvSpPr/>
      </dsp:nvSpPr>
      <dsp:spPr>
        <a:xfrm>
          <a:off x="2317418" y="1426941"/>
          <a:ext cx="1016932" cy="101693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rebuchet MS" panose="020B0603020202020204"/>
            </a:rPr>
            <a:t>SOLID</a:t>
          </a:r>
          <a:endParaRPr lang="en-US" sz="2000" kern="1200" dirty="0"/>
        </a:p>
      </dsp:txBody>
      <dsp:txXfrm>
        <a:off x="2466344" y="1575867"/>
        <a:ext cx="719080" cy="719080"/>
      </dsp:txXfrm>
    </dsp:sp>
    <dsp:sp modelId="{A3C38A0F-52EA-493F-8BD7-EAEC1AE99CB6}">
      <dsp:nvSpPr>
        <dsp:cNvPr id="0" name=""/>
        <dsp:cNvSpPr/>
      </dsp:nvSpPr>
      <dsp:spPr>
        <a:xfrm rot="16200000">
          <a:off x="2718022" y="1056654"/>
          <a:ext cx="215724" cy="3457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750381" y="1158164"/>
        <a:ext cx="151007" cy="207454"/>
      </dsp:txXfrm>
    </dsp:sp>
    <dsp:sp modelId="{52291E47-ACB5-4B38-9B03-8B1560DFD0CC}">
      <dsp:nvSpPr>
        <dsp:cNvPr id="0" name=""/>
        <dsp:cNvSpPr/>
      </dsp:nvSpPr>
      <dsp:spPr>
        <a:xfrm>
          <a:off x="2317418" y="2982"/>
          <a:ext cx="1016932" cy="101693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rebuchet MS" panose="020B0603020202020204"/>
            </a:rPr>
            <a:t>SRP</a:t>
          </a:r>
          <a:endParaRPr lang="en-US" sz="2000" kern="1200" dirty="0"/>
        </a:p>
      </dsp:txBody>
      <dsp:txXfrm>
        <a:off x="2466344" y="151908"/>
        <a:ext cx="719080" cy="719080"/>
      </dsp:txXfrm>
    </dsp:sp>
    <dsp:sp modelId="{6692948A-20AD-4E18-B833-65A5C7A04432}">
      <dsp:nvSpPr>
        <dsp:cNvPr id="0" name=""/>
        <dsp:cNvSpPr/>
      </dsp:nvSpPr>
      <dsp:spPr>
        <a:xfrm rot="20520000">
          <a:off x="3389349" y="1544401"/>
          <a:ext cx="215724" cy="3457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390933" y="1623551"/>
        <a:ext cx="151007" cy="207454"/>
      </dsp:txXfrm>
    </dsp:sp>
    <dsp:sp modelId="{59B57A1D-F10F-4506-AE16-3BAB87B75C43}">
      <dsp:nvSpPr>
        <dsp:cNvPr id="0" name=""/>
        <dsp:cNvSpPr/>
      </dsp:nvSpPr>
      <dsp:spPr>
        <a:xfrm>
          <a:off x="3671684" y="986913"/>
          <a:ext cx="1016932" cy="101693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rebuchet MS" panose="020B0603020202020204"/>
            </a:rPr>
            <a:t>OCP</a:t>
          </a:r>
          <a:endParaRPr lang="en-US" sz="2000" kern="1200" dirty="0"/>
        </a:p>
      </dsp:txBody>
      <dsp:txXfrm>
        <a:off x="3820610" y="1135839"/>
        <a:ext cx="719080" cy="719080"/>
      </dsp:txXfrm>
    </dsp:sp>
    <dsp:sp modelId="{6F0CD613-B859-42A2-B779-B689A9C2E97D}">
      <dsp:nvSpPr>
        <dsp:cNvPr id="0" name=""/>
        <dsp:cNvSpPr/>
      </dsp:nvSpPr>
      <dsp:spPr>
        <a:xfrm rot="3240000">
          <a:off x="3132925" y="2333593"/>
          <a:ext cx="215724" cy="3457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146264" y="2376565"/>
        <a:ext cx="151007" cy="207454"/>
      </dsp:txXfrm>
    </dsp:sp>
    <dsp:sp modelId="{5EF0C77B-BF09-4B25-B4B2-9AAB6D5E6B51}">
      <dsp:nvSpPr>
        <dsp:cNvPr id="0" name=""/>
        <dsp:cNvSpPr/>
      </dsp:nvSpPr>
      <dsp:spPr>
        <a:xfrm>
          <a:off x="3154400" y="2578948"/>
          <a:ext cx="1016932" cy="101693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rebuchet MS" panose="020B0603020202020204"/>
            </a:rPr>
            <a:t>LSP</a:t>
          </a:r>
          <a:endParaRPr lang="en-US" sz="2000" kern="1200" dirty="0"/>
        </a:p>
      </dsp:txBody>
      <dsp:txXfrm>
        <a:off x="3303326" y="2727874"/>
        <a:ext cx="719080" cy="719080"/>
      </dsp:txXfrm>
    </dsp:sp>
    <dsp:sp modelId="{BCFDFF25-F2E7-48EE-9D65-A9BA155A4ACB}">
      <dsp:nvSpPr>
        <dsp:cNvPr id="0" name=""/>
        <dsp:cNvSpPr/>
      </dsp:nvSpPr>
      <dsp:spPr>
        <a:xfrm rot="7560000">
          <a:off x="2303120" y="2333593"/>
          <a:ext cx="215724" cy="3457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2354498" y="2376565"/>
        <a:ext cx="151007" cy="207454"/>
      </dsp:txXfrm>
    </dsp:sp>
    <dsp:sp modelId="{B91DD6F8-103A-4071-AE32-E4A21C7D0795}">
      <dsp:nvSpPr>
        <dsp:cNvPr id="0" name=""/>
        <dsp:cNvSpPr/>
      </dsp:nvSpPr>
      <dsp:spPr>
        <a:xfrm>
          <a:off x="1480436" y="2578948"/>
          <a:ext cx="1016932" cy="101693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rebuchet MS" panose="020B0603020202020204"/>
            </a:rPr>
            <a:t>ISP</a:t>
          </a:r>
          <a:endParaRPr lang="en-US" sz="2000" kern="1200" dirty="0"/>
        </a:p>
      </dsp:txBody>
      <dsp:txXfrm>
        <a:off x="1629362" y="2727874"/>
        <a:ext cx="719080" cy="719080"/>
      </dsp:txXfrm>
    </dsp:sp>
    <dsp:sp modelId="{A4733E40-A28B-4E71-B29F-259CB2ACAD6B}">
      <dsp:nvSpPr>
        <dsp:cNvPr id="0" name=""/>
        <dsp:cNvSpPr/>
      </dsp:nvSpPr>
      <dsp:spPr>
        <a:xfrm rot="11880000">
          <a:off x="2046696" y="1544401"/>
          <a:ext cx="215724" cy="3457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2109829" y="1623551"/>
        <a:ext cx="151007" cy="207454"/>
      </dsp:txXfrm>
    </dsp:sp>
    <dsp:sp modelId="{BDFCF384-508E-4685-9735-902172C43E5C}">
      <dsp:nvSpPr>
        <dsp:cNvPr id="0" name=""/>
        <dsp:cNvSpPr/>
      </dsp:nvSpPr>
      <dsp:spPr>
        <a:xfrm>
          <a:off x="963153" y="986913"/>
          <a:ext cx="1016932" cy="1016932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rebuchet MS" panose="020B0603020202020204"/>
            </a:rPr>
            <a:t>DIP</a:t>
          </a:r>
        </a:p>
      </dsp:txBody>
      <dsp:txXfrm>
        <a:off x="1112079" y="1135839"/>
        <a:ext cx="719080" cy="719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84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90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75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8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6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3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0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5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05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3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32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16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1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342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6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0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2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9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8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2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9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8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9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6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7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3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6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60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2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702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64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1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0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4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826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897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shade val="100000"/>
                <a:hueMod val="100000"/>
                <a:satMod val="110000"/>
                <a:lumMod val="79000"/>
                <a:lumOff val="21000"/>
              </a:schemeClr>
            </a:gs>
            <a:gs pos="100000">
              <a:schemeClr val="bg2">
                <a:shade val="78000"/>
                <a:hueMod val="44000"/>
                <a:satMod val="200000"/>
                <a:lumMod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B1B45BD-D05B-47CB-97E5-994F293A1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57BDE151-4F7A-4E95-939F-18B2F607C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0" y="643467"/>
            <a:ext cx="8133812" cy="3603022"/>
          </a:xfrm>
        </p:spPr>
        <p:txBody>
          <a:bodyPr>
            <a:normAutofit/>
          </a:bodyPr>
          <a:lstStyle/>
          <a:p>
            <a:r>
              <a:rPr lang="en-US" sz="8000"/>
              <a:t>SOLID Principle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2D3E1E67-68B8-49AF-8DBA-E7E08CD3F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68225"/>
            <a:ext cx="12188824" cy="2289774"/>
          </a:xfrm>
          <a:prstGeom prst="rect">
            <a:avLst/>
          </a:prstGeom>
          <a:solidFill>
            <a:srgbClr val="181717">
              <a:alpha val="8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680322" y="4762275"/>
            <a:ext cx="8417262" cy="15611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Aman Negi,</a:t>
            </a:r>
          </a:p>
          <a:p>
            <a:r>
              <a:rPr lang="en-US" sz="2800">
                <a:solidFill>
                  <a:srgbClr val="FFFFFF"/>
                </a:solidFill>
              </a:rPr>
              <a:t>603991</a:t>
            </a:r>
          </a:p>
          <a:p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6FDE7C-B860-44EE-B294-C8358F7A8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3921" y="4568225"/>
            <a:ext cx="2764903" cy="22897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083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:</a:t>
            </a:r>
          </a:p>
        </p:txBody>
      </p:sp>
      <p:graphicFrame>
        <p:nvGraphicFramePr>
          <p:cNvPr id="14" name="Content Placeholder 13" title="SmartArt Diverging Radial diagram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6162905"/>
              </p:ext>
            </p:extLst>
          </p:nvPr>
        </p:nvGraphicFramePr>
        <p:xfrm>
          <a:off x="5937130" y="2336800"/>
          <a:ext cx="565177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76473" y="2063703"/>
            <a:ext cx="6018567" cy="4390070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1800" dirty="0"/>
              <a:t>1:Design Principle that enable us to manage most of software design problems.</a:t>
            </a:r>
            <a:endParaRPr lang="en-US" sz="180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2:Software design more understandable and maintainable.</a:t>
            </a:r>
            <a:endParaRPr lang="en-US"/>
          </a:p>
          <a:p>
            <a:endParaRPr lang="en-US" sz="18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S : </a:t>
            </a:r>
            <a:r>
              <a:rPr lang="en-US" sz="1800" dirty="0"/>
              <a:t>Single Responsibility Principle (SRP)</a:t>
            </a:r>
            <a:endParaRPr lang="en-US" sz="180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O: </a:t>
            </a:r>
            <a:r>
              <a:rPr lang="en-US" sz="1800" dirty="0"/>
              <a:t>Open Closed Principle(OCP)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L : </a:t>
            </a:r>
            <a:r>
              <a:rPr lang="en-US" sz="1800" dirty="0" err="1"/>
              <a:t>Liskov</a:t>
            </a:r>
            <a:r>
              <a:rPr lang="en-US" sz="1800" dirty="0"/>
              <a:t> Substitution Principle(LSP)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I  : </a:t>
            </a:r>
            <a:r>
              <a:rPr lang="en-US" sz="1800" dirty="0"/>
              <a:t>Interface Segregation Principle(ISP)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D : </a:t>
            </a:r>
            <a:r>
              <a:rPr lang="en-US" sz="1800" dirty="0"/>
              <a:t>Dependency Inversion Principle(DIP)</a:t>
            </a:r>
          </a:p>
        </p:txBody>
      </p:sp>
    </p:spTree>
    <p:extLst>
      <p:ext uri="{BB962C8B-B14F-4D97-AF65-F5344CB8AC3E}">
        <p14:creationId xmlns:p14="http://schemas.microsoft.com/office/powerpoint/2010/main" val="222941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 (SRP)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97BCF-09E6-46C4-80BB-AFD9AA454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3822" y="2121213"/>
            <a:ext cx="9561912" cy="1383246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>
                <a:ea typeface="+mn-lt"/>
                <a:cs typeface="+mn-lt"/>
              </a:rPr>
              <a:t>Definition: A class should have only one reason to change.</a:t>
            </a:r>
          </a:p>
          <a:p>
            <a:endParaRPr lang="en-US" b="0" dirty="0">
              <a:ea typeface="+mn-lt"/>
              <a:cs typeface="+mn-lt"/>
            </a:endParaRPr>
          </a:p>
          <a:p>
            <a:r>
              <a:rPr lang="en-US" sz="2000" b="0" dirty="0">
                <a:ea typeface="+mn-lt"/>
                <a:cs typeface="+mn-lt"/>
              </a:rPr>
              <a:t>A class should not be loaded with multiple responsibilities and that responsibility should not be spread across multiple classes.</a:t>
            </a:r>
            <a:endParaRPr lang="en-US" sz="200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80322" y="3720121"/>
            <a:ext cx="4698355" cy="279116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1800" b="1" u="sng" dirty="0"/>
              <a:t>Does not follow SRP:</a:t>
            </a:r>
          </a:p>
          <a:p>
            <a:pPr marL="0" indent="0">
              <a:buNone/>
            </a:pPr>
            <a:r>
              <a:rPr lang="en-US" sz="1800" dirty="0"/>
              <a:t>Public class </a:t>
            </a:r>
            <a:r>
              <a:rPr lang="en-US" sz="1800" dirty="0" err="1"/>
              <a:t>RegisterService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        Public void </a:t>
            </a:r>
            <a:r>
              <a:rPr lang="en-US" sz="1800" dirty="0" err="1"/>
              <a:t>registerUser</a:t>
            </a:r>
            <a:r>
              <a:rPr lang="en-US" sz="1800" dirty="0"/>
              <a:t>(string name){</a:t>
            </a:r>
          </a:p>
          <a:p>
            <a:pPr marL="0" indent="0">
              <a:buNone/>
            </a:pPr>
            <a:r>
              <a:rPr lang="en-US" sz="1800" dirty="0"/>
              <a:t>           //validating user</a:t>
            </a:r>
          </a:p>
          <a:p>
            <a:pPr marL="0" indent="0">
              <a:buNone/>
            </a:pPr>
            <a:r>
              <a:rPr lang="en-US" sz="1800" dirty="0"/>
              <a:t>           //connecting to DB</a:t>
            </a:r>
          </a:p>
          <a:p>
            <a:pPr marL="0" indent="0">
              <a:buNone/>
            </a:pPr>
            <a:r>
              <a:rPr lang="en-US" sz="1800" dirty="0"/>
              <a:t>           //sending email</a:t>
            </a:r>
          </a:p>
          <a:p>
            <a:pPr marL="0" indent="0">
              <a:buNone/>
            </a:pPr>
            <a:r>
              <a:rPr lang="en-US" sz="1800" dirty="0"/>
              <a:t>        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8D395E-0455-4F60-BBBF-294EA3BC8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65369" y="3720122"/>
            <a:ext cx="4728813" cy="279115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1800" b="1" u="sng" dirty="0"/>
              <a:t>Follows SRP:</a:t>
            </a:r>
          </a:p>
          <a:p>
            <a:pPr marL="0" indent="0">
              <a:buNone/>
            </a:pPr>
            <a:r>
              <a:rPr lang="en-US" sz="1800" dirty="0"/>
              <a:t>Public class </a:t>
            </a:r>
            <a:r>
              <a:rPr lang="en-US" sz="1800" dirty="0" err="1"/>
              <a:t>RegisterService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       Public void </a:t>
            </a:r>
            <a:r>
              <a:rPr lang="en-US" sz="1800" dirty="0" err="1"/>
              <a:t>registerUser</a:t>
            </a:r>
            <a:r>
              <a:rPr lang="en-US" sz="1800" dirty="0"/>
              <a:t>(string name){</a:t>
            </a:r>
          </a:p>
          <a:p>
            <a:pPr marL="0" indent="0">
              <a:buNone/>
            </a:pPr>
            <a:r>
              <a:rPr lang="en-US" sz="1800" dirty="0"/>
              <a:t>                 //validate User</a:t>
            </a:r>
          </a:p>
          <a:p>
            <a:pPr marL="0" indent="0">
              <a:buNone/>
            </a:pPr>
            <a:r>
              <a:rPr lang="en-US" sz="1800" dirty="0"/>
              <a:t>                 _</a:t>
            </a:r>
            <a:r>
              <a:rPr lang="en-US" sz="1800" dirty="0" err="1"/>
              <a:t>userRepository.Insert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                 _</a:t>
            </a:r>
            <a:r>
              <a:rPr lang="en-US" sz="1800" dirty="0" err="1"/>
              <a:t>emailService.Send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       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882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3AEAE-0011-49F1-85DA-CF8059DF7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Closed Principle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CCD1F-1B97-44E5-AEFA-38C61BFD3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313" y="2092458"/>
            <a:ext cx="9561911" cy="951927"/>
          </a:xfrm>
        </p:spPr>
        <p:txBody>
          <a:bodyPr/>
          <a:lstStyle/>
          <a:p>
            <a:r>
              <a:rPr lang="en-US" dirty="0"/>
              <a:t>Definition: </a:t>
            </a:r>
            <a:r>
              <a:rPr lang="en-US" sz="1800" b="0" dirty="0"/>
              <a:t>Software Entities should be open for extension and closed for modification.</a:t>
            </a:r>
          </a:p>
          <a:p>
            <a:endParaRPr lang="en-US" sz="1800" b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43BC1-F44B-4C29-AF7A-9F032E13F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322" y="3274424"/>
            <a:ext cx="4698355" cy="336625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u="sng" dirty="0"/>
              <a:t>Does not follow OCP:</a:t>
            </a:r>
          </a:p>
          <a:p>
            <a:pPr marL="0" indent="0">
              <a:buNone/>
            </a:pPr>
            <a:r>
              <a:rPr lang="en-US" sz="2000" dirty="0"/>
              <a:t>Public class Account{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  Public double </a:t>
            </a:r>
            <a:r>
              <a:rPr lang="en-US" sz="2000" dirty="0" err="1"/>
              <a:t>CalcInt</a:t>
            </a:r>
            <a:r>
              <a:rPr lang="en-US" sz="2000" dirty="0"/>
              <a:t>(string </a:t>
            </a:r>
            <a:r>
              <a:rPr lang="en-US" sz="2000" dirty="0" err="1"/>
              <a:t>accType</a:t>
            </a:r>
            <a:r>
              <a:rPr lang="en-US" sz="2000" dirty="0"/>
              <a:t>){</a:t>
            </a:r>
          </a:p>
          <a:p>
            <a:pPr marL="0" indent="0">
              <a:buNone/>
            </a:pPr>
            <a:r>
              <a:rPr lang="en-US" sz="2000" dirty="0"/>
              <a:t>     If(</a:t>
            </a:r>
            <a:r>
              <a:rPr lang="en-US" sz="2000" dirty="0" err="1"/>
              <a:t>accType</a:t>
            </a:r>
            <a:r>
              <a:rPr lang="en-US" sz="2000" dirty="0"/>
              <a:t>=="reg"){}</a:t>
            </a:r>
          </a:p>
          <a:p>
            <a:pPr marL="0" indent="0">
              <a:buNone/>
            </a:pPr>
            <a:r>
              <a:rPr lang="en-US" sz="2000" dirty="0"/>
              <a:t>     Else if(</a:t>
            </a:r>
            <a:r>
              <a:rPr lang="en-US" sz="2000" dirty="0" err="1"/>
              <a:t>accType</a:t>
            </a:r>
            <a:r>
              <a:rPr lang="en-US" sz="2000" dirty="0"/>
              <a:t>=="</a:t>
            </a:r>
            <a:r>
              <a:rPr lang="en-US" sz="2000" dirty="0" err="1"/>
              <a:t>sal</a:t>
            </a:r>
            <a:r>
              <a:rPr lang="en-US" sz="2000" dirty="0"/>
              <a:t>"){}</a:t>
            </a:r>
          </a:p>
          <a:p>
            <a:pPr marL="0" indent="0">
              <a:buNone/>
            </a:pPr>
            <a:r>
              <a:rPr lang="en-US" sz="2000" dirty="0"/>
              <a:t>     Else if(</a:t>
            </a:r>
            <a:r>
              <a:rPr lang="en-US" sz="2000" dirty="0" err="1"/>
              <a:t>accType</a:t>
            </a:r>
            <a:r>
              <a:rPr lang="en-US" sz="2000" dirty="0"/>
              <a:t>=="</a:t>
            </a:r>
            <a:r>
              <a:rPr lang="en-US" sz="2000" dirty="0" err="1"/>
              <a:t>corp</a:t>
            </a:r>
            <a:r>
              <a:rPr lang="en-US" sz="2000" dirty="0"/>
              <a:t>"){}</a:t>
            </a:r>
          </a:p>
          <a:p>
            <a:pPr marL="0" indent="0">
              <a:buNone/>
            </a:pPr>
            <a:r>
              <a:rPr lang="en-US" sz="2000" dirty="0"/>
              <a:t>  } </a:t>
            </a:r>
          </a:p>
          <a:p>
            <a:pPr marL="0" indent="0">
              <a:buNone/>
            </a:pPr>
            <a:r>
              <a:rPr lang="en-US" sz="2000" dirty="0"/>
              <a:t>}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CE8F5-03B6-4EA8-82CD-D78F0310D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94123" y="3274423"/>
            <a:ext cx="4700059" cy="336625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u="sng" dirty="0"/>
              <a:t>Follows OCP:</a:t>
            </a:r>
          </a:p>
          <a:p>
            <a:pPr marL="0" indent="0">
              <a:buNone/>
            </a:pPr>
            <a:r>
              <a:rPr lang="en-US" sz="2000" dirty="0"/>
              <a:t>Interface </a:t>
            </a:r>
            <a:r>
              <a:rPr lang="en-US" sz="2000" dirty="0" err="1"/>
              <a:t>IAccount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      Public double </a:t>
            </a:r>
            <a:r>
              <a:rPr lang="en-US" sz="2000" dirty="0" err="1"/>
              <a:t>CalcInt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Public class </a:t>
            </a:r>
            <a:r>
              <a:rPr lang="en-US" sz="2000" dirty="0" err="1"/>
              <a:t>RegularAcc:IAccount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         //implement calc interest method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Public class </a:t>
            </a:r>
            <a:r>
              <a:rPr lang="en-US" sz="2000" dirty="0" err="1"/>
              <a:t>SalaryAcc:IAccount</a:t>
            </a:r>
            <a:r>
              <a:rPr lang="en-US" sz="2000" dirty="0"/>
              <a:t>{}</a:t>
            </a:r>
          </a:p>
          <a:p>
            <a:pPr marL="0" indent="0">
              <a:buNone/>
            </a:pPr>
            <a:r>
              <a:rPr lang="en-US" sz="2000" dirty="0"/>
              <a:t>Public class </a:t>
            </a:r>
            <a:r>
              <a:rPr lang="en-US" sz="2000" dirty="0" err="1"/>
              <a:t>CorporateAcc:IAccount</a:t>
            </a:r>
            <a:r>
              <a:rPr lang="en-US" sz="2000" dirty="0"/>
              <a:t>{}</a:t>
            </a:r>
          </a:p>
        </p:txBody>
      </p:sp>
    </p:spTree>
    <p:extLst>
      <p:ext uri="{BB962C8B-B14F-4D97-AF65-F5344CB8AC3E}">
        <p14:creationId xmlns:p14="http://schemas.microsoft.com/office/powerpoint/2010/main" val="165242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7CF7C-0194-4BD5-B6D0-0851A5DB6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Liskov</a:t>
            </a:r>
            <a:r>
              <a:rPr lang="en-US" dirty="0"/>
              <a:t> </a:t>
            </a:r>
            <a:r>
              <a:rPr lang="en-US" dirty="0" err="1"/>
              <a:t>Subsitution</a:t>
            </a:r>
            <a:r>
              <a:rPr lang="en-US" dirty="0"/>
              <a:t> Principle (LSP)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476AB-B8E9-4D96-8420-842C6C020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313" y="2106836"/>
            <a:ext cx="9619420" cy="1095700"/>
          </a:xfrm>
        </p:spPr>
        <p:txBody>
          <a:bodyPr>
            <a:normAutofit/>
          </a:bodyPr>
          <a:lstStyle/>
          <a:p>
            <a:r>
              <a:rPr lang="en-US" dirty="0"/>
              <a:t>Definition: </a:t>
            </a:r>
            <a:r>
              <a:rPr lang="en-US" sz="1800" b="0" dirty="0">
                <a:ea typeface="+mn-lt"/>
                <a:cs typeface="+mn-lt"/>
              </a:rPr>
              <a:t>if </a:t>
            </a:r>
            <a:r>
              <a:rPr lang="en-US" sz="1800" dirty="0">
                <a:ea typeface="+mn-lt"/>
                <a:cs typeface="+mn-lt"/>
              </a:rPr>
              <a:t>S</a:t>
            </a:r>
            <a:r>
              <a:rPr lang="en-US" sz="1800" b="0" dirty="0">
                <a:ea typeface="+mn-lt"/>
                <a:cs typeface="+mn-lt"/>
              </a:rPr>
              <a:t> is a subtype of </a:t>
            </a:r>
            <a:r>
              <a:rPr lang="en-US" sz="1800" dirty="0">
                <a:ea typeface="+mn-lt"/>
                <a:cs typeface="+mn-lt"/>
              </a:rPr>
              <a:t>T</a:t>
            </a:r>
            <a:r>
              <a:rPr lang="en-US" sz="1800" b="0" dirty="0">
                <a:ea typeface="+mn-lt"/>
                <a:cs typeface="+mn-lt"/>
              </a:rPr>
              <a:t>, then objects of type </a:t>
            </a:r>
            <a:r>
              <a:rPr lang="en-US" sz="1800" dirty="0">
                <a:ea typeface="+mn-lt"/>
                <a:cs typeface="+mn-lt"/>
              </a:rPr>
              <a:t>T</a:t>
            </a:r>
            <a:r>
              <a:rPr lang="en-US" sz="1800" b="0" dirty="0">
                <a:ea typeface="+mn-lt"/>
                <a:cs typeface="+mn-lt"/>
              </a:rPr>
              <a:t> should be replaced with the objects of type </a:t>
            </a:r>
            <a:r>
              <a:rPr lang="en-US" sz="1800" dirty="0">
                <a:ea typeface="+mn-lt"/>
                <a:cs typeface="+mn-lt"/>
              </a:rPr>
              <a:t>S.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8A2A3-32A3-42E2-BF69-74F1A8B64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322" y="2986876"/>
            <a:ext cx="4698355" cy="3869460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Does not follow LSP:</a:t>
            </a:r>
          </a:p>
          <a:p>
            <a:pPr marL="0" indent="0">
              <a:buNone/>
            </a:pPr>
            <a:r>
              <a:rPr lang="en-US" sz="1800" dirty="0"/>
              <a:t>Public class Apple{</a:t>
            </a:r>
          </a:p>
          <a:p>
            <a:pPr marL="0" indent="0">
              <a:buNone/>
            </a:pPr>
            <a:r>
              <a:rPr lang="en-US" sz="1800" dirty="0"/>
              <a:t>      Public virtual string </a:t>
            </a:r>
            <a:r>
              <a:rPr lang="en-US" sz="1800" dirty="0" err="1"/>
              <a:t>getColor</a:t>
            </a:r>
            <a:r>
              <a:rPr lang="en-US" sz="1800" dirty="0"/>
              <a:t>(){}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Public class Orange : Apple{</a:t>
            </a:r>
          </a:p>
          <a:p>
            <a:pPr marL="0" indent="0">
              <a:buNone/>
            </a:pPr>
            <a:r>
              <a:rPr lang="en-US" sz="1800" dirty="0"/>
              <a:t>       Public override string </a:t>
            </a:r>
            <a:r>
              <a:rPr lang="en-US" sz="1800" dirty="0" err="1"/>
              <a:t>getColor</a:t>
            </a:r>
            <a:r>
              <a:rPr lang="en-US" sz="1800" dirty="0"/>
              <a:t>(){]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Class Program{</a:t>
            </a:r>
          </a:p>
          <a:p>
            <a:pPr marL="0" indent="0">
              <a:buNone/>
            </a:pPr>
            <a:r>
              <a:rPr lang="en-US" sz="1800" dirty="0"/>
              <a:t>      Public static void main(string </a:t>
            </a:r>
            <a:r>
              <a:rPr lang="en-US" sz="1800" dirty="0" err="1"/>
              <a:t>args</a:t>
            </a:r>
            <a:r>
              <a:rPr lang="en-US" sz="1800" dirty="0"/>
              <a:t>[]){</a:t>
            </a:r>
          </a:p>
          <a:p>
            <a:pPr marL="0" indent="0">
              <a:buNone/>
            </a:pPr>
            <a:r>
              <a:rPr lang="en-US" sz="1800" dirty="0"/>
              <a:t>          Apple apple=new Orange();</a:t>
            </a:r>
          </a:p>
          <a:p>
            <a:pPr marL="0" indent="0">
              <a:buNone/>
            </a:pPr>
            <a:r>
              <a:rPr lang="en-US" sz="1800" dirty="0"/>
              <a:t>          </a:t>
            </a:r>
            <a:r>
              <a:rPr lang="en-US" sz="1800" dirty="0" err="1"/>
              <a:t>apple.getColor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      }</a:t>
            </a:r>
            <a:endParaRPr lang="en-US" dirty="0"/>
          </a:p>
          <a:p>
            <a:pPr marL="0" indent="0">
              <a:buNone/>
            </a:pPr>
            <a:r>
              <a:rPr lang="en-US" sz="1800" dirty="0"/>
              <a:t>}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0C7427-42CE-455B-8819-661CF18B17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94123" y="2656197"/>
            <a:ext cx="4700059" cy="3970102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Follows LSP:</a:t>
            </a:r>
          </a:p>
          <a:p>
            <a:pPr marL="0" indent="0">
              <a:buNone/>
            </a:pPr>
            <a:r>
              <a:rPr lang="en-US" sz="1800" dirty="0">
                <a:latin typeface="Trebuchet MS"/>
              </a:rPr>
              <a:t>Public abstract class Fruit{</a:t>
            </a:r>
          </a:p>
          <a:p>
            <a:pPr marL="0" indent="0">
              <a:buNone/>
            </a:pPr>
            <a:r>
              <a:rPr lang="en-US" sz="1800" dirty="0">
                <a:latin typeface="Trebuchet MS"/>
              </a:rPr>
              <a:t>       Public abstract string </a:t>
            </a:r>
            <a:r>
              <a:rPr lang="en-US" sz="1800" dirty="0" err="1">
                <a:latin typeface="Trebuchet MS"/>
              </a:rPr>
              <a:t>getColor</a:t>
            </a:r>
            <a:r>
              <a:rPr lang="en-US" sz="1800" dirty="0">
                <a:latin typeface="Trebuchet MS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Trebuchet MS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Trebuchet MS"/>
              </a:rPr>
              <a:t>Public class Apple :Fruit{</a:t>
            </a:r>
          </a:p>
          <a:p>
            <a:pPr marL="0" indent="0">
              <a:buNone/>
            </a:pPr>
            <a:r>
              <a:rPr lang="en-US" sz="1800" dirty="0">
                <a:latin typeface="Trebuchet MS"/>
              </a:rPr>
              <a:t>      Public override string </a:t>
            </a:r>
            <a:r>
              <a:rPr lang="en-US" sz="1800" dirty="0" err="1">
                <a:latin typeface="Trebuchet MS"/>
              </a:rPr>
              <a:t>getColor</a:t>
            </a:r>
            <a:r>
              <a:rPr lang="en-US" sz="1800" dirty="0">
                <a:latin typeface="Trebuchet MS"/>
              </a:rPr>
              <a:t>(){</a:t>
            </a:r>
          </a:p>
          <a:p>
            <a:pPr marL="0" indent="0">
              <a:buNone/>
            </a:pPr>
            <a:r>
              <a:rPr lang="en-US" sz="1800" dirty="0">
                <a:latin typeface="Trebuchet MS"/>
              </a:rPr>
              <a:t>      }</a:t>
            </a:r>
          </a:p>
          <a:p>
            <a:pPr marL="0" indent="0">
              <a:buNone/>
            </a:pPr>
            <a:r>
              <a:rPr lang="en-US" sz="1800" dirty="0">
                <a:latin typeface="Trebuchet MS"/>
              </a:rPr>
              <a:t>}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latin typeface="Trebuchet MS"/>
              </a:rPr>
              <a:t>Public class Orange: Fruit {</a:t>
            </a:r>
          </a:p>
          <a:p>
            <a:pPr marL="0" indent="0">
              <a:buNone/>
            </a:pPr>
            <a:r>
              <a:rPr lang="en-US" sz="1800" dirty="0">
                <a:latin typeface="Trebuchet MS"/>
              </a:rPr>
              <a:t>     Public override string </a:t>
            </a:r>
            <a:r>
              <a:rPr lang="en-US" sz="1800" dirty="0" err="1">
                <a:latin typeface="Trebuchet MS"/>
              </a:rPr>
              <a:t>getColor</a:t>
            </a:r>
            <a:r>
              <a:rPr lang="en-US" sz="1800" dirty="0">
                <a:latin typeface="Trebuchet MS"/>
              </a:rPr>
              <a:t>(){</a:t>
            </a:r>
          </a:p>
          <a:p>
            <a:pPr marL="0" indent="0">
              <a:buNone/>
            </a:pPr>
            <a:r>
              <a:rPr lang="en-US" sz="1800" dirty="0">
                <a:latin typeface="Trebuchet MS"/>
              </a:rPr>
              <a:t>     }</a:t>
            </a:r>
          </a:p>
          <a:p>
            <a:pPr marL="0" indent="0">
              <a:buNone/>
            </a:pPr>
            <a:r>
              <a:rPr lang="en-US" sz="1800" dirty="0">
                <a:latin typeface="Trebuchet MS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Trebuchet MS"/>
              </a:rPr>
              <a:t>Fruit ft=new Orange();</a:t>
            </a:r>
          </a:p>
          <a:p>
            <a:pPr marL="0" indent="0">
              <a:buNone/>
            </a:pPr>
            <a:r>
              <a:rPr lang="en-US" sz="1800" dirty="0" err="1">
                <a:latin typeface="Trebuchet MS"/>
              </a:rPr>
              <a:t>ft.getColor</a:t>
            </a:r>
            <a:r>
              <a:rPr lang="en-US" sz="1800" dirty="0">
                <a:latin typeface="Trebuchet MS"/>
              </a:rPr>
              <a:t>();ft=new Apple();</a:t>
            </a:r>
            <a:r>
              <a:rPr lang="en-US" sz="1800" dirty="0" err="1">
                <a:latin typeface="Trebuchet MS"/>
              </a:rPr>
              <a:t>ft.getColor</a:t>
            </a:r>
            <a:r>
              <a:rPr lang="en-US" sz="1800" dirty="0">
                <a:latin typeface="Trebuchet MS"/>
              </a:rPr>
              <a:t>();</a:t>
            </a:r>
          </a:p>
          <a:p>
            <a:pPr marL="0" indent="0">
              <a:buNone/>
            </a:pPr>
            <a:endParaRPr lang="en-US" sz="1800" dirty="0">
              <a:latin typeface="Trebuchet MS"/>
            </a:endParaRPr>
          </a:p>
          <a:p>
            <a:pPr marL="0" indent="0">
              <a:buNone/>
            </a:pPr>
            <a:endParaRPr lang="en-US" sz="1800" dirty="0">
              <a:latin typeface="Trebuchet MS"/>
            </a:endParaRPr>
          </a:p>
          <a:p>
            <a:pPr marL="0" indent="0">
              <a:buNone/>
            </a:pPr>
            <a:endParaRPr lang="en-US" sz="1800" dirty="0">
              <a:latin typeface="Trebuchet MS"/>
            </a:endParaRPr>
          </a:p>
          <a:p>
            <a:pPr marL="0" indent="0">
              <a:buNone/>
            </a:pPr>
            <a:endParaRPr lang="en-US" sz="18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5008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049D-E35A-4828-9B33-722DAA23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Segregation Principle(ISP)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9D84C-CDC6-4442-BCBA-006D35100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313" y="2063704"/>
            <a:ext cx="9777571" cy="621249"/>
          </a:xfrm>
        </p:spPr>
        <p:txBody>
          <a:bodyPr/>
          <a:lstStyle/>
          <a:p>
            <a:r>
              <a:rPr lang="en-US" sz="2000" b="0" dirty="0"/>
              <a:t>Definition: </a:t>
            </a:r>
            <a:r>
              <a:rPr lang="en-US" sz="1800" b="0" dirty="0"/>
              <a:t>Many client-specific interface are better than one general-purpose interface.</a:t>
            </a:r>
            <a:endParaRPr lang="en-US" sz="2000" b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54E44-9A64-4897-B303-246176CC3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322" y="2871858"/>
            <a:ext cx="4698355" cy="384070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b="1" u="sng" dirty="0"/>
              <a:t>Does not follow ISP:</a:t>
            </a:r>
          </a:p>
          <a:p>
            <a:pPr marL="0" indent="0">
              <a:buNone/>
            </a:pPr>
            <a:r>
              <a:rPr lang="en-US" sz="1800" dirty="0"/>
              <a:t>Public interface </a:t>
            </a:r>
            <a:r>
              <a:rPr lang="en-US" sz="1800" dirty="0" err="1"/>
              <a:t>IVehicle</a:t>
            </a:r>
            <a:r>
              <a:rPr lang="en-US" sz="1800" dirty="0"/>
              <a:t>{</a:t>
            </a:r>
            <a:endParaRPr lang="en-US"/>
          </a:p>
          <a:p>
            <a:pPr marL="0" indent="0">
              <a:buNone/>
            </a:pPr>
            <a:r>
              <a:rPr lang="en-US" sz="1800" dirty="0"/>
              <a:t>       Void drive();void fly();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Public class </a:t>
            </a:r>
            <a:r>
              <a:rPr lang="en-US" sz="1800" dirty="0" err="1"/>
              <a:t>Car:IVehicle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     Public void drive(){};</a:t>
            </a:r>
          </a:p>
          <a:p>
            <a:pPr marL="0" indent="0">
              <a:buNone/>
            </a:pPr>
            <a:r>
              <a:rPr lang="en-US" sz="1800" dirty="0"/>
              <a:t>     Public void fly(){</a:t>
            </a:r>
          </a:p>
          <a:p>
            <a:pPr marL="0" indent="0">
              <a:buNone/>
            </a:pPr>
            <a:r>
              <a:rPr lang="en-US" sz="1800" dirty="0"/>
              <a:t>       Throw new </a:t>
            </a:r>
            <a:r>
              <a:rPr lang="en-US" sz="1800" dirty="0" err="1">
                <a:ea typeface="+mn-lt"/>
                <a:cs typeface="+mn-lt"/>
              </a:rPr>
              <a:t>NotImplementedException</a:t>
            </a:r>
            <a:r>
              <a:rPr lang="en-US" sz="1800" dirty="0"/>
              <a:t>();  </a:t>
            </a:r>
          </a:p>
          <a:p>
            <a:pPr marL="0" indent="0">
              <a:buNone/>
            </a:pPr>
            <a:r>
              <a:rPr lang="en-US" sz="1800" dirty="0"/>
              <a:t>     }</a:t>
            </a:r>
            <a:endParaRPr lang="en-US" dirty="0"/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Public class </a:t>
            </a:r>
            <a:r>
              <a:rPr lang="en-US" sz="1800" dirty="0" err="1"/>
              <a:t>Airplane:IVehicle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    Public void drive();public void fly();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34499A-C41D-45F8-B73A-DA537D714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65369" y="2929367"/>
            <a:ext cx="4728813" cy="378319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b="1" u="sng" dirty="0"/>
              <a:t>Follows ISP:</a:t>
            </a:r>
          </a:p>
          <a:p>
            <a:pPr marL="0" indent="0">
              <a:buNone/>
            </a:pPr>
            <a:r>
              <a:rPr lang="en-US" sz="1800" dirty="0"/>
              <a:t>Public interface ICar {  void drive();   }</a:t>
            </a:r>
            <a:endParaRPr lang="en-US" dirty="0"/>
          </a:p>
          <a:p>
            <a:pPr marL="0" indent="0">
              <a:buNone/>
            </a:pPr>
            <a:r>
              <a:rPr lang="en-US" sz="1800" dirty="0"/>
              <a:t>Public interface </a:t>
            </a:r>
            <a:r>
              <a:rPr lang="en-US" sz="1800" dirty="0" err="1"/>
              <a:t>IAirplane</a:t>
            </a:r>
            <a:r>
              <a:rPr lang="en-US" sz="1800" dirty="0"/>
              <a:t> {  void fly();   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Public class </a:t>
            </a:r>
            <a:r>
              <a:rPr lang="en-US" sz="1800" dirty="0" err="1"/>
              <a:t>car:ICar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Public class </a:t>
            </a:r>
            <a:r>
              <a:rPr lang="en-US" sz="1800" dirty="0" err="1"/>
              <a:t>Airplane:IAirplane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499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D7243-C975-4C39-80B0-C39749A6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Principle (DIP)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A55F8-E78F-4831-8BC9-7DD548AA8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323" y="2034949"/>
            <a:ext cx="9712373" cy="993204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Definition: </a:t>
            </a:r>
            <a:r>
              <a:rPr lang="en-US" sz="1800" dirty="0"/>
              <a:t>High level modules/classes should not depend on low-level modules/classes.</a:t>
            </a:r>
          </a:p>
          <a:p>
            <a:r>
              <a:rPr lang="en-US" sz="1800" dirty="0"/>
              <a:t>Both should depend upon abstraction.</a:t>
            </a:r>
          </a:p>
          <a:p>
            <a:r>
              <a:rPr lang="en-US" sz="1800" dirty="0"/>
              <a:t>Abstraction should not depend upon details. Details should depend upon abstraction.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86D4637-4BFC-468C-9EF2-BBCCAE246A76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306511" y="3267088"/>
            <a:ext cx="3423513" cy="3244192"/>
          </a:xfrm>
        </p:spPr>
        <p:txBody>
          <a:bodyPr/>
          <a:lstStyle/>
          <a:p>
            <a:r>
              <a:rPr lang="en-US" sz="1800" b="1" u="sng" dirty="0">
                <a:ea typeface="+mn-lt"/>
                <a:cs typeface="+mn-lt"/>
              </a:rPr>
              <a:t>Does Not follow DIP:</a:t>
            </a:r>
          </a:p>
          <a:p>
            <a:r>
              <a:rPr lang="en-US" sz="1600" dirty="0">
                <a:ea typeface="+mn-lt"/>
                <a:cs typeface="+mn-lt"/>
              </a:rPr>
              <a:t>public class Email { 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public string </a:t>
            </a:r>
            <a:r>
              <a:rPr lang="en-US" sz="1600" dirty="0" err="1">
                <a:ea typeface="+mn-lt"/>
                <a:cs typeface="+mn-lt"/>
              </a:rPr>
              <a:t>ToAddress</a:t>
            </a:r>
            <a:r>
              <a:rPr lang="en-US" sz="1600" dirty="0">
                <a:ea typeface="+mn-lt"/>
                <a:cs typeface="+mn-lt"/>
              </a:rPr>
              <a:t> { get; set; } public string Subject { get; set; } public string Content { get; set; }</a:t>
            </a:r>
          </a:p>
          <a:p>
            <a:r>
              <a:rPr lang="en-US" sz="1600" dirty="0">
                <a:ea typeface="+mn-lt"/>
                <a:cs typeface="+mn-lt"/>
              </a:rPr>
              <a:t> public void </a:t>
            </a:r>
            <a:r>
              <a:rPr lang="en-US" sz="1600" dirty="0" err="1">
                <a:ea typeface="+mn-lt"/>
                <a:cs typeface="+mn-lt"/>
              </a:rPr>
              <a:t>SendEmail</a:t>
            </a:r>
            <a:r>
              <a:rPr lang="en-US" sz="1600" dirty="0">
                <a:ea typeface="+mn-lt"/>
                <a:cs typeface="+mn-lt"/>
              </a:rPr>
              <a:t>() { </a:t>
            </a:r>
          </a:p>
          <a:p>
            <a:r>
              <a:rPr lang="en-US" sz="1600" dirty="0">
                <a:ea typeface="+mn-lt"/>
                <a:cs typeface="+mn-lt"/>
              </a:rPr>
              <a:t>     //Send email </a:t>
            </a:r>
          </a:p>
          <a:p>
            <a:r>
              <a:rPr lang="en-US" sz="1600" dirty="0">
                <a:ea typeface="+mn-lt"/>
                <a:cs typeface="+mn-lt"/>
              </a:rPr>
              <a:t> } </a:t>
            </a:r>
          </a:p>
          <a:p>
            <a:r>
              <a:rPr lang="en-US" sz="1600" dirty="0">
                <a:ea typeface="+mn-lt"/>
                <a:cs typeface="+mn-lt"/>
              </a:rPr>
              <a:t>}</a:t>
            </a:r>
            <a:endParaRPr lang="en-US" sz="16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55ED885-8A05-4C39-84B6-0150C24908A3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945470" y="3267088"/>
            <a:ext cx="3494560" cy="3129173"/>
          </a:xfrm>
        </p:spPr>
        <p:txBody>
          <a:bodyPr/>
          <a:lstStyle/>
          <a:p>
            <a:endParaRPr lang="en-US" sz="1600" dirty="0">
              <a:ea typeface="+mn-lt"/>
              <a:cs typeface="+mn-lt"/>
            </a:endParaRPr>
          </a:p>
          <a:p>
            <a:r>
              <a:rPr lang="en-US" sz="1600" dirty="0">
                <a:ea typeface="+mn-lt"/>
                <a:cs typeface="+mn-lt"/>
              </a:rPr>
              <a:t>public class SMS {</a:t>
            </a:r>
            <a:endParaRPr lang="en-US" dirty="0"/>
          </a:p>
          <a:p>
            <a:r>
              <a:rPr lang="en-US" sz="1600" dirty="0">
                <a:ea typeface="+mn-lt"/>
                <a:cs typeface="+mn-lt"/>
              </a:rPr>
              <a:t> public string </a:t>
            </a:r>
            <a:r>
              <a:rPr lang="en-US" sz="1600" dirty="0" err="1">
                <a:ea typeface="+mn-lt"/>
                <a:cs typeface="+mn-lt"/>
              </a:rPr>
              <a:t>PhoneNumber</a:t>
            </a:r>
            <a:r>
              <a:rPr lang="en-US" sz="1600" dirty="0">
                <a:ea typeface="+mn-lt"/>
                <a:cs typeface="+mn-lt"/>
              </a:rPr>
              <a:t> { get; set; }</a:t>
            </a:r>
          </a:p>
          <a:p>
            <a:r>
              <a:rPr lang="en-US" sz="1600" dirty="0">
                <a:ea typeface="+mn-lt"/>
                <a:cs typeface="+mn-lt"/>
              </a:rPr>
              <a:t> public string Message { get; set; } </a:t>
            </a:r>
          </a:p>
          <a:p>
            <a:r>
              <a:rPr lang="en-US" sz="1600" dirty="0">
                <a:ea typeface="+mn-lt"/>
                <a:cs typeface="+mn-lt"/>
              </a:rPr>
              <a:t> public void </a:t>
            </a:r>
            <a:r>
              <a:rPr lang="en-US" sz="1600" dirty="0" err="1">
                <a:ea typeface="+mn-lt"/>
                <a:cs typeface="+mn-lt"/>
              </a:rPr>
              <a:t>SendSMS</a:t>
            </a:r>
            <a:r>
              <a:rPr lang="en-US" sz="1600" dirty="0">
                <a:ea typeface="+mn-lt"/>
                <a:cs typeface="+mn-lt"/>
              </a:rPr>
              <a:t>() {</a:t>
            </a:r>
          </a:p>
          <a:p>
            <a:r>
              <a:rPr lang="en-US" sz="1600" dirty="0">
                <a:ea typeface="+mn-lt"/>
                <a:cs typeface="+mn-lt"/>
              </a:rPr>
              <a:t> //Send </a:t>
            </a:r>
            <a:r>
              <a:rPr lang="en-US" sz="1600" dirty="0" err="1">
                <a:ea typeface="+mn-lt"/>
                <a:cs typeface="+mn-lt"/>
              </a:rPr>
              <a:t>sms</a:t>
            </a:r>
            <a:r>
              <a:rPr lang="en-US" sz="1600" dirty="0">
                <a:ea typeface="+mn-lt"/>
                <a:cs typeface="+mn-lt"/>
              </a:rPr>
              <a:t> </a:t>
            </a:r>
          </a:p>
          <a:p>
            <a:r>
              <a:rPr lang="en-US" sz="1600" dirty="0">
                <a:ea typeface="+mn-lt"/>
                <a:cs typeface="+mn-lt"/>
              </a:rPr>
              <a:t> } </a:t>
            </a:r>
          </a:p>
          <a:p>
            <a:r>
              <a:rPr lang="en-US" sz="1600" dirty="0">
                <a:ea typeface="+mn-lt"/>
                <a:cs typeface="+mn-lt"/>
              </a:rPr>
              <a:t>}</a:t>
            </a:r>
            <a:endParaRPr lang="en-US" sz="16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EDABC3B-7933-4354-B0F9-3BC6F3F05AAA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626722" y="3267088"/>
            <a:ext cx="3544478" cy="3546115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>
                <a:ea typeface="+mn-lt"/>
                <a:cs typeface="+mn-lt"/>
              </a:rPr>
              <a:t>public class Notification { </a:t>
            </a:r>
          </a:p>
          <a:p>
            <a:r>
              <a:rPr lang="en-US" sz="1600" dirty="0">
                <a:ea typeface="+mn-lt"/>
                <a:cs typeface="+mn-lt"/>
              </a:rPr>
              <a:t>     private Email _email;</a:t>
            </a:r>
          </a:p>
          <a:p>
            <a:r>
              <a:rPr lang="en-US" sz="1600" dirty="0">
                <a:ea typeface="+mn-lt"/>
                <a:cs typeface="+mn-lt"/>
              </a:rPr>
              <a:t>     private SMS _</a:t>
            </a:r>
            <a:r>
              <a:rPr lang="en-US" sz="1600" dirty="0" err="1">
                <a:ea typeface="+mn-lt"/>
                <a:cs typeface="+mn-lt"/>
              </a:rPr>
              <a:t>sms</a:t>
            </a:r>
            <a:r>
              <a:rPr lang="en-US" sz="1600" dirty="0">
                <a:ea typeface="+mn-lt"/>
                <a:cs typeface="+mn-lt"/>
              </a:rPr>
              <a:t>; </a:t>
            </a:r>
          </a:p>
          <a:p>
            <a:r>
              <a:rPr lang="en-US" sz="1600" dirty="0">
                <a:ea typeface="+mn-lt"/>
                <a:cs typeface="+mn-lt"/>
              </a:rPr>
              <a:t>     public Notification() {</a:t>
            </a:r>
          </a:p>
          <a:p>
            <a:r>
              <a:rPr lang="en-US" sz="1600" dirty="0">
                <a:ea typeface="+mn-lt"/>
                <a:cs typeface="+mn-lt"/>
              </a:rPr>
              <a:t>    _email = new Email(); </a:t>
            </a:r>
          </a:p>
          <a:p>
            <a:r>
              <a:rPr lang="en-US" sz="1600" dirty="0">
                <a:ea typeface="+mn-lt"/>
                <a:cs typeface="+mn-lt"/>
              </a:rPr>
              <a:t>    _</a:t>
            </a:r>
            <a:r>
              <a:rPr lang="en-US" sz="1600" dirty="0" err="1">
                <a:ea typeface="+mn-lt"/>
                <a:cs typeface="+mn-lt"/>
              </a:rPr>
              <a:t>sms</a:t>
            </a:r>
            <a:r>
              <a:rPr lang="en-US" sz="1600" dirty="0">
                <a:ea typeface="+mn-lt"/>
                <a:cs typeface="+mn-lt"/>
              </a:rPr>
              <a:t> = new SMS(); </a:t>
            </a:r>
          </a:p>
          <a:p>
            <a:r>
              <a:rPr lang="en-US" sz="1600" dirty="0">
                <a:ea typeface="+mn-lt"/>
                <a:cs typeface="+mn-lt"/>
              </a:rPr>
              <a:t>      } </a:t>
            </a:r>
          </a:p>
          <a:p>
            <a:r>
              <a:rPr lang="en-US" sz="1600" dirty="0">
                <a:ea typeface="+mn-lt"/>
                <a:cs typeface="+mn-lt"/>
              </a:rPr>
              <a:t>     public void Send() { </a:t>
            </a:r>
          </a:p>
          <a:p>
            <a:r>
              <a:rPr lang="en-US" sz="1600" dirty="0">
                <a:ea typeface="+mn-lt"/>
                <a:cs typeface="+mn-lt"/>
              </a:rPr>
              <a:t>         _</a:t>
            </a:r>
            <a:r>
              <a:rPr lang="en-US" sz="1600" dirty="0" err="1">
                <a:ea typeface="+mn-lt"/>
                <a:cs typeface="+mn-lt"/>
              </a:rPr>
              <a:t>email.SendEmail</a:t>
            </a:r>
            <a:r>
              <a:rPr lang="en-US" sz="1600" dirty="0">
                <a:ea typeface="+mn-lt"/>
                <a:cs typeface="+mn-lt"/>
              </a:rPr>
              <a:t>();</a:t>
            </a:r>
          </a:p>
          <a:p>
            <a:r>
              <a:rPr lang="en-US" sz="1600" dirty="0">
                <a:ea typeface="+mn-lt"/>
                <a:cs typeface="+mn-lt"/>
              </a:rPr>
              <a:t>         _</a:t>
            </a:r>
            <a:r>
              <a:rPr lang="en-US" sz="1600" dirty="0" err="1">
                <a:ea typeface="+mn-lt"/>
                <a:cs typeface="+mn-lt"/>
              </a:rPr>
              <a:t>sms.SendSMS</a:t>
            </a:r>
            <a:r>
              <a:rPr lang="en-US" sz="1600" dirty="0">
                <a:ea typeface="+mn-lt"/>
                <a:cs typeface="+mn-lt"/>
              </a:rPr>
              <a:t>(); </a:t>
            </a:r>
          </a:p>
          <a:p>
            <a:r>
              <a:rPr lang="en-US" sz="1600" dirty="0">
                <a:ea typeface="+mn-lt"/>
                <a:cs typeface="+mn-lt"/>
              </a:rPr>
              <a:t>} 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5724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A1A81-5E67-4D3E-B9BA-E0B0DE0FC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Follows DIP: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7CB20-9350-424B-BE0D-54D96AB80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777" y="1891176"/>
            <a:ext cx="9999919" cy="1093845"/>
          </a:xfrm>
        </p:spPr>
        <p:txBody>
          <a:bodyPr/>
          <a:lstStyle/>
          <a:p>
            <a:r>
              <a:rPr lang="en-US" sz="1600" dirty="0">
                <a:ea typeface="+mn-lt"/>
                <a:cs typeface="+mn-lt"/>
              </a:rPr>
              <a:t>public interface IMessage { </a:t>
            </a:r>
          </a:p>
          <a:p>
            <a:r>
              <a:rPr lang="en-US" sz="1600" dirty="0">
                <a:ea typeface="+mn-lt"/>
                <a:cs typeface="+mn-lt"/>
              </a:rPr>
              <a:t>       void </a:t>
            </a:r>
            <a:r>
              <a:rPr lang="en-US" sz="1600" dirty="0" err="1">
                <a:ea typeface="+mn-lt"/>
                <a:cs typeface="+mn-lt"/>
              </a:rPr>
              <a:t>SendMessage</a:t>
            </a:r>
            <a:r>
              <a:rPr lang="en-US" sz="1600" dirty="0">
                <a:ea typeface="+mn-lt"/>
                <a:cs typeface="+mn-lt"/>
              </a:rPr>
              <a:t>(); </a:t>
            </a:r>
          </a:p>
          <a:p>
            <a:r>
              <a:rPr lang="en-US" sz="1600" dirty="0">
                <a:ea typeface="+mn-lt"/>
                <a:cs typeface="+mn-lt"/>
              </a:rPr>
              <a:t>}</a:t>
            </a:r>
            <a:endParaRPr lang="en-US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20D64-3C78-4ABF-9853-DB872FC0C7F4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392774" y="3022673"/>
            <a:ext cx="3337250" cy="3689890"/>
          </a:xfrm>
        </p:spPr>
        <p:txBody>
          <a:bodyPr/>
          <a:lstStyle/>
          <a:p>
            <a:endParaRPr lang="en-US"/>
          </a:p>
          <a:p>
            <a:r>
              <a:rPr lang="en-US" sz="1600" dirty="0">
                <a:ea typeface="+mn-lt"/>
                <a:cs typeface="+mn-lt"/>
              </a:rPr>
              <a:t>public class Email : IMessage {</a:t>
            </a:r>
            <a:endParaRPr lang="en-US" dirty="0">
              <a:ea typeface="+mn-lt"/>
              <a:cs typeface="+mn-lt"/>
            </a:endParaRPr>
          </a:p>
          <a:p>
            <a:r>
              <a:rPr lang="en-US" sz="1600" dirty="0">
                <a:ea typeface="+mn-lt"/>
                <a:cs typeface="+mn-lt"/>
              </a:rPr>
              <a:t>public string </a:t>
            </a:r>
            <a:r>
              <a:rPr lang="en-US" sz="1600" dirty="0" err="1">
                <a:ea typeface="+mn-lt"/>
                <a:cs typeface="+mn-lt"/>
              </a:rPr>
              <a:t>ToAddress</a:t>
            </a:r>
            <a:r>
              <a:rPr lang="en-US" sz="1600" dirty="0">
                <a:ea typeface="+mn-lt"/>
                <a:cs typeface="+mn-lt"/>
              </a:rPr>
              <a:t> { get; set;} public string Subject { get; set; } public string Content { get; set; }</a:t>
            </a:r>
            <a:endParaRPr lang="en-US" dirty="0">
              <a:ea typeface="+mn-lt"/>
              <a:cs typeface="+mn-lt"/>
            </a:endParaRPr>
          </a:p>
          <a:p>
            <a:r>
              <a:rPr lang="en-US" sz="1600" dirty="0">
                <a:ea typeface="+mn-lt"/>
                <a:cs typeface="+mn-lt"/>
              </a:rPr>
              <a:t> public void </a:t>
            </a:r>
            <a:r>
              <a:rPr lang="en-US" sz="1600" dirty="0" err="1">
                <a:ea typeface="+mn-lt"/>
                <a:cs typeface="+mn-lt"/>
              </a:rPr>
              <a:t>SendMessage</a:t>
            </a:r>
            <a:r>
              <a:rPr lang="en-US" sz="1600" dirty="0">
                <a:ea typeface="+mn-lt"/>
                <a:cs typeface="+mn-lt"/>
              </a:rPr>
              <a:t>() { </a:t>
            </a:r>
            <a:endParaRPr lang="en-US"/>
          </a:p>
          <a:p>
            <a:r>
              <a:rPr lang="en-US" sz="1600" dirty="0">
                <a:ea typeface="+mn-lt"/>
                <a:cs typeface="+mn-lt"/>
              </a:rPr>
              <a:t>//Send email</a:t>
            </a:r>
          </a:p>
          <a:p>
            <a:r>
              <a:rPr lang="en-US" sz="1600" dirty="0">
                <a:ea typeface="+mn-lt"/>
                <a:cs typeface="+mn-lt"/>
              </a:rPr>
              <a:t> } }</a:t>
            </a:r>
            <a:endParaRPr lang="en-US" sz="16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854EC2-C52B-44E6-B124-23B6DA1AD3F2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408296" cy="3689890"/>
          </a:xfrm>
        </p:spPr>
        <p:txBody>
          <a:bodyPr/>
          <a:lstStyle/>
          <a:p>
            <a:endParaRPr lang="en-US"/>
          </a:p>
          <a:p>
            <a:r>
              <a:rPr lang="en-US" sz="1600" dirty="0">
                <a:ea typeface="+mn-lt"/>
                <a:cs typeface="+mn-lt"/>
              </a:rPr>
              <a:t>public class SMS : IMessage { </a:t>
            </a:r>
            <a:endParaRPr lang="en-US" dirty="0">
              <a:ea typeface="+mn-lt"/>
              <a:cs typeface="+mn-lt"/>
            </a:endParaRPr>
          </a:p>
          <a:p>
            <a:r>
              <a:rPr lang="en-US" sz="1600" dirty="0">
                <a:ea typeface="+mn-lt"/>
                <a:cs typeface="+mn-lt"/>
              </a:rPr>
              <a:t>public string </a:t>
            </a:r>
            <a:r>
              <a:rPr lang="en-US" sz="1600" dirty="0" err="1">
                <a:ea typeface="+mn-lt"/>
                <a:cs typeface="+mn-lt"/>
              </a:rPr>
              <a:t>PhoneNumber</a:t>
            </a:r>
            <a:r>
              <a:rPr lang="en-US" sz="1600" dirty="0">
                <a:ea typeface="+mn-lt"/>
                <a:cs typeface="+mn-lt"/>
              </a:rPr>
              <a:t> { get; set; } </a:t>
            </a:r>
            <a:endParaRPr lang="en-US" sz="1600">
              <a:ea typeface="+mn-lt"/>
              <a:cs typeface="+mn-lt"/>
            </a:endParaRPr>
          </a:p>
          <a:p>
            <a:r>
              <a:rPr lang="en-US" sz="1600" dirty="0">
                <a:ea typeface="+mn-lt"/>
                <a:cs typeface="+mn-lt"/>
              </a:rPr>
              <a:t>public string Message { get; set; }</a:t>
            </a:r>
          </a:p>
          <a:p>
            <a:r>
              <a:rPr lang="en-US" sz="1600" dirty="0">
                <a:ea typeface="+mn-lt"/>
                <a:cs typeface="+mn-lt"/>
              </a:rPr>
              <a:t> public void </a:t>
            </a:r>
            <a:r>
              <a:rPr lang="en-US" sz="1600" dirty="0" err="1">
                <a:ea typeface="+mn-lt"/>
                <a:cs typeface="+mn-lt"/>
              </a:rPr>
              <a:t>SendMessage</a:t>
            </a:r>
            <a:r>
              <a:rPr lang="en-US" sz="1600" dirty="0">
                <a:ea typeface="+mn-lt"/>
                <a:cs typeface="+mn-lt"/>
              </a:rPr>
              <a:t>() { //Send </a:t>
            </a:r>
            <a:r>
              <a:rPr lang="en-US" sz="1600" dirty="0" err="1">
                <a:ea typeface="+mn-lt"/>
                <a:cs typeface="+mn-lt"/>
              </a:rPr>
              <a:t>sms</a:t>
            </a:r>
            <a:endParaRPr lang="en-US" sz="1600">
              <a:ea typeface="+mn-lt"/>
              <a:cs typeface="+mn-lt"/>
            </a:endParaRPr>
          </a:p>
          <a:p>
            <a:r>
              <a:rPr lang="en-US" sz="1600" dirty="0">
                <a:ea typeface="+mn-lt"/>
                <a:cs typeface="+mn-lt"/>
              </a:rPr>
              <a:t> } }</a:t>
            </a:r>
            <a:endParaRPr lang="en-US" sz="160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C68E86-EDCA-4267-9F50-5B7BE468D2DD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497325" y="2706372"/>
            <a:ext cx="4536515" cy="4006191"/>
          </a:xfrm>
        </p:spPr>
        <p:txBody>
          <a:bodyPr/>
          <a:lstStyle/>
          <a:p>
            <a:endParaRPr lang="en-US" dirty="0">
              <a:ea typeface="+mn-lt"/>
              <a:cs typeface="+mn-lt"/>
            </a:endParaRPr>
          </a:p>
          <a:p>
            <a:r>
              <a:rPr lang="en-US" sz="1600" dirty="0">
                <a:ea typeface="+mn-lt"/>
                <a:cs typeface="+mn-lt"/>
              </a:rPr>
              <a:t>public class Notification { </a:t>
            </a:r>
          </a:p>
          <a:p>
            <a:r>
              <a:rPr lang="en-US" sz="1600" dirty="0">
                <a:ea typeface="+mn-lt"/>
                <a:cs typeface="+mn-lt"/>
              </a:rPr>
              <a:t>private </a:t>
            </a:r>
            <a:r>
              <a:rPr lang="en-US" sz="1600" dirty="0" err="1">
                <a:ea typeface="+mn-lt"/>
                <a:cs typeface="+mn-lt"/>
              </a:rPr>
              <a:t>ICollection</a:t>
            </a:r>
            <a:r>
              <a:rPr lang="en-US" sz="1600" dirty="0">
                <a:ea typeface="+mn-lt"/>
                <a:cs typeface="+mn-lt"/>
              </a:rPr>
              <a:t>&lt;IMessage&gt; _messages;</a:t>
            </a:r>
          </a:p>
          <a:p>
            <a:r>
              <a:rPr lang="en-US" sz="1600" dirty="0">
                <a:ea typeface="+mn-lt"/>
                <a:cs typeface="+mn-lt"/>
              </a:rPr>
              <a:t>public Notification(</a:t>
            </a:r>
            <a:r>
              <a:rPr lang="en-US" sz="1600" dirty="0" err="1">
                <a:ea typeface="+mn-lt"/>
                <a:cs typeface="+mn-lt"/>
              </a:rPr>
              <a:t>ICollection</a:t>
            </a:r>
            <a:r>
              <a:rPr lang="en-US" sz="1600" dirty="0">
                <a:ea typeface="+mn-lt"/>
                <a:cs typeface="+mn-lt"/>
              </a:rPr>
              <a:t>&lt;IMessage&gt; messages) {</a:t>
            </a:r>
          </a:p>
          <a:p>
            <a:r>
              <a:rPr lang="en-US" sz="1600" dirty="0">
                <a:ea typeface="+mn-lt"/>
                <a:cs typeface="+mn-lt"/>
              </a:rPr>
              <a:t> </a:t>
            </a:r>
            <a:r>
              <a:rPr lang="en-US" sz="1600" dirty="0" err="1">
                <a:ea typeface="+mn-lt"/>
                <a:cs typeface="+mn-lt"/>
              </a:rPr>
              <a:t>this._messages</a:t>
            </a:r>
            <a:r>
              <a:rPr lang="en-US" sz="1600" dirty="0">
                <a:ea typeface="+mn-lt"/>
                <a:cs typeface="+mn-lt"/>
              </a:rPr>
              <a:t> = messages; </a:t>
            </a:r>
            <a:endParaRPr lang="en-US" sz="1600">
              <a:ea typeface="+mn-lt"/>
              <a:cs typeface="+mn-lt"/>
            </a:endParaRPr>
          </a:p>
          <a:p>
            <a:r>
              <a:rPr lang="en-US" sz="1600" dirty="0">
                <a:ea typeface="+mn-lt"/>
                <a:cs typeface="+mn-lt"/>
              </a:rPr>
              <a:t>} </a:t>
            </a:r>
          </a:p>
          <a:p>
            <a:r>
              <a:rPr lang="en-US" sz="1600" dirty="0">
                <a:ea typeface="+mn-lt"/>
                <a:cs typeface="+mn-lt"/>
              </a:rPr>
              <a:t>public void Send() {</a:t>
            </a:r>
          </a:p>
          <a:p>
            <a:r>
              <a:rPr lang="en-US" sz="1600" dirty="0">
                <a:ea typeface="+mn-lt"/>
                <a:cs typeface="+mn-lt"/>
              </a:rPr>
              <a:t> foreach(var message in _messages) {</a:t>
            </a:r>
          </a:p>
          <a:p>
            <a:r>
              <a:rPr lang="en-US" sz="1600" dirty="0">
                <a:ea typeface="+mn-lt"/>
                <a:cs typeface="+mn-lt"/>
              </a:rPr>
              <a:t>     </a:t>
            </a:r>
            <a:r>
              <a:rPr lang="en-US" sz="1600" dirty="0" err="1">
                <a:ea typeface="+mn-lt"/>
                <a:cs typeface="+mn-lt"/>
              </a:rPr>
              <a:t>message.SendMessage</a:t>
            </a:r>
            <a:r>
              <a:rPr lang="en-US" sz="1600" dirty="0">
                <a:ea typeface="+mn-lt"/>
                <a:cs typeface="+mn-lt"/>
              </a:rPr>
              <a:t>(); </a:t>
            </a:r>
          </a:p>
          <a:p>
            <a:r>
              <a:rPr lang="en-US" sz="1600" dirty="0">
                <a:ea typeface="+mn-lt"/>
                <a:cs typeface="+mn-lt"/>
              </a:rPr>
              <a:t>} } 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3713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2E911EF-80F5-4781-A4DF-44EFAF242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0A2A734-17E4-44D5-9630-D54D6AF74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FFB5C33-24B2-4764-BDBD-4C10A21DB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8808" y="0"/>
            <a:ext cx="340319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EB601E2-EFED-4313-BEE4-9E27B94FC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2852"/>
            <a:ext cx="9110541" cy="24655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425DB5A-CEE1-4EE1-8C4A-689E49D35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9110542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94B0C8-C995-41A5-846D-348F846B8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10" y="2733709"/>
            <a:ext cx="7657792" cy="13730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>
                <a:solidFill>
                  <a:srgbClr val="FFFFFF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239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3.xml><?xml version="1.0" encoding="utf-8"?>
<a:theme xmlns:a="http://schemas.openxmlformats.org/drawingml/2006/main" name="2_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4.xml><?xml version="1.0" encoding="utf-8"?>
<a:theme xmlns:a="http://schemas.openxmlformats.org/drawingml/2006/main" name="3_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240</Words>
  <Application>Microsoft Office PowerPoint</Application>
  <PresentationFormat>Widescreen</PresentationFormat>
  <Paragraphs>129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Berlin</vt:lpstr>
      <vt:lpstr>1_Berlin</vt:lpstr>
      <vt:lpstr>2_Berlin</vt:lpstr>
      <vt:lpstr>3_Berlin</vt:lpstr>
      <vt:lpstr>SOLID Principle</vt:lpstr>
      <vt:lpstr>SOLID :</vt:lpstr>
      <vt:lpstr>Single Responsibility Principle (SRP)</vt:lpstr>
      <vt:lpstr>Open Closed Principle</vt:lpstr>
      <vt:lpstr>Liskov Subsitution Principle (LSP)</vt:lpstr>
      <vt:lpstr>Interface Segregation Principle(ISP)</vt:lpstr>
      <vt:lpstr>Dependency Inversion Principle (DIP)</vt:lpstr>
      <vt:lpstr>Follows DIP: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lastModifiedBy/>
  <cp:revision>613</cp:revision>
  <dcterms:created xsi:type="dcterms:W3CDTF">2022-01-07T09:45:12Z</dcterms:created>
  <dcterms:modified xsi:type="dcterms:W3CDTF">2022-01-09T09:40:21Z</dcterms:modified>
</cp:coreProperties>
</file>