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3CC74-CF7C-469D-860F-0AC9BA1643C8}" v="4" dt="2018-11-17T22:27:05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Negi" userId="9200c7d4258dde23" providerId="Windows Live" clId="Web-{8F978ACA-3B9E-4435-907A-B42F04398933}"/>
    <pc:docChg chg="modSld">
      <pc:chgData name="Aman Negi" userId="9200c7d4258dde23" providerId="Windows Live" clId="Web-{8F978ACA-3B9E-4435-907A-B42F04398933}" dt="2018-11-17T22:46:27.700" v="163" actId="1076"/>
      <pc:docMkLst>
        <pc:docMk/>
      </pc:docMkLst>
      <pc:sldChg chg="modSp">
        <pc:chgData name="Aman Negi" userId="9200c7d4258dde23" providerId="Windows Live" clId="Web-{8F978ACA-3B9E-4435-907A-B42F04398933}" dt="2018-11-17T22:44:10.431" v="139" actId="1076"/>
        <pc:sldMkLst>
          <pc:docMk/>
          <pc:sldMk cId="2526593619" sldId="256"/>
        </pc:sldMkLst>
        <pc:spChg chg="mod">
          <ac:chgData name="Aman Negi" userId="9200c7d4258dde23" providerId="Windows Live" clId="Web-{8F978ACA-3B9E-4435-907A-B42F04398933}" dt="2018-11-17T22:44:10.431" v="139" actId="1076"/>
          <ac:spMkLst>
            <pc:docMk/>
            <pc:sldMk cId="2526593619" sldId="256"/>
            <ac:spMk id="3" creationId="{00000000-0000-0000-0000-000000000000}"/>
          </ac:spMkLst>
        </pc:spChg>
      </pc:sldChg>
      <pc:sldChg chg="modSp">
        <pc:chgData name="Aman Negi" userId="9200c7d4258dde23" providerId="Windows Live" clId="Web-{8F978ACA-3B9E-4435-907A-B42F04398933}" dt="2018-11-17T22:42:29.430" v="54" actId="20577"/>
        <pc:sldMkLst>
          <pc:docMk/>
          <pc:sldMk cId="3257789080" sldId="257"/>
        </pc:sldMkLst>
        <pc:spChg chg="mod">
          <ac:chgData name="Aman Negi" userId="9200c7d4258dde23" providerId="Windows Live" clId="Web-{8F978ACA-3B9E-4435-907A-B42F04398933}" dt="2018-11-17T22:42:29.430" v="54" actId="20577"/>
          <ac:spMkLst>
            <pc:docMk/>
            <pc:sldMk cId="3257789080" sldId="257"/>
            <ac:spMk id="9" creationId="{A3B3CB14-09F7-464F-9D4C-57189612859F}"/>
          </ac:spMkLst>
        </pc:spChg>
      </pc:sldChg>
      <pc:sldChg chg="addSp modSp mod setBg">
        <pc:chgData name="Aman Negi" userId="9200c7d4258dde23" providerId="Windows Live" clId="Web-{8F978ACA-3B9E-4435-907A-B42F04398933}" dt="2018-11-17T22:45:19.215" v="141"/>
        <pc:sldMkLst>
          <pc:docMk/>
          <pc:sldMk cId="1859325026" sldId="259"/>
        </pc:sldMkLst>
        <pc:spChg chg="mod">
          <ac:chgData name="Aman Negi" userId="9200c7d4258dde23" providerId="Windows Live" clId="Web-{8F978ACA-3B9E-4435-907A-B42F04398933}" dt="2018-11-17T22:45:19.215" v="141"/>
          <ac:spMkLst>
            <pc:docMk/>
            <pc:sldMk cId="1859325026" sldId="259"/>
            <ac:spMk id="2" creationId="{FE65F380-9621-4187-9781-67F3E97C8A67}"/>
          </ac:spMkLst>
        </pc:spChg>
        <pc:spChg chg="mod">
          <ac:chgData name="Aman Negi" userId="9200c7d4258dde23" providerId="Windows Live" clId="Web-{8F978ACA-3B9E-4435-907A-B42F04398933}" dt="2018-11-17T22:45:19.215" v="141"/>
          <ac:spMkLst>
            <pc:docMk/>
            <pc:sldMk cId="1859325026" sldId="259"/>
            <ac:spMk id="9" creationId="{209A2639-33BA-47AE-848A-4090DC35128D}"/>
          </ac:spMkLst>
        </pc:spChg>
        <pc:spChg chg="add">
          <ac:chgData name="Aman Negi" userId="9200c7d4258dde23" providerId="Windows Live" clId="Web-{8F978ACA-3B9E-4435-907A-B42F04398933}" dt="2018-11-17T22:45:19.215" v="141"/>
          <ac:spMkLst>
            <pc:docMk/>
            <pc:sldMk cId="1859325026" sldId="259"/>
            <ac:spMk id="18" creationId="{03AE653C-53AB-4F46-88AD-81EAE1D4A5F1}"/>
          </ac:spMkLst>
        </pc:spChg>
        <pc:spChg chg="add">
          <ac:chgData name="Aman Negi" userId="9200c7d4258dde23" providerId="Windows Live" clId="Web-{8F978ACA-3B9E-4435-907A-B42F04398933}" dt="2018-11-17T22:45:19.215" v="141"/>
          <ac:spMkLst>
            <pc:docMk/>
            <pc:sldMk cId="1859325026" sldId="259"/>
            <ac:spMk id="20" creationId="{E892256F-97C5-4941-AA6B-536629C2C5FD}"/>
          </ac:spMkLst>
        </pc:spChg>
        <pc:grpChg chg="add">
          <ac:chgData name="Aman Negi" userId="9200c7d4258dde23" providerId="Windows Live" clId="Web-{8F978ACA-3B9E-4435-907A-B42F04398933}" dt="2018-11-17T22:45:19.215" v="141"/>
          <ac:grpSpMkLst>
            <pc:docMk/>
            <pc:sldMk cId="1859325026" sldId="259"/>
            <ac:grpSpMk id="22" creationId="{A8D4AC9E-C321-4372-B2A8-3EAA39D05134}"/>
          </ac:grpSpMkLst>
        </pc:grpChg>
        <pc:picChg chg="add">
          <ac:chgData name="Aman Negi" userId="9200c7d4258dde23" providerId="Windows Live" clId="Web-{8F978ACA-3B9E-4435-907A-B42F04398933}" dt="2018-11-17T22:45:19.215" v="141"/>
          <ac:picMkLst>
            <pc:docMk/>
            <pc:sldMk cId="1859325026" sldId="259"/>
            <ac:picMk id="14" creationId="{9F6D95BA-5DEA-4969-83AE-052DB82DC8AB}"/>
          </ac:picMkLst>
        </pc:picChg>
        <pc:picChg chg="add">
          <ac:chgData name="Aman Negi" userId="9200c7d4258dde23" providerId="Windows Live" clId="Web-{8F978ACA-3B9E-4435-907A-B42F04398933}" dt="2018-11-17T22:45:19.215" v="141"/>
          <ac:picMkLst>
            <pc:docMk/>
            <pc:sldMk cId="1859325026" sldId="259"/>
            <ac:picMk id="16" creationId="{E89185C3-D129-4EF0-942D-F5A91AD14707}"/>
          </ac:picMkLst>
        </pc:picChg>
      </pc:sldChg>
      <pc:sldChg chg="addSp modSp mod setBg">
        <pc:chgData name="Aman Negi" userId="9200c7d4258dde23" providerId="Windows Live" clId="Web-{8F978ACA-3B9E-4435-907A-B42F04398933}" dt="2018-11-17T22:45:28.246" v="142"/>
        <pc:sldMkLst>
          <pc:docMk/>
          <pc:sldMk cId="975570845" sldId="260"/>
        </pc:sldMkLst>
        <pc:spChg chg="mod">
          <ac:chgData name="Aman Negi" userId="9200c7d4258dde23" providerId="Windows Live" clId="Web-{8F978ACA-3B9E-4435-907A-B42F04398933}" dt="2018-11-17T22:45:28.246" v="142"/>
          <ac:spMkLst>
            <pc:docMk/>
            <pc:sldMk cId="975570845" sldId="260"/>
            <ac:spMk id="2" creationId="{53D6C63B-A8D0-40F7-BDE0-16A2B2896F82}"/>
          </ac:spMkLst>
        </pc:spChg>
        <pc:spChg chg="mod">
          <ac:chgData name="Aman Negi" userId="9200c7d4258dde23" providerId="Windows Live" clId="Web-{8F978ACA-3B9E-4435-907A-B42F04398933}" dt="2018-11-17T22:45:28.246" v="142"/>
          <ac:spMkLst>
            <pc:docMk/>
            <pc:sldMk cId="975570845" sldId="260"/>
            <ac:spMk id="19" creationId="{7CD30FC9-B9CE-4A84-83FB-C559BFB84F18}"/>
          </ac:spMkLst>
        </pc:spChg>
        <pc:spChg chg="add">
          <ac:chgData name="Aman Negi" userId="9200c7d4258dde23" providerId="Windows Live" clId="Web-{8F978ACA-3B9E-4435-907A-B42F04398933}" dt="2018-11-17T22:45:28.246" v="142"/>
          <ac:spMkLst>
            <pc:docMk/>
            <pc:sldMk cId="975570845" sldId="260"/>
            <ac:spMk id="30" creationId="{381A9DBA-938A-4B80-9236-931C1DD86375}"/>
          </ac:spMkLst>
        </pc:spChg>
        <pc:picChg chg="add">
          <ac:chgData name="Aman Negi" userId="9200c7d4258dde23" providerId="Windows Live" clId="Web-{8F978ACA-3B9E-4435-907A-B42F04398933}" dt="2018-11-17T22:45:28.246" v="142"/>
          <ac:picMkLst>
            <pc:docMk/>
            <pc:sldMk cId="975570845" sldId="260"/>
            <ac:picMk id="24" creationId="{9F6D95BA-5DEA-4969-83AE-052DB82DC8AB}"/>
          </ac:picMkLst>
        </pc:picChg>
        <pc:picChg chg="add">
          <ac:chgData name="Aman Negi" userId="9200c7d4258dde23" providerId="Windows Live" clId="Web-{8F978ACA-3B9E-4435-907A-B42F04398933}" dt="2018-11-17T22:45:28.246" v="142"/>
          <ac:picMkLst>
            <pc:docMk/>
            <pc:sldMk cId="975570845" sldId="260"/>
            <ac:picMk id="26" creationId="{4E6ED7AA-0F34-48C3-8ADE-5171160333C9}"/>
          </ac:picMkLst>
        </pc:picChg>
        <pc:picChg chg="add">
          <ac:chgData name="Aman Negi" userId="9200c7d4258dde23" providerId="Windows Live" clId="Web-{8F978ACA-3B9E-4435-907A-B42F04398933}" dt="2018-11-17T22:45:28.246" v="142"/>
          <ac:picMkLst>
            <pc:docMk/>
            <pc:sldMk cId="975570845" sldId="260"/>
            <ac:picMk id="28" creationId="{1DB25610-0F3D-4AD0-AFB8-A2045404B5DF}"/>
          </ac:picMkLst>
        </pc:picChg>
      </pc:sldChg>
      <pc:sldChg chg="addSp mod setBg">
        <pc:chgData name="Aman Negi" userId="9200c7d4258dde23" providerId="Windows Live" clId="Web-{8F978ACA-3B9E-4435-907A-B42F04398933}" dt="2018-11-17T22:45:06.011" v="140"/>
        <pc:sldMkLst>
          <pc:docMk/>
          <pc:sldMk cId="4071864768" sldId="261"/>
        </pc:sldMkLst>
        <pc:spChg chg="add">
          <ac:chgData name="Aman Negi" userId="9200c7d4258dde23" providerId="Windows Live" clId="Web-{8F978ACA-3B9E-4435-907A-B42F04398933}" dt="2018-11-17T22:45:06.011" v="140"/>
          <ac:spMkLst>
            <pc:docMk/>
            <pc:sldMk cId="4071864768" sldId="261"/>
            <ac:spMk id="19" creationId="{381A9DBA-938A-4B80-9236-931C1DD86375}"/>
          </ac:spMkLst>
        </pc:spChg>
        <pc:picChg chg="add">
          <ac:chgData name="Aman Negi" userId="9200c7d4258dde23" providerId="Windows Live" clId="Web-{8F978ACA-3B9E-4435-907A-B42F04398933}" dt="2018-11-17T22:45:06.011" v="140"/>
          <ac:picMkLst>
            <pc:docMk/>
            <pc:sldMk cId="4071864768" sldId="261"/>
            <ac:picMk id="13" creationId="{9F6D95BA-5DEA-4969-83AE-052DB82DC8AB}"/>
          </ac:picMkLst>
        </pc:picChg>
        <pc:picChg chg="add">
          <ac:chgData name="Aman Negi" userId="9200c7d4258dde23" providerId="Windows Live" clId="Web-{8F978ACA-3B9E-4435-907A-B42F04398933}" dt="2018-11-17T22:45:06.011" v="140"/>
          <ac:picMkLst>
            <pc:docMk/>
            <pc:sldMk cId="4071864768" sldId="261"/>
            <ac:picMk id="15" creationId="{4E6ED7AA-0F34-48C3-8ADE-5171160333C9}"/>
          </ac:picMkLst>
        </pc:picChg>
        <pc:picChg chg="add">
          <ac:chgData name="Aman Negi" userId="9200c7d4258dde23" providerId="Windows Live" clId="Web-{8F978ACA-3B9E-4435-907A-B42F04398933}" dt="2018-11-17T22:45:06.011" v="140"/>
          <ac:picMkLst>
            <pc:docMk/>
            <pc:sldMk cId="4071864768" sldId="261"/>
            <ac:picMk id="17" creationId="{1DB25610-0F3D-4AD0-AFB8-A2045404B5DF}"/>
          </ac:picMkLst>
        </pc:picChg>
      </pc:sldChg>
      <pc:sldChg chg="addSp delSp modSp mod setBg">
        <pc:chgData name="Aman Negi" userId="9200c7d4258dde23" providerId="Windows Live" clId="Web-{8F978ACA-3B9E-4435-907A-B42F04398933}" dt="2018-11-17T22:46:00.168" v="149" actId="20577"/>
        <pc:sldMkLst>
          <pc:docMk/>
          <pc:sldMk cId="2245092956" sldId="264"/>
        </pc:sldMkLst>
        <pc:spChg chg="mod">
          <ac:chgData name="Aman Negi" userId="9200c7d4258dde23" providerId="Windows Live" clId="Web-{8F978ACA-3B9E-4435-907A-B42F04398933}" dt="2018-11-17T22:45:51.981" v="143"/>
          <ac:spMkLst>
            <pc:docMk/>
            <pc:sldMk cId="2245092956" sldId="264"/>
            <ac:spMk id="2" creationId="{EE918CE4-702E-49DF-B2C2-109B62303BF9}"/>
          </ac:spMkLst>
        </pc:spChg>
        <pc:spChg chg="add mod">
          <ac:chgData name="Aman Negi" userId="9200c7d4258dde23" providerId="Windows Live" clId="Web-{8F978ACA-3B9E-4435-907A-B42F04398933}" dt="2018-11-17T22:46:00.168" v="149" actId="20577"/>
          <ac:spMkLst>
            <pc:docMk/>
            <pc:sldMk cId="2245092956" sldId="264"/>
            <ac:spMk id="9" creationId="{F59022EC-E527-4559-906A-6E7A32F539F6}"/>
          </ac:spMkLst>
        </pc:spChg>
        <pc:picChg chg="del mod replId">
          <ac:chgData name="Aman Negi" userId="9200c7d4258dde23" providerId="Windows Live" clId="Web-{8F978ACA-3B9E-4435-907A-B42F04398933}" dt="2018-11-17T22:45:51.981" v="143"/>
          <ac:picMkLst>
            <pc:docMk/>
            <pc:sldMk cId="2245092956" sldId="264"/>
            <ac:picMk id="6" creationId="{47D1CC94-793D-4C85-A096-3F9914A5D9B1}"/>
          </ac:picMkLst>
        </pc:picChg>
        <pc:picChg chg="add mod">
          <ac:chgData name="Aman Negi" userId="9200c7d4258dde23" providerId="Windows Live" clId="Web-{8F978ACA-3B9E-4435-907A-B42F04398933}" dt="2018-11-17T22:45:57.590" v="144" actId="14100"/>
          <ac:picMkLst>
            <pc:docMk/>
            <pc:sldMk cId="2245092956" sldId="264"/>
            <ac:picMk id="7" creationId="{47D1CC94-793D-4C85-A096-3F9914A5D9B1}"/>
          </ac:picMkLst>
        </pc:picChg>
      </pc:sldChg>
      <pc:sldChg chg="addSp delSp modSp mod setBg">
        <pc:chgData name="Aman Negi" userId="9200c7d4258dde23" providerId="Windows Live" clId="Web-{8F978ACA-3B9E-4435-907A-B42F04398933}" dt="2018-11-17T22:46:27.700" v="163" actId="1076"/>
        <pc:sldMkLst>
          <pc:docMk/>
          <pc:sldMk cId="3972773112" sldId="265"/>
        </pc:sldMkLst>
        <pc:spChg chg="mod">
          <ac:chgData name="Aman Negi" userId="9200c7d4258dde23" providerId="Windows Live" clId="Web-{8F978ACA-3B9E-4435-907A-B42F04398933}" dt="2018-11-17T22:46:16.590" v="154"/>
          <ac:spMkLst>
            <pc:docMk/>
            <pc:sldMk cId="3972773112" sldId="265"/>
            <ac:spMk id="2" creationId="{7A04DEB2-4245-42AB-8C85-7750BAA8DE8C}"/>
          </ac:spMkLst>
        </pc:spChg>
        <pc:spChg chg="add mod">
          <ac:chgData name="Aman Negi" userId="9200c7d4258dde23" providerId="Windows Live" clId="Web-{8F978ACA-3B9E-4435-907A-B42F04398933}" dt="2018-11-17T22:46:22.121" v="159" actId="20577"/>
          <ac:spMkLst>
            <pc:docMk/>
            <pc:sldMk cId="3972773112" sldId="265"/>
            <ac:spMk id="6" creationId="{7718BF5E-EADB-40CE-BB18-A5809A1E40F0}"/>
          </ac:spMkLst>
        </pc:spChg>
        <pc:spChg chg="add del">
          <ac:chgData name="Aman Negi" userId="9200c7d4258dde23" providerId="Windows Live" clId="Web-{8F978ACA-3B9E-4435-907A-B42F04398933}" dt="2018-11-17T22:46:16.434" v="153"/>
          <ac:spMkLst>
            <pc:docMk/>
            <pc:sldMk cId="3972773112" sldId="265"/>
            <ac:spMk id="9" creationId="{1582B1F1-A8C2-4742-9A7C-CDEACF1858C9}"/>
          </ac:spMkLst>
        </pc:spChg>
        <pc:picChg chg="add del">
          <ac:chgData name="Aman Negi" userId="9200c7d4258dde23" providerId="Windows Live" clId="Web-{8F978ACA-3B9E-4435-907A-B42F04398933}" dt="2018-11-17T22:46:16.434" v="153"/>
          <ac:picMkLst>
            <pc:docMk/>
            <pc:sldMk cId="3972773112" sldId="265"/>
            <ac:picMk id="7" creationId="{22543572-A734-4DE6-BE0E-5F770E333ACF}"/>
          </ac:picMkLst>
        </pc:picChg>
        <pc:picChg chg="add mod">
          <ac:chgData name="Aman Negi" userId="9200c7d4258dde23" providerId="Windows Live" clId="Web-{8F978ACA-3B9E-4435-907A-B42F04398933}" dt="2018-11-17T22:46:27.700" v="163" actId="1076"/>
          <ac:picMkLst>
            <pc:docMk/>
            <pc:sldMk cId="3972773112" sldId="265"/>
            <ac:picMk id="8" creationId="{22543572-A734-4DE6-BE0E-5F770E333ACF}"/>
          </ac:picMkLst>
        </pc:picChg>
        <pc:picChg chg="add del mod replId">
          <ac:chgData name="Aman Negi" userId="9200c7d4258dde23" providerId="Windows Live" clId="Web-{8F978ACA-3B9E-4435-907A-B42F04398933}" dt="2018-11-17T22:46:16.590" v="154"/>
          <ac:picMkLst>
            <pc:docMk/>
            <pc:sldMk cId="3972773112" sldId="265"/>
            <ac:picMk id="9" creationId="{22543572-A734-4DE6-BE0E-5F770E333A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1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7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1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8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0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9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2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10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966" y="1820493"/>
            <a:ext cx="9282442" cy="2536482"/>
          </a:xfrm>
        </p:spPr>
        <p:txBody>
          <a:bodyPr/>
          <a:lstStyle/>
          <a:p>
            <a:r>
              <a:rPr lang="en-US" dirty="0">
                <a:cs typeface="Calibri Light"/>
              </a:rPr>
              <a:t>Zero day hackathon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PRESENTING RENT_A_ROOM.COM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5569" y="4615769"/>
            <a:ext cx="7212103" cy="2857580"/>
          </a:xfrm>
        </p:spPr>
        <p:txBody>
          <a:bodyPr/>
          <a:lstStyle/>
          <a:p>
            <a:r>
              <a:rPr lang="en-US" dirty="0">
                <a:cs typeface="Calibri"/>
              </a:rPr>
              <a:t>Team : order of one                              leader : </a:t>
            </a:r>
            <a:r>
              <a:rPr lang="en-US" dirty="0" err="1">
                <a:cs typeface="Calibri"/>
              </a:rPr>
              <a:t>aman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negi</a:t>
            </a:r>
            <a:r>
              <a:rPr lang="en-US" dirty="0">
                <a:cs typeface="Calibri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DEB2-4245-42AB-8C85-7750BAA8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anchor="b">
            <a:normAutofit/>
          </a:bodyPr>
          <a:lstStyle/>
          <a:p>
            <a:r>
              <a:rPr lang="en-US" sz="2400">
                <a:cs typeface="Calibri Light"/>
              </a:rPr>
              <a:t>Chating page :user can chat with other user</a:t>
            </a:r>
            <a:endParaRPr lang="en-US" sz="240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718BF5E-EADB-40CE-BB18-A5809A1E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09900"/>
            <a:ext cx="3771899" cy="2781300"/>
          </a:xfrm>
        </p:spPr>
        <p:txBody>
          <a:bodyPr anchor="t">
            <a:normAutofit/>
          </a:bodyPr>
          <a:lstStyle/>
          <a:p>
            <a:r>
              <a:rPr lang="en-US" sz="1600" dirty="0">
                <a:cs typeface="Calibri"/>
              </a:rPr>
              <a:t>...</a:t>
            </a:r>
            <a:endParaRPr lang="en-US" sz="1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2543572-A734-4DE6-BE0E-5F770E33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12" y="1989948"/>
            <a:ext cx="7114338" cy="40099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77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A677-DB07-4821-937B-71782A3D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BA45-0E0B-4723-B484-7F648CBE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….....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AE3D-085F-4851-822D-A02381A7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landing page.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3CB14-09F7-464F-9D4C-57189612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...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628015E-4AA2-4DEC-91CD-D52B61CC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33499"/>
            <a:ext cx="6095593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78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CBCE5F7-05E1-4F72-9A96-D905022AF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7269F-7786-4E84-B0C0-1CEC0AEA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Second view: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38C3D0-8A54-4C64-A679-6B39E6DD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8067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ADBE4E1-54F6-41F3-ABFB-7AB2EB7EBF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9185C3-D129-4EF0-942D-F5A91AD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03AE653C-53AB-4F46-88AD-81EAE1D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5F380-9621-4187-9781-67F3E97C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Login and sign 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9A2639-33BA-47AE-848A-4090DC35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…..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E892256F-97C5-4941-AA6B-536629C2C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D4AC9E-C321-4372-B2A8-3EAA39D0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AB259E-1EAF-4CB8-8A02-1129A51BA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291DCF-6A50-4ECE-8426-7CDFB889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C8EBF3-2709-487B-B3B1-74EBDB3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B8F39B-3155-4BD1-9C58-0C381756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44597C-E8CD-4F89-8AA8-D4387E36B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97F3A-926A-4709-8514-0B5930B71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B52BA3-B387-4A7B-BDE3-2A929E8D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1409A2-39F2-4829-AAD6-A6C7E5B55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050882-28EA-4741-ACAC-350B982F3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38B4B7-138F-47D3-B924-7DD4E4A4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D678C8-BF18-4215-9C17-6BDF65FD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343619-FE82-4388-81AD-5F177567B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EE7646-A7DE-4961-AD88-CFF117324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9BAD74-57FD-4889-BD33-86E1FD41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CBC3F52-B43F-4BBB-95BC-F0C8A7E6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872497-3F24-49F2-B743-1526543C4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18BB6CD-6F9B-4F96-AB11-D3235132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6DE6D0-D287-4C30-A155-EFE66923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9E5C1E-B41A-46A7-9DD3-DAC7F557D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E641E92-5C4A-45A9-BD9D-AC6475008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751D7C-208B-4DD9-A9A6-DE982DECD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EED49-CC16-4BA6-8098-5818D8E9B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4F4517-F06B-4C3F-8381-F6F8A5B1A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973495-2DD5-472C-B2E8-BBDBFA1F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7256EB-609F-43A2-9D2A-18BC61882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8B3699-E4FD-4C39-A9F4-739F8F916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752C69-3660-469F-A5A3-4FE235F5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29BC018-7CBE-4FDC-88CB-AA76D06E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A757F9-01DE-4C2E-9EC1-A6D31FF35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574D16-1EDD-4389-B9D6-39A92A221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EE7CD9C-8A5B-4679-B5E1-7F986872A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B51E33-A7BC-45BA-9FD2-0F0A107BC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13AB31-9C59-4207-B401-BE3B9BF45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6990C6-E5BB-4ABD-897C-7EA1A6A46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BD70C6-0008-43A6-974E-0527868C5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C82970-E573-429B-9E00-38E9CA91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697561-9BE6-48FF-88CE-BDF184956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AE787D-BAED-4C7E-BF34-CA4BEC89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FA8FCD-E6B3-4E88-95D2-3984868B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76E357-EF38-4079-9894-50FBE0C6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670944B-B6AB-4219-A4ED-5A97A7C85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506388-F156-4305-8911-37083AA4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E08D62-BFF8-42CD-AF09-AB43944D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81268B-BDCC-4E9B-96AE-93FD620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B60F61-41CE-4413-B1F6-F748DD156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E0D3F7-24F6-4DE6-9A4C-AD96DBC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C208722-FDF3-4D2D-B806-B20655FA9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34FD841-5234-40CC-8EA9-6145DD2D2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FCFC453-9130-4629-A00E-1D798EB0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280CFE-15AF-442D-86B4-2713F0A1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90A288-F6AF-4B65-9D23-63CE9527A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B319294-3F99-4B8B-9306-CE5DC0D3A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50689E2-98A0-4575-87DD-E1931E264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1BE07E-1C1E-449B-A1E2-2889700F8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3122244-F6FF-48D2-8985-52604D64F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9C06057-85A2-44C1-B08C-8E4B74D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FEB1E2-D502-4EF4-84A1-1BC26B3AA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2B82885-0B81-4F88-A2D7-04DDC3AB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97A5C78-88A3-46F9-9A92-0C9F92888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0F9B861-969B-41AB-A9B2-49C65ABE3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03082-F323-4974-89DD-19ECE36D1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83551A-9864-47FE-A22F-449B16B70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565C387-5EF3-46A4-A6F0-8EEA2FB3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665985C-8DB3-4FB9-B6EB-12B352DE2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069B31-0172-44A4-8703-99BB8CE73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FE25BE8-7CE3-4955-9A47-68663583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8A36428-1152-4784-9BBD-0B4D6F184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2F09430-7C11-4939-94EF-B872F7BFC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A8A9131-E4ED-4693-9A6F-AAF96511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50428BC-5D48-4B3D-835B-7F63BBE6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84FC4B5-0F0D-4E3C-A401-D44E02BBC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8BA05A-D343-4E1B-873E-5A6D331BF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350DE8F-1311-483F-A6B6-A190745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846C1CD-5088-4847-9172-4BC69855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EBDE060-53D1-4B08-80BE-C327C4FC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B11680-BC6F-4DEB-A538-E475429E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E0627E8-8ADA-4221-A140-5EC8CE51A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126B5C2-6944-4222-9AA4-8B3B9AB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3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3878D383-E4C5-4377-8F15-B3C4679912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6ED7AA-0F34-48C3-8ADE-51711603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B25610-0F3D-4AD0-AFB8-A2045404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381A9DBA-938A-4B80-9236-931C1DD86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C63B-A8D0-40F7-BDE0-16A2B289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chemeClr val="bg2">
                    <a:lumMod val="75000"/>
                  </a:schemeClr>
                </a:solidFill>
              </a:rPr>
              <a:t>After that home page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CD30FC9-B9CE-4A84-83FB-C559BFB8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chemeClr val="bg2">
                    <a:lumMod val="7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7557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29F72F0-76C5-467A-83D3-E008DB77B5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6ED7AA-0F34-48C3-8ADE-51711603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B25610-0F3D-4AD0-AFB8-A2045404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381A9DBA-938A-4B80-9236-931C1DD86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DCA70-704E-442C-9AD2-D084FAF3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chemeClr val="bg2">
                    <a:lumMod val="75000"/>
                  </a:schemeClr>
                </a:solidFill>
              </a:rPr>
              <a:t>Second view of 'home page'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72CBA1A-95EB-4469-B27F-ACA801E4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chemeClr val="bg2">
                    <a:lumMod val="7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7186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F605-7A28-4362-9A28-86D01BD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35" y="4462732"/>
            <a:ext cx="4739916" cy="132687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ROOM INFORMATION :  WITH COMMENTS</a:t>
            </a:r>
            <a:endParaRPr lang="en-US" dirty="0"/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AFFFFEBF-F0ED-49A2-A5A8-ACD6B2CF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…..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E72A96C-A6A8-40D4-A879-BBA1A826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10" y="3342042"/>
            <a:ext cx="5936720" cy="333940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A0C95127-BE45-49BC-A23A-72FD7394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0" y="-341"/>
            <a:ext cx="5879210" cy="329627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30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4A6758DD-90F4-4599-BA7D-28F2413B1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"/>
          <a:stretch/>
        </p:blipFill>
        <p:spPr>
          <a:xfrm>
            <a:off x="20" y="975"/>
            <a:ext cx="6095980" cy="3428025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859DED5-4FF9-4F9D-B46F-C784CBF2E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-1590" y="3429000"/>
            <a:ext cx="60960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B2204-07E6-41BA-8DDA-7BCEA009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899" y="368381"/>
            <a:ext cx="5116601" cy="59726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User profile</a:t>
            </a:r>
            <a:r>
              <a:rPr lang="en-US" sz="4800" dirty="0">
                <a:cs typeface="Calibri Light"/>
              </a:rPr>
              <a:t>:1:user can create a post and  can make chat with other user</a:t>
            </a:r>
            <a:br>
              <a:rPr lang="en-US" sz="4800" dirty="0">
                <a:cs typeface="Calibri Light"/>
              </a:rPr>
            </a:br>
            <a:r>
              <a:rPr lang="en-US" sz="4800" dirty="0">
                <a:cs typeface="Calibri Light"/>
              </a:rPr>
              <a:t>2:User can delete and edit their post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1F3318A-3DBE-4E09-A8D6-03C19278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899" y="4385732"/>
            <a:ext cx="4340225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6747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8CE4-702E-49DF-B2C2-109B6230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Adding a new rent: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9022EC-E527-4559-906A-6E7A32F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...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7D1CC94-793D-4C85-A096-3F9914A5D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88" y="1633499"/>
            <a:ext cx="7705857" cy="43345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092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Zero day hackathon  PRESENTING RENT_A_ROOM.COM</vt:lpstr>
      <vt:lpstr>landing page.</vt:lpstr>
      <vt:lpstr>Second view:</vt:lpstr>
      <vt:lpstr>Login and sign up</vt:lpstr>
      <vt:lpstr>After that home page</vt:lpstr>
      <vt:lpstr>Second view of 'home page'</vt:lpstr>
      <vt:lpstr>ROOM INFORMATION :  WITH COMMENTS</vt:lpstr>
      <vt:lpstr>User profile:1:user can create a post and  can make chat with other user 2:User can delete and edit their post</vt:lpstr>
      <vt:lpstr>Adding a new rent:</vt:lpstr>
      <vt:lpstr>Chating page :user can chat with other user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280</cp:revision>
  <dcterms:created xsi:type="dcterms:W3CDTF">2014-09-12T02:08:24Z</dcterms:created>
  <dcterms:modified xsi:type="dcterms:W3CDTF">2018-11-17T22:46:29Z</dcterms:modified>
</cp:coreProperties>
</file>