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83" r:id="rId3"/>
    <p:sldId id="284" r:id="rId4"/>
    <p:sldId id="256" r:id="rId5"/>
    <p:sldId id="272" r:id="rId6"/>
    <p:sldId id="258" r:id="rId7"/>
    <p:sldId id="292" r:id="rId8"/>
    <p:sldId id="265" r:id="rId9"/>
    <p:sldId id="266" r:id="rId10"/>
    <p:sldId id="268" r:id="rId11"/>
    <p:sldId id="269" r:id="rId12"/>
    <p:sldId id="270" r:id="rId13"/>
    <p:sldId id="271" r:id="rId14"/>
    <p:sldId id="274" r:id="rId15"/>
    <p:sldId id="273" r:id="rId16"/>
    <p:sldId id="275" r:id="rId17"/>
    <p:sldId id="276" r:id="rId18"/>
    <p:sldId id="277" r:id="rId19"/>
    <p:sldId id="278" r:id="rId20"/>
    <p:sldId id="279" r:id="rId21"/>
    <p:sldId id="280" r:id="rId22"/>
    <p:sldId id="281" r:id="rId23"/>
    <p:sldId id="287" r:id="rId24"/>
    <p:sldId id="285" r:id="rId25"/>
    <p:sldId id="286" r:id="rId26"/>
    <p:sldId id="289" r:id="rId27"/>
    <p:sldId id="290" r:id="rId28"/>
    <p:sldId id="291" r:id="rId29"/>
    <p:sldId id="282" r:id="rId30"/>
    <p:sldId id="29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C5302F-113C-4165-BC78-1506988DC7CD}"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78E98974-CBFC-4F1A-A558-769591491273}">
      <dgm:prSet/>
      <dgm:spPr/>
      <dgm:t>
        <a:bodyPr/>
        <a:lstStyle/>
        <a:p>
          <a:pPr>
            <a:defRPr cap="all"/>
          </a:pPr>
          <a:r>
            <a:rPr lang="en-US"/>
            <a:t>Version Control System(VCS)</a:t>
          </a:r>
        </a:p>
      </dgm:t>
    </dgm:pt>
    <dgm:pt modelId="{FCFE11FA-74D0-48A8-976D-38F36B567B2A}" type="parTrans" cxnId="{EA47EB11-5566-4B79-8B6C-C9CB0ACE3DCB}">
      <dgm:prSet/>
      <dgm:spPr/>
      <dgm:t>
        <a:bodyPr/>
        <a:lstStyle/>
        <a:p>
          <a:endParaRPr lang="en-US"/>
        </a:p>
      </dgm:t>
    </dgm:pt>
    <dgm:pt modelId="{A4C930C6-D3B3-496B-8E86-AFB4A3C9878C}" type="sibTrans" cxnId="{EA47EB11-5566-4B79-8B6C-C9CB0ACE3DCB}">
      <dgm:prSet/>
      <dgm:spPr/>
      <dgm:t>
        <a:bodyPr/>
        <a:lstStyle/>
        <a:p>
          <a:endParaRPr lang="en-US"/>
        </a:p>
      </dgm:t>
    </dgm:pt>
    <dgm:pt modelId="{664FAE47-54E7-480D-97E1-14728A43F53D}">
      <dgm:prSet/>
      <dgm:spPr/>
      <dgm:t>
        <a:bodyPr/>
        <a:lstStyle/>
        <a:p>
          <a:pPr>
            <a:defRPr cap="all"/>
          </a:pPr>
          <a:r>
            <a:rPr lang="en-US"/>
            <a:t>What is GIT?</a:t>
          </a:r>
        </a:p>
      </dgm:t>
    </dgm:pt>
    <dgm:pt modelId="{5D52E4EB-2319-40D4-889C-0D87ABAEDC5A}" type="parTrans" cxnId="{39DCFD7A-B499-404B-A3B7-4346ACF8CF3A}">
      <dgm:prSet/>
      <dgm:spPr/>
      <dgm:t>
        <a:bodyPr/>
        <a:lstStyle/>
        <a:p>
          <a:endParaRPr lang="en-US"/>
        </a:p>
      </dgm:t>
    </dgm:pt>
    <dgm:pt modelId="{0D185B26-8CBA-4F54-BD08-F1C1A87C341A}" type="sibTrans" cxnId="{39DCFD7A-B499-404B-A3B7-4346ACF8CF3A}">
      <dgm:prSet/>
      <dgm:spPr/>
      <dgm:t>
        <a:bodyPr/>
        <a:lstStyle/>
        <a:p>
          <a:endParaRPr lang="en-US"/>
        </a:p>
      </dgm:t>
    </dgm:pt>
    <dgm:pt modelId="{F508E8EA-540F-4F0D-AD39-B1C877D826A5}">
      <dgm:prSet/>
      <dgm:spPr/>
      <dgm:t>
        <a:bodyPr/>
        <a:lstStyle/>
        <a:p>
          <a:pPr>
            <a:defRPr cap="all"/>
          </a:pPr>
          <a:r>
            <a:rPr lang="en-US"/>
            <a:t>Uses of GIT</a:t>
          </a:r>
        </a:p>
      </dgm:t>
    </dgm:pt>
    <dgm:pt modelId="{B75783D9-687B-4B0A-BEF8-1CCB0C0809C0}" type="parTrans" cxnId="{4A42D125-1ED7-4109-A9A7-1455EA0C5FEF}">
      <dgm:prSet/>
      <dgm:spPr/>
      <dgm:t>
        <a:bodyPr/>
        <a:lstStyle/>
        <a:p>
          <a:endParaRPr lang="en-US"/>
        </a:p>
      </dgm:t>
    </dgm:pt>
    <dgm:pt modelId="{BDC083B9-B566-48CA-AC9D-5D488A3CFD7D}" type="sibTrans" cxnId="{4A42D125-1ED7-4109-A9A7-1455EA0C5FEF}">
      <dgm:prSet/>
      <dgm:spPr/>
      <dgm:t>
        <a:bodyPr/>
        <a:lstStyle/>
        <a:p>
          <a:endParaRPr lang="en-US"/>
        </a:p>
      </dgm:t>
    </dgm:pt>
    <dgm:pt modelId="{4739F52B-7413-4A3E-8F96-2DB493650982}">
      <dgm:prSet/>
      <dgm:spPr/>
      <dgm:t>
        <a:bodyPr/>
        <a:lstStyle/>
        <a:p>
          <a:pPr>
            <a:defRPr cap="all"/>
          </a:pPr>
          <a:r>
            <a:rPr lang="en-US"/>
            <a:t>GIT Basic Command Lines</a:t>
          </a:r>
        </a:p>
      </dgm:t>
    </dgm:pt>
    <dgm:pt modelId="{984A9B2D-EB95-44C3-B0D7-6303481F3E71}" type="parTrans" cxnId="{4FC13468-3475-41D3-B8CA-EB9CDB56F5B1}">
      <dgm:prSet/>
      <dgm:spPr/>
      <dgm:t>
        <a:bodyPr/>
        <a:lstStyle/>
        <a:p>
          <a:endParaRPr lang="en-US"/>
        </a:p>
      </dgm:t>
    </dgm:pt>
    <dgm:pt modelId="{F17CE284-D148-48FD-849D-D211163D5D8F}" type="sibTrans" cxnId="{4FC13468-3475-41D3-B8CA-EB9CDB56F5B1}">
      <dgm:prSet/>
      <dgm:spPr/>
      <dgm:t>
        <a:bodyPr/>
        <a:lstStyle/>
        <a:p>
          <a:endParaRPr lang="en-US"/>
        </a:p>
      </dgm:t>
    </dgm:pt>
    <dgm:pt modelId="{D1251EA8-624E-4AA6-891C-65BE676E0D3E}">
      <dgm:prSet/>
      <dgm:spPr/>
      <dgm:t>
        <a:bodyPr/>
        <a:lstStyle/>
        <a:p>
          <a:pPr>
            <a:defRPr cap="all"/>
          </a:pPr>
          <a:r>
            <a:rPr lang="en-US" dirty="0"/>
            <a:t>GIT Branching</a:t>
          </a:r>
        </a:p>
      </dgm:t>
    </dgm:pt>
    <dgm:pt modelId="{9A2AB7FA-43EB-411C-BC73-D5FAC28E5280}" type="parTrans" cxnId="{7D90FE09-1814-49A6-BC72-C54C4640AB63}">
      <dgm:prSet/>
      <dgm:spPr/>
      <dgm:t>
        <a:bodyPr/>
        <a:lstStyle/>
        <a:p>
          <a:endParaRPr lang="en-US"/>
        </a:p>
      </dgm:t>
    </dgm:pt>
    <dgm:pt modelId="{6FADA3DE-6948-4045-A9AC-9223CF0D20CB}" type="sibTrans" cxnId="{7D90FE09-1814-49A6-BC72-C54C4640AB63}">
      <dgm:prSet/>
      <dgm:spPr/>
      <dgm:t>
        <a:bodyPr/>
        <a:lstStyle/>
        <a:p>
          <a:endParaRPr lang="en-US"/>
        </a:p>
      </dgm:t>
    </dgm:pt>
    <dgm:pt modelId="{D9E45246-F1A7-46FE-A9C1-200135BF0411}">
      <dgm:prSet/>
      <dgm:spPr/>
      <dgm:t>
        <a:bodyPr/>
        <a:lstStyle/>
        <a:p>
          <a:pPr>
            <a:defRPr cap="all"/>
          </a:pPr>
          <a:r>
            <a:rPr lang="en-US" dirty="0"/>
            <a:t>GIT Merging</a:t>
          </a:r>
        </a:p>
      </dgm:t>
    </dgm:pt>
    <dgm:pt modelId="{42B1F312-40CB-40EA-BFD7-08E9300FFBFB}" type="parTrans" cxnId="{1CB1521B-8A73-47AF-AD9F-6CFD87507787}">
      <dgm:prSet/>
      <dgm:spPr/>
      <dgm:t>
        <a:bodyPr/>
        <a:lstStyle/>
        <a:p>
          <a:endParaRPr lang="en-US"/>
        </a:p>
      </dgm:t>
    </dgm:pt>
    <dgm:pt modelId="{290260E0-7BFF-48B3-B08C-DBDF132FB189}" type="sibTrans" cxnId="{1CB1521B-8A73-47AF-AD9F-6CFD87507787}">
      <dgm:prSet/>
      <dgm:spPr/>
      <dgm:t>
        <a:bodyPr/>
        <a:lstStyle/>
        <a:p>
          <a:endParaRPr lang="en-US"/>
        </a:p>
      </dgm:t>
    </dgm:pt>
    <dgm:pt modelId="{BA6AE362-4C43-4339-AD6E-6CA5875373C1}">
      <dgm:prSet/>
      <dgm:spPr/>
      <dgm:t>
        <a:bodyPr/>
        <a:lstStyle/>
        <a:p>
          <a:pPr>
            <a:defRPr cap="all"/>
          </a:pPr>
          <a:r>
            <a:rPr lang="en-US" dirty="0"/>
            <a:t>GIT GUI Clients</a:t>
          </a:r>
        </a:p>
      </dgm:t>
    </dgm:pt>
    <dgm:pt modelId="{564B2336-50F0-4CD6-8F99-BAE5A62BABE6}" type="parTrans" cxnId="{2E1E212A-E6F1-4B14-9FFA-DEA32388A963}">
      <dgm:prSet/>
      <dgm:spPr/>
      <dgm:t>
        <a:bodyPr/>
        <a:lstStyle/>
        <a:p>
          <a:endParaRPr lang="en-US"/>
        </a:p>
      </dgm:t>
    </dgm:pt>
    <dgm:pt modelId="{43435DD4-2501-438C-84E5-D034161E54AE}" type="sibTrans" cxnId="{2E1E212A-E6F1-4B14-9FFA-DEA32388A963}">
      <dgm:prSet/>
      <dgm:spPr/>
      <dgm:t>
        <a:bodyPr/>
        <a:lstStyle/>
        <a:p>
          <a:endParaRPr lang="en-US"/>
        </a:p>
      </dgm:t>
    </dgm:pt>
    <dgm:pt modelId="{D533E3FD-989B-4313-B62B-C8540867032E}" type="pres">
      <dgm:prSet presAssocID="{8DC5302F-113C-4165-BC78-1506988DC7CD}" presName="root" presStyleCnt="0">
        <dgm:presLayoutVars>
          <dgm:dir/>
          <dgm:resizeHandles val="exact"/>
        </dgm:presLayoutVars>
      </dgm:prSet>
      <dgm:spPr/>
    </dgm:pt>
    <dgm:pt modelId="{DB83C2C7-35A9-4003-B99A-53CCB10DB5FC}" type="pres">
      <dgm:prSet presAssocID="{78E98974-CBFC-4F1A-A558-769591491273}" presName="compNode" presStyleCnt="0"/>
      <dgm:spPr/>
    </dgm:pt>
    <dgm:pt modelId="{E327D80D-E07C-42E3-B7D8-C48F46BFC229}" type="pres">
      <dgm:prSet presAssocID="{78E98974-CBFC-4F1A-A558-769591491273}" presName="iconBgRect" presStyleLbl="bgShp" presStyleIdx="0" presStyleCnt="7"/>
      <dgm:spPr/>
    </dgm:pt>
    <dgm:pt modelId="{C457E54F-960C-437A-9656-3B73767A8714}" type="pres">
      <dgm:prSet presAssocID="{78E98974-CBFC-4F1A-A558-769591491273}"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CE742235-0F04-45AC-BA69-FD069BAAFCE8}" type="pres">
      <dgm:prSet presAssocID="{78E98974-CBFC-4F1A-A558-769591491273}" presName="spaceRect" presStyleCnt="0"/>
      <dgm:spPr/>
    </dgm:pt>
    <dgm:pt modelId="{CDCCA81E-B006-4BFD-B269-54D0C37A284C}" type="pres">
      <dgm:prSet presAssocID="{78E98974-CBFC-4F1A-A558-769591491273}" presName="textRect" presStyleLbl="revTx" presStyleIdx="0" presStyleCnt="7">
        <dgm:presLayoutVars>
          <dgm:chMax val="1"/>
          <dgm:chPref val="1"/>
        </dgm:presLayoutVars>
      </dgm:prSet>
      <dgm:spPr/>
    </dgm:pt>
    <dgm:pt modelId="{67BF58D4-79B7-4732-A2AB-067FDC52BAC3}" type="pres">
      <dgm:prSet presAssocID="{A4C930C6-D3B3-496B-8E86-AFB4A3C9878C}" presName="sibTrans" presStyleCnt="0"/>
      <dgm:spPr/>
    </dgm:pt>
    <dgm:pt modelId="{AE7F780D-8420-41C3-9FA8-0089EAB13D5B}" type="pres">
      <dgm:prSet presAssocID="{664FAE47-54E7-480D-97E1-14728A43F53D}" presName="compNode" presStyleCnt="0"/>
      <dgm:spPr/>
    </dgm:pt>
    <dgm:pt modelId="{A2A7FCDB-05F6-4BD3-B495-37078D1F0D7B}" type="pres">
      <dgm:prSet presAssocID="{664FAE47-54E7-480D-97E1-14728A43F53D}" presName="iconBgRect" presStyleLbl="bgShp" presStyleIdx="1" presStyleCnt="7"/>
      <dgm:spPr/>
    </dgm:pt>
    <dgm:pt modelId="{605A48B3-6A77-4DC8-B788-5B64ECB812C8}" type="pres">
      <dgm:prSet presAssocID="{664FAE47-54E7-480D-97E1-14728A43F53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2F7552C6-E662-46AB-B631-B9BDE5542A56}" type="pres">
      <dgm:prSet presAssocID="{664FAE47-54E7-480D-97E1-14728A43F53D}" presName="spaceRect" presStyleCnt="0"/>
      <dgm:spPr/>
    </dgm:pt>
    <dgm:pt modelId="{FED515C2-894E-4416-A5E9-0D02A1126408}" type="pres">
      <dgm:prSet presAssocID="{664FAE47-54E7-480D-97E1-14728A43F53D}" presName="textRect" presStyleLbl="revTx" presStyleIdx="1" presStyleCnt="7">
        <dgm:presLayoutVars>
          <dgm:chMax val="1"/>
          <dgm:chPref val="1"/>
        </dgm:presLayoutVars>
      </dgm:prSet>
      <dgm:spPr/>
    </dgm:pt>
    <dgm:pt modelId="{EC8223E0-5513-48F8-8762-A4155E0BD4E3}" type="pres">
      <dgm:prSet presAssocID="{0D185B26-8CBA-4F54-BD08-F1C1A87C341A}" presName="sibTrans" presStyleCnt="0"/>
      <dgm:spPr/>
    </dgm:pt>
    <dgm:pt modelId="{84DAF641-3959-43A2-BBD7-541B868D4015}" type="pres">
      <dgm:prSet presAssocID="{F508E8EA-540F-4F0D-AD39-B1C877D826A5}" presName="compNode" presStyleCnt="0"/>
      <dgm:spPr/>
    </dgm:pt>
    <dgm:pt modelId="{AC7AE3D0-8C04-4F76-8B5A-219E34B60A44}" type="pres">
      <dgm:prSet presAssocID="{F508E8EA-540F-4F0D-AD39-B1C877D826A5}" presName="iconBgRect" presStyleLbl="bgShp" presStyleIdx="2" presStyleCnt="7"/>
      <dgm:spPr/>
    </dgm:pt>
    <dgm:pt modelId="{455BE33C-5711-491C-B57E-99416B7DA271}" type="pres">
      <dgm:prSet presAssocID="{F508E8EA-540F-4F0D-AD39-B1C877D826A5}"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 Print"/>
        </a:ext>
      </dgm:extLst>
    </dgm:pt>
    <dgm:pt modelId="{37845438-308B-4B6C-B44E-44B6BD6EE2E3}" type="pres">
      <dgm:prSet presAssocID="{F508E8EA-540F-4F0D-AD39-B1C877D826A5}" presName="spaceRect" presStyleCnt="0"/>
      <dgm:spPr/>
    </dgm:pt>
    <dgm:pt modelId="{56902BF9-B814-4410-97C7-83CD370CAC86}" type="pres">
      <dgm:prSet presAssocID="{F508E8EA-540F-4F0D-AD39-B1C877D826A5}" presName="textRect" presStyleLbl="revTx" presStyleIdx="2" presStyleCnt="7">
        <dgm:presLayoutVars>
          <dgm:chMax val="1"/>
          <dgm:chPref val="1"/>
        </dgm:presLayoutVars>
      </dgm:prSet>
      <dgm:spPr/>
    </dgm:pt>
    <dgm:pt modelId="{A85A009A-91B8-4797-8414-6742E7FC8CB6}" type="pres">
      <dgm:prSet presAssocID="{BDC083B9-B566-48CA-AC9D-5D488A3CFD7D}" presName="sibTrans" presStyleCnt="0"/>
      <dgm:spPr/>
    </dgm:pt>
    <dgm:pt modelId="{A6F6776E-4A77-4D6D-A418-6E68E7CC608D}" type="pres">
      <dgm:prSet presAssocID="{4739F52B-7413-4A3E-8F96-2DB493650982}" presName="compNode" presStyleCnt="0"/>
      <dgm:spPr/>
    </dgm:pt>
    <dgm:pt modelId="{702586D8-CA80-4E82-BB04-6243FC29C5FE}" type="pres">
      <dgm:prSet presAssocID="{4739F52B-7413-4A3E-8F96-2DB493650982}" presName="iconBgRect" presStyleLbl="bgShp" presStyleIdx="3" presStyleCnt="7"/>
      <dgm:spPr/>
    </dgm:pt>
    <dgm:pt modelId="{7221D67C-6844-4227-AB91-E0AC993A136A}" type="pres">
      <dgm:prSet presAssocID="{4739F52B-7413-4A3E-8F96-2DB49365098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D33FB12B-BA0B-4C09-9976-0D0DE55D4421}" type="pres">
      <dgm:prSet presAssocID="{4739F52B-7413-4A3E-8F96-2DB493650982}" presName="spaceRect" presStyleCnt="0"/>
      <dgm:spPr/>
    </dgm:pt>
    <dgm:pt modelId="{60457A12-9BAA-49C2-B1F3-2A25DA87D9FF}" type="pres">
      <dgm:prSet presAssocID="{4739F52B-7413-4A3E-8F96-2DB493650982}" presName="textRect" presStyleLbl="revTx" presStyleIdx="3" presStyleCnt="7">
        <dgm:presLayoutVars>
          <dgm:chMax val="1"/>
          <dgm:chPref val="1"/>
        </dgm:presLayoutVars>
      </dgm:prSet>
      <dgm:spPr/>
    </dgm:pt>
    <dgm:pt modelId="{52A45F2C-0A44-4393-96D4-F5EC96C8FB86}" type="pres">
      <dgm:prSet presAssocID="{F17CE284-D148-48FD-849D-D211163D5D8F}" presName="sibTrans" presStyleCnt="0"/>
      <dgm:spPr/>
    </dgm:pt>
    <dgm:pt modelId="{21B07189-D162-4E4C-8C82-DB76639FDD9B}" type="pres">
      <dgm:prSet presAssocID="{D1251EA8-624E-4AA6-891C-65BE676E0D3E}" presName="compNode" presStyleCnt="0"/>
      <dgm:spPr/>
    </dgm:pt>
    <dgm:pt modelId="{A09888C0-445B-4915-BC1C-9FB88EC8F2D3}" type="pres">
      <dgm:prSet presAssocID="{D1251EA8-624E-4AA6-891C-65BE676E0D3E}" presName="iconBgRect" presStyleLbl="bgShp" presStyleIdx="4" presStyleCnt="7" custLinFactNeighborX="-87032"/>
      <dgm:spPr/>
    </dgm:pt>
    <dgm:pt modelId="{4563D0B0-00FD-401E-945E-362DFCE4BF8C}" type="pres">
      <dgm:prSet presAssocID="{D1251EA8-624E-4AA6-891C-65BE676E0D3E}" presName="iconRect" presStyleLbl="node1" presStyleIdx="4" presStyleCnt="7" custLinFactX="-51704" custLinFactNeighborX="-10000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7143C041-83C0-492C-A9AA-5B5D3230C045}" type="pres">
      <dgm:prSet presAssocID="{D1251EA8-624E-4AA6-891C-65BE676E0D3E}" presName="spaceRect" presStyleCnt="0"/>
      <dgm:spPr/>
    </dgm:pt>
    <dgm:pt modelId="{B27F8790-5DDE-476E-BF0E-2D5E627FC45F}" type="pres">
      <dgm:prSet presAssocID="{D1251EA8-624E-4AA6-891C-65BE676E0D3E}" presName="textRect" presStyleLbl="revTx" presStyleIdx="4" presStyleCnt="7" custLinFactNeighborX="-53063">
        <dgm:presLayoutVars>
          <dgm:chMax val="1"/>
          <dgm:chPref val="1"/>
        </dgm:presLayoutVars>
      </dgm:prSet>
      <dgm:spPr/>
    </dgm:pt>
    <dgm:pt modelId="{E5FD497C-4E42-4E5F-8F63-3858348D39CD}" type="pres">
      <dgm:prSet presAssocID="{6FADA3DE-6948-4045-A9AC-9223CF0D20CB}" presName="sibTrans" presStyleCnt="0"/>
      <dgm:spPr/>
    </dgm:pt>
    <dgm:pt modelId="{35C973A9-3846-48D9-85EB-7F248E52F552}" type="pres">
      <dgm:prSet presAssocID="{D9E45246-F1A7-46FE-A9C1-200135BF0411}" presName="compNode" presStyleCnt="0"/>
      <dgm:spPr/>
    </dgm:pt>
    <dgm:pt modelId="{472158E6-6429-4682-935C-74687E5CC414}" type="pres">
      <dgm:prSet presAssocID="{D9E45246-F1A7-46FE-A9C1-200135BF0411}" presName="iconBgRect" presStyleLbl="bgShp" presStyleIdx="5" presStyleCnt="7" custLinFactNeighborX="-87032"/>
      <dgm:spPr/>
    </dgm:pt>
    <dgm:pt modelId="{2799BD84-741B-4D46-9256-B75DC6DF5CC5}" type="pres">
      <dgm:prSet presAssocID="{D9E45246-F1A7-46FE-A9C1-200135BF0411}" presName="iconRect" presStyleLbl="node1" presStyleIdx="5" presStyleCnt="7" custLinFactX="-51704" custLinFactNeighborX="-100000"/>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tabase"/>
        </a:ext>
      </dgm:extLst>
    </dgm:pt>
    <dgm:pt modelId="{098E4965-E262-4A66-BD9F-C14A1D3503DB}" type="pres">
      <dgm:prSet presAssocID="{D9E45246-F1A7-46FE-A9C1-200135BF0411}" presName="spaceRect" presStyleCnt="0"/>
      <dgm:spPr/>
    </dgm:pt>
    <dgm:pt modelId="{E733A111-00E5-47C1-A8D7-230145BC38AF}" type="pres">
      <dgm:prSet presAssocID="{D9E45246-F1A7-46FE-A9C1-200135BF0411}" presName="textRect" presStyleLbl="revTx" presStyleIdx="5" presStyleCnt="7" custLinFactNeighborX="-53063">
        <dgm:presLayoutVars>
          <dgm:chMax val="1"/>
          <dgm:chPref val="1"/>
        </dgm:presLayoutVars>
      </dgm:prSet>
      <dgm:spPr/>
    </dgm:pt>
    <dgm:pt modelId="{BABDE396-5981-4B7F-B288-275C7DF03316}" type="pres">
      <dgm:prSet presAssocID="{290260E0-7BFF-48B3-B08C-DBDF132FB189}" presName="sibTrans" presStyleCnt="0"/>
      <dgm:spPr/>
    </dgm:pt>
    <dgm:pt modelId="{F5AB7CF9-5EB1-4F63-A698-8A532A94884D}" type="pres">
      <dgm:prSet presAssocID="{BA6AE362-4C43-4339-AD6E-6CA5875373C1}" presName="compNode" presStyleCnt="0"/>
      <dgm:spPr/>
    </dgm:pt>
    <dgm:pt modelId="{5E45D005-992D-4D6B-8BA0-EFE7E3B321CC}" type="pres">
      <dgm:prSet presAssocID="{BA6AE362-4C43-4339-AD6E-6CA5875373C1}" presName="iconBgRect" presStyleLbl="bgShp" presStyleIdx="6" presStyleCnt="7" custLinFactX="5063" custLinFactNeighborX="100000" custLinFactNeighborY="-2024"/>
      <dgm:spPr/>
    </dgm:pt>
    <dgm:pt modelId="{1546908C-0678-405B-B0ED-1CC49644539B}" type="pres">
      <dgm:prSet presAssocID="{BA6AE362-4C43-4339-AD6E-6CA5875373C1}" presName="iconRect" presStyleLbl="node1" presStyleIdx="6" presStyleCnt="7" custLinFactX="86129" custLinFactNeighborX="100000" custLinFactNeighborY="-352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User"/>
        </a:ext>
      </dgm:extLst>
    </dgm:pt>
    <dgm:pt modelId="{4B656661-549C-4559-825C-B3D35748D874}" type="pres">
      <dgm:prSet presAssocID="{BA6AE362-4C43-4339-AD6E-6CA5875373C1}" presName="spaceRect" presStyleCnt="0"/>
      <dgm:spPr/>
    </dgm:pt>
    <dgm:pt modelId="{1FC41115-58B3-4E14-AAD1-D31D2FBECAA7}" type="pres">
      <dgm:prSet presAssocID="{BA6AE362-4C43-4339-AD6E-6CA5875373C1}" presName="textRect" presStyleLbl="revTx" presStyleIdx="6" presStyleCnt="7" custLinFactNeighborX="58157" custLinFactNeighborY="-3087">
        <dgm:presLayoutVars>
          <dgm:chMax val="1"/>
          <dgm:chPref val="1"/>
        </dgm:presLayoutVars>
      </dgm:prSet>
      <dgm:spPr/>
    </dgm:pt>
  </dgm:ptLst>
  <dgm:cxnLst>
    <dgm:cxn modelId="{7D90FE09-1814-49A6-BC72-C54C4640AB63}" srcId="{8DC5302F-113C-4165-BC78-1506988DC7CD}" destId="{D1251EA8-624E-4AA6-891C-65BE676E0D3E}" srcOrd="4" destOrd="0" parTransId="{9A2AB7FA-43EB-411C-BC73-D5FAC28E5280}" sibTransId="{6FADA3DE-6948-4045-A9AC-9223CF0D20CB}"/>
    <dgm:cxn modelId="{EA47EB11-5566-4B79-8B6C-C9CB0ACE3DCB}" srcId="{8DC5302F-113C-4165-BC78-1506988DC7CD}" destId="{78E98974-CBFC-4F1A-A558-769591491273}" srcOrd="0" destOrd="0" parTransId="{FCFE11FA-74D0-48A8-976D-38F36B567B2A}" sibTransId="{A4C930C6-D3B3-496B-8E86-AFB4A3C9878C}"/>
    <dgm:cxn modelId="{1CB1521B-8A73-47AF-AD9F-6CFD87507787}" srcId="{8DC5302F-113C-4165-BC78-1506988DC7CD}" destId="{D9E45246-F1A7-46FE-A9C1-200135BF0411}" srcOrd="5" destOrd="0" parTransId="{42B1F312-40CB-40EA-BFD7-08E9300FFBFB}" sibTransId="{290260E0-7BFF-48B3-B08C-DBDF132FB189}"/>
    <dgm:cxn modelId="{4A42D125-1ED7-4109-A9A7-1455EA0C5FEF}" srcId="{8DC5302F-113C-4165-BC78-1506988DC7CD}" destId="{F508E8EA-540F-4F0D-AD39-B1C877D826A5}" srcOrd="2" destOrd="0" parTransId="{B75783D9-687B-4B0A-BEF8-1CCB0C0809C0}" sibTransId="{BDC083B9-B566-48CA-AC9D-5D488A3CFD7D}"/>
    <dgm:cxn modelId="{2E1E212A-E6F1-4B14-9FFA-DEA32388A963}" srcId="{8DC5302F-113C-4165-BC78-1506988DC7CD}" destId="{BA6AE362-4C43-4339-AD6E-6CA5875373C1}" srcOrd="6" destOrd="0" parTransId="{564B2336-50F0-4CD6-8F99-BAE5A62BABE6}" sibTransId="{43435DD4-2501-438C-84E5-D034161E54AE}"/>
    <dgm:cxn modelId="{B7442A30-6503-4F91-96B4-93ECDD23C0F6}" type="presOf" srcId="{4739F52B-7413-4A3E-8F96-2DB493650982}" destId="{60457A12-9BAA-49C2-B1F3-2A25DA87D9FF}" srcOrd="0" destOrd="0" presId="urn:microsoft.com/office/officeart/2018/5/layout/IconCircleLabelList"/>
    <dgm:cxn modelId="{4FC13468-3475-41D3-B8CA-EB9CDB56F5B1}" srcId="{8DC5302F-113C-4165-BC78-1506988DC7CD}" destId="{4739F52B-7413-4A3E-8F96-2DB493650982}" srcOrd="3" destOrd="0" parTransId="{984A9B2D-EB95-44C3-B0D7-6303481F3E71}" sibTransId="{F17CE284-D148-48FD-849D-D211163D5D8F}"/>
    <dgm:cxn modelId="{9B756C4B-2805-403B-BAF3-6C0216C5EA38}" type="presOf" srcId="{D1251EA8-624E-4AA6-891C-65BE676E0D3E}" destId="{B27F8790-5DDE-476E-BF0E-2D5E627FC45F}" srcOrd="0" destOrd="0" presId="urn:microsoft.com/office/officeart/2018/5/layout/IconCircleLabelList"/>
    <dgm:cxn modelId="{77C43D6F-0628-4D60-875B-1B70A4C85F17}" type="presOf" srcId="{664FAE47-54E7-480D-97E1-14728A43F53D}" destId="{FED515C2-894E-4416-A5E9-0D02A1126408}" srcOrd="0" destOrd="0" presId="urn:microsoft.com/office/officeart/2018/5/layout/IconCircleLabelList"/>
    <dgm:cxn modelId="{39DCFD7A-B499-404B-A3B7-4346ACF8CF3A}" srcId="{8DC5302F-113C-4165-BC78-1506988DC7CD}" destId="{664FAE47-54E7-480D-97E1-14728A43F53D}" srcOrd="1" destOrd="0" parTransId="{5D52E4EB-2319-40D4-889C-0D87ABAEDC5A}" sibTransId="{0D185B26-8CBA-4F54-BD08-F1C1A87C341A}"/>
    <dgm:cxn modelId="{AEAA879A-917F-4D0C-9FE9-4F1AEF33AC35}" type="presOf" srcId="{BA6AE362-4C43-4339-AD6E-6CA5875373C1}" destId="{1FC41115-58B3-4E14-AAD1-D31D2FBECAA7}" srcOrd="0" destOrd="0" presId="urn:microsoft.com/office/officeart/2018/5/layout/IconCircleLabelList"/>
    <dgm:cxn modelId="{2AE63CB1-B5DE-42FB-AEE1-DC360FD8C951}" type="presOf" srcId="{78E98974-CBFC-4F1A-A558-769591491273}" destId="{CDCCA81E-B006-4BFD-B269-54D0C37A284C}" srcOrd="0" destOrd="0" presId="urn:microsoft.com/office/officeart/2018/5/layout/IconCircleLabelList"/>
    <dgm:cxn modelId="{C57134B2-97AE-46E3-BEF1-ECF4BD3AE2EB}" type="presOf" srcId="{8DC5302F-113C-4165-BC78-1506988DC7CD}" destId="{D533E3FD-989B-4313-B62B-C8540867032E}" srcOrd="0" destOrd="0" presId="urn:microsoft.com/office/officeart/2018/5/layout/IconCircleLabelList"/>
    <dgm:cxn modelId="{88A354EF-C564-4B5F-BAD2-8D3717F6BA56}" type="presOf" srcId="{D9E45246-F1A7-46FE-A9C1-200135BF0411}" destId="{E733A111-00E5-47C1-A8D7-230145BC38AF}" srcOrd="0" destOrd="0" presId="urn:microsoft.com/office/officeart/2018/5/layout/IconCircleLabelList"/>
    <dgm:cxn modelId="{8CCD56FD-6BCB-4969-ACA1-7DB67F208EFA}" type="presOf" srcId="{F508E8EA-540F-4F0D-AD39-B1C877D826A5}" destId="{56902BF9-B814-4410-97C7-83CD370CAC86}" srcOrd="0" destOrd="0" presId="urn:microsoft.com/office/officeart/2018/5/layout/IconCircleLabelList"/>
    <dgm:cxn modelId="{E6593E16-EA1E-4626-BDC0-E79B5798EF75}" type="presParOf" srcId="{D533E3FD-989B-4313-B62B-C8540867032E}" destId="{DB83C2C7-35A9-4003-B99A-53CCB10DB5FC}" srcOrd="0" destOrd="0" presId="urn:microsoft.com/office/officeart/2018/5/layout/IconCircleLabelList"/>
    <dgm:cxn modelId="{C60113EC-A00B-4506-B46B-9278841BB892}" type="presParOf" srcId="{DB83C2C7-35A9-4003-B99A-53CCB10DB5FC}" destId="{E327D80D-E07C-42E3-B7D8-C48F46BFC229}" srcOrd="0" destOrd="0" presId="urn:microsoft.com/office/officeart/2018/5/layout/IconCircleLabelList"/>
    <dgm:cxn modelId="{84C99416-E972-4A32-8177-014AC95A268F}" type="presParOf" srcId="{DB83C2C7-35A9-4003-B99A-53CCB10DB5FC}" destId="{C457E54F-960C-437A-9656-3B73767A8714}" srcOrd="1" destOrd="0" presId="urn:microsoft.com/office/officeart/2018/5/layout/IconCircleLabelList"/>
    <dgm:cxn modelId="{6CD5C1DF-A6B7-4570-8927-1615BBE33968}" type="presParOf" srcId="{DB83C2C7-35A9-4003-B99A-53CCB10DB5FC}" destId="{CE742235-0F04-45AC-BA69-FD069BAAFCE8}" srcOrd="2" destOrd="0" presId="urn:microsoft.com/office/officeart/2018/5/layout/IconCircleLabelList"/>
    <dgm:cxn modelId="{359A58AC-BCAF-432D-91E2-FABE6E64CA23}" type="presParOf" srcId="{DB83C2C7-35A9-4003-B99A-53CCB10DB5FC}" destId="{CDCCA81E-B006-4BFD-B269-54D0C37A284C}" srcOrd="3" destOrd="0" presId="urn:microsoft.com/office/officeart/2018/5/layout/IconCircleLabelList"/>
    <dgm:cxn modelId="{D9108214-6E2C-4A11-A2F4-34FB70D9A9C8}" type="presParOf" srcId="{D533E3FD-989B-4313-B62B-C8540867032E}" destId="{67BF58D4-79B7-4732-A2AB-067FDC52BAC3}" srcOrd="1" destOrd="0" presId="urn:microsoft.com/office/officeart/2018/5/layout/IconCircleLabelList"/>
    <dgm:cxn modelId="{547DA817-0C48-4434-BD80-46EE2BA23513}" type="presParOf" srcId="{D533E3FD-989B-4313-B62B-C8540867032E}" destId="{AE7F780D-8420-41C3-9FA8-0089EAB13D5B}" srcOrd="2" destOrd="0" presId="urn:microsoft.com/office/officeart/2018/5/layout/IconCircleLabelList"/>
    <dgm:cxn modelId="{B1FFE37E-6E96-4101-88A0-E10C32028993}" type="presParOf" srcId="{AE7F780D-8420-41C3-9FA8-0089EAB13D5B}" destId="{A2A7FCDB-05F6-4BD3-B495-37078D1F0D7B}" srcOrd="0" destOrd="0" presId="urn:microsoft.com/office/officeart/2018/5/layout/IconCircleLabelList"/>
    <dgm:cxn modelId="{DD17470C-B168-41D3-8DFF-F1FA8998DF8A}" type="presParOf" srcId="{AE7F780D-8420-41C3-9FA8-0089EAB13D5B}" destId="{605A48B3-6A77-4DC8-B788-5B64ECB812C8}" srcOrd="1" destOrd="0" presId="urn:microsoft.com/office/officeart/2018/5/layout/IconCircleLabelList"/>
    <dgm:cxn modelId="{CFC891F8-FFDA-45C4-99C2-1D318B445AD1}" type="presParOf" srcId="{AE7F780D-8420-41C3-9FA8-0089EAB13D5B}" destId="{2F7552C6-E662-46AB-B631-B9BDE5542A56}" srcOrd="2" destOrd="0" presId="urn:microsoft.com/office/officeart/2018/5/layout/IconCircleLabelList"/>
    <dgm:cxn modelId="{3B09C4F0-EC56-4C23-BAF4-12E8C613516A}" type="presParOf" srcId="{AE7F780D-8420-41C3-9FA8-0089EAB13D5B}" destId="{FED515C2-894E-4416-A5E9-0D02A1126408}" srcOrd="3" destOrd="0" presId="urn:microsoft.com/office/officeart/2018/5/layout/IconCircleLabelList"/>
    <dgm:cxn modelId="{E4E0EA0D-93D1-4192-A52C-E759B4731857}" type="presParOf" srcId="{D533E3FD-989B-4313-B62B-C8540867032E}" destId="{EC8223E0-5513-48F8-8762-A4155E0BD4E3}" srcOrd="3" destOrd="0" presId="urn:microsoft.com/office/officeart/2018/5/layout/IconCircleLabelList"/>
    <dgm:cxn modelId="{F86115FF-0C05-4D9E-96B4-1574A250A2A8}" type="presParOf" srcId="{D533E3FD-989B-4313-B62B-C8540867032E}" destId="{84DAF641-3959-43A2-BBD7-541B868D4015}" srcOrd="4" destOrd="0" presId="urn:microsoft.com/office/officeart/2018/5/layout/IconCircleLabelList"/>
    <dgm:cxn modelId="{773C3F62-C164-4D3F-9D5A-2A6288B29A27}" type="presParOf" srcId="{84DAF641-3959-43A2-BBD7-541B868D4015}" destId="{AC7AE3D0-8C04-4F76-8B5A-219E34B60A44}" srcOrd="0" destOrd="0" presId="urn:microsoft.com/office/officeart/2018/5/layout/IconCircleLabelList"/>
    <dgm:cxn modelId="{F9D7517F-E0EF-425B-829E-E2CCCFE40691}" type="presParOf" srcId="{84DAF641-3959-43A2-BBD7-541B868D4015}" destId="{455BE33C-5711-491C-B57E-99416B7DA271}" srcOrd="1" destOrd="0" presId="urn:microsoft.com/office/officeart/2018/5/layout/IconCircleLabelList"/>
    <dgm:cxn modelId="{FA609F7C-CA8F-4A81-B622-39FDD323A153}" type="presParOf" srcId="{84DAF641-3959-43A2-BBD7-541B868D4015}" destId="{37845438-308B-4B6C-B44E-44B6BD6EE2E3}" srcOrd="2" destOrd="0" presId="urn:microsoft.com/office/officeart/2018/5/layout/IconCircleLabelList"/>
    <dgm:cxn modelId="{0C0D9F0C-22D0-4377-BA5B-B048787CE0B5}" type="presParOf" srcId="{84DAF641-3959-43A2-BBD7-541B868D4015}" destId="{56902BF9-B814-4410-97C7-83CD370CAC86}" srcOrd="3" destOrd="0" presId="urn:microsoft.com/office/officeart/2018/5/layout/IconCircleLabelList"/>
    <dgm:cxn modelId="{39A865C5-B7FF-4B9E-A92F-A944FB84F611}" type="presParOf" srcId="{D533E3FD-989B-4313-B62B-C8540867032E}" destId="{A85A009A-91B8-4797-8414-6742E7FC8CB6}" srcOrd="5" destOrd="0" presId="urn:microsoft.com/office/officeart/2018/5/layout/IconCircleLabelList"/>
    <dgm:cxn modelId="{EFA7F7D6-B44D-44B8-82D2-F7BB5F1E12F0}" type="presParOf" srcId="{D533E3FD-989B-4313-B62B-C8540867032E}" destId="{A6F6776E-4A77-4D6D-A418-6E68E7CC608D}" srcOrd="6" destOrd="0" presId="urn:microsoft.com/office/officeart/2018/5/layout/IconCircleLabelList"/>
    <dgm:cxn modelId="{C6EFB0BE-048F-41A2-AC6D-E5BE89BD32BB}" type="presParOf" srcId="{A6F6776E-4A77-4D6D-A418-6E68E7CC608D}" destId="{702586D8-CA80-4E82-BB04-6243FC29C5FE}" srcOrd="0" destOrd="0" presId="urn:microsoft.com/office/officeart/2018/5/layout/IconCircleLabelList"/>
    <dgm:cxn modelId="{BB4CA8E8-479F-45E0-A541-E2875BAD9490}" type="presParOf" srcId="{A6F6776E-4A77-4D6D-A418-6E68E7CC608D}" destId="{7221D67C-6844-4227-AB91-E0AC993A136A}" srcOrd="1" destOrd="0" presId="urn:microsoft.com/office/officeart/2018/5/layout/IconCircleLabelList"/>
    <dgm:cxn modelId="{5A7C8BF9-779B-4985-AA34-C6FC6FD598DB}" type="presParOf" srcId="{A6F6776E-4A77-4D6D-A418-6E68E7CC608D}" destId="{D33FB12B-BA0B-4C09-9976-0D0DE55D4421}" srcOrd="2" destOrd="0" presId="urn:microsoft.com/office/officeart/2018/5/layout/IconCircleLabelList"/>
    <dgm:cxn modelId="{D6755598-7C2E-418E-9C2E-B78650B7A8DC}" type="presParOf" srcId="{A6F6776E-4A77-4D6D-A418-6E68E7CC608D}" destId="{60457A12-9BAA-49C2-B1F3-2A25DA87D9FF}" srcOrd="3" destOrd="0" presId="urn:microsoft.com/office/officeart/2018/5/layout/IconCircleLabelList"/>
    <dgm:cxn modelId="{02FD49B3-15EC-4BC8-A056-52F42C349CD7}" type="presParOf" srcId="{D533E3FD-989B-4313-B62B-C8540867032E}" destId="{52A45F2C-0A44-4393-96D4-F5EC96C8FB86}" srcOrd="7" destOrd="0" presId="urn:microsoft.com/office/officeart/2018/5/layout/IconCircleLabelList"/>
    <dgm:cxn modelId="{D43BA145-F00C-431D-9B05-F7D58FC5F9A7}" type="presParOf" srcId="{D533E3FD-989B-4313-B62B-C8540867032E}" destId="{21B07189-D162-4E4C-8C82-DB76639FDD9B}" srcOrd="8" destOrd="0" presId="urn:microsoft.com/office/officeart/2018/5/layout/IconCircleLabelList"/>
    <dgm:cxn modelId="{D38DBB1E-4F07-48D9-886E-4062925E25DC}" type="presParOf" srcId="{21B07189-D162-4E4C-8C82-DB76639FDD9B}" destId="{A09888C0-445B-4915-BC1C-9FB88EC8F2D3}" srcOrd="0" destOrd="0" presId="urn:microsoft.com/office/officeart/2018/5/layout/IconCircleLabelList"/>
    <dgm:cxn modelId="{3F948C11-F421-4F2E-9B85-FEB084335B20}" type="presParOf" srcId="{21B07189-D162-4E4C-8C82-DB76639FDD9B}" destId="{4563D0B0-00FD-401E-945E-362DFCE4BF8C}" srcOrd="1" destOrd="0" presId="urn:microsoft.com/office/officeart/2018/5/layout/IconCircleLabelList"/>
    <dgm:cxn modelId="{E22FE2DF-FA9A-454B-9FDA-CB54612993C8}" type="presParOf" srcId="{21B07189-D162-4E4C-8C82-DB76639FDD9B}" destId="{7143C041-83C0-492C-A9AA-5B5D3230C045}" srcOrd="2" destOrd="0" presId="urn:microsoft.com/office/officeart/2018/5/layout/IconCircleLabelList"/>
    <dgm:cxn modelId="{C97A5A7F-385D-4189-96A9-888BD63BF397}" type="presParOf" srcId="{21B07189-D162-4E4C-8C82-DB76639FDD9B}" destId="{B27F8790-5DDE-476E-BF0E-2D5E627FC45F}" srcOrd="3" destOrd="0" presId="urn:microsoft.com/office/officeart/2018/5/layout/IconCircleLabelList"/>
    <dgm:cxn modelId="{D514836A-321A-4D15-964C-32AF4DA39F34}" type="presParOf" srcId="{D533E3FD-989B-4313-B62B-C8540867032E}" destId="{E5FD497C-4E42-4E5F-8F63-3858348D39CD}" srcOrd="9" destOrd="0" presId="urn:microsoft.com/office/officeart/2018/5/layout/IconCircleLabelList"/>
    <dgm:cxn modelId="{F3E4CCF3-6ECC-47A1-AF1A-01AB450B510F}" type="presParOf" srcId="{D533E3FD-989B-4313-B62B-C8540867032E}" destId="{35C973A9-3846-48D9-85EB-7F248E52F552}" srcOrd="10" destOrd="0" presId="urn:microsoft.com/office/officeart/2018/5/layout/IconCircleLabelList"/>
    <dgm:cxn modelId="{02249E82-9EAB-46BA-AD80-ADC1479D7C24}" type="presParOf" srcId="{35C973A9-3846-48D9-85EB-7F248E52F552}" destId="{472158E6-6429-4682-935C-74687E5CC414}" srcOrd="0" destOrd="0" presId="urn:microsoft.com/office/officeart/2018/5/layout/IconCircleLabelList"/>
    <dgm:cxn modelId="{61A65D26-0CD7-46CF-A6AD-1F93FA3E6FEC}" type="presParOf" srcId="{35C973A9-3846-48D9-85EB-7F248E52F552}" destId="{2799BD84-741B-4D46-9256-B75DC6DF5CC5}" srcOrd="1" destOrd="0" presId="urn:microsoft.com/office/officeart/2018/5/layout/IconCircleLabelList"/>
    <dgm:cxn modelId="{52FB9444-A62F-4264-9735-2FCE4CC8F7A9}" type="presParOf" srcId="{35C973A9-3846-48D9-85EB-7F248E52F552}" destId="{098E4965-E262-4A66-BD9F-C14A1D3503DB}" srcOrd="2" destOrd="0" presId="urn:microsoft.com/office/officeart/2018/5/layout/IconCircleLabelList"/>
    <dgm:cxn modelId="{A0EB1AD5-03AD-49F5-9B5B-8BB23DF537F4}" type="presParOf" srcId="{35C973A9-3846-48D9-85EB-7F248E52F552}" destId="{E733A111-00E5-47C1-A8D7-230145BC38AF}" srcOrd="3" destOrd="0" presId="urn:microsoft.com/office/officeart/2018/5/layout/IconCircleLabelList"/>
    <dgm:cxn modelId="{8551E819-49C0-4BE2-A148-01BAA5C5AF93}" type="presParOf" srcId="{D533E3FD-989B-4313-B62B-C8540867032E}" destId="{BABDE396-5981-4B7F-B288-275C7DF03316}" srcOrd="11" destOrd="0" presId="urn:microsoft.com/office/officeart/2018/5/layout/IconCircleLabelList"/>
    <dgm:cxn modelId="{6D69DF5F-43AD-4A6F-B098-E9BCC24566A2}" type="presParOf" srcId="{D533E3FD-989B-4313-B62B-C8540867032E}" destId="{F5AB7CF9-5EB1-4F63-A698-8A532A94884D}" srcOrd="12" destOrd="0" presId="urn:microsoft.com/office/officeart/2018/5/layout/IconCircleLabelList"/>
    <dgm:cxn modelId="{1C4D531C-4E04-45AB-81E7-394C1CF49B76}" type="presParOf" srcId="{F5AB7CF9-5EB1-4F63-A698-8A532A94884D}" destId="{5E45D005-992D-4D6B-8BA0-EFE7E3B321CC}" srcOrd="0" destOrd="0" presId="urn:microsoft.com/office/officeart/2018/5/layout/IconCircleLabelList"/>
    <dgm:cxn modelId="{85AEC9CE-84BF-4EDC-BFED-D689422B683F}" type="presParOf" srcId="{F5AB7CF9-5EB1-4F63-A698-8A532A94884D}" destId="{1546908C-0678-405B-B0ED-1CC49644539B}" srcOrd="1" destOrd="0" presId="urn:microsoft.com/office/officeart/2018/5/layout/IconCircleLabelList"/>
    <dgm:cxn modelId="{9D575138-9C8B-44FA-98F8-8052B314E5FF}" type="presParOf" srcId="{F5AB7CF9-5EB1-4F63-A698-8A532A94884D}" destId="{4B656661-549C-4559-825C-B3D35748D874}" srcOrd="2" destOrd="0" presId="urn:microsoft.com/office/officeart/2018/5/layout/IconCircleLabelList"/>
    <dgm:cxn modelId="{96797798-445D-4664-ADAF-0CF4230FDC91}" type="presParOf" srcId="{F5AB7CF9-5EB1-4F63-A698-8A532A94884D}" destId="{1FC41115-58B3-4E14-AAD1-D31D2FBECAA7}" srcOrd="3" destOrd="0" presId="urn:microsoft.com/office/officeart/2018/5/layout/IconCircleLabel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63DD9C-FCB1-4A91-B5A6-9DC9FD6F0A47}"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9D6BCF2F-C69E-4644-A584-9E5C377BBB08}">
      <dgm:prSet/>
      <dgm:spPr/>
      <dgm:t>
        <a:bodyPr/>
        <a:lstStyle/>
        <a:p>
          <a:r>
            <a:rPr lang="en-US"/>
            <a:t>Easy management collaboration on a project by avoiding swapping files.</a:t>
          </a:r>
        </a:p>
      </dgm:t>
    </dgm:pt>
    <dgm:pt modelId="{FCA5DF7C-D431-43D6-874F-81F1E95D5DF1}" type="parTrans" cxnId="{799508A9-34D0-472C-AEBB-EB1E0E53A874}">
      <dgm:prSet/>
      <dgm:spPr/>
      <dgm:t>
        <a:bodyPr/>
        <a:lstStyle/>
        <a:p>
          <a:endParaRPr lang="en-US"/>
        </a:p>
      </dgm:t>
    </dgm:pt>
    <dgm:pt modelId="{C9C358CB-E4D6-4440-B6B2-6CCCA26807E8}" type="sibTrans" cxnId="{799508A9-34D0-472C-AEBB-EB1E0E53A874}">
      <dgm:prSet/>
      <dgm:spPr/>
      <dgm:t>
        <a:bodyPr/>
        <a:lstStyle/>
        <a:p>
          <a:endParaRPr lang="en-US"/>
        </a:p>
      </dgm:t>
    </dgm:pt>
    <dgm:pt modelId="{C7ABB801-C684-4B73-ACFE-63082EF642D5}">
      <dgm:prSet/>
      <dgm:spPr/>
      <dgm:t>
        <a:bodyPr/>
        <a:lstStyle/>
        <a:p>
          <a:r>
            <a:rPr lang="en-US" dirty="0"/>
            <a:t>Ability to have multiple number of developers working on the same code base.</a:t>
          </a:r>
        </a:p>
      </dgm:t>
    </dgm:pt>
    <dgm:pt modelId="{B2943891-9A95-4792-9C41-18332C845614}" type="parTrans" cxnId="{3F4B340D-71CC-452A-ABF8-A7F2C8FFDE9A}">
      <dgm:prSet/>
      <dgm:spPr/>
      <dgm:t>
        <a:bodyPr/>
        <a:lstStyle/>
        <a:p>
          <a:endParaRPr lang="en-US"/>
        </a:p>
      </dgm:t>
    </dgm:pt>
    <dgm:pt modelId="{C497EB26-FB3F-482E-8810-22B35CDA3EED}" type="sibTrans" cxnId="{3F4B340D-71CC-452A-ABF8-A7F2C8FFDE9A}">
      <dgm:prSet/>
      <dgm:spPr/>
      <dgm:t>
        <a:bodyPr/>
        <a:lstStyle/>
        <a:p>
          <a:endParaRPr lang="en-US"/>
        </a:p>
      </dgm:t>
    </dgm:pt>
    <dgm:pt modelId="{25B62340-E005-4F9F-8221-B021CAE067C1}">
      <dgm:prSet/>
      <dgm:spPr/>
      <dgm:t>
        <a:bodyPr/>
        <a:lstStyle/>
        <a:p>
          <a:r>
            <a:rPr lang="en-US" dirty="0"/>
            <a:t>Easily revert back your files if something happened.</a:t>
          </a:r>
        </a:p>
      </dgm:t>
    </dgm:pt>
    <dgm:pt modelId="{EE42F699-3555-4074-B781-235E18345033}" type="parTrans" cxnId="{12B98A3C-1BA8-43D8-B3FC-4D5A9142C6B7}">
      <dgm:prSet/>
      <dgm:spPr/>
      <dgm:t>
        <a:bodyPr/>
        <a:lstStyle/>
        <a:p>
          <a:endParaRPr lang="en-US"/>
        </a:p>
      </dgm:t>
    </dgm:pt>
    <dgm:pt modelId="{818BFDBC-AD6D-4E80-938B-FA4FE860012D}" type="sibTrans" cxnId="{12B98A3C-1BA8-43D8-B3FC-4D5A9142C6B7}">
      <dgm:prSet/>
      <dgm:spPr/>
      <dgm:t>
        <a:bodyPr/>
        <a:lstStyle/>
        <a:p>
          <a:endParaRPr lang="en-US"/>
        </a:p>
      </dgm:t>
    </dgm:pt>
    <dgm:pt modelId="{9584BE41-6DF4-481E-BB0E-64A6DDA91A91}" type="pres">
      <dgm:prSet presAssocID="{4563DD9C-FCB1-4A91-B5A6-9DC9FD6F0A47}" presName="vert0" presStyleCnt="0">
        <dgm:presLayoutVars>
          <dgm:dir/>
          <dgm:animOne val="branch"/>
          <dgm:animLvl val="lvl"/>
        </dgm:presLayoutVars>
      </dgm:prSet>
      <dgm:spPr/>
    </dgm:pt>
    <dgm:pt modelId="{4509B610-10A9-42E9-97E8-305EFD823477}" type="pres">
      <dgm:prSet presAssocID="{9D6BCF2F-C69E-4644-A584-9E5C377BBB08}" presName="thickLine" presStyleLbl="alignNode1" presStyleIdx="0" presStyleCnt="3"/>
      <dgm:spPr/>
    </dgm:pt>
    <dgm:pt modelId="{5CBCE6B4-7D86-448F-B7D3-0A48373C7F25}" type="pres">
      <dgm:prSet presAssocID="{9D6BCF2F-C69E-4644-A584-9E5C377BBB08}" presName="horz1" presStyleCnt="0"/>
      <dgm:spPr/>
    </dgm:pt>
    <dgm:pt modelId="{FD7ECF21-C19B-4C9B-9698-23C7A54EE2AD}" type="pres">
      <dgm:prSet presAssocID="{9D6BCF2F-C69E-4644-A584-9E5C377BBB08}" presName="tx1" presStyleLbl="revTx" presStyleIdx="0" presStyleCnt="3"/>
      <dgm:spPr/>
    </dgm:pt>
    <dgm:pt modelId="{E0A76030-3686-43F8-B3A2-727A40351CC1}" type="pres">
      <dgm:prSet presAssocID="{9D6BCF2F-C69E-4644-A584-9E5C377BBB08}" presName="vert1" presStyleCnt="0"/>
      <dgm:spPr/>
    </dgm:pt>
    <dgm:pt modelId="{C1014A66-005E-4B56-8780-21E33D508477}" type="pres">
      <dgm:prSet presAssocID="{C7ABB801-C684-4B73-ACFE-63082EF642D5}" presName="thickLine" presStyleLbl="alignNode1" presStyleIdx="1" presStyleCnt="3"/>
      <dgm:spPr/>
    </dgm:pt>
    <dgm:pt modelId="{64ACBF2F-58F9-4EE1-B377-0ED432752408}" type="pres">
      <dgm:prSet presAssocID="{C7ABB801-C684-4B73-ACFE-63082EF642D5}" presName="horz1" presStyleCnt="0"/>
      <dgm:spPr/>
    </dgm:pt>
    <dgm:pt modelId="{2F3B3478-CC7F-4235-9FCB-05934A4C7B09}" type="pres">
      <dgm:prSet presAssocID="{C7ABB801-C684-4B73-ACFE-63082EF642D5}" presName="tx1" presStyleLbl="revTx" presStyleIdx="1" presStyleCnt="3"/>
      <dgm:spPr/>
    </dgm:pt>
    <dgm:pt modelId="{F0B40216-F94A-48B7-A752-72456F26621C}" type="pres">
      <dgm:prSet presAssocID="{C7ABB801-C684-4B73-ACFE-63082EF642D5}" presName="vert1" presStyleCnt="0"/>
      <dgm:spPr/>
    </dgm:pt>
    <dgm:pt modelId="{16491C9B-4918-4263-9675-E85851814906}" type="pres">
      <dgm:prSet presAssocID="{25B62340-E005-4F9F-8221-B021CAE067C1}" presName="thickLine" presStyleLbl="alignNode1" presStyleIdx="2" presStyleCnt="3"/>
      <dgm:spPr/>
    </dgm:pt>
    <dgm:pt modelId="{1D080329-07EA-4B98-87AF-EE5038824FC5}" type="pres">
      <dgm:prSet presAssocID="{25B62340-E005-4F9F-8221-B021CAE067C1}" presName="horz1" presStyleCnt="0"/>
      <dgm:spPr/>
    </dgm:pt>
    <dgm:pt modelId="{A1C01AE3-1BB3-4043-BBB9-E1B205D82180}" type="pres">
      <dgm:prSet presAssocID="{25B62340-E005-4F9F-8221-B021CAE067C1}" presName="tx1" presStyleLbl="revTx" presStyleIdx="2" presStyleCnt="3"/>
      <dgm:spPr/>
    </dgm:pt>
    <dgm:pt modelId="{E80076D9-2DE6-4821-8F42-D821FD890FE1}" type="pres">
      <dgm:prSet presAssocID="{25B62340-E005-4F9F-8221-B021CAE067C1}" presName="vert1" presStyleCnt="0"/>
      <dgm:spPr/>
    </dgm:pt>
  </dgm:ptLst>
  <dgm:cxnLst>
    <dgm:cxn modelId="{3F4B340D-71CC-452A-ABF8-A7F2C8FFDE9A}" srcId="{4563DD9C-FCB1-4A91-B5A6-9DC9FD6F0A47}" destId="{C7ABB801-C684-4B73-ACFE-63082EF642D5}" srcOrd="1" destOrd="0" parTransId="{B2943891-9A95-4792-9C41-18332C845614}" sibTransId="{C497EB26-FB3F-482E-8810-22B35CDA3EED}"/>
    <dgm:cxn modelId="{FDE96137-FAF7-46C5-8CA4-75FA168EC855}" type="presOf" srcId="{4563DD9C-FCB1-4A91-B5A6-9DC9FD6F0A47}" destId="{9584BE41-6DF4-481E-BB0E-64A6DDA91A91}" srcOrd="0" destOrd="0" presId="urn:microsoft.com/office/officeart/2008/layout/LinedList"/>
    <dgm:cxn modelId="{12B98A3C-1BA8-43D8-B3FC-4D5A9142C6B7}" srcId="{4563DD9C-FCB1-4A91-B5A6-9DC9FD6F0A47}" destId="{25B62340-E005-4F9F-8221-B021CAE067C1}" srcOrd="2" destOrd="0" parTransId="{EE42F699-3555-4074-B781-235E18345033}" sibTransId="{818BFDBC-AD6D-4E80-938B-FA4FE860012D}"/>
    <dgm:cxn modelId="{1E76B73C-67EB-4F5A-8E69-301B5045B4D8}" type="presOf" srcId="{25B62340-E005-4F9F-8221-B021CAE067C1}" destId="{A1C01AE3-1BB3-4043-BBB9-E1B205D82180}" srcOrd="0" destOrd="0" presId="urn:microsoft.com/office/officeart/2008/layout/LinedList"/>
    <dgm:cxn modelId="{799508A9-34D0-472C-AEBB-EB1E0E53A874}" srcId="{4563DD9C-FCB1-4A91-B5A6-9DC9FD6F0A47}" destId="{9D6BCF2F-C69E-4644-A584-9E5C377BBB08}" srcOrd="0" destOrd="0" parTransId="{FCA5DF7C-D431-43D6-874F-81F1E95D5DF1}" sibTransId="{C9C358CB-E4D6-4440-B6B2-6CCCA26807E8}"/>
    <dgm:cxn modelId="{718AC9AF-F61D-43A2-ADC0-76520510547A}" type="presOf" srcId="{C7ABB801-C684-4B73-ACFE-63082EF642D5}" destId="{2F3B3478-CC7F-4235-9FCB-05934A4C7B09}" srcOrd="0" destOrd="0" presId="urn:microsoft.com/office/officeart/2008/layout/LinedList"/>
    <dgm:cxn modelId="{0B0038CA-604A-4F26-8328-A0462076FF9C}" type="presOf" srcId="{9D6BCF2F-C69E-4644-A584-9E5C377BBB08}" destId="{FD7ECF21-C19B-4C9B-9698-23C7A54EE2AD}" srcOrd="0" destOrd="0" presId="urn:microsoft.com/office/officeart/2008/layout/LinedList"/>
    <dgm:cxn modelId="{D9805A46-BBEE-4BDD-A0B6-B877741D2533}" type="presParOf" srcId="{9584BE41-6DF4-481E-BB0E-64A6DDA91A91}" destId="{4509B610-10A9-42E9-97E8-305EFD823477}" srcOrd="0" destOrd="0" presId="urn:microsoft.com/office/officeart/2008/layout/LinedList"/>
    <dgm:cxn modelId="{C4FFE08F-D95F-4118-B19E-0A05B98E66F4}" type="presParOf" srcId="{9584BE41-6DF4-481E-BB0E-64A6DDA91A91}" destId="{5CBCE6B4-7D86-448F-B7D3-0A48373C7F25}" srcOrd="1" destOrd="0" presId="urn:microsoft.com/office/officeart/2008/layout/LinedList"/>
    <dgm:cxn modelId="{273A24D4-2C5E-46D4-9C9E-95B422953D1C}" type="presParOf" srcId="{5CBCE6B4-7D86-448F-B7D3-0A48373C7F25}" destId="{FD7ECF21-C19B-4C9B-9698-23C7A54EE2AD}" srcOrd="0" destOrd="0" presId="urn:microsoft.com/office/officeart/2008/layout/LinedList"/>
    <dgm:cxn modelId="{6562F356-83B9-4524-9EE9-07AA8BF055CC}" type="presParOf" srcId="{5CBCE6B4-7D86-448F-B7D3-0A48373C7F25}" destId="{E0A76030-3686-43F8-B3A2-727A40351CC1}" srcOrd="1" destOrd="0" presId="urn:microsoft.com/office/officeart/2008/layout/LinedList"/>
    <dgm:cxn modelId="{044D8661-A43E-42C7-8B3E-A39422BF2513}" type="presParOf" srcId="{9584BE41-6DF4-481E-BB0E-64A6DDA91A91}" destId="{C1014A66-005E-4B56-8780-21E33D508477}" srcOrd="2" destOrd="0" presId="urn:microsoft.com/office/officeart/2008/layout/LinedList"/>
    <dgm:cxn modelId="{F85DEFB1-525C-44DF-826B-A754252D7819}" type="presParOf" srcId="{9584BE41-6DF4-481E-BB0E-64A6DDA91A91}" destId="{64ACBF2F-58F9-4EE1-B377-0ED432752408}" srcOrd="3" destOrd="0" presId="urn:microsoft.com/office/officeart/2008/layout/LinedList"/>
    <dgm:cxn modelId="{0AF0C1B3-6CFB-4E8C-9B0D-C798E55A8736}" type="presParOf" srcId="{64ACBF2F-58F9-4EE1-B377-0ED432752408}" destId="{2F3B3478-CC7F-4235-9FCB-05934A4C7B09}" srcOrd="0" destOrd="0" presId="urn:microsoft.com/office/officeart/2008/layout/LinedList"/>
    <dgm:cxn modelId="{F7B633E8-F26D-4FA6-8BE4-8B6F1D53336A}" type="presParOf" srcId="{64ACBF2F-58F9-4EE1-B377-0ED432752408}" destId="{F0B40216-F94A-48B7-A752-72456F26621C}" srcOrd="1" destOrd="0" presId="urn:microsoft.com/office/officeart/2008/layout/LinedList"/>
    <dgm:cxn modelId="{83514B39-81B3-4C45-8F8D-D09246DC1E98}" type="presParOf" srcId="{9584BE41-6DF4-481E-BB0E-64A6DDA91A91}" destId="{16491C9B-4918-4263-9675-E85851814906}" srcOrd="4" destOrd="0" presId="urn:microsoft.com/office/officeart/2008/layout/LinedList"/>
    <dgm:cxn modelId="{FE1207BA-6C60-4930-B0A2-9B07389468CA}" type="presParOf" srcId="{9584BE41-6DF4-481E-BB0E-64A6DDA91A91}" destId="{1D080329-07EA-4B98-87AF-EE5038824FC5}" srcOrd="5" destOrd="0" presId="urn:microsoft.com/office/officeart/2008/layout/LinedList"/>
    <dgm:cxn modelId="{2D230E0F-B6B9-4FEC-8266-24FF662FFD48}" type="presParOf" srcId="{1D080329-07EA-4B98-87AF-EE5038824FC5}" destId="{A1C01AE3-1BB3-4043-BBB9-E1B205D82180}" srcOrd="0" destOrd="0" presId="urn:microsoft.com/office/officeart/2008/layout/LinedList"/>
    <dgm:cxn modelId="{51B22CB8-3471-4D7C-8593-8BF530C01070}" type="presParOf" srcId="{1D080329-07EA-4B98-87AF-EE5038824FC5}" destId="{E80076D9-2DE6-4821-8F42-D821FD890FE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B8B54B-2899-4991-999E-89DB57C13BF7}" type="doc">
      <dgm:prSet loTypeId="urn:microsoft.com/office/officeart/2005/8/layout/cycle8" loCatId="cycle" qsTypeId="urn:microsoft.com/office/officeart/2005/8/quickstyle/simple1" qsCatId="simple" csTypeId="urn:microsoft.com/office/officeart/2005/8/colors/accent1_2" csCatId="accent1"/>
      <dgm:spPr/>
      <dgm:t>
        <a:bodyPr/>
        <a:lstStyle/>
        <a:p>
          <a:endParaRPr lang="en-US"/>
        </a:p>
      </dgm:t>
    </dgm:pt>
    <dgm:pt modelId="{71A7F56B-DCAF-4470-8216-8BAC368B697D}">
      <dgm:prSet/>
      <dgm:spPr/>
      <dgm:t>
        <a:bodyPr/>
        <a:lstStyle/>
        <a:p>
          <a:r>
            <a:rPr lang="en-US"/>
            <a:t>If you accidentally delete your code, using git can help you get it back.</a:t>
          </a:r>
        </a:p>
      </dgm:t>
    </dgm:pt>
    <dgm:pt modelId="{F5092618-59D7-4E20-B5E0-38EF810DC7B0}" type="parTrans" cxnId="{DB3334E6-3C84-4A42-9137-C3361B735538}">
      <dgm:prSet/>
      <dgm:spPr/>
      <dgm:t>
        <a:bodyPr/>
        <a:lstStyle/>
        <a:p>
          <a:endParaRPr lang="en-US"/>
        </a:p>
      </dgm:t>
    </dgm:pt>
    <dgm:pt modelId="{462D4255-373D-4C7F-9912-9ECD129E5506}" type="sibTrans" cxnId="{DB3334E6-3C84-4A42-9137-C3361B735538}">
      <dgm:prSet/>
      <dgm:spPr/>
      <dgm:t>
        <a:bodyPr/>
        <a:lstStyle/>
        <a:p>
          <a:endParaRPr lang="en-US"/>
        </a:p>
      </dgm:t>
    </dgm:pt>
    <dgm:pt modelId="{4FBEC1DB-61B6-42CE-BFF4-4C57EED649AA}">
      <dgm:prSet/>
      <dgm:spPr/>
      <dgm:t>
        <a:bodyPr/>
        <a:lstStyle/>
        <a:p>
          <a:r>
            <a:rPr lang="en-US"/>
            <a:t>If you accidentally change your code and break something, git can revert it.</a:t>
          </a:r>
        </a:p>
      </dgm:t>
    </dgm:pt>
    <dgm:pt modelId="{62B2A78F-CA9C-470D-9741-E499040F4344}" type="parTrans" cxnId="{2E3D9462-3AF7-4EFF-AA0E-79A1BF74E469}">
      <dgm:prSet/>
      <dgm:spPr/>
      <dgm:t>
        <a:bodyPr/>
        <a:lstStyle/>
        <a:p>
          <a:endParaRPr lang="en-US"/>
        </a:p>
      </dgm:t>
    </dgm:pt>
    <dgm:pt modelId="{02E663C6-73FF-41EA-AF2C-EF1F269F561A}" type="sibTrans" cxnId="{2E3D9462-3AF7-4EFF-AA0E-79A1BF74E469}">
      <dgm:prSet/>
      <dgm:spPr/>
      <dgm:t>
        <a:bodyPr/>
        <a:lstStyle/>
        <a:p>
          <a:endParaRPr lang="en-US"/>
        </a:p>
      </dgm:t>
    </dgm:pt>
    <dgm:pt modelId="{30C950DE-FF10-4CF0-91B5-365EA149CB59}">
      <dgm:prSet/>
      <dgm:spPr/>
      <dgm:t>
        <a:bodyPr/>
        <a:lstStyle/>
        <a:p>
          <a:r>
            <a:rPr lang="en-US"/>
            <a:t>Git lets you share and exchange code with other developers easily.</a:t>
          </a:r>
        </a:p>
      </dgm:t>
    </dgm:pt>
    <dgm:pt modelId="{D52D6CA4-F86C-4B8C-AE5C-E83A902D7F8D}" type="parTrans" cxnId="{40F81CE8-38C4-4029-B3F3-0058C8523E99}">
      <dgm:prSet/>
      <dgm:spPr/>
      <dgm:t>
        <a:bodyPr/>
        <a:lstStyle/>
        <a:p>
          <a:endParaRPr lang="en-US"/>
        </a:p>
      </dgm:t>
    </dgm:pt>
    <dgm:pt modelId="{36E77C73-355A-403F-9694-ABAEF2CD0A61}" type="sibTrans" cxnId="{40F81CE8-38C4-4029-B3F3-0058C8523E99}">
      <dgm:prSet/>
      <dgm:spPr/>
      <dgm:t>
        <a:bodyPr/>
        <a:lstStyle/>
        <a:p>
          <a:endParaRPr lang="en-US"/>
        </a:p>
      </dgm:t>
    </dgm:pt>
    <dgm:pt modelId="{C0541D6C-4C8B-4C5F-B07D-B700F490795A}">
      <dgm:prSet/>
      <dgm:spPr/>
      <dgm:t>
        <a:bodyPr/>
        <a:lstStyle/>
        <a:p>
          <a:r>
            <a:rPr lang="en-US"/>
            <a:t>If you want to know what recent changes you made to you code, git will show you.</a:t>
          </a:r>
        </a:p>
      </dgm:t>
    </dgm:pt>
    <dgm:pt modelId="{F3E45262-1A12-48DA-BEF7-968029F3B5AC}" type="parTrans" cxnId="{34A550E3-93A3-4282-BC58-8B91B9E094BC}">
      <dgm:prSet/>
      <dgm:spPr/>
      <dgm:t>
        <a:bodyPr/>
        <a:lstStyle/>
        <a:p>
          <a:endParaRPr lang="en-US"/>
        </a:p>
      </dgm:t>
    </dgm:pt>
    <dgm:pt modelId="{F88E27BB-A0AF-473C-9252-4D14896B8C51}" type="sibTrans" cxnId="{34A550E3-93A3-4282-BC58-8B91B9E094BC}">
      <dgm:prSet/>
      <dgm:spPr/>
      <dgm:t>
        <a:bodyPr/>
        <a:lstStyle/>
        <a:p>
          <a:endParaRPr lang="en-US"/>
        </a:p>
      </dgm:t>
    </dgm:pt>
    <dgm:pt modelId="{BF2C33E5-D153-4322-925B-49D6EC900314}">
      <dgm:prSet/>
      <dgm:spPr/>
      <dgm:t>
        <a:bodyPr/>
        <a:lstStyle/>
        <a:p>
          <a:r>
            <a:rPr lang="en-US"/>
            <a:t>Git lets you backup your code easily to a remote server.</a:t>
          </a:r>
        </a:p>
      </dgm:t>
    </dgm:pt>
    <dgm:pt modelId="{A3816475-4E7F-4424-AE63-782C76662CBD}" type="parTrans" cxnId="{F51BE56A-D6E4-485B-A7BA-3101AD9472DE}">
      <dgm:prSet/>
      <dgm:spPr/>
      <dgm:t>
        <a:bodyPr/>
        <a:lstStyle/>
        <a:p>
          <a:endParaRPr lang="en-US"/>
        </a:p>
      </dgm:t>
    </dgm:pt>
    <dgm:pt modelId="{C0788230-9821-4EFE-8764-7080FE4721B8}" type="sibTrans" cxnId="{F51BE56A-D6E4-485B-A7BA-3101AD9472DE}">
      <dgm:prSet/>
      <dgm:spPr/>
      <dgm:t>
        <a:bodyPr/>
        <a:lstStyle/>
        <a:p>
          <a:endParaRPr lang="en-US"/>
        </a:p>
      </dgm:t>
    </dgm:pt>
    <dgm:pt modelId="{28545937-F046-47C6-B810-F2D20D4ACFE4}">
      <dgm:prSet/>
      <dgm:spPr/>
      <dgm:t>
        <a:bodyPr/>
        <a:lstStyle/>
        <a:p>
          <a:r>
            <a:rPr lang="en-US" dirty="0"/>
            <a:t>Many more things!</a:t>
          </a:r>
        </a:p>
      </dgm:t>
    </dgm:pt>
    <dgm:pt modelId="{69FFA329-E486-411F-B3E0-4E14C39C90B6}" type="parTrans" cxnId="{510FC538-0A77-461E-9ECE-082B7660D243}">
      <dgm:prSet/>
      <dgm:spPr/>
      <dgm:t>
        <a:bodyPr/>
        <a:lstStyle/>
        <a:p>
          <a:endParaRPr lang="en-US"/>
        </a:p>
      </dgm:t>
    </dgm:pt>
    <dgm:pt modelId="{BE6D6DB1-C56E-4726-8A5B-4F6435F91D5C}" type="sibTrans" cxnId="{510FC538-0A77-461E-9ECE-082B7660D243}">
      <dgm:prSet/>
      <dgm:spPr/>
      <dgm:t>
        <a:bodyPr/>
        <a:lstStyle/>
        <a:p>
          <a:endParaRPr lang="en-US"/>
        </a:p>
      </dgm:t>
    </dgm:pt>
    <dgm:pt modelId="{11682127-3065-4AC1-AA73-5B9401C92091}" type="pres">
      <dgm:prSet presAssocID="{97B8B54B-2899-4991-999E-89DB57C13BF7}" presName="compositeShape" presStyleCnt="0">
        <dgm:presLayoutVars>
          <dgm:chMax val="7"/>
          <dgm:dir/>
          <dgm:resizeHandles val="exact"/>
        </dgm:presLayoutVars>
      </dgm:prSet>
      <dgm:spPr/>
    </dgm:pt>
    <dgm:pt modelId="{66DA0EFE-B61A-4698-8DCE-D880BCE9C9E1}" type="pres">
      <dgm:prSet presAssocID="{97B8B54B-2899-4991-999E-89DB57C13BF7}" presName="wedge1" presStyleLbl="node1" presStyleIdx="0" presStyleCnt="6"/>
      <dgm:spPr/>
    </dgm:pt>
    <dgm:pt modelId="{D9003BD8-A18C-4F82-AB29-6A7C20FF8EA9}" type="pres">
      <dgm:prSet presAssocID="{97B8B54B-2899-4991-999E-89DB57C13BF7}" presName="dummy1a" presStyleCnt="0"/>
      <dgm:spPr/>
    </dgm:pt>
    <dgm:pt modelId="{375A9E25-67C3-4309-BFFC-2A23E5DCB9E7}" type="pres">
      <dgm:prSet presAssocID="{97B8B54B-2899-4991-999E-89DB57C13BF7}" presName="dummy1b" presStyleCnt="0"/>
      <dgm:spPr/>
    </dgm:pt>
    <dgm:pt modelId="{A0820A27-8D14-4D9D-88A1-EE5D3FF3348F}" type="pres">
      <dgm:prSet presAssocID="{97B8B54B-2899-4991-999E-89DB57C13BF7}" presName="wedge1Tx" presStyleLbl="node1" presStyleIdx="0" presStyleCnt="6">
        <dgm:presLayoutVars>
          <dgm:chMax val="0"/>
          <dgm:chPref val="0"/>
          <dgm:bulletEnabled val="1"/>
        </dgm:presLayoutVars>
      </dgm:prSet>
      <dgm:spPr/>
    </dgm:pt>
    <dgm:pt modelId="{CE607841-23B9-448D-8342-978D6F52990B}" type="pres">
      <dgm:prSet presAssocID="{97B8B54B-2899-4991-999E-89DB57C13BF7}" presName="wedge2" presStyleLbl="node1" presStyleIdx="1" presStyleCnt="6"/>
      <dgm:spPr/>
    </dgm:pt>
    <dgm:pt modelId="{62977F78-771A-4665-8C27-15203A70077A}" type="pres">
      <dgm:prSet presAssocID="{97B8B54B-2899-4991-999E-89DB57C13BF7}" presName="dummy2a" presStyleCnt="0"/>
      <dgm:spPr/>
    </dgm:pt>
    <dgm:pt modelId="{1900DCAF-003A-4CB8-A58F-9841796DE058}" type="pres">
      <dgm:prSet presAssocID="{97B8B54B-2899-4991-999E-89DB57C13BF7}" presName="dummy2b" presStyleCnt="0"/>
      <dgm:spPr/>
    </dgm:pt>
    <dgm:pt modelId="{1432A9DA-77BC-4A1C-8B48-5CE24D58628E}" type="pres">
      <dgm:prSet presAssocID="{97B8B54B-2899-4991-999E-89DB57C13BF7}" presName="wedge2Tx" presStyleLbl="node1" presStyleIdx="1" presStyleCnt="6">
        <dgm:presLayoutVars>
          <dgm:chMax val="0"/>
          <dgm:chPref val="0"/>
          <dgm:bulletEnabled val="1"/>
        </dgm:presLayoutVars>
      </dgm:prSet>
      <dgm:spPr/>
    </dgm:pt>
    <dgm:pt modelId="{0F37ED21-FFB6-4567-BFF9-7147AB6D9ECB}" type="pres">
      <dgm:prSet presAssocID="{97B8B54B-2899-4991-999E-89DB57C13BF7}" presName="wedge3" presStyleLbl="node1" presStyleIdx="2" presStyleCnt="6"/>
      <dgm:spPr/>
    </dgm:pt>
    <dgm:pt modelId="{78C0BA74-0D92-4D3C-981B-053338912BE8}" type="pres">
      <dgm:prSet presAssocID="{97B8B54B-2899-4991-999E-89DB57C13BF7}" presName="dummy3a" presStyleCnt="0"/>
      <dgm:spPr/>
    </dgm:pt>
    <dgm:pt modelId="{9E695ECE-49E1-4B7C-9065-C419DC4C7C28}" type="pres">
      <dgm:prSet presAssocID="{97B8B54B-2899-4991-999E-89DB57C13BF7}" presName="dummy3b" presStyleCnt="0"/>
      <dgm:spPr/>
    </dgm:pt>
    <dgm:pt modelId="{E3E461CE-7815-4C6B-BF57-B548881CA168}" type="pres">
      <dgm:prSet presAssocID="{97B8B54B-2899-4991-999E-89DB57C13BF7}" presName="wedge3Tx" presStyleLbl="node1" presStyleIdx="2" presStyleCnt="6">
        <dgm:presLayoutVars>
          <dgm:chMax val="0"/>
          <dgm:chPref val="0"/>
          <dgm:bulletEnabled val="1"/>
        </dgm:presLayoutVars>
      </dgm:prSet>
      <dgm:spPr/>
    </dgm:pt>
    <dgm:pt modelId="{472F65F4-D1BE-43E7-947C-B06D6FA44F24}" type="pres">
      <dgm:prSet presAssocID="{97B8B54B-2899-4991-999E-89DB57C13BF7}" presName="wedge4" presStyleLbl="node1" presStyleIdx="3" presStyleCnt="6"/>
      <dgm:spPr/>
    </dgm:pt>
    <dgm:pt modelId="{A441E49D-D059-4B4E-BF68-3070847E31CB}" type="pres">
      <dgm:prSet presAssocID="{97B8B54B-2899-4991-999E-89DB57C13BF7}" presName="dummy4a" presStyleCnt="0"/>
      <dgm:spPr/>
    </dgm:pt>
    <dgm:pt modelId="{665A1E3E-06C3-4235-921C-E5862EA13524}" type="pres">
      <dgm:prSet presAssocID="{97B8B54B-2899-4991-999E-89DB57C13BF7}" presName="dummy4b" presStyleCnt="0"/>
      <dgm:spPr/>
    </dgm:pt>
    <dgm:pt modelId="{469D500C-1776-481C-883B-DCB4B5FA44E3}" type="pres">
      <dgm:prSet presAssocID="{97B8B54B-2899-4991-999E-89DB57C13BF7}" presName="wedge4Tx" presStyleLbl="node1" presStyleIdx="3" presStyleCnt="6">
        <dgm:presLayoutVars>
          <dgm:chMax val="0"/>
          <dgm:chPref val="0"/>
          <dgm:bulletEnabled val="1"/>
        </dgm:presLayoutVars>
      </dgm:prSet>
      <dgm:spPr/>
    </dgm:pt>
    <dgm:pt modelId="{9FD72393-20BF-4B37-953B-E172D7E65F1C}" type="pres">
      <dgm:prSet presAssocID="{97B8B54B-2899-4991-999E-89DB57C13BF7}" presName="wedge5" presStyleLbl="node1" presStyleIdx="4" presStyleCnt="6"/>
      <dgm:spPr/>
    </dgm:pt>
    <dgm:pt modelId="{9DB0A445-D5C8-49E1-AF1F-012849FACE39}" type="pres">
      <dgm:prSet presAssocID="{97B8B54B-2899-4991-999E-89DB57C13BF7}" presName="dummy5a" presStyleCnt="0"/>
      <dgm:spPr/>
    </dgm:pt>
    <dgm:pt modelId="{E5FB2329-6E2D-40DA-8F1D-1F2ADE2E174A}" type="pres">
      <dgm:prSet presAssocID="{97B8B54B-2899-4991-999E-89DB57C13BF7}" presName="dummy5b" presStyleCnt="0"/>
      <dgm:spPr/>
    </dgm:pt>
    <dgm:pt modelId="{2081FE96-0E64-4389-A6B8-986BB3A3BE8F}" type="pres">
      <dgm:prSet presAssocID="{97B8B54B-2899-4991-999E-89DB57C13BF7}" presName="wedge5Tx" presStyleLbl="node1" presStyleIdx="4" presStyleCnt="6">
        <dgm:presLayoutVars>
          <dgm:chMax val="0"/>
          <dgm:chPref val="0"/>
          <dgm:bulletEnabled val="1"/>
        </dgm:presLayoutVars>
      </dgm:prSet>
      <dgm:spPr/>
    </dgm:pt>
    <dgm:pt modelId="{AFBCFFE1-5CA5-4BEC-871D-204C570CCB29}" type="pres">
      <dgm:prSet presAssocID="{97B8B54B-2899-4991-999E-89DB57C13BF7}" presName="wedge6" presStyleLbl="node1" presStyleIdx="5" presStyleCnt="6"/>
      <dgm:spPr/>
    </dgm:pt>
    <dgm:pt modelId="{59622E68-FBC6-4254-80DC-87E777D1EC27}" type="pres">
      <dgm:prSet presAssocID="{97B8B54B-2899-4991-999E-89DB57C13BF7}" presName="dummy6a" presStyleCnt="0"/>
      <dgm:spPr/>
    </dgm:pt>
    <dgm:pt modelId="{30F58AA4-54ED-48E4-AED1-66FD4E6F992B}" type="pres">
      <dgm:prSet presAssocID="{97B8B54B-2899-4991-999E-89DB57C13BF7}" presName="dummy6b" presStyleCnt="0"/>
      <dgm:spPr/>
    </dgm:pt>
    <dgm:pt modelId="{E2609706-E971-4268-AE95-1C5FE5ACC384}" type="pres">
      <dgm:prSet presAssocID="{97B8B54B-2899-4991-999E-89DB57C13BF7}" presName="wedge6Tx" presStyleLbl="node1" presStyleIdx="5" presStyleCnt="6">
        <dgm:presLayoutVars>
          <dgm:chMax val="0"/>
          <dgm:chPref val="0"/>
          <dgm:bulletEnabled val="1"/>
        </dgm:presLayoutVars>
      </dgm:prSet>
      <dgm:spPr/>
    </dgm:pt>
    <dgm:pt modelId="{3E50A171-B0CE-408D-9DAC-1935A39D6B31}" type="pres">
      <dgm:prSet presAssocID="{462D4255-373D-4C7F-9912-9ECD129E5506}" presName="arrowWedge1" presStyleLbl="fgSibTrans2D1" presStyleIdx="0" presStyleCnt="6"/>
      <dgm:spPr/>
    </dgm:pt>
    <dgm:pt modelId="{040CA913-03BD-4AC5-A54D-BD12002F935D}" type="pres">
      <dgm:prSet presAssocID="{02E663C6-73FF-41EA-AF2C-EF1F269F561A}" presName="arrowWedge2" presStyleLbl="fgSibTrans2D1" presStyleIdx="1" presStyleCnt="6"/>
      <dgm:spPr/>
    </dgm:pt>
    <dgm:pt modelId="{E938A5D3-58F8-459A-A5F7-85BC9CBB78A8}" type="pres">
      <dgm:prSet presAssocID="{36E77C73-355A-403F-9694-ABAEF2CD0A61}" presName="arrowWedge3" presStyleLbl="fgSibTrans2D1" presStyleIdx="2" presStyleCnt="6"/>
      <dgm:spPr/>
    </dgm:pt>
    <dgm:pt modelId="{40970915-3351-40C8-8A79-2F80F3736964}" type="pres">
      <dgm:prSet presAssocID="{F88E27BB-A0AF-473C-9252-4D14896B8C51}" presName="arrowWedge4" presStyleLbl="fgSibTrans2D1" presStyleIdx="3" presStyleCnt="6"/>
      <dgm:spPr/>
    </dgm:pt>
    <dgm:pt modelId="{E5E782B3-1C9A-43DE-9D06-691ECE7A8F0F}" type="pres">
      <dgm:prSet presAssocID="{C0788230-9821-4EFE-8764-7080FE4721B8}" presName="arrowWedge5" presStyleLbl="fgSibTrans2D1" presStyleIdx="4" presStyleCnt="6"/>
      <dgm:spPr/>
    </dgm:pt>
    <dgm:pt modelId="{4543FDFE-1E0E-47C5-8A7B-D53618AD0F23}" type="pres">
      <dgm:prSet presAssocID="{BE6D6DB1-C56E-4726-8A5B-4F6435F91D5C}" presName="arrowWedge6" presStyleLbl="fgSibTrans2D1" presStyleIdx="5" presStyleCnt="6"/>
      <dgm:spPr/>
    </dgm:pt>
  </dgm:ptLst>
  <dgm:cxnLst>
    <dgm:cxn modelId="{2CC35203-CCB3-463C-B370-274285A2DB5F}" type="presOf" srcId="{C0541D6C-4C8B-4C5F-B07D-B700F490795A}" destId="{472F65F4-D1BE-43E7-947C-B06D6FA44F24}" srcOrd="0" destOrd="0" presId="urn:microsoft.com/office/officeart/2005/8/layout/cycle8"/>
    <dgm:cxn modelId="{B56BD526-8E0F-48B4-A4EB-62BF7AE1CF93}" type="presOf" srcId="{4FBEC1DB-61B6-42CE-BFF4-4C57EED649AA}" destId="{CE607841-23B9-448D-8342-978D6F52990B}" srcOrd="0" destOrd="0" presId="urn:microsoft.com/office/officeart/2005/8/layout/cycle8"/>
    <dgm:cxn modelId="{DA0FD52F-7341-49B3-9C16-F68501D56BAB}" type="presOf" srcId="{C0541D6C-4C8B-4C5F-B07D-B700F490795A}" destId="{469D500C-1776-481C-883B-DCB4B5FA44E3}" srcOrd="1" destOrd="0" presId="urn:microsoft.com/office/officeart/2005/8/layout/cycle8"/>
    <dgm:cxn modelId="{510FC538-0A77-461E-9ECE-082B7660D243}" srcId="{97B8B54B-2899-4991-999E-89DB57C13BF7}" destId="{28545937-F046-47C6-B810-F2D20D4ACFE4}" srcOrd="5" destOrd="0" parTransId="{69FFA329-E486-411F-B3E0-4E14C39C90B6}" sibTransId="{BE6D6DB1-C56E-4726-8A5B-4F6435F91D5C}"/>
    <dgm:cxn modelId="{A7198E39-A2D7-4AE2-88E3-886D9AE28231}" type="presOf" srcId="{BF2C33E5-D153-4322-925B-49D6EC900314}" destId="{9FD72393-20BF-4B37-953B-E172D7E65F1C}" srcOrd="0" destOrd="0" presId="urn:microsoft.com/office/officeart/2005/8/layout/cycle8"/>
    <dgm:cxn modelId="{2E3D9462-3AF7-4EFF-AA0E-79A1BF74E469}" srcId="{97B8B54B-2899-4991-999E-89DB57C13BF7}" destId="{4FBEC1DB-61B6-42CE-BFF4-4C57EED649AA}" srcOrd="1" destOrd="0" parTransId="{62B2A78F-CA9C-470D-9741-E499040F4344}" sibTransId="{02E663C6-73FF-41EA-AF2C-EF1F269F561A}"/>
    <dgm:cxn modelId="{F51BE56A-D6E4-485B-A7BA-3101AD9472DE}" srcId="{97B8B54B-2899-4991-999E-89DB57C13BF7}" destId="{BF2C33E5-D153-4322-925B-49D6EC900314}" srcOrd="4" destOrd="0" parTransId="{A3816475-4E7F-4424-AE63-782C76662CBD}" sibTransId="{C0788230-9821-4EFE-8764-7080FE4721B8}"/>
    <dgm:cxn modelId="{1FD1A34E-A34A-49C6-B2AE-B1EC5540C670}" type="presOf" srcId="{BF2C33E5-D153-4322-925B-49D6EC900314}" destId="{2081FE96-0E64-4389-A6B8-986BB3A3BE8F}" srcOrd="1" destOrd="0" presId="urn:microsoft.com/office/officeart/2005/8/layout/cycle8"/>
    <dgm:cxn modelId="{BCF01053-18C8-477F-941F-E19A447E694B}" type="presOf" srcId="{28545937-F046-47C6-B810-F2D20D4ACFE4}" destId="{AFBCFFE1-5CA5-4BEC-871D-204C570CCB29}" srcOrd="0" destOrd="0" presId="urn:microsoft.com/office/officeart/2005/8/layout/cycle8"/>
    <dgm:cxn modelId="{4FA2B754-B437-4898-A742-660FF76D282A}" type="presOf" srcId="{71A7F56B-DCAF-4470-8216-8BAC368B697D}" destId="{66DA0EFE-B61A-4698-8DCE-D880BCE9C9E1}" srcOrd="0" destOrd="0" presId="urn:microsoft.com/office/officeart/2005/8/layout/cycle8"/>
    <dgm:cxn modelId="{FC664C7B-8975-4FAE-A797-04CF55AFC12F}" type="presOf" srcId="{30C950DE-FF10-4CF0-91B5-365EA149CB59}" destId="{E3E461CE-7815-4C6B-BF57-B548881CA168}" srcOrd="1" destOrd="0" presId="urn:microsoft.com/office/officeart/2005/8/layout/cycle8"/>
    <dgm:cxn modelId="{C83DFB99-6127-4C37-9328-77D815AE7840}" type="presOf" srcId="{71A7F56B-DCAF-4470-8216-8BAC368B697D}" destId="{A0820A27-8D14-4D9D-88A1-EE5D3FF3348F}" srcOrd="1" destOrd="0" presId="urn:microsoft.com/office/officeart/2005/8/layout/cycle8"/>
    <dgm:cxn modelId="{5BE6EDA5-3CB9-4733-B2C6-36D1A8523303}" type="presOf" srcId="{28545937-F046-47C6-B810-F2D20D4ACFE4}" destId="{E2609706-E971-4268-AE95-1C5FE5ACC384}" srcOrd="1" destOrd="0" presId="urn:microsoft.com/office/officeart/2005/8/layout/cycle8"/>
    <dgm:cxn modelId="{18C20EB6-6020-444D-9E83-43136EF88EA9}" type="presOf" srcId="{97B8B54B-2899-4991-999E-89DB57C13BF7}" destId="{11682127-3065-4AC1-AA73-5B9401C92091}" srcOrd="0" destOrd="0" presId="urn:microsoft.com/office/officeart/2005/8/layout/cycle8"/>
    <dgm:cxn modelId="{695A05CF-FF50-45B3-A746-11A9F1A08D99}" type="presOf" srcId="{4FBEC1DB-61B6-42CE-BFF4-4C57EED649AA}" destId="{1432A9DA-77BC-4A1C-8B48-5CE24D58628E}" srcOrd="1" destOrd="0" presId="urn:microsoft.com/office/officeart/2005/8/layout/cycle8"/>
    <dgm:cxn modelId="{99B664D9-D186-4BE9-8C33-6A487189AE61}" type="presOf" srcId="{30C950DE-FF10-4CF0-91B5-365EA149CB59}" destId="{0F37ED21-FFB6-4567-BFF9-7147AB6D9ECB}" srcOrd="0" destOrd="0" presId="urn:microsoft.com/office/officeart/2005/8/layout/cycle8"/>
    <dgm:cxn modelId="{34A550E3-93A3-4282-BC58-8B91B9E094BC}" srcId="{97B8B54B-2899-4991-999E-89DB57C13BF7}" destId="{C0541D6C-4C8B-4C5F-B07D-B700F490795A}" srcOrd="3" destOrd="0" parTransId="{F3E45262-1A12-48DA-BEF7-968029F3B5AC}" sibTransId="{F88E27BB-A0AF-473C-9252-4D14896B8C51}"/>
    <dgm:cxn modelId="{DB3334E6-3C84-4A42-9137-C3361B735538}" srcId="{97B8B54B-2899-4991-999E-89DB57C13BF7}" destId="{71A7F56B-DCAF-4470-8216-8BAC368B697D}" srcOrd="0" destOrd="0" parTransId="{F5092618-59D7-4E20-B5E0-38EF810DC7B0}" sibTransId="{462D4255-373D-4C7F-9912-9ECD129E5506}"/>
    <dgm:cxn modelId="{40F81CE8-38C4-4029-B3F3-0058C8523E99}" srcId="{97B8B54B-2899-4991-999E-89DB57C13BF7}" destId="{30C950DE-FF10-4CF0-91B5-365EA149CB59}" srcOrd="2" destOrd="0" parTransId="{D52D6CA4-F86C-4B8C-AE5C-E83A902D7F8D}" sibTransId="{36E77C73-355A-403F-9694-ABAEF2CD0A61}"/>
    <dgm:cxn modelId="{8D77B95D-F087-464A-8ABA-E86E5DF0B98C}" type="presParOf" srcId="{11682127-3065-4AC1-AA73-5B9401C92091}" destId="{66DA0EFE-B61A-4698-8DCE-D880BCE9C9E1}" srcOrd="0" destOrd="0" presId="urn:microsoft.com/office/officeart/2005/8/layout/cycle8"/>
    <dgm:cxn modelId="{D1FA41A8-923E-4F21-BB40-10AC28E8BE07}" type="presParOf" srcId="{11682127-3065-4AC1-AA73-5B9401C92091}" destId="{D9003BD8-A18C-4F82-AB29-6A7C20FF8EA9}" srcOrd="1" destOrd="0" presId="urn:microsoft.com/office/officeart/2005/8/layout/cycle8"/>
    <dgm:cxn modelId="{655E7D3B-A001-42BF-9DD6-29C8D1AC8532}" type="presParOf" srcId="{11682127-3065-4AC1-AA73-5B9401C92091}" destId="{375A9E25-67C3-4309-BFFC-2A23E5DCB9E7}" srcOrd="2" destOrd="0" presId="urn:microsoft.com/office/officeart/2005/8/layout/cycle8"/>
    <dgm:cxn modelId="{610BD435-F2D4-4255-BFBD-F26947E163FE}" type="presParOf" srcId="{11682127-3065-4AC1-AA73-5B9401C92091}" destId="{A0820A27-8D14-4D9D-88A1-EE5D3FF3348F}" srcOrd="3" destOrd="0" presId="urn:microsoft.com/office/officeart/2005/8/layout/cycle8"/>
    <dgm:cxn modelId="{108EE31F-7818-4E59-BAAC-69CF7637B2A0}" type="presParOf" srcId="{11682127-3065-4AC1-AA73-5B9401C92091}" destId="{CE607841-23B9-448D-8342-978D6F52990B}" srcOrd="4" destOrd="0" presId="urn:microsoft.com/office/officeart/2005/8/layout/cycle8"/>
    <dgm:cxn modelId="{01BDDA1A-8016-4ABC-9AE7-E3111F313BA4}" type="presParOf" srcId="{11682127-3065-4AC1-AA73-5B9401C92091}" destId="{62977F78-771A-4665-8C27-15203A70077A}" srcOrd="5" destOrd="0" presId="urn:microsoft.com/office/officeart/2005/8/layout/cycle8"/>
    <dgm:cxn modelId="{60ABA2E9-4CBB-411A-91D6-4E579854130A}" type="presParOf" srcId="{11682127-3065-4AC1-AA73-5B9401C92091}" destId="{1900DCAF-003A-4CB8-A58F-9841796DE058}" srcOrd="6" destOrd="0" presId="urn:microsoft.com/office/officeart/2005/8/layout/cycle8"/>
    <dgm:cxn modelId="{6EC7F54C-88DB-431B-A0F1-A0211290BBF8}" type="presParOf" srcId="{11682127-3065-4AC1-AA73-5B9401C92091}" destId="{1432A9DA-77BC-4A1C-8B48-5CE24D58628E}" srcOrd="7" destOrd="0" presId="urn:microsoft.com/office/officeart/2005/8/layout/cycle8"/>
    <dgm:cxn modelId="{53633AAA-BF5B-4CE0-B97B-C0B9E056FEBE}" type="presParOf" srcId="{11682127-3065-4AC1-AA73-5B9401C92091}" destId="{0F37ED21-FFB6-4567-BFF9-7147AB6D9ECB}" srcOrd="8" destOrd="0" presId="urn:microsoft.com/office/officeart/2005/8/layout/cycle8"/>
    <dgm:cxn modelId="{732CE3A0-6A1D-4D8D-99DA-C9FF08AC9ADD}" type="presParOf" srcId="{11682127-3065-4AC1-AA73-5B9401C92091}" destId="{78C0BA74-0D92-4D3C-981B-053338912BE8}" srcOrd="9" destOrd="0" presId="urn:microsoft.com/office/officeart/2005/8/layout/cycle8"/>
    <dgm:cxn modelId="{9C05DE9C-8CFB-47B3-9B44-765A473D9A53}" type="presParOf" srcId="{11682127-3065-4AC1-AA73-5B9401C92091}" destId="{9E695ECE-49E1-4B7C-9065-C419DC4C7C28}" srcOrd="10" destOrd="0" presId="urn:microsoft.com/office/officeart/2005/8/layout/cycle8"/>
    <dgm:cxn modelId="{EBD7DEB1-1167-416D-8245-0160200844C3}" type="presParOf" srcId="{11682127-3065-4AC1-AA73-5B9401C92091}" destId="{E3E461CE-7815-4C6B-BF57-B548881CA168}" srcOrd="11" destOrd="0" presId="urn:microsoft.com/office/officeart/2005/8/layout/cycle8"/>
    <dgm:cxn modelId="{5C46E8FC-117F-4001-B066-2C02B8AA21BF}" type="presParOf" srcId="{11682127-3065-4AC1-AA73-5B9401C92091}" destId="{472F65F4-D1BE-43E7-947C-B06D6FA44F24}" srcOrd="12" destOrd="0" presId="urn:microsoft.com/office/officeart/2005/8/layout/cycle8"/>
    <dgm:cxn modelId="{73ADE92D-846D-4CED-9467-AE44B4365037}" type="presParOf" srcId="{11682127-3065-4AC1-AA73-5B9401C92091}" destId="{A441E49D-D059-4B4E-BF68-3070847E31CB}" srcOrd="13" destOrd="0" presId="urn:microsoft.com/office/officeart/2005/8/layout/cycle8"/>
    <dgm:cxn modelId="{653276B8-6CFE-41C8-A9EA-B099B3AF4669}" type="presParOf" srcId="{11682127-3065-4AC1-AA73-5B9401C92091}" destId="{665A1E3E-06C3-4235-921C-E5862EA13524}" srcOrd="14" destOrd="0" presId="urn:microsoft.com/office/officeart/2005/8/layout/cycle8"/>
    <dgm:cxn modelId="{A319A04C-CFE7-4F4C-8C41-3215C4A9655B}" type="presParOf" srcId="{11682127-3065-4AC1-AA73-5B9401C92091}" destId="{469D500C-1776-481C-883B-DCB4B5FA44E3}" srcOrd="15" destOrd="0" presId="urn:microsoft.com/office/officeart/2005/8/layout/cycle8"/>
    <dgm:cxn modelId="{71F98391-A84C-48EB-BA62-7AF9650047FC}" type="presParOf" srcId="{11682127-3065-4AC1-AA73-5B9401C92091}" destId="{9FD72393-20BF-4B37-953B-E172D7E65F1C}" srcOrd="16" destOrd="0" presId="urn:microsoft.com/office/officeart/2005/8/layout/cycle8"/>
    <dgm:cxn modelId="{55627045-A65B-48BD-8B96-206B8425DD6D}" type="presParOf" srcId="{11682127-3065-4AC1-AA73-5B9401C92091}" destId="{9DB0A445-D5C8-49E1-AF1F-012849FACE39}" srcOrd="17" destOrd="0" presId="urn:microsoft.com/office/officeart/2005/8/layout/cycle8"/>
    <dgm:cxn modelId="{A3DC4B31-8E52-4A46-B361-AE02ED2AB7E9}" type="presParOf" srcId="{11682127-3065-4AC1-AA73-5B9401C92091}" destId="{E5FB2329-6E2D-40DA-8F1D-1F2ADE2E174A}" srcOrd="18" destOrd="0" presId="urn:microsoft.com/office/officeart/2005/8/layout/cycle8"/>
    <dgm:cxn modelId="{9C88ED1F-0839-445E-B77D-5A553C9809A7}" type="presParOf" srcId="{11682127-3065-4AC1-AA73-5B9401C92091}" destId="{2081FE96-0E64-4389-A6B8-986BB3A3BE8F}" srcOrd="19" destOrd="0" presId="urn:microsoft.com/office/officeart/2005/8/layout/cycle8"/>
    <dgm:cxn modelId="{76D3AA88-90CF-4DB6-B520-EDDA76715B9C}" type="presParOf" srcId="{11682127-3065-4AC1-AA73-5B9401C92091}" destId="{AFBCFFE1-5CA5-4BEC-871D-204C570CCB29}" srcOrd="20" destOrd="0" presId="urn:microsoft.com/office/officeart/2005/8/layout/cycle8"/>
    <dgm:cxn modelId="{6EFCB376-1B2F-4916-BAF0-407074C2C58B}" type="presParOf" srcId="{11682127-3065-4AC1-AA73-5B9401C92091}" destId="{59622E68-FBC6-4254-80DC-87E777D1EC27}" srcOrd="21" destOrd="0" presId="urn:microsoft.com/office/officeart/2005/8/layout/cycle8"/>
    <dgm:cxn modelId="{56F7DD7D-E771-4EE4-8E5A-D2872786E07C}" type="presParOf" srcId="{11682127-3065-4AC1-AA73-5B9401C92091}" destId="{30F58AA4-54ED-48E4-AED1-66FD4E6F992B}" srcOrd="22" destOrd="0" presId="urn:microsoft.com/office/officeart/2005/8/layout/cycle8"/>
    <dgm:cxn modelId="{E3B008B6-40CE-4EF1-BF68-C1559A776AC8}" type="presParOf" srcId="{11682127-3065-4AC1-AA73-5B9401C92091}" destId="{E2609706-E971-4268-AE95-1C5FE5ACC384}" srcOrd="23" destOrd="0" presId="urn:microsoft.com/office/officeart/2005/8/layout/cycle8"/>
    <dgm:cxn modelId="{D0F6881B-F433-4455-87A1-8779448133CE}" type="presParOf" srcId="{11682127-3065-4AC1-AA73-5B9401C92091}" destId="{3E50A171-B0CE-408D-9DAC-1935A39D6B31}" srcOrd="24" destOrd="0" presId="urn:microsoft.com/office/officeart/2005/8/layout/cycle8"/>
    <dgm:cxn modelId="{910E362F-4F30-477D-B7E5-2190BE79187A}" type="presParOf" srcId="{11682127-3065-4AC1-AA73-5B9401C92091}" destId="{040CA913-03BD-4AC5-A54D-BD12002F935D}" srcOrd="25" destOrd="0" presId="urn:microsoft.com/office/officeart/2005/8/layout/cycle8"/>
    <dgm:cxn modelId="{4332CDD0-A9CF-488B-A470-A474EE506DCA}" type="presParOf" srcId="{11682127-3065-4AC1-AA73-5B9401C92091}" destId="{E938A5D3-58F8-459A-A5F7-85BC9CBB78A8}" srcOrd="26" destOrd="0" presId="urn:microsoft.com/office/officeart/2005/8/layout/cycle8"/>
    <dgm:cxn modelId="{D95A9589-ED4F-4F4B-A553-F4BC6DC25365}" type="presParOf" srcId="{11682127-3065-4AC1-AA73-5B9401C92091}" destId="{40970915-3351-40C8-8A79-2F80F3736964}" srcOrd="27" destOrd="0" presId="urn:microsoft.com/office/officeart/2005/8/layout/cycle8"/>
    <dgm:cxn modelId="{FABE4673-BF54-4ED3-9685-4809BDA76B98}" type="presParOf" srcId="{11682127-3065-4AC1-AA73-5B9401C92091}" destId="{E5E782B3-1C9A-43DE-9D06-691ECE7A8F0F}" srcOrd="28" destOrd="0" presId="urn:microsoft.com/office/officeart/2005/8/layout/cycle8"/>
    <dgm:cxn modelId="{DF869A5C-E5D8-4D44-B530-D298A792618C}" type="presParOf" srcId="{11682127-3065-4AC1-AA73-5B9401C92091}" destId="{4543FDFE-1E0E-47C5-8A7B-D53618AD0F23}" srcOrd="2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D00CDD-6866-4134-AEA2-CFA6F78B135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088F999-6B23-473F-9661-A6A270AA4A4A}">
      <dgm:prSet custT="1"/>
      <dgm:spPr/>
      <dgm:t>
        <a:bodyPr/>
        <a:lstStyle/>
        <a:p>
          <a:r>
            <a:rPr lang="en-US" sz="1600" b="1" u="sng"/>
            <a:t>Initialize a REPO</a:t>
          </a:r>
          <a:r>
            <a:rPr lang="en-US" sz="1600"/>
            <a:t>- $ git init</a:t>
          </a:r>
        </a:p>
      </dgm:t>
    </dgm:pt>
    <dgm:pt modelId="{03C56A3C-0DBA-49EF-AFB1-FD7470C0E560}" type="parTrans" cxnId="{BE29E537-2417-4E0A-A42B-7BBB3AC17BBE}">
      <dgm:prSet/>
      <dgm:spPr/>
      <dgm:t>
        <a:bodyPr/>
        <a:lstStyle/>
        <a:p>
          <a:endParaRPr lang="en-US"/>
        </a:p>
      </dgm:t>
    </dgm:pt>
    <dgm:pt modelId="{51CF2A0A-1C1F-4541-B3F3-791D3C14DD41}" type="sibTrans" cxnId="{BE29E537-2417-4E0A-A42B-7BBB3AC17BBE}">
      <dgm:prSet/>
      <dgm:spPr/>
      <dgm:t>
        <a:bodyPr/>
        <a:lstStyle/>
        <a:p>
          <a:endParaRPr lang="en-US"/>
        </a:p>
      </dgm:t>
    </dgm:pt>
    <dgm:pt modelId="{5756F82A-885A-4FAA-BFCE-584116FE876C}">
      <dgm:prSet custT="1"/>
      <dgm:spPr/>
      <dgm:t>
        <a:bodyPr/>
        <a:lstStyle/>
        <a:p>
          <a:r>
            <a:rPr lang="en-US" sz="1600" b="1" u="sng"/>
            <a:t>Clone a REPO</a:t>
          </a:r>
          <a:r>
            <a:rPr lang="en-US" sz="1600"/>
            <a:t> - $ git clone repo_path</a:t>
          </a:r>
        </a:p>
      </dgm:t>
    </dgm:pt>
    <dgm:pt modelId="{1A6A1CA4-377F-4FA4-9EF1-EA0A66DE26A4}" type="parTrans" cxnId="{CA0DED9E-DEDF-44EA-A3D2-524A9633E3DA}">
      <dgm:prSet/>
      <dgm:spPr/>
      <dgm:t>
        <a:bodyPr/>
        <a:lstStyle/>
        <a:p>
          <a:endParaRPr lang="en-US"/>
        </a:p>
      </dgm:t>
    </dgm:pt>
    <dgm:pt modelId="{29871BD1-9C50-4BF3-8D0D-AA5DBA9A7203}" type="sibTrans" cxnId="{CA0DED9E-DEDF-44EA-A3D2-524A9633E3DA}">
      <dgm:prSet/>
      <dgm:spPr/>
      <dgm:t>
        <a:bodyPr/>
        <a:lstStyle/>
        <a:p>
          <a:endParaRPr lang="en-US"/>
        </a:p>
      </dgm:t>
    </dgm:pt>
    <dgm:pt modelId="{2C0D14C5-92F6-479B-87F2-E8CC20E1BD9B}">
      <dgm:prSet custT="1"/>
      <dgm:spPr/>
      <dgm:t>
        <a:bodyPr/>
        <a:lstStyle/>
        <a:p>
          <a:r>
            <a:rPr lang="en-US" sz="1600" b="1" u="sng"/>
            <a:t>Staging Changes</a:t>
          </a:r>
          <a:r>
            <a:rPr lang="en-US" sz="1600"/>
            <a:t>- $ git add file_name ; $ git add .</a:t>
          </a:r>
        </a:p>
      </dgm:t>
    </dgm:pt>
    <dgm:pt modelId="{A3C517A3-D24B-4C63-A90E-8E492734BEA4}" type="parTrans" cxnId="{5AF18FE8-7C7B-450A-A67D-A5AA270E64CF}">
      <dgm:prSet/>
      <dgm:spPr/>
      <dgm:t>
        <a:bodyPr/>
        <a:lstStyle/>
        <a:p>
          <a:endParaRPr lang="en-US"/>
        </a:p>
      </dgm:t>
    </dgm:pt>
    <dgm:pt modelId="{A46452E1-CDF2-45B2-AECD-5C94548442F6}" type="sibTrans" cxnId="{5AF18FE8-7C7B-450A-A67D-A5AA270E64CF}">
      <dgm:prSet/>
      <dgm:spPr/>
      <dgm:t>
        <a:bodyPr/>
        <a:lstStyle/>
        <a:p>
          <a:endParaRPr lang="en-US"/>
        </a:p>
      </dgm:t>
    </dgm:pt>
    <dgm:pt modelId="{8E3F56EA-357B-4732-A930-D62CF9BD942A}">
      <dgm:prSet custT="1"/>
      <dgm:spPr/>
      <dgm:t>
        <a:bodyPr/>
        <a:lstStyle/>
        <a:p>
          <a:r>
            <a:rPr lang="en-US" sz="1600" b="1" u="sng"/>
            <a:t>Commit </a:t>
          </a:r>
          <a:r>
            <a:rPr lang="en-US" sz="1600"/>
            <a:t>- $ git commit –m “comment”</a:t>
          </a:r>
        </a:p>
      </dgm:t>
    </dgm:pt>
    <dgm:pt modelId="{92BACBED-8826-48B1-96BB-C720C16B3B82}" type="parTrans" cxnId="{69BAB8E1-D4E7-4CD0-805B-B73FA90515E5}">
      <dgm:prSet/>
      <dgm:spPr/>
      <dgm:t>
        <a:bodyPr/>
        <a:lstStyle/>
        <a:p>
          <a:endParaRPr lang="en-US"/>
        </a:p>
      </dgm:t>
    </dgm:pt>
    <dgm:pt modelId="{A4AB9A4A-FB61-49CE-9128-8BCA1387B93F}" type="sibTrans" cxnId="{69BAB8E1-D4E7-4CD0-805B-B73FA90515E5}">
      <dgm:prSet/>
      <dgm:spPr/>
      <dgm:t>
        <a:bodyPr/>
        <a:lstStyle/>
        <a:p>
          <a:endParaRPr lang="en-US"/>
        </a:p>
      </dgm:t>
    </dgm:pt>
    <dgm:pt modelId="{0A0AED54-53B0-4185-9A29-7A3D17283010}">
      <dgm:prSet custT="1"/>
      <dgm:spPr/>
      <dgm:t>
        <a:bodyPr/>
        <a:lstStyle/>
        <a:p>
          <a:r>
            <a:rPr lang="en-US" sz="1600" b="1" u="sng"/>
            <a:t>Pushing </a:t>
          </a:r>
          <a:r>
            <a:rPr lang="en-US" sz="1600"/>
            <a:t>- $ git push ; $ git push origin branch_name</a:t>
          </a:r>
        </a:p>
      </dgm:t>
    </dgm:pt>
    <dgm:pt modelId="{E3AEF9CB-0557-4722-8F49-9D737AB07419}" type="parTrans" cxnId="{0A0545F0-90EB-4EC9-B844-3BD03CFE85DF}">
      <dgm:prSet/>
      <dgm:spPr/>
      <dgm:t>
        <a:bodyPr/>
        <a:lstStyle/>
        <a:p>
          <a:endParaRPr lang="en-US"/>
        </a:p>
      </dgm:t>
    </dgm:pt>
    <dgm:pt modelId="{4E8328D0-92B8-4989-8E51-EDA4F366B996}" type="sibTrans" cxnId="{0A0545F0-90EB-4EC9-B844-3BD03CFE85DF}">
      <dgm:prSet/>
      <dgm:spPr/>
      <dgm:t>
        <a:bodyPr/>
        <a:lstStyle/>
        <a:p>
          <a:endParaRPr lang="en-US"/>
        </a:p>
      </dgm:t>
    </dgm:pt>
    <dgm:pt modelId="{88934C8C-EF01-4A45-BEE3-E1E57EC146FE}">
      <dgm:prSet custT="1"/>
      <dgm:spPr/>
      <dgm:t>
        <a:bodyPr/>
        <a:lstStyle/>
        <a:p>
          <a:r>
            <a:rPr lang="en-US" sz="1600" b="1" u="sng"/>
            <a:t>Branching</a:t>
          </a:r>
          <a:r>
            <a:rPr lang="en-US" sz="1600"/>
            <a:t> - $ git branch branch_name ; $ git checkout branch_name ; $ git branch --list</a:t>
          </a:r>
        </a:p>
      </dgm:t>
    </dgm:pt>
    <dgm:pt modelId="{0E41D730-DA8F-4944-926E-99EDF93275AC}" type="parTrans" cxnId="{D4429711-5261-4FA4-981C-A86487E3FC32}">
      <dgm:prSet/>
      <dgm:spPr/>
      <dgm:t>
        <a:bodyPr/>
        <a:lstStyle/>
        <a:p>
          <a:endParaRPr lang="en-US"/>
        </a:p>
      </dgm:t>
    </dgm:pt>
    <dgm:pt modelId="{A1ED662F-76AB-40FB-8A1B-4EAFB8AE4E79}" type="sibTrans" cxnId="{D4429711-5261-4FA4-981C-A86487E3FC32}">
      <dgm:prSet/>
      <dgm:spPr/>
      <dgm:t>
        <a:bodyPr/>
        <a:lstStyle/>
        <a:p>
          <a:endParaRPr lang="en-US"/>
        </a:p>
      </dgm:t>
    </dgm:pt>
    <dgm:pt modelId="{5CCCD0D7-1E98-4807-AA86-82ABC139FDD8}">
      <dgm:prSet custT="1"/>
      <dgm:spPr/>
      <dgm:t>
        <a:bodyPr/>
        <a:lstStyle/>
        <a:p>
          <a:r>
            <a:rPr lang="en-US" sz="1600" b="1" u="sng"/>
            <a:t>Stashing </a:t>
          </a:r>
          <a:r>
            <a:rPr lang="en-US" sz="1600"/>
            <a:t>- $ git stash ; $ git stash pop ; $ git stash apply ; $ git stash list</a:t>
          </a:r>
        </a:p>
      </dgm:t>
    </dgm:pt>
    <dgm:pt modelId="{8AF154EE-BC9F-47D0-BD54-6A818FEF71FE}" type="parTrans" cxnId="{328340A0-0320-4B25-B0C4-9746D1BE707C}">
      <dgm:prSet/>
      <dgm:spPr/>
      <dgm:t>
        <a:bodyPr/>
        <a:lstStyle/>
        <a:p>
          <a:endParaRPr lang="en-US"/>
        </a:p>
      </dgm:t>
    </dgm:pt>
    <dgm:pt modelId="{C9767598-26F6-435B-8F32-2DAEFB5195BC}" type="sibTrans" cxnId="{328340A0-0320-4B25-B0C4-9746D1BE707C}">
      <dgm:prSet/>
      <dgm:spPr/>
      <dgm:t>
        <a:bodyPr/>
        <a:lstStyle/>
        <a:p>
          <a:endParaRPr lang="en-US"/>
        </a:p>
      </dgm:t>
    </dgm:pt>
    <dgm:pt modelId="{AC8E9175-9408-4621-A85D-36EA4DF3C6E1}">
      <dgm:prSet custT="1"/>
      <dgm:spPr/>
      <dgm:t>
        <a:bodyPr/>
        <a:lstStyle/>
        <a:p>
          <a:r>
            <a:rPr lang="en-US" sz="1600" b="1" u="sng"/>
            <a:t>Merging </a:t>
          </a:r>
          <a:r>
            <a:rPr lang="en-US" sz="1600"/>
            <a:t>- $ git merge branch_name</a:t>
          </a:r>
        </a:p>
      </dgm:t>
    </dgm:pt>
    <dgm:pt modelId="{150782BA-04C0-4D5F-B31D-1AC321BCC886}" type="parTrans" cxnId="{7D2D6FD2-1C09-45AF-998A-FB11A6B21275}">
      <dgm:prSet/>
      <dgm:spPr/>
      <dgm:t>
        <a:bodyPr/>
        <a:lstStyle/>
        <a:p>
          <a:endParaRPr lang="en-US"/>
        </a:p>
      </dgm:t>
    </dgm:pt>
    <dgm:pt modelId="{2C2635CD-5F93-42C8-B051-EEEC02ED2569}" type="sibTrans" cxnId="{7D2D6FD2-1C09-45AF-998A-FB11A6B21275}">
      <dgm:prSet/>
      <dgm:spPr/>
      <dgm:t>
        <a:bodyPr/>
        <a:lstStyle/>
        <a:p>
          <a:endParaRPr lang="en-US"/>
        </a:p>
      </dgm:t>
    </dgm:pt>
    <dgm:pt modelId="{5A6502F5-7EC0-407A-9CB0-851473ED9026}">
      <dgm:prSet custT="1"/>
      <dgm:spPr/>
      <dgm:t>
        <a:bodyPr/>
        <a:lstStyle/>
        <a:p>
          <a:r>
            <a:rPr lang="en-US" sz="1600" b="1" u="sng"/>
            <a:t>Log </a:t>
          </a:r>
          <a:r>
            <a:rPr lang="en-US" sz="1600"/>
            <a:t>- $ git log ; $ git log –oneline</a:t>
          </a:r>
        </a:p>
      </dgm:t>
    </dgm:pt>
    <dgm:pt modelId="{A8BB07A1-F855-4FBD-BC38-850B1DD31362}" type="parTrans" cxnId="{7E237761-95D8-4135-B1B7-E0C325A719B2}">
      <dgm:prSet/>
      <dgm:spPr/>
      <dgm:t>
        <a:bodyPr/>
        <a:lstStyle/>
        <a:p>
          <a:endParaRPr lang="en-US"/>
        </a:p>
      </dgm:t>
    </dgm:pt>
    <dgm:pt modelId="{52D7C5B6-2904-4D83-A806-2591362E08A8}" type="sibTrans" cxnId="{7E237761-95D8-4135-B1B7-E0C325A719B2}">
      <dgm:prSet/>
      <dgm:spPr/>
      <dgm:t>
        <a:bodyPr/>
        <a:lstStyle/>
        <a:p>
          <a:endParaRPr lang="en-US"/>
        </a:p>
      </dgm:t>
    </dgm:pt>
    <dgm:pt modelId="{8C246C16-04ED-432B-8B59-F1791F987D3A}">
      <dgm:prSet custT="1"/>
      <dgm:spPr/>
      <dgm:t>
        <a:bodyPr/>
        <a:lstStyle/>
        <a:p>
          <a:r>
            <a:rPr lang="en-US" sz="1600" b="1" u="sng"/>
            <a:t>Reset</a:t>
          </a:r>
          <a:r>
            <a:rPr lang="en-US" sz="1600"/>
            <a:t> - $ git reset --soft HEAD ; $ git reset –hard HEAD</a:t>
          </a:r>
        </a:p>
      </dgm:t>
    </dgm:pt>
    <dgm:pt modelId="{D449F9DE-DFE5-4FC1-85CD-06674F22B25F}" type="parTrans" cxnId="{20B7768C-1428-46F5-88FA-CEE0E9D91B80}">
      <dgm:prSet/>
      <dgm:spPr/>
      <dgm:t>
        <a:bodyPr/>
        <a:lstStyle/>
        <a:p>
          <a:endParaRPr lang="en-US"/>
        </a:p>
      </dgm:t>
    </dgm:pt>
    <dgm:pt modelId="{B3979BD5-E2A7-4ED8-AAA2-DCF5094799EE}" type="sibTrans" cxnId="{20B7768C-1428-46F5-88FA-CEE0E9D91B80}">
      <dgm:prSet/>
      <dgm:spPr/>
      <dgm:t>
        <a:bodyPr/>
        <a:lstStyle/>
        <a:p>
          <a:endParaRPr lang="en-US"/>
        </a:p>
      </dgm:t>
    </dgm:pt>
    <dgm:pt modelId="{EDEAABE0-B241-42E8-A592-5172E6F9707B}" type="pres">
      <dgm:prSet presAssocID="{F9D00CDD-6866-4134-AEA2-CFA6F78B135B}" presName="linear" presStyleCnt="0">
        <dgm:presLayoutVars>
          <dgm:animLvl val="lvl"/>
          <dgm:resizeHandles val="exact"/>
        </dgm:presLayoutVars>
      </dgm:prSet>
      <dgm:spPr/>
    </dgm:pt>
    <dgm:pt modelId="{698DB180-9F16-4DE9-937F-68E99631BC21}" type="pres">
      <dgm:prSet presAssocID="{A088F999-6B23-473F-9661-A6A270AA4A4A}" presName="parentText" presStyleLbl="node1" presStyleIdx="0" presStyleCnt="10">
        <dgm:presLayoutVars>
          <dgm:chMax val="0"/>
          <dgm:bulletEnabled val="1"/>
        </dgm:presLayoutVars>
      </dgm:prSet>
      <dgm:spPr/>
    </dgm:pt>
    <dgm:pt modelId="{0FD6F00A-4869-4AF8-B469-2D98874ECA44}" type="pres">
      <dgm:prSet presAssocID="{51CF2A0A-1C1F-4541-B3F3-791D3C14DD41}" presName="spacer" presStyleCnt="0"/>
      <dgm:spPr/>
    </dgm:pt>
    <dgm:pt modelId="{A320B298-43F7-4E60-A0B0-79C7AA00CC9F}" type="pres">
      <dgm:prSet presAssocID="{5756F82A-885A-4FAA-BFCE-584116FE876C}" presName="parentText" presStyleLbl="node1" presStyleIdx="1" presStyleCnt="10">
        <dgm:presLayoutVars>
          <dgm:chMax val="0"/>
          <dgm:bulletEnabled val="1"/>
        </dgm:presLayoutVars>
      </dgm:prSet>
      <dgm:spPr/>
    </dgm:pt>
    <dgm:pt modelId="{A7E94C31-BA52-4A7F-84DC-91ED1AFA281E}" type="pres">
      <dgm:prSet presAssocID="{29871BD1-9C50-4BF3-8D0D-AA5DBA9A7203}" presName="spacer" presStyleCnt="0"/>
      <dgm:spPr/>
    </dgm:pt>
    <dgm:pt modelId="{F2EE61D3-8994-43F5-B3C4-5A88147678D0}" type="pres">
      <dgm:prSet presAssocID="{2C0D14C5-92F6-479B-87F2-E8CC20E1BD9B}" presName="parentText" presStyleLbl="node1" presStyleIdx="2" presStyleCnt="10">
        <dgm:presLayoutVars>
          <dgm:chMax val="0"/>
          <dgm:bulletEnabled val="1"/>
        </dgm:presLayoutVars>
      </dgm:prSet>
      <dgm:spPr/>
    </dgm:pt>
    <dgm:pt modelId="{20BBD83D-CF12-4C47-A275-8E37F144C677}" type="pres">
      <dgm:prSet presAssocID="{A46452E1-CDF2-45B2-AECD-5C94548442F6}" presName="spacer" presStyleCnt="0"/>
      <dgm:spPr/>
    </dgm:pt>
    <dgm:pt modelId="{96A6EE86-7CE7-4C78-9A61-87667D6F80F1}" type="pres">
      <dgm:prSet presAssocID="{8E3F56EA-357B-4732-A930-D62CF9BD942A}" presName="parentText" presStyleLbl="node1" presStyleIdx="3" presStyleCnt="10">
        <dgm:presLayoutVars>
          <dgm:chMax val="0"/>
          <dgm:bulletEnabled val="1"/>
        </dgm:presLayoutVars>
      </dgm:prSet>
      <dgm:spPr/>
    </dgm:pt>
    <dgm:pt modelId="{218E3E8C-D274-43CC-8784-E00B2A3CC3E0}" type="pres">
      <dgm:prSet presAssocID="{A4AB9A4A-FB61-49CE-9128-8BCA1387B93F}" presName="spacer" presStyleCnt="0"/>
      <dgm:spPr/>
    </dgm:pt>
    <dgm:pt modelId="{C76A2616-2136-4B52-A924-2DEB0CAAE61C}" type="pres">
      <dgm:prSet presAssocID="{0A0AED54-53B0-4185-9A29-7A3D17283010}" presName="parentText" presStyleLbl="node1" presStyleIdx="4" presStyleCnt="10">
        <dgm:presLayoutVars>
          <dgm:chMax val="0"/>
          <dgm:bulletEnabled val="1"/>
        </dgm:presLayoutVars>
      </dgm:prSet>
      <dgm:spPr/>
    </dgm:pt>
    <dgm:pt modelId="{E9510FB2-12C4-4631-A262-A97DA1B0A890}" type="pres">
      <dgm:prSet presAssocID="{4E8328D0-92B8-4989-8E51-EDA4F366B996}" presName="spacer" presStyleCnt="0"/>
      <dgm:spPr/>
    </dgm:pt>
    <dgm:pt modelId="{D8B339DB-5081-48B9-899B-DFCA95CD4D85}" type="pres">
      <dgm:prSet presAssocID="{88934C8C-EF01-4A45-BEE3-E1E57EC146FE}" presName="parentText" presStyleLbl="node1" presStyleIdx="5" presStyleCnt="10">
        <dgm:presLayoutVars>
          <dgm:chMax val="0"/>
          <dgm:bulletEnabled val="1"/>
        </dgm:presLayoutVars>
      </dgm:prSet>
      <dgm:spPr/>
    </dgm:pt>
    <dgm:pt modelId="{BF865243-0712-4096-AE15-CBC11E87FF4D}" type="pres">
      <dgm:prSet presAssocID="{A1ED662F-76AB-40FB-8A1B-4EAFB8AE4E79}" presName="spacer" presStyleCnt="0"/>
      <dgm:spPr/>
    </dgm:pt>
    <dgm:pt modelId="{697FC437-FD5D-41AD-8EE0-5B34E8ADAA5D}" type="pres">
      <dgm:prSet presAssocID="{5CCCD0D7-1E98-4807-AA86-82ABC139FDD8}" presName="parentText" presStyleLbl="node1" presStyleIdx="6" presStyleCnt="10">
        <dgm:presLayoutVars>
          <dgm:chMax val="0"/>
          <dgm:bulletEnabled val="1"/>
        </dgm:presLayoutVars>
      </dgm:prSet>
      <dgm:spPr/>
    </dgm:pt>
    <dgm:pt modelId="{26BBAFCB-F8CC-41CE-BF5D-392E7F36E948}" type="pres">
      <dgm:prSet presAssocID="{C9767598-26F6-435B-8F32-2DAEFB5195BC}" presName="spacer" presStyleCnt="0"/>
      <dgm:spPr/>
    </dgm:pt>
    <dgm:pt modelId="{00234147-9BCC-444E-9D87-5F5583928A63}" type="pres">
      <dgm:prSet presAssocID="{AC8E9175-9408-4621-A85D-36EA4DF3C6E1}" presName="parentText" presStyleLbl="node1" presStyleIdx="7" presStyleCnt="10">
        <dgm:presLayoutVars>
          <dgm:chMax val="0"/>
          <dgm:bulletEnabled val="1"/>
        </dgm:presLayoutVars>
      </dgm:prSet>
      <dgm:spPr/>
    </dgm:pt>
    <dgm:pt modelId="{9926D21F-92B8-4C37-993B-9C6CF042AB84}" type="pres">
      <dgm:prSet presAssocID="{2C2635CD-5F93-42C8-B051-EEEC02ED2569}" presName="spacer" presStyleCnt="0"/>
      <dgm:spPr/>
    </dgm:pt>
    <dgm:pt modelId="{FEFBF482-2C83-4683-A0D8-FC87D9D7E42C}" type="pres">
      <dgm:prSet presAssocID="{5A6502F5-7EC0-407A-9CB0-851473ED9026}" presName="parentText" presStyleLbl="node1" presStyleIdx="8" presStyleCnt="10">
        <dgm:presLayoutVars>
          <dgm:chMax val="0"/>
          <dgm:bulletEnabled val="1"/>
        </dgm:presLayoutVars>
      </dgm:prSet>
      <dgm:spPr/>
    </dgm:pt>
    <dgm:pt modelId="{FBF32D76-EE3F-487E-AA2A-15793DFA9F4E}" type="pres">
      <dgm:prSet presAssocID="{52D7C5B6-2904-4D83-A806-2591362E08A8}" presName="spacer" presStyleCnt="0"/>
      <dgm:spPr/>
    </dgm:pt>
    <dgm:pt modelId="{46C377F2-8387-49AA-A78C-C89B876E5ABD}" type="pres">
      <dgm:prSet presAssocID="{8C246C16-04ED-432B-8B59-F1791F987D3A}" presName="parentText" presStyleLbl="node1" presStyleIdx="9" presStyleCnt="10">
        <dgm:presLayoutVars>
          <dgm:chMax val="0"/>
          <dgm:bulletEnabled val="1"/>
        </dgm:presLayoutVars>
      </dgm:prSet>
      <dgm:spPr/>
    </dgm:pt>
  </dgm:ptLst>
  <dgm:cxnLst>
    <dgm:cxn modelId="{D4429711-5261-4FA4-981C-A86487E3FC32}" srcId="{F9D00CDD-6866-4134-AEA2-CFA6F78B135B}" destId="{88934C8C-EF01-4A45-BEE3-E1E57EC146FE}" srcOrd="5" destOrd="0" parTransId="{0E41D730-DA8F-4944-926E-99EDF93275AC}" sibTransId="{A1ED662F-76AB-40FB-8A1B-4EAFB8AE4E79}"/>
    <dgm:cxn modelId="{A69FE833-DAA8-48DA-843B-853270693183}" type="presOf" srcId="{5CCCD0D7-1E98-4807-AA86-82ABC139FDD8}" destId="{697FC437-FD5D-41AD-8EE0-5B34E8ADAA5D}" srcOrd="0" destOrd="0" presId="urn:microsoft.com/office/officeart/2005/8/layout/vList2"/>
    <dgm:cxn modelId="{BE29E537-2417-4E0A-A42B-7BBB3AC17BBE}" srcId="{F9D00CDD-6866-4134-AEA2-CFA6F78B135B}" destId="{A088F999-6B23-473F-9661-A6A270AA4A4A}" srcOrd="0" destOrd="0" parTransId="{03C56A3C-0DBA-49EF-AFB1-FD7470C0E560}" sibTransId="{51CF2A0A-1C1F-4541-B3F3-791D3C14DD41}"/>
    <dgm:cxn modelId="{19516038-7F58-4CE0-A9A8-B56462EDDFF9}" type="presOf" srcId="{2C0D14C5-92F6-479B-87F2-E8CC20E1BD9B}" destId="{F2EE61D3-8994-43F5-B3C4-5A88147678D0}" srcOrd="0" destOrd="0" presId="urn:microsoft.com/office/officeart/2005/8/layout/vList2"/>
    <dgm:cxn modelId="{7E237761-95D8-4135-B1B7-E0C325A719B2}" srcId="{F9D00CDD-6866-4134-AEA2-CFA6F78B135B}" destId="{5A6502F5-7EC0-407A-9CB0-851473ED9026}" srcOrd="8" destOrd="0" parTransId="{A8BB07A1-F855-4FBD-BC38-850B1DD31362}" sibTransId="{52D7C5B6-2904-4D83-A806-2591362E08A8}"/>
    <dgm:cxn modelId="{7A795466-F524-4DD5-942F-E202382E826E}" type="presOf" srcId="{8C246C16-04ED-432B-8B59-F1791F987D3A}" destId="{46C377F2-8387-49AA-A78C-C89B876E5ABD}" srcOrd="0" destOrd="0" presId="urn:microsoft.com/office/officeart/2005/8/layout/vList2"/>
    <dgm:cxn modelId="{A15F3F4D-F4E7-41CC-A7DB-833DD21307A2}" type="presOf" srcId="{5756F82A-885A-4FAA-BFCE-584116FE876C}" destId="{A320B298-43F7-4E60-A0B0-79C7AA00CC9F}" srcOrd="0" destOrd="0" presId="urn:microsoft.com/office/officeart/2005/8/layout/vList2"/>
    <dgm:cxn modelId="{BFF2237C-A72D-459D-9B0F-665B0D298E3F}" type="presOf" srcId="{AC8E9175-9408-4621-A85D-36EA4DF3C6E1}" destId="{00234147-9BCC-444E-9D87-5F5583928A63}" srcOrd="0" destOrd="0" presId="urn:microsoft.com/office/officeart/2005/8/layout/vList2"/>
    <dgm:cxn modelId="{20B7768C-1428-46F5-88FA-CEE0E9D91B80}" srcId="{F9D00CDD-6866-4134-AEA2-CFA6F78B135B}" destId="{8C246C16-04ED-432B-8B59-F1791F987D3A}" srcOrd="9" destOrd="0" parTransId="{D449F9DE-DFE5-4FC1-85CD-06674F22B25F}" sibTransId="{B3979BD5-E2A7-4ED8-AAA2-DCF5094799EE}"/>
    <dgm:cxn modelId="{8AE31E8F-BD12-46D8-9C6A-03883251DD6E}" type="presOf" srcId="{A088F999-6B23-473F-9661-A6A270AA4A4A}" destId="{698DB180-9F16-4DE9-937F-68E99631BC21}" srcOrd="0" destOrd="0" presId="urn:microsoft.com/office/officeart/2005/8/layout/vList2"/>
    <dgm:cxn modelId="{D64C1893-99E6-4C11-AA59-93C63F9113B1}" type="presOf" srcId="{5A6502F5-7EC0-407A-9CB0-851473ED9026}" destId="{FEFBF482-2C83-4683-A0D8-FC87D9D7E42C}" srcOrd="0" destOrd="0" presId="urn:microsoft.com/office/officeart/2005/8/layout/vList2"/>
    <dgm:cxn modelId="{CA0DED9E-DEDF-44EA-A3D2-524A9633E3DA}" srcId="{F9D00CDD-6866-4134-AEA2-CFA6F78B135B}" destId="{5756F82A-885A-4FAA-BFCE-584116FE876C}" srcOrd="1" destOrd="0" parTransId="{1A6A1CA4-377F-4FA4-9EF1-EA0A66DE26A4}" sibTransId="{29871BD1-9C50-4BF3-8D0D-AA5DBA9A7203}"/>
    <dgm:cxn modelId="{328340A0-0320-4B25-B0C4-9746D1BE707C}" srcId="{F9D00CDD-6866-4134-AEA2-CFA6F78B135B}" destId="{5CCCD0D7-1E98-4807-AA86-82ABC139FDD8}" srcOrd="6" destOrd="0" parTransId="{8AF154EE-BC9F-47D0-BD54-6A818FEF71FE}" sibTransId="{C9767598-26F6-435B-8F32-2DAEFB5195BC}"/>
    <dgm:cxn modelId="{89EF1EA8-7190-4766-8269-1E9CDBB78AA7}" type="presOf" srcId="{F9D00CDD-6866-4134-AEA2-CFA6F78B135B}" destId="{EDEAABE0-B241-42E8-A592-5172E6F9707B}" srcOrd="0" destOrd="0" presId="urn:microsoft.com/office/officeart/2005/8/layout/vList2"/>
    <dgm:cxn modelId="{D991DCAB-536C-4B67-87CF-14735D4BE7A4}" type="presOf" srcId="{0A0AED54-53B0-4185-9A29-7A3D17283010}" destId="{C76A2616-2136-4B52-A924-2DEB0CAAE61C}" srcOrd="0" destOrd="0" presId="urn:microsoft.com/office/officeart/2005/8/layout/vList2"/>
    <dgm:cxn modelId="{7D2D6FD2-1C09-45AF-998A-FB11A6B21275}" srcId="{F9D00CDD-6866-4134-AEA2-CFA6F78B135B}" destId="{AC8E9175-9408-4621-A85D-36EA4DF3C6E1}" srcOrd="7" destOrd="0" parTransId="{150782BA-04C0-4D5F-B31D-1AC321BCC886}" sibTransId="{2C2635CD-5F93-42C8-B051-EEEC02ED2569}"/>
    <dgm:cxn modelId="{A0967FD3-1F2A-45B8-8018-22166442500E}" type="presOf" srcId="{8E3F56EA-357B-4732-A930-D62CF9BD942A}" destId="{96A6EE86-7CE7-4C78-9A61-87667D6F80F1}" srcOrd="0" destOrd="0" presId="urn:microsoft.com/office/officeart/2005/8/layout/vList2"/>
    <dgm:cxn modelId="{69BAB8E1-D4E7-4CD0-805B-B73FA90515E5}" srcId="{F9D00CDD-6866-4134-AEA2-CFA6F78B135B}" destId="{8E3F56EA-357B-4732-A930-D62CF9BD942A}" srcOrd="3" destOrd="0" parTransId="{92BACBED-8826-48B1-96BB-C720C16B3B82}" sibTransId="{A4AB9A4A-FB61-49CE-9128-8BCA1387B93F}"/>
    <dgm:cxn modelId="{5AF18FE8-7C7B-450A-A67D-A5AA270E64CF}" srcId="{F9D00CDD-6866-4134-AEA2-CFA6F78B135B}" destId="{2C0D14C5-92F6-479B-87F2-E8CC20E1BD9B}" srcOrd="2" destOrd="0" parTransId="{A3C517A3-D24B-4C63-A90E-8E492734BEA4}" sibTransId="{A46452E1-CDF2-45B2-AECD-5C94548442F6}"/>
    <dgm:cxn modelId="{0A0545F0-90EB-4EC9-B844-3BD03CFE85DF}" srcId="{F9D00CDD-6866-4134-AEA2-CFA6F78B135B}" destId="{0A0AED54-53B0-4185-9A29-7A3D17283010}" srcOrd="4" destOrd="0" parTransId="{E3AEF9CB-0557-4722-8F49-9D737AB07419}" sibTransId="{4E8328D0-92B8-4989-8E51-EDA4F366B996}"/>
    <dgm:cxn modelId="{F16788F3-DA08-444D-BF21-4E384980F58B}" type="presOf" srcId="{88934C8C-EF01-4A45-BEE3-E1E57EC146FE}" destId="{D8B339DB-5081-48B9-899B-DFCA95CD4D85}" srcOrd="0" destOrd="0" presId="urn:microsoft.com/office/officeart/2005/8/layout/vList2"/>
    <dgm:cxn modelId="{883AC4E0-886E-4FCA-9F68-5DBBBDDF61E0}" type="presParOf" srcId="{EDEAABE0-B241-42E8-A592-5172E6F9707B}" destId="{698DB180-9F16-4DE9-937F-68E99631BC21}" srcOrd="0" destOrd="0" presId="urn:microsoft.com/office/officeart/2005/8/layout/vList2"/>
    <dgm:cxn modelId="{22CDF521-46D2-4C77-92D6-149F67D3CB53}" type="presParOf" srcId="{EDEAABE0-B241-42E8-A592-5172E6F9707B}" destId="{0FD6F00A-4869-4AF8-B469-2D98874ECA44}" srcOrd="1" destOrd="0" presId="urn:microsoft.com/office/officeart/2005/8/layout/vList2"/>
    <dgm:cxn modelId="{E0FC2DB6-79FF-4ECC-9780-A1305B184E4E}" type="presParOf" srcId="{EDEAABE0-B241-42E8-A592-5172E6F9707B}" destId="{A320B298-43F7-4E60-A0B0-79C7AA00CC9F}" srcOrd="2" destOrd="0" presId="urn:microsoft.com/office/officeart/2005/8/layout/vList2"/>
    <dgm:cxn modelId="{7BFDA02A-C9F0-4B13-82D0-1DFA9B736FFA}" type="presParOf" srcId="{EDEAABE0-B241-42E8-A592-5172E6F9707B}" destId="{A7E94C31-BA52-4A7F-84DC-91ED1AFA281E}" srcOrd="3" destOrd="0" presId="urn:microsoft.com/office/officeart/2005/8/layout/vList2"/>
    <dgm:cxn modelId="{8D6AB9D4-9EA5-4E87-90AF-18E943A07FAD}" type="presParOf" srcId="{EDEAABE0-B241-42E8-A592-5172E6F9707B}" destId="{F2EE61D3-8994-43F5-B3C4-5A88147678D0}" srcOrd="4" destOrd="0" presId="urn:microsoft.com/office/officeart/2005/8/layout/vList2"/>
    <dgm:cxn modelId="{C1869FA1-FE7F-4206-BC10-A34E0C96E845}" type="presParOf" srcId="{EDEAABE0-B241-42E8-A592-5172E6F9707B}" destId="{20BBD83D-CF12-4C47-A275-8E37F144C677}" srcOrd="5" destOrd="0" presId="urn:microsoft.com/office/officeart/2005/8/layout/vList2"/>
    <dgm:cxn modelId="{7EE8EADA-413A-43C7-A99F-80FF2FD88E3C}" type="presParOf" srcId="{EDEAABE0-B241-42E8-A592-5172E6F9707B}" destId="{96A6EE86-7CE7-4C78-9A61-87667D6F80F1}" srcOrd="6" destOrd="0" presId="urn:microsoft.com/office/officeart/2005/8/layout/vList2"/>
    <dgm:cxn modelId="{0DADFEC2-A548-49C3-B267-3D476F16CDDE}" type="presParOf" srcId="{EDEAABE0-B241-42E8-A592-5172E6F9707B}" destId="{218E3E8C-D274-43CC-8784-E00B2A3CC3E0}" srcOrd="7" destOrd="0" presId="urn:microsoft.com/office/officeart/2005/8/layout/vList2"/>
    <dgm:cxn modelId="{73DB67E4-BE38-4D27-9CBC-F95C03FAB2C2}" type="presParOf" srcId="{EDEAABE0-B241-42E8-A592-5172E6F9707B}" destId="{C76A2616-2136-4B52-A924-2DEB0CAAE61C}" srcOrd="8" destOrd="0" presId="urn:microsoft.com/office/officeart/2005/8/layout/vList2"/>
    <dgm:cxn modelId="{51D1B944-F623-4A39-8184-B2DC418CBED6}" type="presParOf" srcId="{EDEAABE0-B241-42E8-A592-5172E6F9707B}" destId="{E9510FB2-12C4-4631-A262-A97DA1B0A890}" srcOrd="9" destOrd="0" presId="urn:microsoft.com/office/officeart/2005/8/layout/vList2"/>
    <dgm:cxn modelId="{A1A1ACA9-799E-46E8-9F62-3D0C74EE0E4A}" type="presParOf" srcId="{EDEAABE0-B241-42E8-A592-5172E6F9707B}" destId="{D8B339DB-5081-48B9-899B-DFCA95CD4D85}" srcOrd="10" destOrd="0" presId="urn:microsoft.com/office/officeart/2005/8/layout/vList2"/>
    <dgm:cxn modelId="{485F57AD-2D1F-4C35-852F-600DB0EED5BA}" type="presParOf" srcId="{EDEAABE0-B241-42E8-A592-5172E6F9707B}" destId="{BF865243-0712-4096-AE15-CBC11E87FF4D}" srcOrd="11" destOrd="0" presId="urn:microsoft.com/office/officeart/2005/8/layout/vList2"/>
    <dgm:cxn modelId="{6A0FC341-1C41-4664-B419-53EAD85C77AE}" type="presParOf" srcId="{EDEAABE0-B241-42E8-A592-5172E6F9707B}" destId="{697FC437-FD5D-41AD-8EE0-5B34E8ADAA5D}" srcOrd="12" destOrd="0" presId="urn:microsoft.com/office/officeart/2005/8/layout/vList2"/>
    <dgm:cxn modelId="{108EFEB0-F88A-42C2-B060-E8666B3D1AE4}" type="presParOf" srcId="{EDEAABE0-B241-42E8-A592-5172E6F9707B}" destId="{26BBAFCB-F8CC-41CE-BF5D-392E7F36E948}" srcOrd="13" destOrd="0" presId="urn:microsoft.com/office/officeart/2005/8/layout/vList2"/>
    <dgm:cxn modelId="{F7DB21B2-0062-4BDF-A3D5-220420493C8D}" type="presParOf" srcId="{EDEAABE0-B241-42E8-A592-5172E6F9707B}" destId="{00234147-9BCC-444E-9D87-5F5583928A63}" srcOrd="14" destOrd="0" presId="urn:microsoft.com/office/officeart/2005/8/layout/vList2"/>
    <dgm:cxn modelId="{84944808-F125-4433-953A-3DDAC9D2CF7D}" type="presParOf" srcId="{EDEAABE0-B241-42E8-A592-5172E6F9707B}" destId="{9926D21F-92B8-4C37-993B-9C6CF042AB84}" srcOrd="15" destOrd="0" presId="urn:microsoft.com/office/officeart/2005/8/layout/vList2"/>
    <dgm:cxn modelId="{9FD72B13-A447-4499-B415-D2644AC52346}" type="presParOf" srcId="{EDEAABE0-B241-42E8-A592-5172E6F9707B}" destId="{FEFBF482-2C83-4683-A0D8-FC87D9D7E42C}" srcOrd="16" destOrd="0" presId="urn:microsoft.com/office/officeart/2005/8/layout/vList2"/>
    <dgm:cxn modelId="{01AA1B61-711C-4803-A223-9A967A793862}" type="presParOf" srcId="{EDEAABE0-B241-42E8-A592-5172E6F9707B}" destId="{FBF32D76-EE3F-487E-AA2A-15793DFA9F4E}" srcOrd="17" destOrd="0" presId="urn:microsoft.com/office/officeart/2005/8/layout/vList2"/>
    <dgm:cxn modelId="{2F1F2B26-8369-44FD-BE80-B6180623C623}" type="presParOf" srcId="{EDEAABE0-B241-42E8-A592-5172E6F9707B}" destId="{46C377F2-8387-49AA-A78C-C89B876E5ABD}"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354E64-FB72-4532-89DC-743512E776CB}"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33824186-E3DA-4EAE-8DDD-EBF4F3C143C2}">
      <dgm:prSet/>
      <dgm:spPr/>
      <dgm:t>
        <a:bodyPr/>
        <a:lstStyle/>
        <a:p>
          <a:r>
            <a:rPr lang="en-US" u="sng" dirty="0"/>
            <a:t>DEVELOPMENT</a:t>
          </a:r>
        </a:p>
        <a:p>
          <a:r>
            <a:rPr lang="en-US" dirty="0"/>
            <a:t>  Here we create our new branch.</a:t>
          </a:r>
        </a:p>
      </dgm:t>
    </dgm:pt>
    <dgm:pt modelId="{4FCC85C6-BF8A-4AA5-A573-A0C5829409E8}" type="parTrans" cxnId="{3074AA5C-FC30-4406-A836-44FB86350DDC}">
      <dgm:prSet/>
      <dgm:spPr/>
      <dgm:t>
        <a:bodyPr/>
        <a:lstStyle/>
        <a:p>
          <a:endParaRPr lang="en-US"/>
        </a:p>
      </dgm:t>
    </dgm:pt>
    <dgm:pt modelId="{C8655019-2C6F-45F9-8C6A-2EDEB270C28B}" type="sibTrans" cxnId="{3074AA5C-FC30-4406-A836-44FB86350DDC}">
      <dgm:prSet/>
      <dgm:spPr/>
      <dgm:t>
        <a:bodyPr/>
        <a:lstStyle/>
        <a:p>
          <a:endParaRPr lang="en-US"/>
        </a:p>
      </dgm:t>
    </dgm:pt>
    <dgm:pt modelId="{04302AE3-CFD4-4FD9-9334-742539A1C8DF}">
      <dgm:prSet/>
      <dgm:spPr/>
      <dgm:t>
        <a:bodyPr/>
        <a:lstStyle/>
        <a:p>
          <a:r>
            <a:rPr lang="en-US" u="sng" dirty="0"/>
            <a:t>RELEASE</a:t>
          </a:r>
        </a:p>
        <a:p>
          <a:r>
            <a:rPr lang="en-US" dirty="0"/>
            <a:t>  Where merging takes place.</a:t>
          </a:r>
        </a:p>
      </dgm:t>
    </dgm:pt>
    <dgm:pt modelId="{A62EFA38-550C-4949-978F-54D712B3A807}" type="parTrans" cxnId="{F11EBDA3-B8E7-4E28-A979-D8CAA3543593}">
      <dgm:prSet/>
      <dgm:spPr/>
      <dgm:t>
        <a:bodyPr/>
        <a:lstStyle/>
        <a:p>
          <a:endParaRPr lang="en-US"/>
        </a:p>
      </dgm:t>
    </dgm:pt>
    <dgm:pt modelId="{68B1D279-7151-4E76-9380-AEE0740AACDC}" type="sibTrans" cxnId="{F11EBDA3-B8E7-4E28-A979-D8CAA3543593}">
      <dgm:prSet/>
      <dgm:spPr/>
      <dgm:t>
        <a:bodyPr/>
        <a:lstStyle/>
        <a:p>
          <a:endParaRPr lang="en-US"/>
        </a:p>
      </dgm:t>
    </dgm:pt>
    <dgm:pt modelId="{2C5FDB32-04A1-453B-9B30-5B224B230B4F}">
      <dgm:prSet/>
      <dgm:spPr/>
      <dgm:t>
        <a:bodyPr/>
        <a:lstStyle/>
        <a:p>
          <a:r>
            <a:rPr lang="en-US" u="sng" dirty="0"/>
            <a:t>HOTFIX</a:t>
          </a:r>
        </a:p>
        <a:p>
          <a:r>
            <a:rPr lang="en-US" dirty="0"/>
            <a:t>It checks the error</a:t>
          </a:r>
        </a:p>
      </dgm:t>
    </dgm:pt>
    <dgm:pt modelId="{7C86EC22-52BB-4B3C-83AC-32C164F42709}" type="parTrans" cxnId="{A33047B3-9BC2-4D7B-824E-1DA848EBBB98}">
      <dgm:prSet/>
      <dgm:spPr/>
      <dgm:t>
        <a:bodyPr/>
        <a:lstStyle/>
        <a:p>
          <a:endParaRPr lang="en-US"/>
        </a:p>
      </dgm:t>
    </dgm:pt>
    <dgm:pt modelId="{D0537A55-E2BB-41AF-98C8-A5E2CF7DC873}" type="sibTrans" cxnId="{A33047B3-9BC2-4D7B-824E-1DA848EBBB98}">
      <dgm:prSet/>
      <dgm:spPr/>
      <dgm:t>
        <a:bodyPr/>
        <a:lstStyle/>
        <a:p>
          <a:endParaRPr lang="en-US"/>
        </a:p>
      </dgm:t>
    </dgm:pt>
    <dgm:pt modelId="{8090AD3D-1D78-4EF6-BEA2-12E0688C0350}">
      <dgm:prSet/>
      <dgm:spPr/>
      <dgm:t>
        <a:bodyPr/>
        <a:lstStyle/>
        <a:p>
          <a:r>
            <a:rPr lang="en-US" u="sng" dirty="0"/>
            <a:t>FEATURES</a:t>
          </a:r>
        </a:p>
        <a:p>
          <a:r>
            <a:rPr lang="en-US" dirty="0"/>
            <a:t>It is used to create new versions of the branch.	</a:t>
          </a:r>
        </a:p>
      </dgm:t>
    </dgm:pt>
    <dgm:pt modelId="{CC235CC4-DDCF-429F-B6FC-91792AF19F2D}" type="parTrans" cxnId="{BCFD6FFE-5AD9-495F-870A-8280C5F6AFD5}">
      <dgm:prSet/>
      <dgm:spPr/>
      <dgm:t>
        <a:bodyPr/>
        <a:lstStyle/>
        <a:p>
          <a:endParaRPr lang="en-US"/>
        </a:p>
      </dgm:t>
    </dgm:pt>
    <dgm:pt modelId="{ED5ABF9C-1CD2-4F80-A507-ED01568E13E7}" type="sibTrans" cxnId="{BCFD6FFE-5AD9-495F-870A-8280C5F6AFD5}">
      <dgm:prSet/>
      <dgm:spPr/>
      <dgm:t>
        <a:bodyPr/>
        <a:lstStyle/>
        <a:p>
          <a:endParaRPr lang="en-US"/>
        </a:p>
      </dgm:t>
    </dgm:pt>
    <dgm:pt modelId="{1C29D9F1-CE83-449E-BC3F-69381C9CB0BC}" type="pres">
      <dgm:prSet presAssocID="{E6354E64-FB72-4532-89DC-743512E776CB}" presName="matrix" presStyleCnt="0">
        <dgm:presLayoutVars>
          <dgm:chMax val="1"/>
          <dgm:dir/>
          <dgm:resizeHandles val="exact"/>
        </dgm:presLayoutVars>
      </dgm:prSet>
      <dgm:spPr/>
    </dgm:pt>
    <dgm:pt modelId="{3B3FD570-BD2D-48D6-98ED-7427D14CE147}" type="pres">
      <dgm:prSet presAssocID="{E6354E64-FB72-4532-89DC-743512E776CB}" presName="diamond" presStyleLbl="bgShp" presStyleIdx="0" presStyleCnt="1"/>
      <dgm:spPr/>
    </dgm:pt>
    <dgm:pt modelId="{CCB33478-228E-4614-8ED1-C4161C4FE454}" type="pres">
      <dgm:prSet presAssocID="{E6354E64-FB72-4532-89DC-743512E776CB}" presName="quad1" presStyleLbl="node1" presStyleIdx="0" presStyleCnt="4">
        <dgm:presLayoutVars>
          <dgm:chMax val="0"/>
          <dgm:chPref val="0"/>
          <dgm:bulletEnabled val="1"/>
        </dgm:presLayoutVars>
      </dgm:prSet>
      <dgm:spPr/>
    </dgm:pt>
    <dgm:pt modelId="{E904745F-C882-4223-9DB5-461EF21E54B6}" type="pres">
      <dgm:prSet presAssocID="{E6354E64-FB72-4532-89DC-743512E776CB}" presName="quad2" presStyleLbl="node1" presStyleIdx="1" presStyleCnt="4">
        <dgm:presLayoutVars>
          <dgm:chMax val="0"/>
          <dgm:chPref val="0"/>
          <dgm:bulletEnabled val="1"/>
        </dgm:presLayoutVars>
      </dgm:prSet>
      <dgm:spPr/>
    </dgm:pt>
    <dgm:pt modelId="{D1417572-4138-4ABD-84DF-14FB7A1C015F}" type="pres">
      <dgm:prSet presAssocID="{E6354E64-FB72-4532-89DC-743512E776CB}" presName="quad3" presStyleLbl="node1" presStyleIdx="2" presStyleCnt="4">
        <dgm:presLayoutVars>
          <dgm:chMax val="0"/>
          <dgm:chPref val="0"/>
          <dgm:bulletEnabled val="1"/>
        </dgm:presLayoutVars>
      </dgm:prSet>
      <dgm:spPr/>
    </dgm:pt>
    <dgm:pt modelId="{98A18EEE-885E-44F2-80EC-4DC8CDC2E37C}" type="pres">
      <dgm:prSet presAssocID="{E6354E64-FB72-4532-89DC-743512E776CB}" presName="quad4" presStyleLbl="node1" presStyleIdx="3" presStyleCnt="4">
        <dgm:presLayoutVars>
          <dgm:chMax val="0"/>
          <dgm:chPref val="0"/>
          <dgm:bulletEnabled val="1"/>
        </dgm:presLayoutVars>
      </dgm:prSet>
      <dgm:spPr/>
    </dgm:pt>
  </dgm:ptLst>
  <dgm:cxnLst>
    <dgm:cxn modelId="{3074AA5C-FC30-4406-A836-44FB86350DDC}" srcId="{E6354E64-FB72-4532-89DC-743512E776CB}" destId="{33824186-E3DA-4EAE-8DDD-EBF4F3C143C2}" srcOrd="0" destOrd="0" parTransId="{4FCC85C6-BF8A-4AA5-A573-A0C5829409E8}" sibTransId="{C8655019-2C6F-45F9-8C6A-2EDEB270C28B}"/>
    <dgm:cxn modelId="{0F4D8651-7187-4F92-BF5F-E5AAEB0E67FF}" type="presOf" srcId="{33824186-E3DA-4EAE-8DDD-EBF4F3C143C2}" destId="{CCB33478-228E-4614-8ED1-C4161C4FE454}" srcOrd="0" destOrd="0" presId="urn:microsoft.com/office/officeart/2005/8/layout/matrix3"/>
    <dgm:cxn modelId="{F11EBDA3-B8E7-4E28-A979-D8CAA3543593}" srcId="{E6354E64-FB72-4532-89DC-743512E776CB}" destId="{04302AE3-CFD4-4FD9-9334-742539A1C8DF}" srcOrd="1" destOrd="0" parTransId="{A62EFA38-550C-4949-978F-54D712B3A807}" sibTransId="{68B1D279-7151-4E76-9380-AEE0740AACDC}"/>
    <dgm:cxn modelId="{A33047B3-9BC2-4D7B-824E-1DA848EBBB98}" srcId="{E6354E64-FB72-4532-89DC-743512E776CB}" destId="{2C5FDB32-04A1-453B-9B30-5B224B230B4F}" srcOrd="2" destOrd="0" parTransId="{7C86EC22-52BB-4B3C-83AC-32C164F42709}" sibTransId="{D0537A55-E2BB-41AF-98C8-A5E2CF7DC873}"/>
    <dgm:cxn modelId="{0204E1B6-191B-49AC-A554-21E9D0A50179}" type="presOf" srcId="{E6354E64-FB72-4532-89DC-743512E776CB}" destId="{1C29D9F1-CE83-449E-BC3F-69381C9CB0BC}" srcOrd="0" destOrd="0" presId="urn:microsoft.com/office/officeart/2005/8/layout/matrix3"/>
    <dgm:cxn modelId="{278C8DD8-18F1-4D25-90EF-F4CF05A62DBD}" type="presOf" srcId="{8090AD3D-1D78-4EF6-BEA2-12E0688C0350}" destId="{98A18EEE-885E-44F2-80EC-4DC8CDC2E37C}" srcOrd="0" destOrd="0" presId="urn:microsoft.com/office/officeart/2005/8/layout/matrix3"/>
    <dgm:cxn modelId="{E66605ED-F81E-4113-BF55-4CA39155F956}" type="presOf" srcId="{2C5FDB32-04A1-453B-9B30-5B224B230B4F}" destId="{D1417572-4138-4ABD-84DF-14FB7A1C015F}" srcOrd="0" destOrd="0" presId="urn:microsoft.com/office/officeart/2005/8/layout/matrix3"/>
    <dgm:cxn modelId="{300CDEF4-9F9E-426E-87FD-55BFD178CDC1}" type="presOf" srcId="{04302AE3-CFD4-4FD9-9334-742539A1C8DF}" destId="{E904745F-C882-4223-9DB5-461EF21E54B6}" srcOrd="0" destOrd="0" presId="urn:microsoft.com/office/officeart/2005/8/layout/matrix3"/>
    <dgm:cxn modelId="{BCFD6FFE-5AD9-495F-870A-8280C5F6AFD5}" srcId="{E6354E64-FB72-4532-89DC-743512E776CB}" destId="{8090AD3D-1D78-4EF6-BEA2-12E0688C0350}" srcOrd="3" destOrd="0" parTransId="{CC235CC4-DDCF-429F-B6FC-91792AF19F2D}" sibTransId="{ED5ABF9C-1CD2-4F80-A507-ED01568E13E7}"/>
    <dgm:cxn modelId="{D759388F-89D3-4BDF-BA95-B3BA6360A962}" type="presParOf" srcId="{1C29D9F1-CE83-449E-BC3F-69381C9CB0BC}" destId="{3B3FD570-BD2D-48D6-98ED-7427D14CE147}" srcOrd="0" destOrd="0" presId="urn:microsoft.com/office/officeart/2005/8/layout/matrix3"/>
    <dgm:cxn modelId="{BD233D81-E0C6-454C-9B33-DDB5A166E4F1}" type="presParOf" srcId="{1C29D9F1-CE83-449E-BC3F-69381C9CB0BC}" destId="{CCB33478-228E-4614-8ED1-C4161C4FE454}" srcOrd="1" destOrd="0" presId="urn:microsoft.com/office/officeart/2005/8/layout/matrix3"/>
    <dgm:cxn modelId="{8233E244-748C-4489-B7E1-8A36F6F46803}" type="presParOf" srcId="{1C29D9F1-CE83-449E-BC3F-69381C9CB0BC}" destId="{E904745F-C882-4223-9DB5-461EF21E54B6}" srcOrd="2" destOrd="0" presId="urn:microsoft.com/office/officeart/2005/8/layout/matrix3"/>
    <dgm:cxn modelId="{B0212644-F75E-4FC7-B54B-D173B5DAD533}" type="presParOf" srcId="{1C29D9F1-CE83-449E-BC3F-69381C9CB0BC}" destId="{D1417572-4138-4ABD-84DF-14FB7A1C015F}" srcOrd="3" destOrd="0" presId="urn:microsoft.com/office/officeart/2005/8/layout/matrix3"/>
    <dgm:cxn modelId="{7BC541B2-D599-44C8-A4E9-19A2238B63CE}" type="presParOf" srcId="{1C29D9F1-CE83-449E-BC3F-69381C9CB0BC}" destId="{98A18EEE-885E-44F2-80EC-4DC8CDC2E37C}"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CE1DBC7-A65D-4AFC-A033-81B3D2D1C6AA}"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70C06A6A-924B-4940-B09B-909DE48FBE18}">
      <dgm:prSet custT="1"/>
      <dgm:spPr/>
      <dgm:t>
        <a:bodyPr/>
        <a:lstStyle/>
        <a:p>
          <a:r>
            <a:rPr lang="en-US" sz="2600" b="1" u="sng" dirty="0"/>
            <a:t>SOFT RESET</a:t>
          </a:r>
          <a:r>
            <a:rPr lang="en-US" sz="2600" dirty="0"/>
            <a:t>-It will undo your most recent commit and put those changes back into staging, so you don't lose any work.</a:t>
          </a:r>
        </a:p>
        <a:p>
          <a:r>
            <a:rPr lang="en-US" sz="2400" dirty="0">
              <a:solidFill>
                <a:srgbClr val="FF0000"/>
              </a:solidFill>
            </a:rPr>
            <a:t>$ git reset --soft HEAD</a:t>
          </a:r>
        </a:p>
      </dgm:t>
    </dgm:pt>
    <dgm:pt modelId="{F40DEE9A-B75D-44F0-9F64-F122082A3BF4}" type="parTrans" cxnId="{68D411D5-5027-4A34-A0FD-C7FEACFFC8EC}">
      <dgm:prSet/>
      <dgm:spPr/>
      <dgm:t>
        <a:bodyPr/>
        <a:lstStyle/>
        <a:p>
          <a:endParaRPr lang="en-US"/>
        </a:p>
      </dgm:t>
    </dgm:pt>
    <dgm:pt modelId="{7AB893FF-6F1E-407C-91AF-BF1160008CBA}" type="sibTrans" cxnId="{68D411D5-5027-4A34-A0FD-C7FEACFFC8EC}">
      <dgm:prSet/>
      <dgm:spPr/>
      <dgm:t>
        <a:bodyPr/>
        <a:lstStyle/>
        <a:p>
          <a:endParaRPr lang="en-US"/>
        </a:p>
      </dgm:t>
    </dgm:pt>
    <dgm:pt modelId="{33ABF11B-DC99-49D7-B410-8E0FCDE88F88}">
      <dgm:prSet custT="1"/>
      <dgm:spPr/>
      <dgm:t>
        <a:bodyPr/>
        <a:lstStyle/>
        <a:p>
          <a:r>
            <a:rPr lang="en-US" sz="2600" b="1" u="sng" kern="1200" dirty="0">
              <a:solidFill>
                <a:prstClr val="black">
                  <a:hueOff val="0"/>
                  <a:satOff val="0"/>
                  <a:lumOff val="0"/>
                  <a:alphaOff val="0"/>
                </a:prstClr>
              </a:solidFill>
              <a:latin typeface="Calibri" panose="020F0502020204030204"/>
              <a:ea typeface="+mn-ea"/>
              <a:cs typeface="+mn-cs"/>
            </a:rPr>
            <a:t>HARD RESET</a:t>
          </a:r>
          <a:r>
            <a:rPr lang="en-US" sz="2600" kern="1200" dirty="0">
              <a:solidFill>
                <a:prstClr val="black">
                  <a:hueOff val="0"/>
                  <a:satOff val="0"/>
                  <a:lumOff val="0"/>
                  <a:alphaOff val="0"/>
                </a:prstClr>
              </a:solidFill>
              <a:latin typeface="Calibri" panose="020F0502020204030204"/>
              <a:ea typeface="+mn-ea"/>
              <a:cs typeface="+mn-cs"/>
            </a:rPr>
            <a:t>-IT will completely delete the commit and throw away any changes.</a:t>
          </a:r>
          <a:r>
            <a:rPr lang="en-US" sz="3000" kern="1200" dirty="0"/>
            <a:t> </a:t>
          </a:r>
        </a:p>
        <a:p>
          <a:r>
            <a:rPr lang="en-US" sz="2400" kern="1200" dirty="0">
              <a:solidFill>
                <a:srgbClr val="FF0000"/>
              </a:solidFill>
              <a:latin typeface="Calibri" panose="020F0502020204030204"/>
              <a:ea typeface="+mn-ea"/>
              <a:cs typeface="+mn-cs"/>
            </a:rPr>
            <a:t>$ git reset --hard HEAD</a:t>
          </a:r>
        </a:p>
      </dgm:t>
    </dgm:pt>
    <dgm:pt modelId="{C0F61335-E29D-4073-B4C9-15972E5C2823}" type="parTrans" cxnId="{134F7726-A911-4715-9216-78726A18930F}">
      <dgm:prSet/>
      <dgm:spPr/>
      <dgm:t>
        <a:bodyPr/>
        <a:lstStyle/>
        <a:p>
          <a:endParaRPr lang="en-US"/>
        </a:p>
      </dgm:t>
    </dgm:pt>
    <dgm:pt modelId="{350B7D2D-253A-4E52-B0F4-8853E6B8CF72}" type="sibTrans" cxnId="{134F7726-A911-4715-9216-78726A18930F}">
      <dgm:prSet/>
      <dgm:spPr/>
      <dgm:t>
        <a:bodyPr/>
        <a:lstStyle/>
        <a:p>
          <a:endParaRPr lang="en-US"/>
        </a:p>
      </dgm:t>
    </dgm:pt>
    <dgm:pt modelId="{E07E3B68-734D-4177-AB54-5E1DAEA0483F}" type="pres">
      <dgm:prSet presAssocID="{8CE1DBC7-A65D-4AFC-A033-81B3D2D1C6AA}" presName="hierChild1" presStyleCnt="0">
        <dgm:presLayoutVars>
          <dgm:chPref val="1"/>
          <dgm:dir/>
          <dgm:animOne val="branch"/>
          <dgm:animLvl val="lvl"/>
          <dgm:resizeHandles/>
        </dgm:presLayoutVars>
      </dgm:prSet>
      <dgm:spPr/>
    </dgm:pt>
    <dgm:pt modelId="{519AEA7A-DE58-4D84-9C5D-6BAE425BFC8C}" type="pres">
      <dgm:prSet presAssocID="{70C06A6A-924B-4940-B09B-909DE48FBE18}" presName="hierRoot1" presStyleCnt="0"/>
      <dgm:spPr/>
    </dgm:pt>
    <dgm:pt modelId="{CD8CFD04-0003-44FA-850A-9836C4FD553C}" type="pres">
      <dgm:prSet presAssocID="{70C06A6A-924B-4940-B09B-909DE48FBE18}" presName="composite" presStyleCnt="0"/>
      <dgm:spPr/>
    </dgm:pt>
    <dgm:pt modelId="{AB10C3A0-E9DF-4361-8E12-A2BE7BC66C28}" type="pres">
      <dgm:prSet presAssocID="{70C06A6A-924B-4940-B09B-909DE48FBE18}" presName="background" presStyleLbl="node0" presStyleIdx="0" presStyleCnt="2"/>
      <dgm:spPr/>
    </dgm:pt>
    <dgm:pt modelId="{4E18D165-4256-453E-AE1A-5798AB8EF823}" type="pres">
      <dgm:prSet presAssocID="{70C06A6A-924B-4940-B09B-909DE48FBE18}" presName="text" presStyleLbl="fgAcc0" presStyleIdx="0" presStyleCnt="2">
        <dgm:presLayoutVars>
          <dgm:chPref val="3"/>
        </dgm:presLayoutVars>
      </dgm:prSet>
      <dgm:spPr/>
    </dgm:pt>
    <dgm:pt modelId="{1CF63656-8CC2-407F-AC20-B5F93A5AD49C}" type="pres">
      <dgm:prSet presAssocID="{70C06A6A-924B-4940-B09B-909DE48FBE18}" presName="hierChild2" presStyleCnt="0"/>
      <dgm:spPr/>
    </dgm:pt>
    <dgm:pt modelId="{D87593BC-8336-4564-8BE5-62D4E9C9BB1A}" type="pres">
      <dgm:prSet presAssocID="{33ABF11B-DC99-49D7-B410-8E0FCDE88F88}" presName="hierRoot1" presStyleCnt="0"/>
      <dgm:spPr/>
    </dgm:pt>
    <dgm:pt modelId="{E166C393-7D4D-43B0-8CAE-ECCF42D9C969}" type="pres">
      <dgm:prSet presAssocID="{33ABF11B-DC99-49D7-B410-8E0FCDE88F88}" presName="composite" presStyleCnt="0"/>
      <dgm:spPr/>
    </dgm:pt>
    <dgm:pt modelId="{7F289F27-3414-48FB-BD49-05C475B5923E}" type="pres">
      <dgm:prSet presAssocID="{33ABF11B-DC99-49D7-B410-8E0FCDE88F88}" presName="background" presStyleLbl="node0" presStyleIdx="1" presStyleCnt="2"/>
      <dgm:spPr/>
    </dgm:pt>
    <dgm:pt modelId="{A4CADE62-4D8A-4417-9C4B-1AB28F79DD37}" type="pres">
      <dgm:prSet presAssocID="{33ABF11B-DC99-49D7-B410-8E0FCDE88F88}" presName="text" presStyleLbl="fgAcc0" presStyleIdx="1" presStyleCnt="2">
        <dgm:presLayoutVars>
          <dgm:chPref val="3"/>
        </dgm:presLayoutVars>
      </dgm:prSet>
      <dgm:spPr/>
    </dgm:pt>
    <dgm:pt modelId="{CAA8A829-801E-4843-83F6-C061A59107B3}" type="pres">
      <dgm:prSet presAssocID="{33ABF11B-DC99-49D7-B410-8E0FCDE88F88}" presName="hierChild2" presStyleCnt="0"/>
      <dgm:spPr/>
    </dgm:pt>
  </dgm:ptLst>
  <dgm:cxnLst>
    <dgm:cxn modelId="{134F7726-A911-4715-9216-78726A18930F}" srcId="{8CE1DBC7-A65D-4AFC-A033-81B3D2D1C6AA}" destId="{33ABF11B-DC99-49D7-B410-8E0FCDE88F88}" srcOrd="1" destOrd="0" parTransId="{C0F61335-E29D-4073-B4C9-15972E5C2823}" sibTransId="{350B7D2D-253A-4E52-B0F4-8853E6B8CF72}"/>
    <dgm:cxn modelId="{472006AB-648A-4D28-8C18-0670D500AAB7}" type="presOf" srcId="{70C06A6A-924B-4940-B09B-909DE48FBE18}" destId="{4E18D165-4256-453E-AE1A-5798AB8EF823}" srcOrd="0" destOrd="0" presId="urn:microsoft.com/office/officeart/2005/8/layout/hierarchy1"/>
    <dgm:cxn modelId="{07B7B3C3-B432-480C-B9DA-6D5AAF6218FE}" type="presOf" srcId="{33ABF11B-DC99-49D7-B410-8E0FCDE88F88}" destId="{A4CADE62-4D8A-4417-9C4B-1AB28F79DD37}" srcOrd="0" destOrd="0" presId="urn:microsoft.com/office/officeart/2005/8/layout/hierarchy1"/>
    <dgm:cxn modelId="{68D411D5-5027-4A34-A0FD-C7FEACFFC8EC}" srcId="{8CE1DBC7-A65D-4AFC-A033-81B3D2D1C6AA}" destId="{70C06A6A-924B-4940-B09B-909DE48FBE18}" srcOrd="0" destOrd="0" parTransId="{F40DEE9A-B75D-44F0-9F64-F122082A3BF4}" sibTransId="{7AB893FF-6F1E-407C-91AF-BF1160008CBA}"/>
    <dgm:cxn modelId="{9C19DCE3-0A7D-49A7-B47C-C22C30E08BFD}" type="presOf" srcId="{8CE1DBC7-A65D-4AFC-A033-81B3D2D1C6AA}" destId="{E07E3B68-734D-4177-AB54-5E1DAEA0483F}" srcOrd="0" destOrd="0" presId="urn:microsoft.com/office/officeart/2005/8/layout/hierarchy1"/>
    <dgm:cxn modelId="{F883E87A-9F39-42E5-9B43-FDC3B0DB44CD}" type="presParOf" srcId="{E07E3B68-734D-4177-AB54-5E1DAEA0483F}" destId="{519AEA7A-DE58-4D84-9C5D-6BAE425BFC8C}" srcOrd="0" destOrd="0" presId="urn:microsoft.com/office/officeart/2005/8/layout/hierarchy1"/>
    <dgm:cxn modelId="{251CB3A6-8199-481B-8AA4-5DAD6C050867}" type="presParOf" srcId="{519AEA7A-DE58-4D84-9C5D-6BAE425BFC8C}" destId="{CD8CFD04-0003-44FA-850A-9836C4FD553C}" srcOrd="0" destOrd="0" presId="urn:microsoft.com/office/officeart/2005/8/layout/hierarchy1"/>
    <dgm:cxn modelId="{1BC59EBA-A959-4764-8A0C-1A5FF4C5C4B6}" type="presParOf" srcId="{CD8CFD04-0003-44FA-850A-9836C4FD553C}" destId="{AB10C3A0-E9DF-4361-8E12-A2BE7BC66C28}" srcOrd="0" destOrd="0" presId="urn:microsoft.com/office/officeart/2005/8/layout/hierarchy1"/>
    <dgm:cxn modelId="{981B3297-C852-4E8B-A0F4-C0EEEB56BE82}" type="presParOf" srcId="{CD8CFD04-0003-44FA-850A-9836C4FD553C}" destId="{4E18D165-4256-453E-AE1A-5798AB8EF823}" srcOrd="1" destOrd="0" presId="urn:microsoft.com/office/officeart/2005/8/layout/hierarchy1"/>
    <dgm:cxn modelId="{A3DA0C64-9CC4-4EC3-9B22-914D1665E731}" type="presParOf" srcId="{519AEA7A-DE58-4D84-9C5D-6BAE425BFC8C}" destId="{1CF63656-8CC2-407F-AC20-B5F93A5AD49C}" srcOrd="1" destOrd="0" presId="urn:microsoft.com/office/officeart/2005/8/layout/hierarchy1"/>
    <dgm:cxn modelId="{FC665ADC-09AE-4488-9658-431055DA6F24}" type="presParOf" srcId="{E07E3B68-734D-4177-AB54-5E1DAEA0483F}" destId="{D87593BC-8336-4564-8BE5-62D4E9C9BB1A}" srcOrd="1" destOrd="0" presId="urn:microsoft.com/office/officeart/2005/8/layout/hierarchy1"/>
    <dgm:cxn modelId="{65EB5CE6-FF22-47E6-9E1F-5C87C112C64D}" type="presParOf" srcId="{D87593BC-8336-4564-8BE5-62D4E9C9BB1A}" destId="{E166C393-7D4D-43B0-8CAE-ECCF42D9C969}" srcOrd="0" destOrd="0" presId="urn:microsoft.com/office/officeart/2005/8/layout/hierarchy1"/>
    <dgm:cxn modelId="{D9CA4F0F-A9B7-4D23-B645-06FD801EE3FD}" type="presParOf" srcId="{E166C393-7D4D-43B0-8CAE-ECCF42D9C969}" destId="{7F289F27-3414-48FB-BD49-05C475B5923E}" srcOrd="0" destOrd="0" presId="urn:microsoft.com/office/officeart/2005/8/layout/hierarchy1"/>
    <dgm:cxn modelId="{AA4D67C1-BF3E-4765-A0E8-AE8E926A7EF7}" type="presParOf" srcId="{E166C393-7D4D-43B0-8CAE-ECCF42D9C969}" destId="{A4CADE62-4D8A-4417-9C4B-1AB28F79DD37}" srcOrd="1" destOrd="0" presId="urn:microsoft.com/office/officeart/2005/8/layout/hierarchy1"/>
    <dgm:cxn modelId="{CDAC5C6B-159F-4760-B16C-527C2D024AF2}" type="presParOf" srcId="{D87593BC-8336-4564-8BE5-62D4E9C9BB1A}" destId="{CAA8A829-801E-4843-83F6-C061A59107B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5054BF1-2A87-4729-AC81-699419F6700A}"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AE65388C-CB96-47DB-9D3C-C272D2609BEA}">
      <dgm:prSet/>
      <dgm:spPr/>
      <dgm:t>
        <a:bodyPr/>
        <a:lstStyle/>
        <a:p>
          <a:r>
            <a:rPr lang="en-US"/>
            <a:t>GitKraken</a:t>
          </a:r>
        </a:p>
      </dgm:t>
    </dgm:pt>
    <dgm:pt modelId="{28DBCD4F-A332-490A-8B50-D4CFF99929A8}" type="parTrans" cxnId="{FCA894CB-E793-48B9-9BC8-AF5A88D1DA04}">
      <dgm:prSet/>
      <dgm:spPr/>
      <dgm:t>
        <a:bodyPr/>
        <a:lstStyle/>
        <a:p>
          <a:endParaRPr lang="en-US"/>
        </a:p>
      </dgm:t>
    </dgm:pt>
    <dgm:pt modelId="{635E933F-238E-4E75-A3BF-4F82D91F4AEC}" type="sibTrans" cxnId="{FCA894CB-E793-48B9-9BC8-AF5A88D1DA04}">
      <dgm:prSet/>
      <dgm:spPr/>
      <dgm:t>
        <a:bodyPr/>
        <a:lstStyle/>
        <a:p>
          <a:endParaRPr lang="en-US"/>
        </a:p>
      </dgm:t>
    </dgm:pt>
    <dgm:pt modelId="{360E8BCD-7D9E-496C-A782-06DC8C48029E}">
      <dgm:prSet/>
      <dgm:spPr/>
      <dgm:t>
        <a:bodyPr/>
        <a:lstStyle/>
        <a:p>
          <a:r>
            <a:rPr lang="en-US"/>
            <a:t>SourceTree</a:t>
          </a:r>
        </a:p>
      </dgm:t>
    </dgm:pt>
    <dgm:pt modelId="{034747A1-2208-4B34-9742-712C5D3AEFCB}" type="parTrans" cxnId="{DFD0ADAE-BE38-440D-A679-FC8278290883}">
      <dgm:prSet/>
      <dgm:spPr/>
      <dgm:t>
        <a:bodyPr/>
        <a:lstStyle/>
        <a:p>
          <a:endParaRPr lang="en-US"/>
        </a:p>
      </dgm:t>
    </dgm:pt>
    <dgm:pt modelId="{62C5CA7A-8B4E-47B2-9A89-69648C45C106}" type="sibTrans" cxnId="{DFD0ADAE-BE38-440D-A679-FC8278290883}">
      <dgm:prSet/>
      <dgm:spPr/>
      <dgm:t>
        <a:bodyPr/>
        <a:lstStyle/>
        <a:p>
          <a:endParaRPr lang="en-US"/>
        </a:p>
      </dgm:t>
    </dgm:pt>
    <dgm:pt modelId="{E11A7CAC-2999-4C5E-8543-0527592FC547}">
      <dgm:prSet/>
      <dgm:spPr/>
      <dgm:t>
        <a:bodyPr/>
        <a:lstStyle/>
        <a:p>
          <a:r>
            <a:rPr lang="en-US"/>
            <a:t>TortoiseGit</a:t>
          </a:r>
        </a:p>
      </dgm:t>
    </dgm:pt>
    <dgm:pt modelId="{C1B15246-AB5F-4184-A9E1-88C2A771533E}" type="parTrans" cxnId="{B01FA1F2-270C-4E87-9DD0-1A4E098E4384}">
      <dgm:prSet/>
      <dgm:spPr/>
      <dgm:t>
        <a:bodyPr/>
        <a:lstStyle/>
        <a:p>
          <a:endParaRPr lang="en-US"/>
        </a:p>
      </dgm:t>
    </dgm:pt>
    <dgm:pt modelId="{B603422F-695C-4A1D-82DE-926C77B6792D}" type="sibTrans" cxnId="{B01FA1F2-270C-4E87-9DD0-1A4E098E4384}">
      <dgm:prSet/>
      <dgm:spPr/>
      <dgm:t>
        <a:bodyPr/>
        <a:lstStyle/>
        <a:p>
          <a:endParaRPr lang="en-US"/>
        </a:p>
      </dgm:t>
    </dgm:pt>
    <dgm:pt modelId="{0D80DB4F-323D-4657-AAD3-63D305255D02}">
      <dgm:prSet/>
      <dgm:spPr/>
      <dgm:t>
        <a:bodyPr/>
        <a:lstStyle/>
        <a:p>
          <a:r>
            <a:rPr lang="en-US"/>
            <a:t>SmartGit</a:t>
          </a:r>
        </a:p>
      </dgm:t>
    </dgm:pt>
    <dgm:pt modelId="{6F3AE2F2-4C5F-4D07-A8F1-E8D0C9672E77}" type="parTrans" cxnId="{2078A4DF-A9BB-48EF-9561-91B61AEB31DA}">
      <dgm:prSet/>
      <dgm:spPr/>
      <dgm:t>
        <a:bodyPr/>
        <a:lstStyle/>
        <a:p>
          <a:endParaRPr lang="en-US"/>
        </a:p>
      </dgm:t>
    </dgm:pt>
    <dgm:pt modelId="{604DC2BE-31FC-4565-BD30-326104CF2459}" type="sibTrans" cxnId="{2078A4DF-A9BB-48EF-9561-91B61AEB31DA}">
      <dgm:prSet/>
      <dgm:spPr/>
      <dgm:t>
        <a:bodyPr/>
        <a:lstStyle/>
        <a:p>
          <a:endParaRPr lang="en-US"/>
        </a:p>
      </dgm:t>
    </dgm:pt>
    <dgm:pt modelId="{AD3667F2-F1F9-4F49-845B-25E706A4C28A}">
      <dgm:prSet/>
      <dgm:spPr/>
      <dgm:t>
        <a:bodyPr/>
        <a:lstStyle/>
        <a:p>
          <a:r>
            <a:rPr lang="en-US"/>
            <a:t>GitUp</a:t>
          </a:r>
        </a:p>
      </dgm:t>
    </dgm:pt>
    <dgm:pt modelId="{FB7AFEC5-4376-421D-B2A3-6D13B104C638}" type="parTrans" cxnId="{4C0DFAB5-0920-4DAD-8C32-7E966D8CF7DB}">
      <dgm:prSet/>
      <dgm:spPr/>
      <dgm:t>
        <a:bodyPr/>
        <a:lstStyle/>
        <a:p>
          <a:endParaRPr lang="en-US"/>
        </a:p>
      </dgm:t>
    </dgm:pt>
    <dgm:pt modelId="{03A96770-23B4-4574-966D-F805AEB0BFD5}" type="sibTrans" cxnId="{4C0DFAB5-0920-4DAD-8C32-7E966D8CF7DB}">
      <dgm:prSet/>
      <dgm:spPr/>
      <dgm:t>
        <a:bodyPr/>
        <a:lstStyle/>
        <a:p>
          <a:endParaRPr lang="en-US"/>
        </a:p>
      </dgm:t>
    </dgm:pt>
    <dgm:pt modelId="{DDF55D60-824F-4580-8D11-4295520235AB}">
      <dgm:prSet/>
      <dgm:spPr/>
      <dgm:t>
        <a:bodyPr/>
        <a:lstStyle/>
        <a:p>
          <a:r>
            <a:rPr lang="en-US"/>
            <a:t>Tower</a:t>
          </a:r>
        </a:p>
      </dgm:t>
    </dgm:pt>
    <dgm:pt modelId="{070F07FF-5E64-4273-AD19-A52FEB87285C}" type="parTrans" cxnId="{BA5780BC-25E4-4A33-B6C4-62710EDCA8DB}">
      <dgm:prSet/>
      <dgm:spPr/>
      <dgm:t>
        <a:bodyPr/>
        <a:lstStyle/>
        <a:p>
          <a:endParaRPr lang="en-US"/>
        </a:p>
      </dgm:t>
    </dgm:pt>
    <dgm:pt modelId="{170E7056-60E5-4C2C-B033-40CDC394FBB1}" type="sibTrans" cxnId="{BA5780BC-25E4-4A33-B6C4-62710EDCA8DB}">
      <dgm:prSet/>
      <dgm:spPr/>
      <dgm:t>
        <a:bodyPr/>
        <a:lstStyle/>
        <a:p>
          <a:endParaRPr lang="en-US"/>
        </a:p>
      </dgm:t>
    </dgm:pt>
    <dgm:pt modelId="{A5FECA78-38D5-4D4A-972C-8299434CBC72}">
      <dgm:prSet/>
      <dgm:spPr/>
      <dgm:t>
        <a:bodyPr/>
        <a:lstStyle/>
        <a:p>
          <a:r>
            <a:rPr lang="en-US"/>
            <a:t>GitEye</a:t>
          </a:r>
        </a:p>
      </dgm:t>
    </dgm:pt>
    <dgm:pt modelId="{F7B72248-6D6B-402D-A13A-AC46913C9A83}" type="parTrans" cxnId="{76A8092F-559A-4E34-909F-5F9CAA94ECB5}">
      <dgm:prSet/>
      <dgm:spPr/>
      <dgm:t>
        <a:bodyPr/>
        <a:lstStyle/>
        <a:p>
          <a:endParaRPr lang="en-US"/>
        </a:p>
      </dgm:t>
    </dgm:pt>
    <dgm:pt modelId="{84F45878-9FBB-4386-8053-B3B8DAF7DF94}" type="sibTrans" cxnId="{76A8092F-559A-4E34-909F-5F9CAA94ECB5}">
      <dgm:prSet/>
      <dgm:spPr/>
      <dgm:t>
        <a:bodyPr/>
        <a:lstStyle/>
        <a:p>
          <a:endParaRPr lang="en-US"/>
        </a:p>
      </dgm:t>
    </dgm:pt>
    <dgm:pt modelId="{29DBE18F-F6C6-4294-9198-719FBC365F00}">
      <dgm:prSet/>
      <dgm:spPr/>
      <dgm:t>
        <a:bodyPr/>
        <a:lstStyle/>
        <a:p>
          <a:r>
            <a:rPr lang="en-US"/>
            <a:t>unGit</a:t>
          </a:r>
        </a:p>
      </dgm:t>
    </dgm:pt>
    <dgm:pt modelId="{AB0978DD-FB22-4753-BE25-5D5D5CEE551F}" type="parTrans" cxnId="{F64CE6FD-523B-4B35-8A85-6280C6B0C62D}">
      <dgm:prSet/>
      <dgm:spPr/>
      <dgm:t>
        <a:bodyPr/>
        <a:lstStyle/>
        <a:p>
          <a:endParaRPr lang="en-US"/>
        </a:p>
      </dgm:t>
    </dgm:pt>
    <dgm:pt modelId="{A988F73E-0BA0-40D9-92A0-2A236854F951}" type="sibTrans" cxnId="{F64CE6FD-523B-4B35-8A85-6280C6B0C62D}">
      <dgm:prSet/>
      <dgm:spPr/>
      <dgm:t>
        <a:bodyPr/>
        <a:lstStyle/>
        <a:p>
          <a:endParaRPr lang="en-US"/>
        </a:p>
      </dgm:t>
    </dgm:pt>
    <dgm:pt modelId="{67A411FF-9B70-43A3-965C-1C6ABE4B24A6}" type="pres">
      <dgm:prSet presAssocID="{05054BF1-2A87-4729-AC81-699419F6700A}" presName="diagram" presStyleCnt="0">
        <dgm:presLayoutVars>
          <dgm:dir/>
          <dgm:resizeHandles val="exact"/>
        </dgm:presLayoutVars>
      </dgm:prSet>
      <dgm:spPr/>
    </dgm:pt>
    <dgm:pt modelId="{520A222B-45F7-4E69-9E97-5A1200238CAF}" type="pres">
      <dgm:prSet presAssocID="{AE65388C-CB96-47DB-9D3C-C272D2609BEA}" presName="node" presStyleLbl="node1" presStyleIdx="0" presStyleCnt="8">
        <dgm:presLayoutVars>
          <dgm:bulletEnabled val="1"/>
        </dgm:presLayoutVars>
      </dgm:prSet>
      <dgm:spPr/>
    </dgm:pt>
    <dgm:pt modelId="{2147EBCD-12B0-419A-89BB-8CB11622E479}" type="pres">
      <dgm:prSet presAssocID="{635E933F-238E-4E75-A3BF-4F82D91F4AEC}" presName="sibTrans" presStyleCnt="0"/>
      <dgm:spPr/>
    </dgm:pt>
    <dgm:pt modelId="{2644F337-2FBA-41D2-9635-B49E07AD5466}" type="pres">
      <dgm:prSet presAssocID="{360E8BCD-7D9E-496C-A782-06DC8C48029E}" presName="node" presStyleLbl="node1" presStyleIdx="1" presStyleCnt="8">
        <dgm:presLayoutVars>
          <dgm:bulletEnabled val="1"/>
        </dgm:presLayoutVars>
      </dgm:prSet>
      <dgm:spPr/>
    </dgm:pt>
    <dgm:pt modelId="{E2EBE4A3-1C4D-445E-9D7D-2DAA15173129}" type="pres">
      <dgm:prSet presAssocID="{62C5CA7A-8B4E-47B2-9A89-69648C45C106}" presName="sibTrans" presStyleCnt="0"/>
      <dgm:spPr/>
    </dgm:pt>
    <dgm:pt modelId="{931073DF-2649-4FA5-BE86-ED23F046CD30}" type="pres">
      <dgm:prSet presAssocID="{E11A7CAC-2999-4C5E-8543-0527592FC547}" presName="node" presStyleLbl="node1" presStyleIdx="2" presStyleCnt="8">
        <dgm:presLayoutVars>
          <dgm:bulletEnabled val="1"/>
        </dgm:presLayoutVars>
      </dgm:prSet>
      <dgm:spPr/>
    </dgm:pt>
    <dgm:pt modelId="{7727A4BB-D814-48D4-96B8-EE29184ABCE8}" type="pres">
      <dgm:prSet presAssocID="{B603422F-695C-4A1D-82DE-926C77B6792D}" presName="sibTrans" presStyleCnt="0"/>
      <dgm:spPr/>
    </dgm:pt>
    <dgm:pt modelId="{B8C26F1A-F802-41CD-AA9F-19FED5F3B471}" type="pres">
      <dgm:prSet presAssocID="{0D80DB4F-323D-4657-AAD3-63D305255D02}" presName="node" presStyleLbl="node1" presStyleIdx="3" presStyleCnt="8">
        <dgm:presLayoutVars>
          <dgm:bulletEnabled val="1"/>
        </dgm:presLayoutVars>
      </dgm:prSet>
      <dgm:spPr/>
    </dgm:pt>
    <dgm:pt modelId="{E9E287AF-BE2A-4F76-B673-F9162CB6666F}" type="pres">
      <dgm:prSet presAssocID="{604DC2BE-31FC-4565-BD30-326104CF2459}" presName="sibTrans" presStyleCnt="0"/>
      <dgm:spPr/>
    </dgm:pt>
    <dgm:pt modelId="{1F0C3148-07E9-4D2C-91B0-FB5C78E3280A}" type="pres">
      <dgm:prSet presAssocID="{AD3667F2-F1F9-4F49-845B-25E706A4C28A}" presName="node" presStyleLbl="node1" presStyleIdx="4" presStyleCnt="8">
        <dgm:presLayoutVars>
          <dgm:bulletEnabled val="1"/>
        </dgm:presLayoutVars>
      </dgm:prSet>
      <dgm:spPr/>
    </dgm:pt>
    <dgm:pt modelId="{04129B2B-1309-4A1B-B8A6-335193B97A02}" type="pres">
      <dgm:prSet presAssocID="{03A96770-23B4-4574-966D-F805AEB0BFD5}" presName="sibTrans" presStyleCnt="0"/>
      <dgm:spPr/>
    </dgm:pt>
    <dgm:pt modelId="{C9D07B6B-978B-4A49-9165-53BC7598048D}" type="pres">
      <dgm:prSet presAssocID="{DDF55D60-824F-4580-8D11-4295520235AB}" presName="node" presStyleLbl="node1" presStyleIdx="5" presStyleCnt="8">
        <dgm:presLayoutVars>
          <dgm:bulletEnabled val="1"/>
        </dgm:presLayoutVars>
      </dgm:prSet>
      <dgm:spPr/>
    </dgm:pt>
    <dgm:pt modelId="{80275157-ABB8-4D5B-9350-AA320FC2DDB5}" type="pres">
      <dgm:prSet presAssocID="{170E7056-60E5-4C2C-B033-40CDC394FBB1}" presName="sibTrans" presStyleCnt="0"/>
      <dgm:spPr/>
    </dgm:pt>
    <dgm:pt modelId="{B3FEAE16-41C4-4881-AB08-33611DD64FAC}" type="pres">
      <dgm:prSet presAssocID="{A5FECA78-38D5-4D4A-972C-8299434CBC72}" presName="node" presStyleLbl="node1" presStyleIdx="6" presStyleCnt="8">
        <dgm:presLayoutVars>
          <dgm:bulletEnabled val="1"/>
        </dgm:presLayoutVars>
      </dgm:prSet>
      <dgm:spPr/>
    </dgm:pt>
    <dgm:pt modelId="{8E6B5A34-DC09-46A4-8CC9-93D67C74C961}" type="pres">
      <dgm:prSet presAssocID="{84F45878-9FBB-4386-8053-B3B8DAF7DF94}" presName="sibTrans" presStyleCnt="0"/>
      <dgm:spPr/>
    </dgm:pt>
    <dgm:pt modelId="{8E4826D2-2068-4A16-A67E-BE7EA3212EE1}" type="pres">
      <dgm:prSet presAssocID="{29DBE18F-F6C6-4294-9198-719FBC365F00}" presName="node" presStyleLbl="node1" presStyleIdx="7" presStyleCnt="8">
        <dgm:presLayoutVars>
          <dgm:bulletEnabled val="1"/>
        </dgm:presLayoutVars>
      </dgm:prSet>
      <dgm:spPr/>
    </dgm:pt>
  </dgm:ptLst>
  <dgm:cxnLst>
    <dgm:cxn modelId="{7E248A0E-CFDB-4127-A5CA-90FF95A943D1}" type="presOf" srcId="{E11A7CAC-2999-4C5E-8543-0527592FC547}" destId="{931073DF-2649-4FA5-BE86-ED23F046CD30}" srcOrd="0" destOrd="0" presId="urn:microsoft.com/office/officeart/2005/8/layout/default"/>
    <dgm:cxn modelId="{45A3FE10-3171-4096-9386-58A64DFC934C}" type="presOf" srcId="{A5FECA78-38D5-4D4A-972C-8299434CBC72}" destId="{B3FEAE16-41C4-4881-AB08-33611DD64FAC}" srcOrd="0" destOrd="0" presId="urn:microsoft.com/office/officeart/2005/8/layout/default"/>
    <dgm:cxn modelId="{76A8092F-559A-4E34-909F-5F9CAA94ECB5}" srcId="{05054BF1-2A87-4729-AC81-699419F6700A}" destId="{A5FECA78-38D5-4D4A-972C-8299434CBC72}" srcOrd="6" destOrd="0" parTransId="{F7B72248-6D6B-402D-A13A-AC46913C9A83}" sibTransId="{84F45878-9FBB-4386-8053-B3B8DAF7DF94}"/>
    <dgm:cxn modelId="{8526563E-7897-45BD-943A-824045B37F33}" type="presOf" srcId="{0D80DB4F-323D-4657-AAD3-63D305255D02}" destId="{B8C26F1A-F802-41CD-AA9F-19FED5F3B471}" srcOrd="0" destOrd="0" presId="urn:microsoft.com/office/officeart/2005/8/layout/default"/>
    <dgm:cxn modelId="{ADD8B163-BE2C-4072-AE69-A3AD7E16C143}" type="presOf" srcId="{AE65388C-CB96-47DB-9D3C-C272D2609BEA}" destId="{520A222B-45F7-4E69-9E97-5A1200238CAF}" srcOrd="0" destOrd="0" presId="urn:microsoft.com/office/officeart/2005/8/layout/default"/>
    <dgm:cxn modelId="{CEB64D9B-F2EE-4FD3-9D7F-D4BB665845EE}" type="presOf" srcId="{360E8BCD-7D9E-496C-A782-06DC8C48029E}" destId="{2644F337-2FBA-41D2-9635-B49E07AD5466}" srcOrd="0" destOrd="0" presId="urn:microsoft.com/office/officeart/2005/8/layout/default"/>
    <dgm:cxn modelId="{DFD0ADAE-BE38-440D-A679-FC8278290883}" srcId="{05054BF1-2A87-4729-AC81-699419F6700A}" destId="{360E8BCD-7D9E-496C-A782-06DC8C48029E}" srcOrd="1" destOrd="0" parTransId="{034747A1-2208-4B34-9742-712C5D3AEFCB}" sibTransId="{62C5CA7A-8B4E-47B2-9A89-69648C45C106}"/>
    <dgm:cxn modelId="{1AF486B1-0C97-459E-85BD-48E57D25041C}" type="presOf" srcId="{05054BF1-2A87-4729-AC81-699419F6700A}" destId="{67A411FF-9B70-43A3-965C-1C6ABE4B24A6}" srcOrd="0" destOrd="0" presId="urn:microsoft.com/office/officeart/2005/8/layout/default"/>
    <dgm:cxn modelId="{C06C59B3-E7BB-47BE-B0D9-EC19A4DDCFAC}" type="presOf" srcId="{DDF55D60-824F-4580-8D11-4295520235AB}" destId="{C9D07B6B-978B-4A49-9165-53BC7598048D}" srcOrd="0" destOrd="0" presId="urn:microsoft.com/office/officeart/2005/8/layout/default"/>
    <dgm:cxn modelId="{4C0DFAB5-0920-4DAD-8C32-7E966D8CF7DB}" srcId="{05054BF1-2A87-4729-AC81-699419F6700A}" destId="{AD3667F2-F1F9-4F49-845B-25E706A4C28A}" srcOrd="4" destOrd="0" parTransId="{FB7AFEC5-4376-421D-B2A3-6D13B104C638}" sibTransId="{03A96770-23B4-4574-966D-F805AEB0BFD5}"/>
    <dgm:cxn modelId="{BA5780BC-25E4-4A33-B6C4-62710EDCA8DB}" srcId="{05054BF1-2A87-4729-AC81-699419F6700A}" destId="{DDF55D60-824F-4580-8D11-4295520235AB}" srcOrd="5" destOrd="0" parTransId="{070F07FF-5E64-4273-AD19-A52FEB87285C}" sibTransId="{170E7056-60E5-4C2C-B033-40CDC394FBB1}"/>
    <dgm:cxn modelId="{FCA894CB-E793-48B9-9BC8-AF5A88D1DA04}" srcId="{05054BF1-2A87-4729-AC81-699419F6700A}" destId="{AE65388C-CB96-47DB-9D3C-C272D2609BEA}" srcOrd="0" destOrd="0" parTransId="{28DBCD4F-A332-490A-8B50-D4CFF99929A8}" sibTransId="{635E933F-238E-4E75-A3BF-4F82D91F4AEC}"/>
    <dgm:cxn modelId="{2078A4DF-A9BB-48EF-9561-91B61AEB31DA}" srcId="{05054BF1-2A87-4729-AC81-699419F6700A}" destId="{0D80DB4F-323D-4657-AAD3-63D305255D02}" srcOrd="3" destOrd="0" parTransId="{6F3AE2F2-4C5F-4D07-A8F1-E8D0C9672E77}" sibTransId="{604DC2BE-31FC-4565-BD30-326104CF2459}"/>
    <dgm:cxn modelId="{CDD03BE0-2ECB-4AB3-BB08-554103BD41FC}" type="presOf" srcId="{29DBE18F-F6C6-4294-9198-719FBC365F00}" destId="{8E4826D2-2068-4A16-A67E-BE7EA3212EE1}" srcOrd="0" destOrd="0" presId="urn:microsoft.com/office/officeart/2005/8/layout/default"/>
    <dgm:cxn modelId="{B01FA1F2-270C-4E87-9DD0-1A4E098E4384}" srcId="{05054BF1-2A87-4729-AC81-699419F6700A}" destId="{E11A7CAC-2999-4C5E-8543-0527592FC547}" srcOrd="2" destOrd="0" parTransId="{C1B15246-AB5F-4184-A9E1-88C2A771533E}" sibTransId="{B603422F-695C-4A1D-82DE-926C77B6792D}"/>
    <dgm:cxn modelId="{30935EFA-1398-4919-AF82-67E75BD7E843}" type="presOf" srcId="{AD3667F2-F1F9-4F49-845B-25E706A4C28A}" destId="{1F0C3148-07E9-4D2C-91B0-FB5C78E3280A}" srcOrd="0" destOrd="0" presId="urn:microsoft.com/office/officeart/2005/8/layout/default"/>
    <dgm:cxn modelId="{F64CE6FD-523B-4B35-8A85-6280C6B0C62D}" srcId="{05054BF1-2A87-4729-AC81-699419F6700A}" destId="{29DBE18F-F6C6-4294-9198-719FBC365F00}" srcOrd="7" destOrd="0" parTransId="{AB0978DD-FB22-4753-BE25-5D5D5CEE551F}" sibTransId="{A988F73E-0BA0-40D9-92A0-2A236854F951}"/>
    <dgm:cxn modelId="{B6CD9DD7-3B28-4E04-AF98-108516BB843D}" type="presParOf" srcId="{67A411FF-9B70-43A3-965C-1C6ABE4B24A6}" destId="{520A222B-45F7-4E69-9E97-5A1200238CAF}" srcOrd="0" destOrd="0" presId="urn:microsoft.com/office/officeart/2005/8/layout/default"/>
    <dgm:cxn modelId="{AC6F8930-3B7C-4A93-8CB1-E0858ABDB68D}" type="presParOf" srcId="{67A411FF-9B70-43A3-965C-1C6ABE4B24A6}" destId="{2147EBCD-12B0-419A-89BB-8CB11622E479}" srcOrd="1" destOrd="0" presId="urn:microsoft.com/office/officeart/2005/8/layout/default"/>
    <dgm:cxn modelId="{8E083960-A9EB-4E58-8730-8A4C3776EC1C}" type="presParOf" srcId="{67A411FF-9B70-43A3-965C-1C6ABE4B24A6}" destId="{2644F337-2FBA-41D2-9635-B49E07AD5466}" srcOrd="2" destOrd="0" presId="urn:microsoft.com/office/officeart/2005/8/layout/default"/>
    <dgm:cxn modelId="{9EA7B6FC-1220-444D-9040-DB790AE337B0}" type="presParOf" srcId="{67A411FF-9B70-43A3-965C-1C6ABE4B24A6}" destId="{E2EBE4A3-1C4D-445E-9D7D-2DAA15173129}" srcOrd="3" destOrd="0" presId="urn:microsoft.com/office/officeart/2005/8/layout/default"/>
    <dgm:cxn modelId="{06C3D131-514A-41D2-8FE4-10EFF2C8FA09}" type="presParOf" srcId="{67A411FF-9B70-43A3-965C-1C6ABE4B24A6}" destId="{931073DF-2649-4FA5-BE86-ED23F046CD30}" srcOrd="4" destOrd="0" presId="urn:microsoft.com/office/officeart/2005/8/layout/default"/>
    <dgm:cxn modelId="{8EFF3E7A-BDEB-4A38-A794-A22CDFF5525F}" type="presParOf" srcId="{67A411FF-9B70-43A3-965C-1C6ABE4B24A6}" destId="{7727A4BB-D814-48D4-96B8-EE29184ABCE8}" srcOrd="5" destOrd="0" presId="urn:microsoft.com/office/officeart/2005/8/layout/default"/>
    <dgm:cxn modelId="{9FE351BB-F254-4916-8E9F-451783FB0F4D}" type="presParOf" srcId="{67A411FF-9B70-43A3-965C-1C6ABE4B24A6}" destId="{B8C26F1A-F802-41CD-AA9F-19FED5F3B471}" srcOrd="6" destOrd="0" presId="urn:microsoft.com/office/officeart/2005/8/layout/default"/>
    <dgm:cxn modelId="{3EEAC421-CA39-43F9-8B01-ADA52F44D193}" type="presParOf" srcId="{67A411FF-9B70-43A3-965C-1C6ABE4B24A6}" destId="{E9E287AF-BE2A-4F76-B673-F9162CB6666F}" srcOrd="7" destOrd="0" presId="urn:microsoft.com/office/officeart/2005/8/layout/default"/>
    <dgm:cxn modelId="{E37222CB-4611-4C46-BB23-6CEC941862D4}" type="presParOf" srcId="{67A411FF-9B70-43A3-965C-1C6ABE4B24A6}" destId="{1F0C3148-07E9-4D2C-91B0-FB5C78E3280A}" srcOrd="8" destOrd="0" presId="urn:microsoft.com/office/officeart/2005/8/layout/default"/>
    <dgm:cxn modelId="{2CDEA851-6977-4111-AB4C-B5A59CD3D79F}" type="presParOf" srcId="{67A411FF-9B70-43A3-965C-1C6ABE4B24A6}" destId="{04129B2B-1309-4A1B-B8A6-335193B97A02}" srcOrd="9" destOrd="0" presId="urn:microsoft.com/office/officeart/2005/8/layout/default"/>
    <dgm:cxn modelId="{58C05C9E-65AF-4A0B-8813-5AC5FFCAD86B}" type="presParOf" srcId="{67A411FF-9B70-43A3-965C-1C6ABE4B24A6}" destId="{C9D07B6B-978B-4A49-9165-53BC7598048D}" srcOrd="10" destOrd="0" presId="urn:microsoft.com/office/officeart/2005/8/layout/default"/>
    <dgm:cxn modelId="{10BCE396-9A81-4C13-B8C0-6960B512D3A7}" type="presParOf" srcId="{67A411FF-9B70-43A3-965C-1C6ABE4B24A6}" destId="{80275157-ABB8-4D5B-9350-AA320FC2DDB5}" srcOrd="11" destOrd="0" presId="urn:microsoft.com/office/officeart/2005/8/layout/default"/>
    <dgm:cxn modelId="{A15C1E8F-69BC-4738-9BB9-650BB0EB367E}" type="presParOf" srcId="{67A411FF-9B70-43A3-965C-1C6ABE4B24A6}" destId="{B3FEAE16-41C4-4881-AB08-33611DD64FAC}" srcOrd="12" destOrd="0" presId="urn:microsoft.com/office/officeart/2005/8/layout/default"/>
    <dgm:cxn modelId="{7115FBE1-87BF-4CCF-B9D7-FB4A6CFA5E87}" type="presParOf" srcId="{67A411FF-9B70-43A3-965C-1C6ABE4B24A6}" destId="{8E6B5A34-DC09-46A4-8CC9-93D67C74C961}" srcOrd="13" destOrd="0" presId="urn:microsoft.com/office/officeart/2005/8/layout/default"/>
    <dgm:cxn modelId="{8BD8F689-6F60-44A0-9B52-0ADEEFDF93CB}" type="presParOf" srcId="{67A411FF-9B70-43A3-965C-1C6ABE4B24A6}" destId="{8E4826D2-2068-4A16-A67E-BE7EA3212EE1}"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7D80D-E07C-42E3-B7D8-C48F46BFC229}">
      <dsp:nvSpPr>
        <dsp:cNvPr id="0" name=""/>
        <dsp:cNvSpPr/>
      </dsp:nvSpPr>
      <dsp:spPr>
        <a:xfrm>
          <a:off x="283963" y="1037507"/>
          <a:ext cx="877113" cy="877113"/>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57E54F-960C-437A-9656-3B73767A8714}">
      <dsp:nvSpPr>
        <dsp:cNvPr id="0" name=""/>
        <dsp:cNvSpPr/>
      </dsp:nvSpPr>
      <dsp:spPr>
        <a:xfrm>
          <a:off x="470888" y="1224433"/>
          <a:ext cx="503261" cy="5032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CCA81E-B006-4BFD-B269-54D0C37A284C}">
      <dsp:nvSpPr>
        <dsp:cNvPr id="0" name=""/>
        <dsp:cNvSpPr/>
      </dsp:nvSpPr>
      <dsp:spPr>
        <a:xfrm>
          <a:off x="3574" y="2187820"/>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Version Control System(VCS)</a:t>
          </a:r>
        </a:p>
      </dsp:txBody>
      <dsp:txXfrm>
        <a:off x="3574" y="2187820"/>
        <a:ext cx="1437890" cy="575156"/>
      </dsp:txXfrm>
    </dsp:sp>
    <dsp:sp modelId="{A2A7FCDB-05F6-4BD3-B495-37078D1F0D7B}">
      <dsp:nvSpPr>
        <dsp:cNvPr id="0" name=""/>
        <dsp:cNvSpPr/>
      </dsp:nvSpPr>
      <dsp:spPr>
        <a:xfrm>
          <a:off x="1973484" y="1037507"/>
          <a:ext cx="877113" cy="877113"/>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5A48B3-6A77-4DC8-B788-5B64ECB812C8}">
      <dsp:nvSpPr>
        <dsp:cNvPr id="0" name=""/>
        <dsp:cNvSpPr/>
      </dsp:nvSpPr>
      <dsp:spPr>
        <a:xfrm>
          <a:off x="2160410" y="1224433"/>
          <a:ext cx="503261" cy="5032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D515C2-894E-4416-A5E9-0D02A1126408}">
      <dsp:nvSpPr>
        <dsp:cNvPr id="0" name=""/>
        <dsp:cNvSpPr/>
      </dsp:nvSpPr>
      <dsp:spPr>
        <a:xfrm>
          <a:off x="1693095" y="2187820"/>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What is GIT?</a:t>
          </a:r>
        </a:p>
      </dsp:txBody>
      <dsp:txXfrm>
        <a:off x="1693095" y="2187820"/>
        <a:ext cx="1437890" cy="575156"/>
      </dsp:txXfrm>
    </dsp:sp>
    <dsp:sp modelId="{AC7AE3D0-8C04-4F76-8B5A-219E34B60A44}">
      <dsp:nvSpPr>
        <dsp:cNvPr id="0" name=""/>
        <dsp:cNvSpPr/>
      </dsp:nvSpPr>
      <dsp:spPr>
        <a:xfrm>
          <a:off x="3663006" y="1037507"/>
          <a:ext cx="877113" cy="877113"/>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5BE33C-5711-491C-B57E-99416B7DA271}">
      <dsp:nvSpPr>
        <dsp:cNvPr id="0" name=""/>
        <dsp:cNvSpPr/>
      </dsp:nvSpPr>
      <dsp:spPr>
        <a:xfrm>
          <a:off x="3849931" y="1224433"/>
          <a:ext cx="503261" cy="5032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902BF9-B814-4410-97C7-83CD370CAC86}">
      <dsp:nvSpPr>
        <dsp:cNvPr id="0" name=""/>
        <dsp:cNvSpPr/>
      </dsp:nvSpPr>
      <dsp:spPr>
        <a:xfrm>
          <a:off x="3382617" y="2187820"/>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Uses of GIT</a:t>
          </a:r>
        </a:p>
      </dsp:txBody>
      <dsp:txXfrm>
        <a:off x="3382617" y="2187820"/>
        <a:ext cx="1437890" cy="575156"/>
      </dsp:txXfrm>
    </dsp:sp>
    <dsp:sp modelId="{702586D8-CA80-4E82-BB04-6243FC29C5FE}">
      <dsp:nvSpPr>
        <dsp:cNvPr id="0" name=""/>
        <dsp:cNvSpPr/>
      </dsp:nvSpPr>
      <dsp:spPr>
        <a:xfrm>
          <a:off x="5352527" y="1037507"/>
          <a:ext cx="877113" cy="877113"/>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21D67C-6844-4227-AB91-E0AC993A136A}">
      <dsp:nvSpPr>
        <dsp:cNvPr id="0" name=""/>
        <dsp:cNvSpPr/>
      </dsp:nvSpPr>
      <dsp:spPr>
        <a:xfrm>
          <a:off x="5539453" y="1224433"/>
          <a:ext cx="503261" cy="5032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457A12-9BAA-49C2-B1F3-2A25DA87D9FF}">
      <dsp:nvSpPr>
        <dsp:cNvPr id="0" name=""/>
        <dsp:cNvSpPr/>
      </dsp:nvSpPr>
      <dsp:spPr>
        <a:xfrm>
          <a:off x="5072138" y="2187820"/>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GIT Basic Command Lines</a:t>
          </a:r>
        </a:p>
      </dsp:txBody>
      <dsp:txXfrm>
        <a:off x="5072138" y="2187820"/>
        <a:ext cx="1437890" cy="575156"/>
      </dsp:txXfrm>
    </dsp:sp>
    <dsp:sp modelId="{A09888C0-445B-4915-BC1C-9FB88EC8F2D3}">
      <dsp:nvSpPr>
        <dsp:cNvPr id="0" name=""/>
        <dsp:cNvSpPr/>
      </dsp:nvSpPr>
      <dsp:spPr>
        <a:xfrm>
          <a:off x="365354" y="3122449"/>
          <a:ext cx="877113" cy="877113"/>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63D0B0-00FD-401E-945E-362DFCE4BF8C}">
      <dsp:nvSpPr>
        <dsp:cNvPr id="0" name=""/>
        <dsp:cNvSpPr/>
      </dsp:nvSpPr>
      <dsp:spPr>
        <a:xfrm>
          <a:off x="552181" y="3309375"/>
          <a:ext cx="503261" cy="50326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7F8790-5DDE-476E-BF0E-2D5E627FC45F}">
      <dsp:nvSpPr>
        <dsp:cNvPr id="0" name=""/>
        <dsp:cNvSpPr/>
      </dsp:nvSpPr>
      <dsp:spPr>
        <a:xfrm>
          <a:off x="85347" y="4272761"/>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GIT Branching</a:t>
          </a:r>
        </a:p>
      </dsp:txBody>
      <dsp:txXfrm>
        <a:off x="85347" y="4272761"/>
        <a:ext cx="1437890" cy="575156"/>
      </dsp:txXfrm>
    </dsp:sp>
    <dsp:sp modelId="{472158E6-6429-4682-935C-74687E5CC414}">
      <dsp:nvSpPr>
        <dsp:cNvPr id="0" name=""/>
        <dsp:cNvSpPr/>
      </dsp:nvSpPr>
      <dsp:spPr>
        <a:xfrm>
          <a:off x="2054876" y="3122449"/>
          <a:ext cx="877113" cy="877113"/>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99BD84-741B-4D46-9256-B75DC6DF5CC5}">
      <dsp:nvSpPr>
        <dsp:cNvPr id="0" name=""/>
        <dsp:cNvSpPr/>
      </dsp:nvSpPr>
      <dsp:spPr>
        <a:xfrm>
          <a:off x="2241702" y="3309375"/>
          <a:ext cx="503261" cy="50326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33A111-00E5-47C1-A8D7-230145BC38AF}">
      <dsp:nvSpPr>
        <dsp:cNvPr id="0" name=""/>
        <dsp:cNvSpPr/>
      </dsp:nvSpPr>
      <dsp:spPr>
        <a:xfrm>
          <a:off x="1774868" y="4272761"/>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GIT Merging</a:t>
          </a:r>
        </a:p>
      </dsp:txBody>
      <dsp:txXfrm>
        <a:off x="1774868" y="4272761"/>
        <a:ext cx="1437890" cy="575156"/>
      </dsp:txXfrm>
    </dsp:sp>
    <dsp:sp modelId="{5E45D005-992D-4D6B-8BA0-EFE7E3B321CC}">
      <dsp:nvSpPr>
        <dsp:cNvPr id="0" name=""/>
        <dsp:cNvSpPr/>
      </dsp:nvSpPr>
      <dsp:spPr>
        <a:xfrm>
          <a:off x="5429288" y="3104696"/>
          <a:ext cx="877113" cy="877113"/>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46908C-0678-405B-B0ED-1CC49644539B}">
      <dsp:nvSpPr>
        <dsp:cNvPr id="0" name=""/>
        <dsp:cNvSpPr/>
      </dsp:nvSpPr>
      <dsp:spPr>
        <a:xfrm>
          <a:off x="5631408" y="3291620"/>
          <a:ext cx="503261" cy="50326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C41115-58B3-4E14-AAD1-D31D2FBECAA7}">
      <dsp:nvSpPr>
        <dsp:cNvPr id="0" name=""/>
        <dsp:cNvSpPr/>
      </dsp:nvSpPr>
      <dsp:spPr>
        <a:xfrm>
          <a:off x="5063612" y="4255006"/>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GIT GUI Clients</a:t>
          </a:r>
        </a:p>
      </dsp:txBody>
      <dsp:txXfrm>
        <a:off x="5063612" y="4255006"/>
        <a:ext cx="1437890" cy="575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09B610-10A9-42E9-97E8-305EFD823477}">
      <dsp:nvSpPr>
        <dsp:cNvPr id="0" name=""/>
        <dsp:cNvSpPr/>
      </dsp:nvSpPr>
      <dsp:spPr>
        <a:xfrm>
          <a:off x="0" y="2415"/>
          <a:ext cx="511549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7ECF21-C19B-4C9B-9698-23C7A54EE2AD}">
      <dsp:nvSpPr>
        <dsp:cNvPr id="0" name=""/>
        <dsp:cNvSpPr/>
      </dsp:nvSpPr>
      <dsp:spPr>
        <a:xfrm>
          <a:off x="0" y="2415"/>
          <a:ext cx="5115491" cy="16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Easy management collaboration on a project by avoiding swapping files.</a:t>
          </a:r>
        </a:p>
      </dsp:txBody>
      <dsp:txXfrm>
        <a:off x="0" y="2415"/>
        <a:ext cx="5115491" cy="1647662"/>
      </dsp:txXfrm>
    </dsp:sp>
    <dsp:sp modelId="{C1014A66-005E-4B56-8780-21E33D508477}">
      <dsp:nvSpPr>
        <dsp:cNvPr id="0" name=""/>
        <dsp:cNvSpPr/>
      </dsp:nvSpPr>
      <dsp:spPr>
        <a:xfrm>
          <a:off x="0" y="1650077"/>
          <a:ext cx="5115491"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3B3478-CC7F-4235-9FCB-05934A4C7B09}">
      <dsp:nvSpPr>
        <dsp:cNvPr id="0" name=""/>
        <dsp:cNvSpPr/>
      </dsp:nvSpPr>
      <dsp:spPr>
        <a:xfrm>
          <a:off x="0" y="1650077"/>
          <a:ext cx="5115491" cy="16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Ability to have multiple number of developers working on the same code base.</a:t>
          </a:r>
        </a:p>
      </dsp:txBody>
      <dsp:txXfrm>
        <a:off x="0" y="1650077"/>
        <a:ext cx="5115491" cy="1647662"/>
      </dsp:txXfrm>
    </dsp:sp>
    <dsp:sp modelId="{16491C9B-4918-4263-9675-E85851814906}">
      <dsp:nvSpPr>
        <dsp:cNvPr id="0" name=""/>
        <dsp:cNvSpPr/>
      </dsp:nvSpPr>
      <dsp:spPr>
        <a:xfrm>
          <a:off x="0" y="3297740"/>
          <a:ext cx="5115491"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C01AE3-1BB3-4043-BBB9-E1B205D82180}">
      <dsp:nvSpPr>
        <dsp:cNvPr id="0" name=""/>
        <dsp:cNvSpPr/>
      </dsp:nvSpPr>
      <dsp:spPr>
        <a:xfrm>
          <a:off x="0" y="3297740"/>
          <a:ext cx="5115491" cy="16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Easily revert back your files if something happened.</a:t>
          </a:r>
        </a:p>
      </dsp:txBody>
      <dsp:txXfrm>
        <a:off x="0" y="3297740"/>
        <a:ext cx="5115491" cy="16476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A0EFE-B61A-4698-8DCE-D880BCE9C9E1}">
      <dsp:nvSpPr>
        <dsp:cNvPr id="0" name=""/>
        <dsp:cNvSpPr/>
      </dsp:nvSpPr>
      <dsp:spPr>
        <a:xfrm>
          <a:off x="546925" y="382074"/>
          <a:ext cx="5104637" cy="5104637"/>
        </a:xfrm>
        <a:prstGeom prst="pie">
          <a:avLst>
            <a:gd name="adj1" fmla="val 16200000"/>
            <a:gd name="adj2" fmla="val 19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If you accidentally delete your code, using git can help you get it back.</a:t>
          </a:r>
        </a:p>
      </dsp:txBody>
      <dsp:txXfrm>
        <a:off x="3220782" y="1034131"/>
        <a:ext cx="1336928" cy="1033081"/>
      </dsp:txXfrm>
    </dsp:sp>
    <dsp:sp modelId="{CE607841-23B9-448D-8342-978D6F52990B}">
      <dsp:nvSpPr>
        <dsp:cNvPr id="0" name=""/>
        <dsp:cNvSpPr/>
      </dsp:nvSpPr>
      <dsp:spPr>
        <a:xfrm>
          <a:off x="607694" y="487205"/>
          <a:ext cx="5104637" cy="5104637"/>
        </a:xfrm>
        <a:prstGeom prst="pie">
          <a:avLst>
            <a:gd name="adj1" fmla="val 198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If you accidentally change your code and break something, git can revert it.</a:t>
          </a:r>
        </a:p>
      </dsp:txBody>
      <dsp:txXfrm>
        <a:off x="4071555" y="2553368"/>
        <a:ext cx="1397698" cy="1002696"/>
      </dsp:txXfrm>
    </dsp:sp>
    <dsp:sp modelId="{0F37ED21-FFB6-4567-BFF9-7147AB6D9ECB}">
      <dsp:nvSpPr>
        <dsp:cNvPr id="0" name=""/>
        <dsp:cNvSpPr/>
      </dsp:nvSpPr>
      <dsp:spPr>
        <a:xfrm>
          <a:off x="546925" y="592337"/>
          <a:ext cx="5104637" cy="5104637"/>
        </a:xfrm>
        <a:prstGeom prst="pie">
          <a:avLst>
            <a:gd name="adj1" fmla="val 1800000"/>
            <a:gd name="adj2" fmla="val 54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Git lets you share and exchange code with other developers easily.</a:t>
          </a:r>
        </a:p>
      </dsp:txBody>
      <dsp:txXfrm>
        <a:off x="3220782" y="4042221"/>
        <a:ext cx="1336928" cy="1033081"/>
      </dsp:txXfrm>
    </dsp:sp>
    <dsp:sp modelId="{472F65F4-D1BE-43E7-947C-B06D6FA44F24}">
      <dsp:nvSpPr>
        <dsp:cNvPr id="0" name=""/>
        <dsp:cNvSpPr/>
      </dsp:nvSpPr>
      <dsp:spPr>
        <a:xfrm>
          <a:off x="425386" y="592337"/>
          <a:ext cx="5104637" cy="5104637"/>
        </a:xfrm>
        <a:prstGeom prst="pie">
          <a:avLst>
            <a:gd name="adj1" fmla="val 54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If you want to know what recent changes you made to you code, git will show you.</a:t>
          </a:r>
        </a:p>
      </dsp:txBody>
      <dsp:txXfrm>
        <a:off x="1519237" y="4042221"/>
        <a:ext cx="1336928" cy="1033081"/>
      </dsp:txXfrm>
    </dsp:sp>
    <dsp:sp modelId="{9FD72393-20BF-4B37-953B-E172D7E65F1C}">
      <dsp:nvSpPr>
        <dsp:cNvPr id="0" name=""/>
        <dsp:cNvSpPr/>
      </dsp:nvSpPr>
      <dsp:spPr>
        <a:xfrm>
          <a:off x="364616" y="487205"/>
          <a:ext cx="5104637" cy="5104637"/>
        </a:xfrm>
        <a:prstGeom prst="pie">
          <a:avLst>
            <a:gd name="adj1" fmla="val 9000000"/>
            <a:gd name="adj2" fmla="val 126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Git lets you backup your code easily to a remote server.</a:t>
          </a:r>
        </a:p>
      </dsp:txBody>
      <dsp:txXfrm>
        <a:off x="607694" y="2553368"/>
        <a:ext cx="1397698" cy="1002696"/>
      </dsp:txXfrm>
    </dsp:sp>
    <dsp:sp modelId="{AFBCFFE1-5CA5-4BEC-871D-204C570CCB29}">
      <dsp:nvSpPr>
        <dsp:cNvPr id="0" name=""/>
        <dsp:cNvSpPr/>
      </dsp:nvSpPr>
      <dsp:spPr>
        <a:xfrm>
          <a:off x="425386" y="382074"/>
          <a:ext cx="5104637" cy="5104637"/>
        </a:xfrm>
        <a:prstGeom prst="pie">
          <a:avLst>
            <a:gd name="adj1" fmla="val 126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Many more things!</a:t>
          </a:r>
        </a:p>
      </dsp:txBody>
      <dsp:txXfrm>
        <a:off x="1519237" y="1034131"/>
        <a:ext cx="1336928" cy="1033081"/>
      </dsp:txXfrm>
    </dsp:sp>
    <dsp:sp modelId="{3E50A171-B0CE-408D-9DAC-1935A39D6B31}">
      <dsp:nvSpPr>
        <dsp:cNvPr id="0" name=""/>
        <dsp:cNvSpPr/>
      </dsp:nvSpPr>
      <dsp:spPr>
        <a:xfrm>
          <a:off x="230737" y="66073"/>
          <a:ext cx="5736639" cy="5736639"/>
        </a:xfrm>
        <a:prstGeom prst="circularArrow">
          <a:avLst>
            <a:gd name="adj1" fmla="val 5085"/>
            <a:gd name="adj2" fmla="val 327528"/>
            <a:gd name="adj3" fmla="val 19472472"/>
            <a:gd name="adj4" fmla="val 1620025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0CA913-03BD-4AC5-A54D-BD12002F935D}">
      <dsp:nvSpPr>
        <dsp:cNvPr id="0" name=""/>
        <dsp:cNvSpPr/>
      </dsp:nvSpPr>
      <dsp:spPr>
        <a:xfrm>
          <a:off x="291507" y="171204"/>
          <a:ext cx="5736639" cy="5736639"/>
        </a:xfrm>
        <a:prstGeom prst="circularArrow">
          <a:avLst>
            <a:gd name="adj1" fmla="val 5085"/>
            <a:gd name="adj2" fmla="val 327528"/>
            <a:gd name="adj3" fmla="val 1472472"/>
            <a:gd name="adj4" fmla="val 19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938A5D3-58F8-459A-A5F7-85BC9CBB78A8}">
      <dsp:nvSpPr>
        <dsp:cNvPr id="0" name=""/>
        <dsp:cNvSpPr/>
      </dsp:nvSpPr>
      <dsp:spPr>
        <a:xfrm>
          <a:off x="230737" y="276335"/>
          <a:ext cx="5736639" cy="5736639"/>
        </a:xfrm>
        <a:prstGeom prst="circularArrow">
          <a:avLst>
            <a:gd name="adj1" fmla="val 5085"/>
            <a:gd name="adj2" fmla="val 327528"/>
            <a:gd name="adj3" fmla="val 5072221"/>
            <a:gd name="adj4" fmla="val 1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970915-3351-40C8-8A79-2F80F3736964}">
      <dsp:nvSpPr>
        <dsp:cNvPr id="0" name=""/>
        <dsp:cNvSpPr/>
      </dsp:nvSpPr>
      <dsp:spPr>
        <a:xfrm>
          <a:off x="109571" y="276335"/>
          <a:ext cx="5736639" cy="5736639"/>
        </a:xfrm>
        <a:prstGeom prst="circularArrow">
          <a:avLst>
            <a:gd name="adj1" fmla="val 5085"/>
            <a:gd name="adj2" fmla="val 327528"/>
            <a:gd name="adj3" fmla="val 8672472"/>
            <a:gd name="adj4" fmla="val 540025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5E782B3-1C9A-43DE-9D06-691ECE7A8F0F}">
      <dsp:nvSpPr>
        <dsp:cNvPr id="0" name=""/>
        <dsp:cNvSpPr/>
      </dsp:nvSpPr>
      <dsp:spPr>
        <a:xfrm>
          <a:off x="48801" y="171204"/>
          <a:ext cx="5736639" cy="5736639"/>
        </a:xfrm>
        <a:prstGeom prst="circularArrow">
          <a:avLst>
            <a:gd name="adj1" fmla="val 5085"/>
            <a:gd name="adj2" fmla="val 327528"/>
            <a:gd name="adj3" fmla="val 12272472"/>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543FDFE-1E0E-47C5-8A7B-D53618AD0F23}">
      <dsp:nvSpPr>
        <dsp:cNvPr id="0" name=""/>
        <dsp:cNvSpPr/>
      </dsp:nvSpPr>
      <dsp:spPr>
        <a:xfrm>
          <a:off x="109571" y="66073"/>
          <a:ext cx="5736639" cy="5736639"/>
        </a:xfrm>
        <a:prstGeom prst="circularArrow">
          <a:avLst>
            <a:gd name="adj1" fmla="val 5085"/>
            <a:gd name="adj2" fmla="val 327528"/>
            <a:gd name="adj3" fmla="val 15872221"/>
            <a:gd name="adj4" fmla="val 126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DB180-9F16-4DE9-937F-68E99631BC21}">
      <dsp:nvSpPr>
        <dsp:cNvPr id="0" name=""/>
        <dsp:cNvSpPr/>
      </dsp:nvSpPr>
      <dsp:spPr>
        <a:xfrm>
          <a:off x="0" y="2281"/>
          <a:ext cx="6513603" cy="57640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u="sng" kern="1200"/>
            <a:t>Initialize a REPO</a:t>
          </a:r>
          <a:r>
            <a:rPr lang="en-US" sz="1600" kern="1200"/>
            <a:t>- $ git init</a:t>
          </a:r>
        </a:p>
      </dsp:txBody>
      <dsp:txXfrm>
        <a:off x="28138" y="30419"/>
        <a:ext cx="6457327" cy="520128"/>
      </dsp:txXfrm>
    </dsp:sp>
    <dsp:sp modelId="{A320B298-43F7-4E60-A0B0-79C7AA00CC9F}">
      <dsp:nvSpPr>
        <dsp:cNvPr id="0" name=""/>
        <dsp:cNvSpPr/>
      </dsp:nvSpPr>
      <dsp:spPr>
        <a:xfrm>
          <a:off x="0" y="591665"/>
          <a:ext cx="6513603" cy="576404"/>
        </a:xfrm>
        <a:prstGeom prst="roundRect">
          <a:avLst/>
        </a:prstGeom>
        <a:solidFill>
          <a:schemeClr val="accent5">
            <a:hueOff val="-750949"/>
            <a:satOff val="-1935"/>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u="sng" kern="1200"/>
            <a:t>Clone a REPO</a:t>
          </a:r>
          <a:r>
            <a:rPr lang="en-US" sz="1600" kern="1200"/>
            <a:t> - $ git clone repo_path</a:t>
          </a:r>
        </a:p>
      </dsp:txBody>
      <dsp:txXfrm>
        <a:off x="28138" y="619803"/>
        <a:ext cx="6457327" cy="520128"/>
      </dsp:txXfrm>
    </dsp:sp>
    <dsp:sp modelId="{F2EE61D3-8994-43F5-B3C4-5A88147678D0}">
      <dsp:nvSpPr>
        <dsp:cNvPr id="0" name=""/>
        <dsp:cNvSpPr/>
      </dsp:nvSpPr>
      <dsp:spPr>
        <a:xfrm>
          <a:off x="0" y="1181049"/>
          <a:ext cx="6513603" cy="576404"/>
        </a:xfrm>
        <a:prstGeom prst="roundRect">
          <a:avLst/>
        </a:prstGeom>
        <a:solidFill>
          <a:schemeClr val="accent5">
            <a:hueOff val="-1501898"/>
            <a:satOff val="-3871"/>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u="sng" kern="1200"/>
            <a:t>Staging Changes</a:t>
          </a:r>
          <a:r>
            <a:rPr lang="en-US" sz="1600" kern="1200"/>
            <a:t>- $ git add file_name ; $ git add .</a:t>
          </a:r>
        </a:p>
      </dsp:txBody>
      <dsp:txXfrm>
        <a:off x="28138" y="1209187"/>
        <a:ext cx="6457327" cy="520128"/>
      </dsp:txXfrm>
    </dsp:sp>
    <dsp:sp modelId="{96A6EE86-7CE7-4C78-9A61-87667D6F80F1}">
      <dsp:nvSpPr>
        <dsp:cNvPr id="0" name=""/>
        <dsp:cNvSpPr/>
      </dsp:nvSpPr>
      <dsp:spPr>
        <a:xfrm>
          <a:off x="0" y="1770434"/>
          <a:ext cx="6513603" cy="576404"/>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u="sng" kern="1200"/>
            <a:t>Commit </a:t>
          </a:r>
          <a:r>
            <a:rPr lang="en-US" sz="1600" kern="1200"/>
            <a:t>- $ git commit –m “comment”</a:t>
          </a:r>
        </a:p>
      </dsp:txBody>
      <dsp:txXfrm>
        <a:off x="28138" y="1798572"/>
        <a:ext cx="6457327" cy="520128"/>
      </dsp:txXfrm>
    </dsp:sp>
    <dsp:sp modelId="{C76A2616-2136-4B52-A924-2DEB0CAAE61C}">
      <dsp:nvSpPr>
        <dsp:cNvPr id="0" name=""/>
        <dsp:cNvSpPr/>
      </dsp:nvSpPr>
      <dsp:spPr>
        <a:xfrm>
          <a:off x="0" y="2359818"/>
          <a:ext cx="6513603" cy="576404"/>
        </a:xfrm>
        <a:prstGeom prst="roundRect">
          <a:avLst/>
        </a:prstGeom>
        <a:solidFill>
          <a:schemeClr val="accent5">
            <a:hueOff val="-3003797"/>
            <a:satOff val="-7742"/>
            <a:lumOff val="-5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u="sng" kern="1200"/>
            <a:t>Pushing </a:t>
          </a:r>
          <a:r>
            <a:rPr lang="en-US" sz="1600" kern="1200"/>
            <a:t>- $ git push ; $ git push origin branch_name</a:t>
          </a:r>
        </a:p>
      </dsp:txBody>
      <dsp:txXfrm>
        <a:off x="28138" y="2387956"/>
        <a:ext cx="6457327" cy="520128"/>
      </dsp:txXfrm>
    </dsp:sp>
    <dsp:sp modelId="{D8B339DB-5081-48B9-899B-DFCA95CD4D85}">
      <dsp:nvSpPr>
        <dsp:cNvPr id="0" name=""/>
        <dsp:cNvSpPr/>
      </dsp:nvSpPr>
      <dsp:spPr>
        <a:xfrm>
          <a:off x="0" y="2949202"/>
          <a:ext cx="6513603" cy="576404"/>
        </a:xfrm>
        <a:prstGeom prst="roundRect">
          <a:avLst/>
        </a:prstGeom>
        <a:solidFill>
          <a:schemeClr val="accent5">
            <a:hueOff val="-3754746"/>
            <a:satOff val="-9677"/>
            <a:lumOff val="-65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u="sng" kern="1200"/>
            <a:t>Branching</a:t>
          </a:r>
          <a:r>
            <a:rPr lang="en-US" sz="1600" kern="1200"/>
            <a:t> - $ git branch branch_name ; $ git checkout branch_name ; $ git branch --list</a:t>
          </a:r>
        </a:p>
      </dsp:txBody>
      <dsp:txXfrm>
        <a:off x="28138" y="2977340"/>
        <a:ext cx="6457327" cy="520128"/>
      </dsp:txXfrm>
    </dsp:sp>
    <dsp:sp modelId="{697FC437-FD5D-41AD-8EE0-5B34E8ADAA5D}">
      <dsp:nvSpPr>
        <dsp:cNvPr id="0" name=""/>
        <dsp:cNvSpPr/>
      </dsp:nvSpPr>
      <dsp:spPr>
        <a:xfrm>
          <a:off x="0" y="3538587"/>
          <a:ext cx="6513603" cy="576404"/>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u="sng" kern="1200"/>
            <a:t>Stashing </a:t>
          </a:r>
          <a:r>
            <a:rPr lang="en-US" sz="1600" kern="1200"/>
            <a:t>- $ git stash ; $ git stash pop ; $ git stash apply ; $ git stash list</a:t>
          </a:r>
        </a:p>
      </dsp:txBody>
      <dsp:txXfrm>
        <a:off x="28138" y="3566725"/>
        <a:ext cx="6457327" cy="520128"/>
      </dsp:txXfrm>
    </dsp:sp>
    <dsp:sp modelId="{00234147-9BCC-444E-9D87-5F5583928A63}">
      <dsp:nvSpPr>
        <dsp:cNvPr id="0" name=""/>
        <dsp:cNvSpPr/>
      </dsp:nvSpPr>
      <dsp:spPr>
        <a:xfrm>
          <a:off x="0" y="4127971"/>
          <a:ext cx="6513603" cy="576404"/>
        </a:xfrm>
        <a:prstGeom prst="roundRect">
          <a:avLst/>
        </a:prstGeom>
        <a:solidFill>
          <a:schemeClr val="accent5">
            <a:hueOff val="-5256644"/>
            <a:satOff val="-13548"/>
            <a:lumOff val="-91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u="sng" kern="1200"/>
            <a:t>Merging </a:t>
          </a:r>
          <a:r>
            <a:rPr lang="en-US" sz="1600" kern="1200"/>
            <a:t>- $ git merge branch_name</a:t>
          </a:r>
        </a:p>
      </dsp:txBody>
      <dsp:txXfrm>
        <a:off x="28138" y="4156109"/>
        <a:ext cx="6457327" cy="520128"/>
      </dsp:txXfrm>
    </dsp:sp>
    <dsp:sp modelId="{FEFBF482-2C83-4683-A0D8-FC87D9D7E42C}">
      <dsp:nvSpPr>
        <dsp:cNvPr id="0" name=""/>
        <dsp:cNvSpPr/>
      </dsp:nvSpPr>
      <dsp:spPr>
        <a:xfrm>
          <a:off x="0" y="4717355"/>
          <a:ext cx="6513603" cy="576404"/>
        </a:xfrm>
        <a:prstGeom prst="roundRect">
          <a:avLst/>
        </a:prstGeom>
        <a:solidFill>
          <a:schemeClr val="accent5">
            <a:hueOff val="-6007594"/>
            <a:satOff val="-15484"/>
            <a:lumOff val="-104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u="sng" kern="1200"/>
            <a:t>Log </a:t>
          </a:r>
          <a:r>
            <a:rPr lang="en-US" sz="1600" kern="1200"/>
            <a:t>- $ git log ; $ git log –oneline</a:t>
          </a:r>
        </a:p>
      </dsp:txBody>
      <dsp:txXfrm>
        <a:off x="28138" y="4745493"/>
        <a:ext cx="6457327" cy="520128"/>
      </dsp:txXfrm>
    </dsp:sp>
    <dsp:sp modelId="{46C377F2-8387-49AA-A78C-C89B876E5ABD}">
      <dsp:nvSpPr>
        <dsp:cNvPr id="0" name=""/>
        <dsp:cNvSpPr/>
      </dsp:nvSpPr>
      <dsp:spPr>
        <a:xfrm>
          <a:off x="0" y="5306739"/>
          <a:ext cx="6513603" cy="57640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u="sng" kern="1200"/>
            <a:t>Reset</a:t>
          </a:r>
          <a:r>
            <a:rPr lang="en-US" sz="1600" kern="1200"/>
            <a:t> - $ git reset --soft HEAD ; $ git reset –hard HEAD</a:t>
          </a:r>
        </a:p>
      </dsp:txBody>
      <dsp:txXfrm>
        <a:off x="28138" y="5334877"/>
        <a:ext cx="6457327" cy="5201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FD570-BD2D-48D6-98ED-7427D14CE147}">
      <dsp:nvSpPr>
        <dsp:cNvPr id="0" name=""/>
        <dsp:cNvSpPr/>
      </dsp:nvSpPr>
      <dsp:spPr>
        <a:xfrm>
          <a:off x="83836" y="0"/>
          <a:ext cx="4947818" cy="494781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B33478-228E-4614-8ED1-C4161C4FE454}">
      <dsp:nvSpPr>
        <dsp:cNvPr id="0" name=""/>
        <dsp:cNvSpPr/>
      </dsp:nvSpPr>
      <dsp:spPr>
        <a:xfrm>
          <a:off x="553879" y="470042"/>
          <a:ext cx="1929649" cy="1929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u="sng" kern="1200" dirty="0"/>
            <a:t>DEVELOPMENT</a:t>
          </a:r>
        </a:p>
        <a:p>
          <a:pPr marL="0" lvl="0" indent="0" algn="ctr" defTabSz="889000">
            <a:lnSpc>
              <a:spcPct val="90000"/>
            </a:lnSpc>
            <a:spcBef>
              <a:spcPct val="0"/>
            </a:spcBef>
            <a:spcAft>
              <a:spcPct val="35000"/>
            </a:spcAft>
            <a:buNone/>
          </a:pPr>
          <a:r>
            <a:rPr lang="en-US" sz="2000" kern="1200" dirty="0"/>
            <a:t>  Here we create our new branch.</a:t>
          </a:r>
        </a:p>
      </dsp:txBody>
      <dsp:txXfrm>
        <a:off x="648077" y="564240"/>
        <a:ext cx="1741253" cy="1741253"/>
      </dsp:txXfrm>
    </dsp:sp>
    <dsp:sp modelId="{E904745F-C882-4223-9DB5-461EF21E54B6}">
      <dsp:nvSpPr>
        <dsp:cNvPr id="0" name=""/>
        <dsp:cNvSpPr/>
      </dsp:nvSpPr>
      <dsp:spPr>
        <a:xfrm>
          <a:off x="2631962" y="470042"/>
          <a:ext cx="1929649" cy="1929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u="sng" kern="1200" dirty="0"/>
            <a:t>RELEASE</a:t>
          </a:r>
        </a:p>
        <a:p>
          <a:pPr marL="0" lvl="0" indent="0" algn="ctr" defTabSz="889000">
            <a:lnSpc>
              <a:spcPct val="90000"/>
            </a:lnSpc>
            <a:spcBef>
              <a:spcPct val="0"/>
            </a:spcBef>
            <a:spcAft>
              <a:spcPct val="35000"/>
            </a:spcAft>
            <a:buNone/>
          </a:pPr>
          <a:r>
            <a:rPr lang="en-US" sz="2000" kern="1200" dirty="0"/>
            <a:t>  Where merging takes place.</a:t>
          </a:r>
        </a:p>
      </dsp:txBody>
      <dsp:txXfrm>
        <a:off x="2726160" y="564240"/>
        <a:ext cx="1741253" cy="1741253"/>
      </dsp:txXfrm>
    </dsp:sp>
    <dsp:sp modelId="{D1417572-4138-4ABD-84DF-14FB7A1C015F}">
      <dsp:nvSpPr>
        <dsp:cNvPr id="0" name=""/>
        <dsp:cNvSpPr/>
      </dsp:nvSpPr>
      <dsp:spPr>
        <a:xfrm>
          <a:off x="553879" y="2548126"/>
          <a:ext cx="1929649" cy="1929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u="sng" kern="1200" dirty="0"/>
            <a:t>HOTFIX</a:t>
          </a:r>
        </a:p>
        <a:p>
          <a:pPr marL="0" lvl="0" indent="0" algn="ctr" defTabSz="889000">
            <a:lnSpc>
              <a:spcPct val="90000"/>
            </a:lnSpc>
            <a:spcBef>
              <a:spcPct val="0"/>
            </a:spcBef>
            <a:spcAft>
              <a:spcPct val="35000"/>
            </a:spcAft>
            <a:buNone/>
          </a:pPr>
          <a:r>
            <a:rPr lang="en-US" sz="2000" kern="1200" dirty="0"/>
            <a:t>It checks the error</a:t>
          </a:r>
        </a:p>
      </dsp:txBody>
      <dsp:txXfrm>
        <a:off x="648077" y="2642324"/>
        <a:ext cx="1741253" cy="1741253"/>
      </dsp:txXfrm>
    </dsp:sp>
    <dsp:sp modelId="{98A18EEE-885E-44F2-80EC-4DC8CDC2E37C}">
      <dsp:nvSpPr>
        <dsp:cNvPr id="0" name=""/>
        <dsp:cNvSpPr/>
      </dsp:nvSpPr>
      <dsp:spPr>
        <a:xfrm>
          <a:off x="2631962" y="2548126"/>
          <a:ext cx="1929649" cy="1929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u="sng" kern="1200" dirty="0"/>
            <a:t>FEATURES</a:t>
          </a:r>
        </a:p>
        <a:p>
          <a:pPr marL="0" lvl="0" indent="0" algn="ctr" defTabSz="889000">
            <a:lnSpc>
              <a:spcPct val="90000"/>
            </a:lnSpc>
            <a:spcBef>
              <a:spcPct val="0"/>
            </a:spcBef>
            <a:spcAft>
              <a:spcPct val="35000"/>
            </a:spcAft>
            <a:buNone/>
          </a:pPr>
          <a:r>
            <a:rPr lang="en-US" sz="2000" kern="1200" dirty="0"/>
            <a:t>It is used to create new versions of the branch.	</a:t>
          </a:r>
        </a:p>
      </dsp:txBody>
      <dsp:txXfrm>
        <a:off x="2726160" y="2642324"/>
        <a:ext cx="1741253" cy="17412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10C3A0-E9DF-4361-8E12-A2BE7BC66C28}">
      <dsp:nvSpPr>
        <dsp:cNvPr id="0" name=""/>
        <dsp:cNvSpPr/>
      </dsp:nvSpPr>
      <dsp:spPr>
        <a:xfrm>
          <a:off x="130938"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18D165-4256-453E-AE1A-5798AB8EF823}">
      <dsp:nvSpPr>
        <dsp:cNvPr id="0" name=""/>
        <dsp:cNvSpPr/>
      </dsp:nvSpPr>
      <dsp:spPr>
        <a:xfrm>
          <a:off x="600342"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u="sng" kern="1200" dirty="0"/>
            <a:t>SOFT RESET</a:t>
          </a:r>
          <a:r>
            <a:rPr lang="en-US" sz="2600" kern="1200" dirty="0"/>
            <a:t>-It will undo your most recent commit and put those changes back into staging, so you don't lose any work.</a:t>
          </a:r>
        </a:p>
        <a:p>
          <a:pPr marL="0" lvl="0" indent="0" algn="ctr" defTabSz="1155700">
            <a:lnSpc>
              <a:spcPct val="90000"/>
            </a:lnSpc>
            <a:spcBef>
              <a:spcPct val="0"/>
            </a:spcBef>
            <a:spcAft>
              <a:spcPct val="35000"/>
            </a:spcAft>
            <a:buNone/>
          </a:pPr>
          <a:r>
            <a:rPr lang="en-US" sz="2400" kern="1200" dirty="0">
              <a:solidFill>
                <a:srgbClr val="FF0000"/>
              </a:solidFill>
            </a:rPr>
            <a:t>$ git reset --soft HEAD</a:t>
          </a:r>
        </a:p>
      </dsp:txBody>
      <dsp:txXfrm>
        <a:off x="678914" y="525899"/>
        <a:ext cx="4067491" cy="2525499"/>
      </dsp:txXfrm>
    </dsp:sp>
    <dsp:sp modelId="{7F289F27-3414-48FB-BD49-05C475B5923E}">
      <dsp:nvSpPr>
        <dsp:cNvPr id="0" name=""/>
        <dsp:cNvSpPr/>
      </dsp:nvSpPr>
      <dsp:spPr>
        <a:xfrm>
          <a:off x="5294381"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CADE62-4D8A-4417-9C4B-1AB28F79DD37}">
      <dsp:nvSpPr>
        <dsp:cNvPr id="0" name=""/>
        <dsp:cNvSpPr/>
      </dsp:nvSpPr>
      <dsp:spPr>
        <a:xfrm>
          <a:off x="5763785"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u="sng" kern="1200" dirty="0">
              <a:solidFill>
                <a:prstClr val="black">
                  <a:hueOff val="0"/>
                  <a:satOff val="0"/>
                  <a:lumOff val="0"/>
                  <a:alphaOff val="0"/>
                </a:prstClr>
              </a:solidFill>
              <a:latin typeface="Calibri" panose="020F0502020204030204"/>
              <a:ea typeface="+mn-ea"/>
              <a:cs typeface="+mn-cs"/>
            </a:rPr>
            <a:t>HARD RESET</a:t>
          </a:r>
          <a:r>
            <a:rPr lang="en-US" sz="2600" kern="1200" dirty="0">
              <a:solidFill>
                <a:prstClr val="black">
                  <a:hueOff val="0"/>
                  <a:satOff val="0"/>
                  <a:lumOff val="0"/>
                  <a:alphaOff val="0"/>
                </a:prstClr>
              </a:solidFill>
              <a:latin typeface="Calibri" panose="020F0502020204030204"/>
              <a:ea typeface="+mn-ea"/>
              <a:cs typeface="+mn-cs"/>
            </a:rPr>
            <a:t>-IT will completely delete the commit and throw away any changes.</a:t>
          </a:r>
          <a:r>
            <a:rPr lang="en-US" sz="3000" kern="1200" dirty="0"/>
            <a:t> </a:t>
          </a:r>
        </a:p>
        <a:p>
          <a:pPr marL="0" lvl="0" indent="0" algn="ctr" defTabSz="1155700">
            <a:lnSpc>
              <a:spcPct val="90000"/>
            </a:lnSpc>
            <a:spcBef>
              <a:spcPct val="0"/>
            </a:spcBef>
            <a:spcAft>
              <a:spcPct val="35000"/>
            </a:spcAft>
            <a:buNone/>
          </a:pPr>
          <a:r>
            <a:rPr lang="en-US" sz="2400" kern="1200" dirty="0">
              <a:solidFill>
                <a:srgbClr val="FF0000"/>
              </a:solidFill>
              <a:latin typeface="Calibri" panose="020F0502020204030204"/>
              <a:ea typeface="+mn-ea"/>
              <a:cs typeface="+mn-cs"/>
            </a:rPr>
            <a:t>$ git reset --hard HEAD</a:t>
          </a:r>
        </a:p>
      </dsp:txBody>
      <dsp:txXfrm>
        <a:off x="5842357" y="525899"/>
        <a:ext cx="4067491" cy="25254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A222B-45F7-4E69-9E97-5A1200238CAF}">
      <dsp:nvSpPr>
        <dsp:cNvPr id="0" name=""/>
        <dsp:cNvSpPr/>
      </dsp:nvSpPr>
      <dsp:spPr>
        <a:xfrm>
          <a:off x="2964" y="36907"/>
          <a:ext cx="2351960" cy="141117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GitKraken</a:t>
          </a:r>
        </a:p>
      </dsp:txBody>
      <dsp:txXfrm>
        <a:off x="2964" y="36907"/>
        <a:ext cx="2351960" cy="1411176"/>
      </dsp:txXfrm>
    </dsp:sp>
    <dsp:sp modelId="{2644F337-2FBA-41D2-9635-B49E07AD5466}">
      <dsp:nvSpPr>
        <dsp:cNvPr id="0" name=""/>
        <dsp:cNvSpPr/>
      </dsp:nvSpPr>
      <dsp:spPr>
        <a:xfrm>
          <a:off x="2590121" y="36907"/>
          <a:ext cx="2351960" cy="1411176"/>
        </a:xfrm>
        <a:prstGeom prst="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SourceTree</a:t>
          </a:r>
        </a:p>
      </dsp:txBody>
      <dsp:txXfrm>
        <a:off x="2590121" y="36907"/>
        <a:ext cx="2351960" cy="1411176"/>
      </dsp:txXfrm>
    </dsp:sp>
    <dsp:sp modelId="{931073DF-2649-4FA5-BE86-ED23F046CD30}">
      <dsp:nvSpPr>
        <dsp:cNvPr id="0" name=""/>
        <dsp:cNvSpPr/>
      </dsp:nvSpPr>
      <dsp:spPr>
        <a:xfrm>
          <a:off x="5177278" y="36907"/>
          <a:ext cx="2351960" cy="1411176"/>
        </a:xfrm>
        <a:prstGeom prst="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TortoiseGit</a:t>
          </a:r>
        </a:p>
      </dsp:txBody>
      <dsp:txXfrm>
        <a:off x="5177278" y="36907"/>
        <a:ext cx="2351960" cy="1411176"/>
      </dsp:txXfrm>
    </dsp:sp>
    <dsp:sp modelId="{B8C26F1A-F802-41CD-AA9F-19FED5F3B471}">
      <dsp:nvSpPr>
        <dsp:cNvPr id="0" name=""/>
        <dsp:cNvSpPr/>
      </dsp:nvSpPr>
      <dsp:spPr>
        <a:xfrm>
          <a:off x="7764434" y="36907"/>
          <a:ext cx="2351960" cy="1411176"/>
        </a:xfrm>
        <a:prstGeom prst="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SmartGit</a:t>
          </a:r>
        </a:p>
      </dsp:txBody>
      <dsp:txXfrm>
        <a:off x="7764434" y="36907"/>
        <a:ext cx="2351960" cy="1411176"/>
      </dsp:txXfrm>
    </dsp:sp>
    <dsp:sp modelId="{1F0C3148-07E9-4D2C-91B0-FB5C78E3280A}">
      <dsp:nvSpPr>
        <dsp:cNvPr id="0" name=""/>
        <dsp:cNvSpPr/>
      </dsp:nvSpPr>
      <dsp:spPr>
        <a:xfrm>
          <a:off x="2964" y="1683280"/>
          <a:ext cx="2351960" cy="1411176"/>
        </a:xfrm>
        <a:prstGeom prst="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GitUp</a:t>
          </a:r>
        </a:p>
      </dsp:txBody>
      <dsp:txXfrm>
        <a:off x="2964" y="1683280"/>
        <a:ext cx="2351960" cy="1411176"/>
      </dsp:txXfrm>
    </dsp:sp>
    <dsp:sp modelId="{C9D07B6B-978B-4A49-9165-53BC7598048D}">
      <dsp:nvSpPr>
        <dsp:cNvPr id="0" name=""/>
        <dsp:cNvSpPr/>
      </dsp:nvSpPr>
      <dsp:spPr>
        <a:xfrm>
          <a:off x="2590121" y="1683280"/>
          <a:ext cx="2351960" cy="1411176"/>
        </a:xfrm>
        <a:prstGeom prst="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Tower</a:t>
          </a:r>
        </a:p>
      </dsp:txBody>
      <dsp:txXfrm>
        <a:off x="2590121" y="1683280"/>
        <a:ext cx="2351960" cy="1411176"/>
      </dsp:txXfrm>
    </dsp:sp>
    <dsp:sp modelId="{B3FEAE16-41C4-4881-AB08-33611DD64FAC}">
      <dsp:nvSpPr>
        <dsp:cNvPr id="0" name=""/>
        <dsp:cNvSpPr/>
      </dsp:nvSpPr>
      <dsp:spPr>
        <a:xfrm>
          <a:off x="5177278" y="1683280"/>
          <a:ext cx="2351960" cy="1411176"/>
        </a:xfrm>
        <a:prstGeom prst="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GitEye</a:t>
          </a:r>
        </a:p>
      </dsp:txBody>
      <dsp:txXfrm>
        <a:off x="5177278" y="1683280"/>
        <a:ext cx="2351960" cy="1411176"/>
      </dsp:txXfrm>
    </dsp:sp>
    <dsp:sp modelId="{8E4826D2-2068-4A16-A67E-BE7EA3212EE1}">
      <dsp:nvSpPr>
        <dsp:cNvPr id="0" name=""/>
        <dsp:cNvSpPr/>
      </dsp:nvSpPr>
      <dsp:spPr>
        <a:xfrm>
          <a:off x="7764434" y="1683280"/>
          <a:ext cx="2351960" cy="1411176"/>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unGit</a:t>
          </a:r>
        </a:p>
      </dsp:txBody>
      <dsp:txXfrm>
        <a:off x="7764434" y="1683280"/>
        <a:ext cx="2351960" cy="141117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A8BDE-A142-45D7-9C6C-004460FD30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7E95BD-D3F9-42DA-B505-68FA6DBCD8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51F051-B987-4A18-9FDC-DFE07E8A3F28}"/>
              </a:ext>
            </a:extLst>
          </p:cNvPr>
          <p:cNvSpPr>
            <a:spLocks noGrp="1"/>
          </p:cNvSpPr>
          <p:nvPr>
            <p:ph type="dt" sz="half" idx="10"/>
          </p:nvPr>
        </p:nvSpPr>
        <p:spPr/>
        <p:txBody>
          <a:bodyPr/>
          <a:lstStyle/>
          <a:p>
            <a:fld id="{EE31DB9E-80A6-4905-9AE6-7A2FB3395476}" type="datetimeFigureOut">
              <a:rPr lang="en-US" smtClean="0"/>
              <a:t>6/5/2019</a:t>
            </a:fld>
            <a:endParaRPr lang="en-US"/>
          </a:p>
        </p:txBody>
      </p:sp>
      <p:sp>
        <p:nvSpPr>
          <p:cNvPr id="5" name="Footer Placeholder 4">
            <a:extLst>
              <a:ext uri="{FF2B5EF4-FFF2-40B4-BE49-F238E27FC236}">
                <a16:creationId xmlns:a16="http://schemas.microsoft.com/office/drawing/2014/main" id="{0568538A-2A30-4473-B068-A1C697F11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6272A-CBE0-41D5-8219-F498B908CBA5}"/>
              </a:ext>
            </a:extLst>
          </p:cNvPr>
          <p:cNvSpPr>
            <a:spLocks noGrp="1"/>
          </p:cNvSpPr>
          <p:nvPr>
            <p:ph type="sldNum" sz="quarter" idx="12"/>
          </p:nvPr>
        </p:nvSpPr>
        <p:spPr/>
        <p:txBody>
          <a:bodyPr/>
          <a:lstStyle/>
          <a:p>
            <a:fld id="{A95467DD-14E7-4CD9-88CA-15ED25527C36}" type="slidenum">
              <a:rPr lang="en-US" smtClean="0"/>
              <a:t>‹#›</a:t>
            </a:fld>
            <a:endParaRPr lang="en-US"/>
          </a:p>
        </p:txBody>
      </p:sp>
    </p:spTree>
    <p:extLst>
      <p:ext uri="{BB962C8B-B14F-4D97-AF65-F5344CB8AC3E}">
        <p14:creationId xmlns:p14="http://schemas.microsoft.com/office/powerpoint/2010/main" val="2980384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C9769-44C9-4188-9AA4-C19CAE8676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EE8AEC-E222-4E25-9DDC-F353DA32CB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9D9F2F-00DA-4B81-BE97-026808D85A93}"/>
              </a:ext>
            </a:extLst>
          </p:cNvPr>
          <p:cNvSpPr>
            <a:spLocks noGrp="1"/>
          </p:cNvSpPr>
          <p:nvPr>
            <p:ph type="dt" sz="half" idx="10"/>
          </p:nvPr>
        </p:nvSpPr>
        <p:spPr/>
        <p:txBody>
          <a:bodyPr/>
          <a:lstStyle/>
          <a:p>
            <a:fld id="{EE31DB9E-80A6-4905-9AE6-7A2FB3395476}" type="datetimeFigureOut">
              <a:rPr lang="en-US" smtClean="0"/>
              <a:t>6/5/2019</a:t>
            </a:fld>
            <a:endParaRPr lang="en-US"/>
          </a:p>
        </p:txBody>
      </p:sp>
      <p:sp>
        <p:nvSpPr>
          <p:cNvPr id="5" name="Footer Placeholder 4">
            <a:extLst>
              <a:ext uri="{FF2B5EF4-FFF2-40B4-BE49-F238E27FC236}">
                <a16:creationId xmlns:a16="http://schemas.microsoft.com/office/drawing/2014/main" id="{9FBCF73E-99C7-4658-ACA0-66FD5C5C1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40272-8FAB-4C8A-AB92-2D00D349C40C}"/>
              </a:ext>
            </a:extLst>
          </p:cNvPr>
          <p:cNvSpPr>
            <a:spLocks noGrp="1"/>
          </p:cNvSpPr>
          <p:nvPr>
            <p:ph type="sldNum" sz="quarter" idx="12"/>
          </p:nvPr>
        </p:nvSpPr>
        <p:spPr/>
        <p:txBody>
          <a:bodyPr/>
          <a:lstStyle/>
          <a:p>
            <a:fld id="{A95467DD-14E7-4CD9-88CA-15ED25527C36}" type="slidenum">
              <a:rPr lang="en-US" smtClean="0"/>
              <a:t>‹#›</a:t>
            </a:fld>
            <a:endParaRPr lang="en-US"/>
          </a:p>
        </p:txBody>
      </p:sp>
    </p:spTree>
    <p:extLst>
      <p:ext uri="{BB962C8B-B14F-4D97-AF65-F5344CB8AC3E}">
        <p14:creationId xmlns:p14="http://schemas.microsoft.com/office/powerpoint/2010/main" val="283449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6EAB69-5901-456C-B090-7D433501B7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8B7264-E88B-4B40-BE86-5A00DD97AD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89ECA7-1AC0-46E5-9060-85C6CE98AABE}"/>
              </a:ext>
            </a:extLst>
          </p:cNvPr>
          <p:cNvSpPr>
            <a:spLocks noGrp="1"/>
          </p:cNvSpPr>
          <p:nvPr>
            <p:ph type="dt" sz="half" idx="10"/>
          </p:nvPr>
        </p:nvSpPr>
        <p:spPr/>
        <p:txBody>
          <a:bodyPr/>
          <a:lstStyle/>
          <a:p>
            <a:fld id="{EE31DB9E-80A6-4905-9AE6-7A2FB3395476}" type="datetimeFigureOut">
              <a:rPr lang="en-US" smtClean="0"/>
              <a:t>6/5/2019</a:t>
            </a:fld>
            <a:endParaRPr lang="en-US"/>
          </a:p>
        </p:txBody>
      </p:sp>
      <p:sp>
        <p:nvSpPr>
          <p:cNvPr id="5" name="Footer Placeholder 4">
            <a:extLst>
              <a:ext uri="{FF2B5EF4-FFF2-40B4-BE49-F238E27FC236}">
                <a16:creationId xmlns:a16="http://schemas.microsoft.com/office/drawing/2014/main" id="{A882E0EB-931F-4E6B-82C4-091F7F6C00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24A88-1A0E-4E12-B498-66D4F2BBFE67}"/>
              </a:ext>
            </a:extLst>
          </p:cNvPr>
          <p:cNvSpPr>
            <a:spLocks noGrp="1"/>
          </p:cNvSpPr>
          <p:nvPr>
            <p:ph type="sldNum" sz="quarter" idx="12"/>
          </p:nvPr>
        </p:nvSpPr>
        <p:spPr/>
        <p:txBody>
          <a:bodyPr/>
          <a:lstStyle/>
          <a:p>
            <a:fld id="{A95467DD-14E7-4CD9-88CA-15ED25527C36}" type="slidenum">
              <a:rPr lang="en-US" smtClean="0"/>
              <a:t>‹#›</a:t>
            </a:fld>
            <a:endParaRPr lang="en-US"/>
          </a:p>
        </p:txBody>
      </p:sp>
    </p:spTree>
    <p:extLst>
      <p:ext uri="{BB962C8B-B14F-4D97-AF65-F5344CB8AC3E}">
        <p14:creationId xmlns:p14="http://schemas.microsoft.com/office/powerpoint/2010/main" val="1981536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E6B04-D22F-45B7-B627-CF3C1EFBB3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52D92F-1039-44CB-8175-11CF8B1454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0114F9-6CC2-4DEC-8ECE-520C3ACC7B33}"/>
              </a:ext>
            </a:extLst>
          </p:cNvPr>
          <p:cNvSpPr>
            <a:spLocks noGrp="1"/>
          </p:cNvSpPr>
          <p:nvPr>
            <p:ph type="dt" sz="half" idx="10"/>
          </p:nvPr>
        </p:nvSpPr>
        <p:spPr/>
        <p:txBody>
          <a:bodyPr/>
          <a:lstStyle/>
          <a:p>
            <a:fld id="{EE31DB9E-80A6-4905-9AE6-7A2FB3395476}" type="datetimeFigureOut">
              <a:rPr lang="en-US" smtClean="0"/>
              <a:t>6/5/2019</a:t>
            </a:fld>
            <a:endParaRPr lang="en-US"/>
          </a:p>
        </p:txBody>
      </p:sp>
      <p:sp>
        <p:nvSpPr>
          <p:cNvPr id="5" name="Footer Placeholder 4">
            <a:extLst>
              <a:ext uri="{FF2B5EF4-FFF2-40B4-BE49-F238E27FC236}">
                <a16:creationId xmlns:a16="http://schemas.microsoft.com/office/drawing/2014/main" id="{2697AD7D-7F83-4D28-B39D-D26B25A45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A2025-9D28-4B24-8D06-4C79DA6DE7FD}"/>
              </a:ext>
            </a:extLst>
          </p:cNvPr>
          <p:cNvSpPr>
            <a:spLocks noGrp="1"/>
          </p:cNvSpPr>
          <p:nvPr>
            <p:ph type="sldNum" sz="quarter" idx="12"/>
          </p:nvPr>
        </p:nvSpPr>
        <p:spPr/>
        <p:txBody>
          <a:bodyPr/>
          <a:lstStyle/>
          <a:p>
            <a:fld id="{A95467DD-14E7-4CD9-88CA-15ED25527C36}" type="slidenum">
              <a:rPr lang="en-US" smtClean="0"/>
              <a:t>‹#›</a:t>
            </a:fld>
            <a:endParaRPr lang="en-US"/>
          </a:p>
        </p:txBody>
      </p:sp>
    </p:spTree>
    <p:extLst>
      <p:ext uri="{BB962C8B-B14F-4D97-AF65-F5344CB8AC3E}">
        <p14:creationId xmlns:p14="http://schemas.microsoft.com/office/powerpoint/2010/main" val="2680859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2A8DF-F4B4-4E63-8B16-6864C88EB9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ADA592-ECA9-4DA4-9287-9B624BDD6A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878F34-1CA4-40D8-B040-BC30ECC5ACB6}"/>
              </a:ext>
            </a:extLst>
          </p:cNvPr>
          <p:cNvSpPr>
            <a:spLocks noGrp="1"/>
          </p:cNvSpPr>
          <p:nvPr>
            <p:ph type="dt" sz="half" idx="10"/>
          </p:nvPr>
        </p:nvSpPr>
        <p:spPr/>
        <p:txBody>
          <a:bodyPr/>
          <a:lstStyle/>
          <a:p>
            <a:fld id="{EE31DB9E-80A6-4905-9AE6-7A2FB3395476}" type="datetimeFigureOut">
              <a:rPr lang="en-US" smtClean="0"/>
              <a:t>6/5/2019</a:t>
            </a:fld>
            <a:endParaRPr lang="en-US"/>
          </a:p>
        </p:txBody>
      </p:sp>
      <p:sp>
        <p:nvSpPr>
          <p:cNvPr id="5" name="Footer Placeholder 4">
            <a:extLst>
              <a:ext uri="{FF2B5EF4-FFF2-40B4-BE49-F238E27FC236}">
                <a16:creationId xmlns:a16="http://schemas.microsoft.com/office/drawing/2014/main" id="{3587105F-4FEF-4C0A-8967-2A7BB80AB1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30DF4E-4F4E-42C8-8C4D-117B9F5442E0}"/>
              </a:ext>
            </a:extLst>
          </p:cNvPr>
          <p:cNvSpPr>
            <a:spLocks noGrp="1"/>
          </p:cNvSpPr>
          <p:nvPr>
            <p:ph type="sldNum" sz="quarter" idx="12"/>
          </p:nvPr>
        </p:nvSpPr>
        <p:spPr/>
        <p:txBody>
          <a:bodyPr/>
          <a:lstStyle/>
          <a:p>
            <a:fld id="{A95467DD-14E7-4CD9-88CA-15ED25527C36}" type="slidenum">
              <a:rPr lang="en-US" smtClean="0"/>
              <a:t>‹#›</a:t>
            </a:fld>
            <a:endParaRPr lang="en-US"/>
          </a:p>
        </p:txBody>
      </p:sp>
    </p:spTree>
    <p:extLst>
      <p:ext uri="{BB962C8B-B14F-4D97-AF65-F5344CB8AC3E}">
        <p14:creationId xmlns:p14="http://schemas.microsoft.com/office/powerpoint/2010/main" val="2615217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05EB-62BA-47D3-B712-B98EAB8CAB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30CDD4-1D54-4953-AF1A-5A99C87F9B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4C4298-4076-40E5-9FE1-01D193BC24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94F5D2-EC9C-4AD7-99D2-1FF842134E83}"/>
              </a:ext>
            </a:extLst>
          </p:cNvPr>
          <p:cNvSpPr>
            <a:spLocks noGrp="1"/>
          </p:cNvSpPr>
          <p:nvPr>
            <p:ph type="dt" sz="half" idx="10"/>
          </p:nvPr>
        </p:nvSpPr>
        <p:spPr/>
        <p:txBody>
          <a:bodyPr/>
          <a:lstStyle/>
          <a:p>
            <a:fld id="{EE31DB9E-80A6-4905-9AE6-7A2FB3395476}" type="datetimeFigureOut">
              <a:rPr lang="en-US" smtClean="0"/>
              <a:t>6/5/2019</a:t>
            </a:fld>
            <a:endParaRPr lang="en-US"/>
          </a:p>
        </p:txBody>
      </p:sp>
      <p:sp>
        <p:nvSpPr>
          <p:cNvPr id="6" name="Footer Placeholder 5">
            <a:extLst>
              <a:ext uri="{FF2B5EF4-FFF2-40B4-BE49-F238E27FC236}">
                <a16:creationId xmlns:a16="http://schemas.microsoft.com/office/drawing/2014/main" id="{4C6D70FE-D5DE-45CC-BCAE-A05697AF63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69740C-7BD4-4821-9942-EC1CA409F0C4}"/>
              </a:ext>
            </a:extLst>
          </p:cNvPr>
          <p:cNvSpPr>
            <a:spLocks noGrp="1"/>
          </p:cNvSpPr>
          <p:nvPr>
            <p:ph type="sldNum" sz="quarter" idx="12"/>
          </p:nvPr>
        </p:nvSpPr>
        <p:spPr/>
        <p:txBody>
          <a:bodyPr/>
          <a:lstStyle/>
          <a:p>
            <a:fld id="{A95467DD-14E7-4CD9-88CA-15ED25527C36}" type="slidenum">
              <a:rPr lang="en-US" smtClean="0"/>
              <a:t>‹#›</a:t>
            </a:fld>
            <a:endParaRPr lang="en-US"/>
          </a:p>
        </p:txBody>
      </p:sp>
    </p:spTree>
    <p:extLst>
      <p:ext uri="{BB962C8B-B14F-4D97-AF65-F5344CB8AC3E}">
        <p14:creationId xmlns:p14="http://schemas.microsoft.com/office/powerpoint/2010/main" val="187940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F436-B2BB-44A2-B1A9-8A4F21367A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306031-904A-4F46-A1C2-0480F9552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092CC0-C8BD-4032-9DD9-FEFDAA7FE7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8EF95C-BB52-4B66-A2D3-45524E24AD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F68B26-967E-4064-83BA-FF9E1EA970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D2BC89-43E8-4E5F-A5F0-801DFFE0D65A}"/>
              </a:ext>
            </a:extLst>
          </p:cNvPr>
          <p:cNvSpPr>
            <a:spLocks noGrp="1"/>
          </p:cNvSpPr>
          <p:nvPr>
            <p:ph type="dt" sz="half" idx="10"/>
          </p:nvPr>
        </p:nvSpPr>
        <p:spPr/>
        <p:txBody>
          <a:bodyPr/>
          <a:lstStyle/>
          <a:p>
            <a:fld id="{EE31DB9E-80A6-4905-9AE6-7A2FB3395476}" type="datetimeFigureOut">
              <a:rPr lang="en-US" smtClean="0"/>
              <a:t>6/5/2019</a:t>
            </a:fld>
            <a:endParaRPr lang="en-US"/>
          </a:p>
        </p:txBody>
      </p:sp>
      <p:sp>
        <p:nvSpPr>
          <p:cNvPr id="8" name="Footer Placeholder 7">
            <a:extLst>
              <a:ext uri="{FF2B5EF4-FFF2-40B4-BE49-F238E27FC236}">
                <a16:creationId xmlns:a16="http://schemas.microsoft.com/office/drawing/2014/main" id="{CEA22CB9-5785-4248-8457-7E70F6C022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F109FF-235F-4E30-8A07-8BD997DC6D81}"/>
              </a:ext>
            </a:extLst>
          </p:cNvPr>
          <p:cNvSpPr>
            <a:spLocks noGrp="1"/>
          </p:cNvSpPr>
          <p:nvPr>
            <p:ph type="sldNum" sz="quarter" idx="12"/>
          </p:nvPr>
        </p:nvSpPr>
        <p:spPr/>
        <p:txBody>
          <a:bodyPr/>
          <a:lstStyle/>
          <a:p>
            <a:fld id="{A95467DD-14E7-4CD9-88CA-15ED25527C36}" type="slidenum">
              <a:rPr lang="en-US" smtClean="0"/>
              <a:t>‹#›</a:t>
            </a:fld>
            <a:endParaRPr lang="en-US"/>
          </a:p>
        </p:txBody>
      </p:sp>
    </p:spTree>
    <p:extLst>
      <p:ext uri="{BB962C8B-B14F-4D97-AF65-F5344CB8AC3E}">
        <p14:creationId xmlns:p14="http://schemas.microsoft.com/office/powerpoint/2010/main" val="3161491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99F8F-0315-42A8-A201-56831D31F2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DB0AE4-2A19-4FD9-B6D0-2E040D952C77}"/>
              </a:ext>
            </a:extLst>
          </p:cNvPr>
          <p:cNvSpPr>
            <a:spLocks noGrp="1"/>
          </p:cNvSpPr>
          <p:nvPr>
            <p:ph type="dt" sz="half" idx="10"/>
          </p:nvPr>
        </p:nvSpPr>
        <p:spPr/>
        <p:txBody>
          <a:bodyPr/>
          <a:lstStyle/>
          <a:p>
            <a:fld id="{EE31DB9E-80A6-4905-9AE6-7A2FB3395476}" type="datetimeFigureOut">
              <a:rPr lang="en-US" smtClean="0"/>
              <a:t>6/5/2019</a:t>
            </a:fld>
            <a:endParaRPr lang="en-US"/>
          </a:p>
        </p:txBody>
      </p:sp>
      <p:sp>
        <p:nvSpPr>
          <p:cNvPr id="4" name="Footer Placeholder 3">
            <a:extLst>
              <a:ext uri="{FF2B5EF4-FFF2-40B4-BE49-F238E27FC236}">
                <a16:creationId xmlns:a16="http://schemas.microsoft.com/office/drawing/2014/main" id="{B5D364E4-DC1D-43E6-B0DF-DCFD6BADD5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958BAA-FEF4-4E71-B70B-2DE12CD9E8EC}"/>
              </a:ext>
            </a:extLst>
          </p:cNvPr>
          <p:cNvSpPr>
            <a:spLocks noGrp="1"/>
          </p:cNvSpPr>
          <p:nvPr>
            <p:ph type="sldNum" sz="quarter" idx="12"/>
          </p:nvPr>
        </p:nvSpPr>
        <p:spPr/>
        <p:txBody>
          <a:bodyPr/>
          <a:lstStyle/>
          <a:p>
            <a:fld id="{A95467DD-14E7-4CD9-88CA-15ED25527C36}" type="slidenum">
              <a:rPr lang="en-US" smtClean="0"/>
              <a:t>‹#›</a:t>
            </a:fld>
            <a:endParaRPr lang="en-US"/>
          </a:p>
        </p:txBody>
      </p:sp>
    </p:spTree>
    <p:extLst>
      <p:ext uri="{BB962C8B-B14F-4D97-AF65-F5344CB8AC3E}">
        <p14:creationId xmlns:p14="http://schemas.microsoft.com/office/powerpoint/2010/main" val="865720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88D213-C15A-48BE-8B0D-6DF8B288E9C7}"/>
              </a:ext>
            </a:extLst>
          </p:cNvPr>
          <p:cNvSpPr>
            <a:spLocks noGrp="1"/>
          </p:cNvSpPr>
          <p:nvPr>
            <p:ph type="dt" sz="half" idx="10"/>
          </p:nvPr>
        </p:nvSpPr>
        <p:spPr/>
        <p:txBody>
          <a:bodyPr/>
          <a:lstStyle/>
          <a:p>
            <a:fld id="{EE31DB9E-80A6-4905-9AE6-7A2FB3395476}" type="datetimeFigureOut">
              <a:rPr lang="en-US" smtClean="0"/>
              <a:t>6/5/2019</a:t>
            </a:fld>
            <a:endParaRPr lang="en-US"/>
          </a:p>
        </p:txBody>
      </p:sp>
      <p:sp>
        <p:nvSpPr>
          <p:cNvPr id="3" name="Footer Placeholder 2">
            <a:extLst>
              <a:ext uri="{FF2B5EF4-FFF2-40B4-BE49-F238E27FC236}">
                <a16:creationId xmlns:a16="http://schemas.microsoft.com/office/drawing/2014/main" id="{23CB4D75-5CD9-4D3B-B52E-A72768AD66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F38A74-CEA0-4C41-B6C9-381757B41381}"/>
              </a:ext>
            </a:extLst>
          </p:cNvPr>
          <p:cNvSpPr>
            <a:spLocks noGrp="1"/>
          </p:cNvSpPr>
          <p:nvPr>
            <p:ph type="sldNum" sz="quarter" idx="12"/>
          </p:nvPr>
        </p:nvSpPr>
        <p:spPr/>
        <p:txBody>
          <a:bodyPr/>
          <a:lstStyle/>
          <a:p>
            <a:fld id="{A95467DD-14E7-4CD9-88CA-15ED25527C36}" type="slidenum">
              <a:rPr lang="en-US" smtClean="0"/>
              <a:t>‹#›</a:t>
            </a:fld>
            <a:endParaRPr lang="en-US"/>
          </a:p>
        </p:txBody>
      </p:sp>
    </p:spTree>
    <p:extLst>
      <p:ext uri="{BB962C8B-B14F-4D97-AF65-F5344CB8AC3E}">
        <p14:creationId xmlns:p14="http://schemas.microsoft.com/office/powerpoint/2010/main" val="295592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5B08-36D8-4BA6-872B-832FD3820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344606-F05E-4455-AA4A-6B8EC08BAF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073798-8DD0-4A35-BB77-10B5EA4EF7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ACB552-7DEB-4C52-A1D0-30CD64EE0DBF}"/>
              </a:ext>
            </a:extLst>
          </p:cNvPr>
          <p:cNvSpPr>
            <a:spLocks noGrp="1"/>
          </p:cNvSpPr>
          <p:nvPr>
            <p:ph type="dt" sz="half" idx="10"/>
          </p:nvPr>
        </p:nvSpPr>
        <p:spPr/>
        <p:txBody>
          <a:bodyPr/>
          <a:lstStyle/>
          <a:p>
            <a:fld id="{EE31DB9E-80A6-4905-9AE6-7A2FB3395476}" type="datetimeFigureOut">
              <a:rPr lang="en-US" smtClean="0"/>
              <a:t>6/5/2019</a:t>
            </a:fld>
            <a:endParaRPr lang="en-US"/>
          </a:p>
        </p:txBody>
      </p:sp>
      <p:sp>
        <p:nvSpPr>
          <p:cNvPr id="6" name="Footer Placeholder 5">
            <a:extLst>
              <a:ext uri="{FF2B5EF4-FFF2-40B4-BE49-F238E27FC236}">
                <a16:creationId xmlns:a16="http://schemas.microsoft.com/office/drawing/2014/main" id="{B5B71A4D-F870-40C7-B1A7-2A6306CB3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8E433-1538-4D2B-86F5-6539A416C5E2}"/>
              </a:ext>
            </a:extLst>
          </p:cNvPr>
          <p:cNvSpPr>
            <a:spLocks noGrp="1"/>
          </p:cNvSpPr>
          <p:nvPr>
            <p:ph type="sldNum" sz="quarter" idx="12"/>
          </p:nvPr>
        </p:nvSpPr>
        <p:spPr/>
        <p:txBody>
          <a:bodyPr/>
          <a:lstStyle/>
          <a:p>
            <a:fld id="{A95467DD-14E7-4CD9-88CA-15ED25527C36}" type="slidenum">
              <a:rPr lang="en-US" smtClean="0"/>
              <a:t>‹#›</a:t>
            </a:fld>
            <a:endParaRPr lang="en-US"/>
          </a:p>
        </p:txBody>
      </p:sp>
    </p:spTree>
    <p:extLst>
      <p:ext uri="{BB962C8B-B14F-4D97-AF65-F5344CB8AC3E}">
        <p14:creationId xmlns:p14="http://schemas.microsoft.com/office/powerpoint/2010/main" val="90172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1DF9A-E375-4837-A0D0-2CBD2FC90B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5D3D12-C134-4057-B0D0-2C9F976C28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ABBAC4-BCB5-49E2-88DE-380A3594EA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AD8341-1AF8-40CB-9C76-44566CCD9E00}"/>
              </a:ext>
            </a:extLst>
          </p:cNvPr>
          <p:cNvSpPr>
            <a:spLocks noGrp="1"/>
          </p:cNvSpPr>
          <p:nvPr>
            <p:ph type="dt" sz="half" idx="10"/>
          </p:nvPr>
        </p:nvSpPr>
        <p:spPr/>
        <p:txBody>
          <a:bodyPr/>
          <a:lstStyle/>
          <a:p>
            <a:fld id="{EE31DB9E-80A6-4905-9AE6-7A2FB3395476}" type="datetimeFigureOut">
              <a:rPr lang="en-US" smtClean="0"/>
              <a:t>6/5/2019</a:t>
            </a:fld>
            <a:endParaRPr lang="en-US"/>
          </a:p>
        </p:txBody>
      </p:sp>
      <p:sp>
        <p:nvSpPr>
          <p:cNvPr id="6" name="Footer Placeholder 5">
            <a:extLst>
              <a:ext uri="{FF2B5EF4-FFF2-40B4-BE49-F238E27FC236}">
                <a16:creationId xmlns:a16="http://schemas.microsoft.com/office/drawing/2014/main" id="{46796A3F-3A21-4096-A51C-A0B7422D9A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3783EB-0648-459E-912C-C3E995E75579}"/>
              </a:ext>
            </a:extLst>
          </p:cNvPr>
          <p:cNvSpPr>
            <a:spLocks noGrp="1"/>
          </p:cNvSpPr>
          <p:nvPr>
            <p:ph type="sldNum" sz="quarter" idx="12"/>
          </p:nvPr>
        </p:nvSpPr>
        <p:spPr/>
        <p:txBody>
          <a:bodyPr/>
          <a:lstStyle/>
          <a:p>
            <a:fld id="{A95467DD-14E7-4CD9-88CA-15ED25527C36}" type="slidenum">
              <a:rPr lang="en-US" smtClean="0"/>
              <a:t>‹#›</a:t>
            </a:fld>
            <a:endParaRPr lang="en-US"/>
          </a:p>
        </p:txBody>
      </p:sp>
    </p:spTree>
    <p:extLst>
      <p:ext uri="{BB962C8B-B14F-4D97-AF65-F5344CB8AC3E}">
        <p14:creationId xmlns:p14="http://schemas.microsoft.com/office/powerpoint/2010/main" val="1632213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2D67D7-00CE-49B3-A7ED-416366940D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E33171-E671-4D01-BAD7-A32B90D5E7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CF4B2-E184-4AB1-9E51-A20583927F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1DB9E-80A6-4905-9AE6-7A2FB3395476}" type="datetimeFigureOut">
              <a:rPr lang="en-US" smtClean="0"/>
              <a:t>6/5/2019</a:t>
            </a:fld>
            <a:endParaRPr lang="en-US"/>
          </a:p>
        </p:txBody>
      </p:sp>
      <p:sp>
        <p:nvSpPr>
          <p:cNvPr id="5" name="Footer Placeholder 4">
            <a:extLst>
              <a:ext uri="{FF2B5EF4-FFF2-40B4-BE49-F238E27FC236}">
                <a16:creationId xmlns:a16="http://schemas.microsoft.com/office/drawing/2014/main" id="{FEE7BD6E-0E7B-4733-918E-1D691128EA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7EE274-5F7E-4589-BFE9-E93368D899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467DD-14E7-4CD9-88CA-15ED25527C36}" type="slidenum">
              <a:rPr lang="en-US" smtClean="0"/>
              <a:t>‹#›</a:t>
            </a:fld>
            <a:endParaRPr lang="en-US"/>
          </a:p>
        </p:txBody>
      </p:sp>
    </p:spTree>
    <p:extLst>
      <p:ext uri="{BB962C8B-B14F-4D97-AF65-F5344CB8AC3E}">
        <p14:creationId xmlns:p14="http://schemas.microsoft.com/office/powerpoint/2010/main" val="2756922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453948-A6EB-48F4-B341-0DB5AFD57A5A}"/>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3800" b="1" kern="1200" dirty="0">
                <a:solidFill>
                  <a:schemeClr val="tx1"/>
                </a:solidFill>
                <a:latin typeface="+mj-lt"/>
                <a:ea typeface="+mj-ea"/>
                <a:cs typeface="+mj-cs"/>
              </a:rPr>
              <a:t>SHUBHAM TANEJA </a:t>
            </a:r>
            <a:br>
              <a:rPr lang="en-US" sz="3800" b="1" kern="1200" dirty="0">
                <a:solidFill>
                  <a:schemeClr val="tx1"/>
                </a:solidFill>
                <a:latin typeface="+mj-lt"/>
                <a:ea typeface="+mj-ea"/>
                <a:cs typeface="+mj-cs"/>
              </a:rPr>
            </a:br>
            <a:r>
              <a:rPr lang="en-US" sz="3800" b="1" kern="1200" dirty="0">
                <a:solidFill>
                  <a:schemeClr val="tx1"/>
                </a:solidFill>
                <a:latin typeface="+mj-lt"/>
                <a:ea typeface="+mj-ea"/>
                <a:cs typeface="+mj-cs"/>
              </a:rPr>
              <a:t>AMAN NIMJE</a:t>
            </a:r>
          </a:p>
        </p:txBody>
      </p:sp>
      <p:sp>
        <p:nvSpPr>
          <p:cNvPr id="9" name="Oval 8">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7AAECE7-5054-4C9D-ABC5-7A55F58CBFE4}"/>
              </a:ext>
            </a:extLst>
          </p:cNvPr>
          <p:cNvSpPr txBox="1"/>
          <p:nvPr/>
        </p:nvSpPr>
        <p:spPr>
          <a:xfrm>
            <a:off x="4438682" y="813607"/>
            <a:ext cx="7056994" cy="1323439"/>
          </a:xfrm>
          <a:prstGeom prst="rect">
            <a:avLst/>
          </a:prstGeom>
          <a:noFill/>
        </p:spPr>
        <p:txBody>
          <a:bodyPr wrap="square" rtlCol="0">
            <a:spAutoFit/>
          </a:bodyPr>
          <a:lstStyle/>
          <a:p>
            <a:r>
              <a:rPr lang="en-US" sz="8000" b="1" u="sng" dirty="0">
                <a:solidFill>
                  <a:srgbClr val="FF0000"/>
                </a:solidFill>
              </a:rPr>
              <a:t>GIT</a:t>
            </a:r>
          </a:p>
        </p:txBody>
      </p:sp>
    </p:spTree>
    <p:extLst>
      <p:ext uri="{BB962C8B-B14F-4D97-AF65-F5344CB8AC3E}">
        <p14:creationId xmlns:p14="http://schemas.microsoft.com/office/powerpoint/2010/main" val="152533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62855F-4CE6-44A8-A3EE-38E474388C37}"/>
              </a:ext>
            </a:extLst>
          </p:cNvPr>
          <p:cNvSpPr>
            <a:spLocks noGrp="1"/>
          </p:cNvSpPr>
          <p:nvPr>
            <p:ph idx="1"/>
          </p:nvPr>
        </p:nvSpPr>
        <p:spPr>
          <a:xfrm>
            <a:off x="58903" y="1721189"/>
            <a:ext cx="4536489" cy="3415622"/>
          </a:xfrm>
        </p:spPr>
        <p:txBody>
          <a:bodyPr>
            <a:normAutofit/>
          </a:bodyPr>
          <a:lstStyle/>
          <a:p>
            <a:r>
              <a:rPr lang="en-US" sz="2400" b="1" u="sng" dirty="0">
                <a:solidFill>
                  <a:schemeClr val="bg1"/>
                </a:solidFill>
              </a:rPr>
              <a:t>ADDING FILE TO STAGING AREA</a:t>
            </a:r>
            <a:r>
              <a:rPr lang="en-US" sz="2400" dirty="0">
                <a:solidFill>
                  <a:schemeClr val="bg1"/>
                </a:solidFill>
              </a:rPr>
              <a:t>  Files can be staged individually as well as all files at once. </a:t>
            </a:r>
          </a:p>
          <a:p>
            <a:pPr marL="0" indent="0">
              <a:buNone/>
            </a:pPr>
            <a:r>
              <a:rPr lang="en-US" sz="2000" dirty="0">
                <a:solidFill>
                  <a:schemeClr val="bg1"/>
                </a:solidFill>
              </a:rPr>
              <a:t>  </a:t>
            </a:r>
            <a:r>
              <a:rPr lang="en-US" sz="2000" dirty="0">
                <a:solidFill>
                  <a:srgbClr val="FF0000"/>
                </a:solidFill>
              </a:rPr>
              <a:t>$ git add </a:t>
            </a:r>
            <a:r>
              <a:rPr lang="en-US" sz="2000" dirty="0" err="1">
                <a:solidFill>
                  <a:srgbClr val="FF0000"/>
                </a:solidFill>
              </a:rPr>
              <a:t>file_name</a:t>
            </a:r>
            <a:endParaRPr lang="en-US" sz="2000" dirty="0">
              <a:solidFill>
                <a:srgbClr val="FF0000"/>
              </a:solidFill>
            </a:endParaRPr>
          </a:p>
          <a:p>
            <a:pPr marL="0" indent="0">
              <a:buNone/>
            </a:pPr>
            <a:r>
              <a:rPr lang="en-US" sz="2000" dirty="0">
                <a:solidFill>
                  <a:srgbClr val="FF0000"/>
                </a:solidFill>
              </a:rPr>
              <a:t>  $ git add .</a:t>
            </a: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pPr marL="0" indent="0">
              <a:buNone/>
            </a:pPr>
            <a:endParaRPr lang="en-US" sz="2000" dirty="0">
              <a:solidFill>
                <a:schemeClr val="bg1"/>
              </a:solidFill>
            </a:endParaRPr>
          </a:p>
        </p:txBody>
      </p:sp>
      <p:pic>
        <p:nvPicPr>
          <p:cNvPr id="4" name="Picture 3" descr="A screenshot of a cell phone&#10;&#10;Description automatically generated">
            <a:extLst>
              <a:ext uri="{FF2B5EF4-FFF2-40B4-BE49-F238E27FC236}">
                <a16:creationId xmlns:a16="http://schemas.microsoft.com/office/drawing/2014/main" id="{F3F5925C-E789-4DE3-833B-7F152DB81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4661" y="172415"/>
            <a:ext cx="6551720" cy="6513170"/>
          </a:xfrm>
          <a:prstGeom prst="rect">
            <a:avLst/>
          </a:prstGeom>
        </p:spPr>
      </p:pic>
    </p:spTree>
    <p:extLst>
      <p:ext uri="{BB962C8B-B14F-4D97-AF65-F5344CB8AC3E}">
        <p14:creationId xmlns:p14="http://schemas.microsoft.com/office/powerpoint/2010/main" val="4137639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5F418D60-9107-4212-82A1-85D1D8B789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5" y="2565282"/>
            <a:ext cx="4648200" cy="2016243"/>
          </a:xfrm>
          <a:prstGeom prst="rect">
            <a:avLst/>
          </a:prstGeom>
        </p:spPr>
      </p:pic>
      <p:sp>
        <p:nvSpPr>
          <p:cNvPr id="3" name="Content Placeholder 2">
            <a:extLst>
              <a:ext uri="{FF2B5EF4-FFF2-40B4-BE49-F238E27FC236}">
                <a16:creationId xmlns:a16="http://schemas.microsoft.com/office/drawing/2014/main" id="{BE537B0F-0155-4A9F-BE90-022095D2C9FD}"/>
              </a:ext>
            </a:extLst>
          </p:cNvPr>
          <p:cNvSpPr>
            <a:spLocks noGrp="1"/>
          </p:cNvSpPr>
          <p:nvPr>
            <p:ph idx="1"/>
          </p:nvPr>
        </p:nvSpPr>
        <p:spPr>
          <a:xfrm>
            <a:off x="6090574" y="2421682"/>
            <a:ext cx="4977578" cy="3639289"/>
          </a:xfrm>
        </p:spPr>
        <p:txBody>
          <a:bodyPr anchor="ctr">
            <a:normAutofit/>
          </a:bodyPr>
          <a:lstStyle/>
          <a:p>
            <a:r>
              <a:rPr lang="en-US" sz="2400" b="1" u="sng" dirty="0">
                <a:solidFill>
                  <a:srgbClr val="000000"/>
                </a:solidFill>
              </a:rPr>
              <a:t>COMMIT</a:t>
            </a:r>
            <a:r>
              <a:rPr lang="en-US" sz="2400" dirty="0">
                <a:solidFill>
                  <a:srgbClr val="000000"/>
                </a:solidFill>
              </a:rPr>
              <a:t>-It is used before pushing the file into server. It transfer the file from staging area to local repository.</a:t>
            </a:r>
          </a:p>
          <a:p>
            <a:pPr marL="0" indent="0">
              <a:buNone/>
            </a:pPr>
            <a:r>
              <a:rPr lang="en-US" sz="2400" dirty="0">
                <a:solidFill>
                  <a:srgbClr val="FF0000"/>
                </a:solidFill>
              </a:rPr>
              <a:t>$ git commit –m “comment” </a:t>
            </a:r>
            <a:endParaRPr lang="en-US" sz="2400" b="1" u="sng" dirty="0">
              <a:solidFill>
                <a:srgbClr val="FF0000"/>
              </a:solidFill>
            </a:endParaRPr>
          </a:p>
        </p:txBody>
      </p:sp>
    </p:spTree>
    <p:extLst>
      <p:ext uri="{BB962C8B-B14F-4D97-AF65-F5344CB8AC3E}">
        <p14:creationId xmlns:p14="http://schemas.microsoft.com/office/powerpoint/2010/main" val="2551475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3">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EBAFEEDF-2BB8-4A9A-B40D-4915D985D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01" y="1726766"/>
            <a:ext cx="4848225" cy="3181350"/>
          </a:xfrm>
          <a:prstGeom prst="rect">
            <a:avLst/>
          </a:prstGeom>
        </p:spPr>
      </p:pic>
      <p:sp>
        <p:nvSpPr>
          <p:cNvPr id="3" name="Content Placeholder 2">
            <a:extLst>
              <a:ext uri="{FF2B5EF4-FFF2-40B4-BE49-F238E27FC236}">
                <a16:creationId xmlns:a16="http://schemas.microsoft.com/office/drawing/2014/main" id="{87CA0804-C34C-4BF5-8B4C-A0FECED8F0D5}"/>
              </a:ext>
            </a:extLst>
          </p:cNvPr>
          <p:cNvSpPr>
            <a:spLocks noGrp="1"/>
          </p:cNvSpPr>
          <p:nvPr>
            <p:ph idx="1"/>
          </p:nvPr>
        </p:nvSpPr>
        <p:spPr>
          <a:xfrm>
            <a:off x="5800211" y="1400930"/>
            <a:ext cx="4977578" cy="3639289"/>
          </a:xfrm>
        </p:spPr>
        <p:txBody>
          <a:bodyPr anchor="ctr">
            <a:normAutofit/>
          </a:bodyPr>
          <a:lstStyle/>
          <a:p>
            <a:r>
              <a:rPr lang="en-US" sz="2400" b="1" u="sng" dirty="0">
                <a:solidFill>
                  <a:srgbClr val="000000"/>
                </a:solidFill>
              </a:rPr>
              <a:t>PUSHING</a:t>
            </a:r>
            <a:r>
              <a:rPr lang="en-US" sz="2400" dirty="0">
                <a:solidFill>
                  <a:srgbClr val="000000"/>
                </a:solidFill>
              </a:rPr>
              <a:t>-It pushes the file from local repository to the server.</a:t>
            </a:r>
          </a:p>
          <a:p>
            <a:pPr marL="0" indent="0">
              <a:buNone/>
            </a:pPr>
            <a:r>
              <a:rPr lang="en-US" sz="2000" u="sng" dirty="0">
                <a:solidFill>
                  <a:srgbClr val="000000"/>
                </a:solidFill>
              </a:rPr>
              <a:t>Syntax</a:t>
            </a:r>
            <a:r>
              <a:rPr lang="en-US" sz="2000" dirty="0">
                <a:solidFill>
                  <a:srgbClr val="000000"/>
                </a:solidFill>
              </a:rPr>
              <a:t>-  </a:t>
            </a:r>
            <a:r>
              <a:rPr lang="en-US" sz="2000" dirty="0">
                <a:solidFill>
                  <a:srgbClr val="FF0000"/>
                </a:solidFill>
              </a:rPr>
              <a:t>$ git push</a:t>
            </a:r>
          </a:p>
          <a:p>
            <a:pPr marL="0" indent="0">
              <a:buNone/>
            </a:pPr>
            <a:endParaRPr lang="en-US" sz="1800" dirty="0">
              <a:solidFill>
                <a:srgbClr val="000000"/>
              </a:solidFill>
            </a:endParaRPr>
          </a:p>
          <a:p>
            <a:pPr marL="0" indent="0">
              <a:buNone/>
            </a:pPr>
            <a:endParaRPr lang="en-US" sz="1800" dirty="0">
              <a:solidFill>
                <a:srgbClr val="000000"/>
              </a:solidFill>
            </a:endParaRPr>
          </a:p>
          <a:p>
            <a:r>
              <a:rPr lang="en-US" sz="2400" dirty="0">
                <a:solidFill>
                  <a:srgbClr val="000000"/>
                </a:solidFill>
              </a:rPr>
              <a:t>To push a local branch :</a:t>
            </a:r>
          </a:p>
          <a:p>
            <a:pPr marL="0" indent="0">
              <a:buNone/>
            </a:pPr>
            <a:r>
              <a:rPr lang="en-US" sz="1800" dirty="0">
                <a:solidFill>
                  <a:srgbClr val="000000"/>
                </a:solidFill>
              </a:rPr>
              <a:t> </a:t>
            </a:r>
            <a:r>
              <a:rPr lang="en-US" sz="2000" u="sng" dirty="0">
                <a:solidFill>
                  <a:srgbClr val="000000"/>
                </a:solidFill>
              </a:rPr>
              <a:t>Syntax-</a:t>
            </a:r>
            <a:r>
              <a:rPr lang="en-US" sz="2000" dirty="0">
                <a:solidFill>
                  <a:srgbClr val="000000"/>
                </a:solidFill>
              </a:rPr>
              <a:t>  </a:t>
            </a:r>
            <a:r>
              <a:rPr lang="en-US" sz="2000" dirty="0">
                <a:solidFill>
                  <a:srgbClr val="FF0000"/>
                </a:solidFill>
              </a:rPr>
              <a:t>$ git push origin </a:t>
            </a:r>
            <a:r>
              <a:rPr lang="en-US" sz="2000" dirty="0" err="1">
                <a:solidFill>
                  <a:srgbClr val="FF0000"/>
                </a:solidFill>
              </a:rPr>
              <a:t>branch_name</a:t>
            </a:r>
            <a:endParaRPr lang="en-US" sz="2000" dirty="0">
              <a:solidFill>
                <a:srgbClr val="FF0000"/>
              </a:solidFill>
            </a:endParaRPr>
          </a:p>
          <a:p>
            <a:pPr marL="0" indent="0">
              <a:buNone/>
            </a:pPr>
            <a:endParaRPr lang="en-US" sz="1800" dirty="0">
              <a:solidFill>
                <a:srgbClr val="000000"/>
              </a:solidFill>
            </a:endParaRPr>
          </a:p>
        </p:txBody>
      </p:sp>
    </p:spTree>
    <p:extLst>
      <p:ext uri="{BB962C8B-B14F-4D97-AF65-F5344CB8AC3E}">
        <p14:creationId xmlns:p14="http://schemas.microsoft.com/office/powerpoint/2010/main" val="301420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6C6B084-FE26-49AF-8AB1-B1E69EE19EC6}"/>
              </a:ext>
            </a:extLst>
          </p:cNvPr>
          <p:cNvSpPr>
            <a:spLocks noGrp="1"/>
          </p:cNvSpPr>
          <p:nvPr>
            <p:ph type="title"/>
          </p:nvPr>
        </p:nvSpPr>
        <p:spPr>
          <a:xfrm>
            <a:off x="640079" y="2053641"/>
            <a:ext cx="3669161" cy="2760098"/>
          </a:xfrm>
        </p:spPr>
        <p:txBody>
          <a:bodyPr>
            <a:normAutofit/>
          </a:bodyPr>
          <a:lstStyle/>
          <a:p>
            <a:r>
              <a:rPr lang="en-US" b="1" u="sng">
                <a:solidFill>
                  <a:srgbClr val="FFFFFF"/>
                </a:solidFill>
              </a:rPr>
              <a:t>BRANCHING</a:t>
            </a:r>
          </a:p>
        </p:txBody>
      </p:sp>
      <p:sp>
        <p:nvSpPr>
          <p:cNvPr id="3" name="Content Placeholder 2">
            <a:extLst>
              <a:ext uri="{FF2B5EF4-FFF2-40B4-BE49-F238E27FC236}">
                <a16:creationId xmlns:a16="http://schemas.microsoft.com/office/drawing/2014/main" id="{7FB7B59F-A190-4A95-82B4-2AF7D52A3FCE}"/>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To switch between different branches quite commonly. As such, you generally want to stay off the master branch and work on your own feature branches so that master is always clean and you can base new branches off of it.</a:t>
            </a:r>
          </a:p>
        </p:txBody>
      </p:sp>
    </p:spTree>
    <p:extLst>
      <p:ext uri="{BB962C8B-B14F-4D97-AF65-F5344CB8AC3E}">
        <p14:creationId xmlns:p14="http://schemas.microsoft.com/office/powerpoint/2010/main" val="3457211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94E8305-B28F-44B5-9EDA-69250A408096}"/>
              </a:ext>
            </a:extLst>
          </p:cNvPr>
          <p:cNvSpPr>
            <a:spLocks noGrp="1"/>
          </p:cNvSpPr>
          <p:nvPr>
            <p:ph type="title"/>
          </p:nvPr>
        </p:nvSpPr>
        <p:spPr>
          <a:xfrm>
            <a:off x="640079" y="2023236"/>
            <a:ext cx="3659777" cy="2820908"/>
          </a:xfrm>
        </p:spPr>
        <p:txBody>
          <a:bodyPr>
            <a:normAutofit/>
          </a:bodyPr>
          <a:lstStyle/>
          <a:p>
            <a:r>
              <a:rPr lang="en-US" sz="4000" b="1" u="sng">
                <a:solidFill>
                  <a:srgbClr val="FFFFFF"/>
                </a:solidFill>
              </a:rPr>
              <a:t>Types of   branches</a:t>
            </a:r>
            <a:br>
              <a:rPr lang="en-US" sz="4000">
                <a:solidFill>
                  <a:srgbClr val="FFFFFF"/>
                </a:solidFill>
              </a:rPr>
            </a:br>
            <a:endParaRPr lang="en-US" sz="4000" b="1" u="sng">
              <a:solidFill>
                <a:srgbClr val="FFFFFF"/>
              </a:solidFill>
            </a:endParaRPr>
          </a:p>
        </p:txBody>
      </p:sp>
      <p:graphicFrame>
        <p:nvGraphicFramePr>
          <p:cNvPr id="14" name="Content Placeholder 2">
            <a:extLst>
              <a:ext uri="{FF2B5EF4-FFF2-40B4-BE49-F238E27FC236}">
                <a16:creationId xmlns:a16="http://schemas.microsoft.com/office/drawing/2014/main" id="{CB6D6F7C-195B-4A44-9A69-686560E10C89}"/>
              </a:ext>
            </a:extLst>
          </p:cNvPr>
          <p:cNvGraphicFramePr>
            <a:graphicFrameLocks noGrp="1"/>
          </p:cNvGraphicFramePr>
          <p:nvPr>
            <p:ph idx="1"/>
            <p:extLst>
              <p:ext uri="{D42A27DB-BD31-4B8C-83A1-F6EECF244321}">
                <p14:modId xmlns:p14="http://schemas.microsoft.com/office/powerpoint/2010/main" val="1831473064"/>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8835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Top Corners Rounded 9">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Top Corners Rounded 11">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87AE314-1587-4157-B254-B51E441C43F4}"/>
              </a:ext>
            </a:extLst>
          </p:cNvPr>
          <p:cNvSpPr>
            <a:spLocks noGrp="1"/>
          </p:cNvSpPr>
          <p:nvPr>
            <p:ph idx="1"/>
          </p:nvPr>
        </p:nvSpPr>
        <p:spPr>
          <a:xfrm>
            <a:off x="301022" y="1749072"/>
            <a:ext cx="4092951" cy="3042099"/>
          </a:xfrm>
        </p:spPr>
        <p:txBody>
          <a:bodyPr anchor="t">
            <a:normAutofit/>
          </a:bodyPr>
          <a:lstStyle/>
          <a:p>
            <a:r>
              <a:rPr lang="en-US" dirty="0">
                <a:solidFill>
                  <a:schemeClr val="bg1"/>
                </a:solidFill>
              </a:rPr>
              <a:t>To create branch</a:t>
            </a:r>
          </a:p>
          <a:p>
            <a:pPr marL="0" indent="0">
              <a:buNone/>
            </a:pPr>
            <a:r>
              <a:rPr lang="en-US" sz="2400" dirty="0">
                <a:solidFill>
                  <a:srgbClr val="FF0000"/>
                </a:solidFill>
              </a:rPr>
              <a:t>  $ git branch </a:t>
            </a:r>
            <a:r>
              <a:rPr lang="en-US" sz="2400" dirty="0" err="1">
                <a:solidFill>
                  <a:srgbClr val="FF0000"/>
                </a:solidFill>
              </a:rPr>
              <a:t>branch_name</a:t>
            </a:r>
            <a:endParaRPr lang="en-US" sz="2400" dirty="0">
              <a:solidFill>
                <a:srgbClr val="FF0000"/>
              </a:solidFill>
            </a:endParaRPr>
          </a:p>
          <a:p>
            <a:r>
              <a:rPr lang="en-US" dirty="0">
                <a:solidFill>
                  <a:schemeClr val="bg1"/>
                </a:solidFill>
              </a:rPr>
              <a:t>To switch branches</a:t>
            </a:r>
          </a:p>
          <a:p>
            <a:pPr marL="0" indent="0">
              <a:buNone/>
            </a:pPr>
            <a:r>
              <a:rPr lang="en-US" dirty="0">
                <a:solidFill>
                  <a:schemeClr val="bg1"/>
                </a:solidFill>
              </a:rPr>
              <a:t> </a:t>
            </a:r>
            <a:r>
              <a:rPr lang="en-US" sz="2400" dirty="0">
                <a:solidFill>
                  <a:srgbClr val="FF0000"/>
                </a:solidFill>
              </a:rPr>
              <a:t>$ git checkout </a:t>
            </a:r>
            <a:r>
              <a:rPr lang="en-US" sz="2400" dirty="0" err="1">
                <a:solidFill>
                  <a:srgbClr val="FF0000"/>
                </a:solidFill>
              </a:rPr>
              <a:t>branch_name</a:t>
            </a:r>
            <a:endParaRPr lang="en-US" sz="2400" dirty="0">
              <a:solidFill>
                <a:srgbClr val="FF0000"/>
              </a:solidFill>
            </a:endParaRP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p:txBody>
      </p:sp>
      <p:pic>
        <p:nvPicPr>
          <p:cNvPr id="5" name="Picture 4">
            <a:extLst>
              <a:ext uri="{FF2B5EF4-FFF2-40B4-BE49-F238E27FC236}">
                <a16:creationId xmlns:a16="http://schemas.microsoft.com/office/drawing/2014/main" id="{11635621-ACC2-46FE-9E0A-58F8E67AD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767" y="1371485"/>
            <a:ext cx="6542117" cy="3957981"/>
          </a:xfrm>
          <a:prstGeom prst="rect">
            <a:avLst/>
          </a:prstGeom>
        </p:spPr>
      </p:pic>
    </p:spTree>
    <p:extLst>
      <p:ext uri="{BB962C8B-B14F-4D97-AF65-F5344CB8AC3E}">
        <p14:creationId xmlns:p14="http://schemas.microsoft.com/office/powerpoint/2010/main" val="1858225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Top Corners Rounded 11">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Top Corners Rounded 13">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6" name="Straight Connector 15">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A42180D-6DAD-41C1-9D03-54A51B69C5BC}"/>
              </a:ext>
            </a:extLst>
          </p:cNvPr>
          <p:cNvSpPr>
            <a:spLocks noGrp="1"/>
          </p:cNvSpPr>
          <p:nvPr>
            <p:ph idx="1"/>
          </p:nvPr>
        </p:nvSpPr>
        <p:spPr>
          <a:xfrm>
            <a:off x="301022" y="1645737"/>
            <a:ext cx="4092951" cy="3042099"/>
          </a:xfrm>
        </p:spPr>
        <p:txBody>
          <a:bodyPr anchor="t">
            <a:normAutofit/>
          </a:bodyPr>
          <a:lstStyle/>
          <a:p>
            <a:r>
              <a:rPr lang="en-US" dirty="0">
                <a:solidFill>
                  <a:schemeClr val="bg1"/>
                </a:solidFill>
              </a:rPr>
              <a:t>To see list of branches</a:t>
            </a:r>
          </a:p>
          <a:p>
            <a:pPr marL="0" indent="0">
              <a:buNone/>
            </a:pPr>
            <a:r>
              <a:rPr lang="en-US" sz="2400" dirty="0">
                <a:solidFill>
                  <a:srgbClr val="FF0000"/>
                </a:solidFill>
              </a:rPr>
              <a:t> $ git branch --list</a:t>
            </a:r>
          </a:p>
        </p:txBody>
      </p:sp>
      <p:pic>
        <p:nvPicPr>
          <p:cNvPr id="7" name="Picture 6">
            <a:extLst>
              <a:ext uri="{FF2B5EF4-FFF2-40B4-BE49-F238E27FC236}">
                <a16:creationId xmlns:a16="http://schemas.microsoft.com/office/drawing/2014/main" id="{050DC5F8-CC4A-4EEC-A5DA-A4A6C0F5E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767" y="1645737"/>
            <a:ext cx="6542117" cy="3409477"/>
          </a:xfrm>
          <a:prstGeom prst="rect">
            <a:avLst/>
          </a:prstGeom>
        </p:spPr>
      </p:pic>
    </p:spTree>
    <p:extLst>
      <p:ext uri="{BB962C8B-B14F-4D97-AF65-F5344CB8AC3E}">
        <p14:creationId xmlns:p14="http://schemas.microsoft.com/office/powerpoint/2010/main" val="2251862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CE4F96-4E50-4484-B4FE-646B527A3319}"/>
              </a:ext>
            </a:extLst>
          </p:cNvPr>
          <p:cNvSpPr>
            <a:spLocks noGrp="1"/>
          </p:cNvSpPr>
          <p:nvPr>
            <p:ph idx="1"/>
          </p:nvPr>
        </p:nvSpPr>
        <p:spPr>
          <a:xfrm>
            <a:off x="261151" y="209889"/>
            <a:ext cx="10515600" cy="4351338"/>
          </a:xfrm>
        </p:spPr>
        <p:txBody>
          <a:bodyPr>
            <a:normAutofit/>
          </a:bodyPr>
          <a:lstStyle/>
          <a:p>
            <a:pPr marL="0" indent="0" algn="ctr">
              <a:buNone/>
            </a:pPr>
            <a:r>
              <a:rPr lang="en-US" sz="3600" b="1" u="sng"/>
              <a:t>CREATING AND PUSHING</a:t>
            </a:r>
          </a:p>
          <a:p>
            <a:pPr marL="0" indent="0">
              <a:buNone/>
            </a:pPr>
            <a:endParaRPr lang="en-US" sz="3600" b="1" u="sng" dirty="0"/>
          </a:p>
        </p:txBody>
      </p:sp>
      <p:pic>
        <p:nvPicPr>
          <p:cNvPr id="5" name="Picture 4">
            <a:extLst>
              <a:ext uri="{FF2B5EF4-FFF2-40B4-BE49-F238E27FC236}">
                <a16:creationId xmlns:a16="http://schemas.microsoft.com/office/drawing/2014/main" id="{0D026AFD-6D52-46F5-8196-76B18A957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52" y="821803"/>
            <a:ext cx="6244424" cy="5826308"/>
          </a:xfrm>
          <a:prstGeom prst="rect">
            <a:avLst/>
          </a:prstGeom>
        </p:spPr>
      </p:pic>
      <p:pic>
        <p:nvPicPr>
          <p:cNvPr id="7" name="Picture 6">
            <a:extLst>
              <a:ext uri="{FF2B5EF4-FFF2-40B4-BE49-F238E27FC236}">
                <a16:creationId xmlns:a16="http://schemas.microsoft.com/office/drawing/2014/main" id="{184E1C88-072E-439A-9138-627E6FA078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6844" y="1041722"/>
            <a:ext cx="5967881" cy="5606389"/>
          </a:xfrm>
          <a:prstGeom prst="rect">
            <a:avLst/>
          </a:prstGeom>
        </p:spPr>
      </p:pic>
    </p:spTree>
    <p:extLst>
      <p:ext uri="{BB962C8B-B14F-4D97-AF65-F5344CB8AC3E}">
        <p14:creationId xmlns:p14="http://schemas.microsoft.com/office/powerpoint/2010/main" val="3654729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9">
            <a:extLst>
              <a:ext uri="{FF2B5EF4-FFF2-40B4-BE49-F238E27FC236}">
                <a16:creationId xmlns:a16="http://schemas.microsoft.com/office/drawing/2014/main" id="{664E23E2-7440-4E36-A67B-0F88C5F7E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1">
            <a:extLst>
              <a:ext uri="{FF2B5EF4-FFF2-40B4-BE49-F238E27FC236}">
                <a16:creationId xmlns:a16="http://schemas.microsoft.com/office/drawing/2014/main" id="{B06949AE-010D-4C18-8AED-7872085A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5458121" cy="5897880"/>
          </a:xfrm>
          <a:prstGeom prst="rect">
            <a:avLst/>
          </a:prstGeom>
          <a:solidFill>
            <a:srgbClr val="FFFFFF"/>
          </a:solidFill>
          <a:ln w="19050">
            <a:solidFill>
              <a:srgbClr val="FBAF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7E09AB5-7225-429D-989B-947608D9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80" y="923925"/>
            <a:ext cx="5129784" cy="3595772"/>
          </a:xfrm>
          <a:prstGeom prst="rect">
            <a:avLst/>
          </a:prstGeom>
        </p:spPr>
      </p:pic>
      <p:sp>
        <p:nvSpPr>
          <p:cNvPr id="28" name="Rectangle 23">
            <a:extLst>
              <a:ext uri="{FF2B5EF4-FFF2-40B4-BE49-F238E27FC236}">
                <a16:creationId xmlns:a16="http://schemas.microsoft.com/office/drawing/2014/main" id="{FE54AADB-50C7-4293-94C0-27361A32B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19050">
            <a:solidFill>
              <a:srgbClr val="FBAF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B71ACA48-5D29-4DF2-A0DF-72E2EBE77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1034" y="923925"/>
            <a:ext cx="5129784" cy="3543855"/>
          </a:xfrm>
          <a:prstGeom prst="rect">
            <a:avLst/>
          </a:prstGeom>
        </p:spPr>
      </p:pic>
    </p:spTree>
    <p:extLst>
      <p:ext uri="{BB962C8B-B14F-4D97-AF65-F5344CB8AC3E}">
        <p14:creationId xmlns:p14="http://schemas.microsoft.com/office/powerpoint/2010/main" val="2503956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B44C421-FDD2-4CF2-A238-41D9B186639B}"/>
              </a:ext>
            </a:extLst>
          </p:cNvPr>
          <p:cNvSpPr>
            <a:spLocks noGrp="1"/>
          </p:cNvSpPr>
          <p:nvPr>
            <p:ph type="title"/>
          </p:nvPr>
        </p:nvSpPr>
        <p:spPr>
          <a:xfrm>
            <a:off x="640079" y="2053641"/>
            <a:ext cx="3669161" cy="2760098"/>
          </a:xfrm>
          <a:prstGeom prst="ellipse">
            <a:avLst/>
          </a:prstGeom>
        </p:spPr>
        <p:txBody>
          <a:bodyPr>
            <a:normAutofit/>
          </a:bodyPr>
          <a:lstStyle/>
          <a:p>
            <a:r>
              <a:rPr lang="en-US" b="1" u="sng">
                <a:solidFill>
                  <a:srgbClr val="FFFFFF"/>
                </a:solidFill>
              </a:rPr>
              <a:t>STASH</a:t>
            </a:r>
          </a:p>
        </p:txBody>
      </p:sp>
      <p:sp>
        <p:nvSpPr>
          <p:cNvPr id="3" name="Content Placeholder 2">
            <a:extLst>
              <a:ext uri="{FF2B5EF4-FFF2-40B4-BE49-F238E27FC236}">
                <a16:creationId xmlns:a16="http://schemas.microsoft.com/office/drawing/2014/main" id="{E82AD22D-ABB6-4A1A-835F-8CFCDC31A47F}"/>
              </a:ext>
            </a:extLst>
          </p:cNvPr>
          <p:cNvSpPr>
            <a:spLocks noGrp="1"/>
          </p:cNvSpPr>
          <p:nvPr>
            <p:ph idx="1"/>
          </p:nvPr>
        </p:nvSpPr>
        <p:spPr>
          <a:xfrm>
            <a:off x="6090574" y="801866"/>
            <a:ext cx="5306084" cy="5230634"/>
          </a:xfrm>
        </p:spPr>
        <p:txBody>
          <a:bodyPr anchor="ctr">
            <a:normAutofit/>
          </a:bodyPr>
          <a:lstStyle/>
          <a:p>
            <a:pPr marL="0" indent="0">
              <a:buNone/>
            </a:pPr>
            <a:r>
              <a:rPr lang="en-US" sz="2400">
                <a:solidFill>
                  <a:srgbClr val="000000"/>
                </a:solidFill>
              </a:rPr>
              <a:t>Sometimes you need to stash your changes so you can be on a clean branch or maybe because you want to go back and try something before you make a commit with these changes. Here's how you do a stash.</a:t>
            </a:r>
          </a:p>
        </p:txBody>
      </p:sp>
    </p:spTree>
    <p:extLst>
      <p:ext uri="{BB962C8B-B14F-4D97-AF65-F5344CB8AC3E}">
        <p14:creationId xmlns:p14="http://schemas.microsoft.com/office/powerpoint/2010/main" val="99280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199FAB-F996-4475-BF60-49C8787B2222}"/>
              </a:ext>
            </a:extLst>
          </p:cNvPr>
          <p:cNvSpPr>
            <a:spLocks noGrp="1"/>
          </p:cNvSpPr>
          <p:nvPr>
            <p:ph type="title"/>
          </p:nvPr>
        </p:nvSpPr>
        <p:spPr>
          <a:xfrm>
            <a:off x="863029" y="1012004"/>
            <a:ext cx="3416158" cy="4795408"/>
          </a:xfrm>
        </p:spPr>
        <p:txBody>
          <a:bodyPr>
            <a:normAutofit/>
          </a:bodyPr>
          <a:lstStyle/>
          <a:p>
            <a:r>
              <a:rPr lang="en-US" b="1" u="sng" dirty="0">
                <a:solidFill>
                  <a:srgbClr val="FFFFFF"/>
                </a:solidFill>
              </a:rPr>
              <a:t>AGENDA</a:t>
            </a:r>
          </a:p>
        </p:txBody>
      </p:sp>
      <p:graphicFrame>
        <p:nvGraphicFramePr>
          <p:cNvPr id="5" name="Content Placeholder 2">
            <a:extLst>
              <a:ext uri="{FF2B5EF4-FFF2-40B4-BE49-F238E27FC236}">
                <a16:creationId xmlns:a16="http://schemas.microsoft.com/office/drawing/2014/main" id="{F383F8A2-058A-4189-B303-EB404AFDD7B5}"/>
              </a:ext>
            </a:extLst>
          </p:cNvPr>
          <p:cNvGraphicFramePr>
            <a:graphicFrameLocks noGrp="1"/>
          </p:cNvGraphicFramePr>
          <p:nvPr>
            <p:ph idx="1"/>
            <p:extLst>
              <p:ext uri="{D42A27DB-BD31-4B8C-83A1-F6EECF244321}">
                <p14:modId xmlns:p14="http://schemas.microsoft.com/office/powerpoint/2010/main" val="377583338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val 8">
            <a:extLst>
              <a:ext uri="{FF2B5EF4-FFF2-40B4-BE49-F238E27FC236}">
                <a16:creationId xmlns:a16="http://schemas.microsoft.com/office/drawing/2014/main" id="{09997EAB-DCE7-4506-B294-4CB76104CF24}"/>
              </a:ext>
            </a:extLst>
          </p:cNvPr>
          <p:cNvSpPr/>
          <p:nvPr/>
        </p:nvSpPr>
        <p:spPr>
          <a:xfrm>
            <a:off x="8951058" y="3558614"/>
            <a:ext cx="877113" cy="877113"/>
          </a:xfrm>
          <a:prstGeom prst="ellipse">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2" name="Rectangle 11" descr="Database">
            <a:extLst>
              <a:ext uri="{FF2B5EF4-FFF2-40B4-BE49-F238E27FC236}">
                <a16:creationId xmlns:a16="http://schemas.microsoft.com/office/drawing/2014/main" id="{7FA5F96B-61E6-4EF9-880B-D5590A3415B7}"/>
              </a:ext>
            </a:extLst>
          </p:cNvPr>
          <p:cNvSpPr/>
          <p:nvPr/>
        </p:nvSpPr>
        <p:spPr>
          <a:xfrm>
            <a:off x="9137983" y="3745539"/>
            <a:ext cx="503261" cy="503261"/>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8" name="TextBox 7">
            <a:extLst>
              <a:ext uri="{FF2B5EF4-FFF2-40B4-BE49-F238E27FC236}">
                <a16:creationId xmlns:a16="http://schemas.microsoft.com/office/drawing/2014/main" id="{92BA1E9D-740B-4986-8283-981913A502AB}"/>
              </a:ext>
            </a:extLst>
          </p:cNvPr>
          <p:cNvSpPr txBox="1"/>
          <p:nvPr/>
        </p:nvSpPr>
        <p:spPr>
          <a:xfrm>
            <a:off x="8966450" y="4678532"/>
            <a:ext cx="941623" cy="307777"/>
          </a:xfrm>
          <a:prstGeom prst="rect">
            <a:avLst/>
          </a:prstGeom>
          <a:noFill/>
        </p:spPr>
        <p:txBody>
          <a:bodyPr wrap="square" rtlCol="0">
            <a:spAutoFit/>
          </a:bodyPr>
          <a:lstStyle/>
          <a:p>
            <a:r>
              <a:rPr lang="en-US" sz="1400" cap="all" dirty="0">
                <a:solidFill>
                  <a:prstClr val="black">
                    <a:hueOff val="0"/>
                    <a:satOff val="0"/>
                    <a:lumOff val="0"/>
                    <a:alphaOff val="0"/>
                  </a:prstClr>
                </a:solidFill>
                <a:latin typeface="Calibri" panose="020F0502020204030204"/>
              </a:rPr>
              <a:t>GIT RESET</a:t>
            </a:r>
          </a:p>
        </p:txBody>
      </p:sp>
    </p:spTree>
    <p:extLst>
      <p:ext uri="{BB962C8B-B14F-4D97-AF65-F5344CB8AC3E}">
        <p14:creationId xmlns:p14="http://schemas.microsoft.com/office/powerpoint/2010/main" val="1429357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Top Corners Rounded 9">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Top Corners Rounded 11">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9A3EB74-8C91-4002-A7A4-72FE3B7252CB}"/>
              </a:ext>
            </a:extLst>
          </p:cNvPr>
          <p:cNvSpPr>
            <a:spLocks noGrp="1"/>
          </p:cNvSpPr>
          <p:nvPr>
            <p:ph idx="1"/>
          </p:nvPr>
        </p:nvSpPr>
        <p:spPr>
          <a:xfrm>
            <a:off x="385802" y="1663347"/>
            <a:ext cx="4092951" cy="3042099"/>
          </a:xfrm>
        </p:spPr>
        <p:txBody>
          <a:bodyPr anchor="t">
            <a:normAutofit/>
          </a:bodyPr>
          <a:lstStyle/>
          <a:p>
            <a:r>
              <a:rPr lang="en-US" sz="3200" b="1" dirty="0">
                <a:solidFill>
                  <a:schemeClr val="bg1"/>
                </a:solidFill>
              </a:rPr>
              <a:t>To stash a file</a:t>
            </a:r>
          </a:p>
          <a:p>
            <a:pPr marL="0" indent="0">
              <a:buNone/>
            </a:pPr>
            <a:r>
              <a:rPr lang="en-US" sz="2400" dirty="0">
                <a:solidFill>
                  <a:srgbClr val="FF0000"/>
                </a:solidFill>
              </a:rPr>
              <a:t> $ git stash</a:t>
            </a:r>
          </a:p>
          <a:p>
            <a:pPr marL="0" indent="0">
              <a:buNone/>
            </a:pPr>
            <a:endParaRPr lang="en-US" sz="2000" dirty="0">
              <a:solidFill>
                <a:schemeClr val="bg1"/>
              </a:solidFill>
            </a:endParaRPr>
          </a:p>
        </p:txBody>
      </p:sp>
      <p:pic>
        <p:nvPicPr>
          <p:cNvPr id="5" name="Picture 4">
            <a:extLst>
              <a:ext uri="{FF2B5EF4-FFF2-40B4-BE49-F238E27FC236}">
                <a16:creationId xmlns:a16="http://schemas.microsoft.com/office/drawing/2014/main" id="{D9AB364A-E2A1-4A04-880C-89CDB44E6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767" y="570076"/>
            <a:ext cx="6542117" cy="5560799"/>
          </a:xfrm>
          <a:prstGeom prst="rect">
            <a:avLst/>
          </a:prstGeom>
        </p:spPr>
      </p:pic>
    </p:spTree>
    <p:extLst>
      <p:ext uri="{BB962C8B-B14F-4D97-AF65-F5344CB8AC3E}">
        <p14:creationId xmlns:p14="http://schemas.microsoft.com/office/powerpoint/2010/main" val="3539900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Top Corners Rounded 9">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Top Corners Rounded 11">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23020D-0898-4733-A860-AC0001D0F414}"/>
              </a:ext>
            </a:extLst>
          </p:cNvPr>
          <p:cNvSpPr>
            <a:spLocks noGrp="1"/>
          </p:cNvSpPr>
          <p:nvPr>
            <p:ph idx="1"/>
          </p:nvPr>
        </p:nvSpPr>
        <p:spPr>
          <a:xfrm>
            <a:off x="301022" y="1644184"/>
            <a:ext cx="4092951" cy="3042099"/>
          </a:xfrm>
        </p:spPr>
        <p:txBody>
          <a:bodyPr anchor="t">
            <a:normAutofit/>
          </a:bodyPr>
          <a:lstStyle/>
          <a:p>
            <a:r>
              <a:rPr lang="en-US" sz="3200" b="1" dirty="0">
                <a:solidFill>
                  <a:schemeClr val="bg1"/>
                </a:solidFill>
              </a:rPr>
              <a:t>To see list of stash</a:t>
            </a:r>
          </a:p>
          <a:p>
            <a:pPr marL="0" indent="0">
              <a:buNone/>
            </a:pPr>
            <a:r>
              <a:rPr lang="en-US" sz="2400" dirty="0">
                <a:solidFill>
                  <a:srgbClr val="FF0000"/>
                </a:solidFill>
              </a:rPr>
              <a:t>$ git stash list</a:t>
            </a:r>
          </a:p>
        </p:txBody>
      </p:sp>
      <p:pic>
        <p:nvPicPr>
          <p:cNvPr id="9" name="Picture 8">
            <a:extLst>
              <a:ext uri="{FF2B5EF4-FFF2-40B4-BE49-F238E27FC236}">
                <a16:creationId xmlns:a16="http://schemas.microsoft.com/office/drawing/2014/main" id="{AD3FF421-82DA-4996-9E6E-BC0E8EB48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767" y="1228429"/>
            <a:ext cx="6542117" cy="4244094"/>
          </a:xfrm>
          <a:prstGeom prst="rect">
            <a:avLst/>
          </a:prstGeom>
        </p:spPr>
      </p:pic>
    </p:spTree>
    <p:extLst>
      <p:ext uri="{BB962C8B-B14F-4D97-AF65-F5344CB8AC3E}">
        <p14:creationId xmlns:p14="http://schemas.microsoft.com/office/powerpoint/2010/main" val="3210972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960F178C-843F-4CAA-BA0D-8D1B5F6D2385}"/>
              </a:ext>
            </a:extLst>
          </p:cNvPr>
          <p:cNvSpPr>
            <a:spLocks noGrp="1"/>
          </p:cNvSpPr>
          <p:nvPr>
            <p:ph idx="1"/>
          </p:nvPr>
        </p:nvSpPr>
        <p:spPr>
          <a:xfrm>
            <a:off x="6090574" y="801866"/>
            <a:ext cx="5306084" cy="5230634"/>
          </a:xfrm>
        </p:spPr>
        <p:txBody>
          <a:bodyPr anchor="ctr">
            <a:normAutofit/>
          </a:bodyPr>
          <a:lstStyle/>
          <a:p>
            <a:r>
              <a:rPr lang="en-US" b="1" dirty="0">
                <a:solidFill>
                  <a:srgbClr val="000000"/>
                </a:solidFill>
              </a:rPr>
              <a:t>POP-</a:t>
            </a:r>
            <a:r>
              <a:rPr lang="en-US" dirty="0">
                <a:solidFill>
                  <a:srgbClr val="000000"/>
                </a:solidFill>
              </a:rPr>
              <a:t>It moves the file from stash to staging area.</a:t>
            </a:r>
          </a:p>
          <a:p>
            <a:pPr marL="0" indent="0">
              <a:buNone/>
            </a:pPr>
            <a:r>
              <a:rPr lang="en-US" sz="2400" dirty="0">
                <a:solidFill>
                  <a:srgbClr val="FF0000"/>
                </a:solidFill>
              </a:rPr>
              <a:t>$ git stash pop</a:t>
            </a:r>
          </a:p>
          <a:p>
            <a:r>
              <a:rPr lang="en-US" b="1" dirty="0">
                <a:solidFill>
                  <a:srgbClr val="000000"/>
                </a:solidFill>
              </a:rPr>
              <a:t>APPLY-</a:t>
            </a:r>
            <a:r>
              <a:rPr lang="en-US" dirty="0">
                <a:solidFill>
                  <a:srgbClr val="000000"/>
                </a:solidFill>
              </a:rPr>
              <a:t>It copies the file from stash to staging area.</a:t>
            </a:r>
          </a:p>
          <a:p>
            <a:pPr marL="0" indent="0">
              <a:buNone/>
            </a:pPr>
            <a:r>
              <a:rPr lang="en-US" sz="2400" dirty="0">
                <a:solidFill>
                  <a:srgbClr val="FF0000"/>
                </a:solidFill>
              </a:rPr>
              <a:t>$ git stash apply</a:t>
            </a:r>
          </a:p>
          <a:p>
            <a:pPr marL="0" indent="0">
              <a:buNone/>
            </a:pPr>
            <a:r>
              <a:rPr lang="en-US" sz="2400" b="1" dirty="0">
                <a:solidFill>
                  <a:srgbClr val="000000"/>
                </a:solidFill>
              </a:rPr>
              <a:t> </a:t>
            </a:r>
          </a:p>
          <a:p>
            <a:pPr marL="0" indent="0">
              <a:buNone/>
            </a:pPr>
            <a:endParaRPr lang="en-US" sz="2400" b="1" dirty="0">
              <a:solidFill>
                <a:srgbClr val="000000"/>
              </a:solidFill>
            </a:endParaRPr>
          </a:p>
        </p:txBody>
      </p:sp>
      <p:sp>
        <p:nvSpPr>
          <p:cNvPr id="6" name="TextBox 5">
            <a:extLst>
              <a:ext uri="{FF2B5EF4-FFF2-40B4-BE49-F238E27FC236}">
                <a16:creationId xmlns:a16="http://schemas.microsoft.com/office/drawing/2014/main" id="{D1923827-2576-42A0-BE95-78B25815B4DE}"/>
              </a:ext>
            </a:extLst>
          </p:cNvPr>
          <p:cNvSpPr txBox="1"/>
          <p:nvPr/>
        </p:nvSpPr>
        <p:spPr>
          <a:xfrm>
            <a:off x="676275" y="2647950"/>
            <a:ext cx="3540618" cy="769441"/>
          </a:xfrm>
          <a:prstGeom prst="rect">
            <a:avLst/>
          </a:prstGeom>
          <a:noFill/>
        </p:spPr>
        <p:txBody>
          <a:bodyPr wrap="square" rtlCol="0">
            <a:spAutoFit/>
          </a:bodyPr>
          <a:lstStyle/>
          <a:p>
            <a:r>
              <a:rPr lang="en-US" sz="4400" b="1" u="sng" dirty="0">
                <a:solidFill>
                  <a:srgbClr val="FFFFFF"/>
                </a:solidFill>
                <a:latin typeface="+mj-lt"/>
                <a:ea typeface="+mj-ea"/>
                <a:cs typeface="+mj-cs"/>
              </a:rPr>
              <a:t>POP and APPLY</a:t>
            </a:r>
          </a:p>
        </p:txBody>
      </p:sp>
    </p:spTree>
    <p:extLst>
      <p:ext uri="{BB962C8B-B14F-4D97-AF65-F5344CB8AC3E}">
        <p14:creationId xmlns:p14="http://schemas.microsoft.com/office/powerpoint/2010/main" val="901810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D489ABF2-55D4-4182-A55F-A512DF4B1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504" y="643467"/>
            <a:ext cx="6924991" cy="5571066"/>
          </a:xfrm>
          <a:prstGeom prst="rect">
            <a:avLst/>
          </a:prstGeom>
        </p:spPr>
      </p:pic>
    </p:spTree>
    <p:extLst>
      <p:ext uri="{BB962C8B-B14F-4D97-AF65-F5344CB8AC3E}">
        <p14:creationId xmlns:p14="http://schemas.microsoft.com/office/powerpoint/2010/main" val="2615825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614D6ED-AAF9-40D2-96EE-4E3F111E4946}"/>
              </a:ext>
            </a:extLst>
          </p:cNvPr>
          <p:cNvSpPr>
            <a:spLocks noGrp="1"/>
          </p:cNvSpPr>
          <p:nvPr>
            <p:ph type="title"/>
          </p:nvPr>
        </p:nvSpPr>
        <p:spPr>
          <a:xfrm>
            <a:off x="640079" y="2053641"/>
            <a:ext cx="3669161" cy="2760098"/>
          </a:xfrm>
        </p:spPr>
        <p:txBody>
          <a:bodyPr>
            <a:normAutofit/>
          </a:bodyPr>
          <a:lstStyle/>
          <a:p>
            <a:r>
              <a:rPr lang="en-US" b="1" u="sng" dirty="0">
                <a:solidFill>
                  <a:srgbClr val="FFFFFF"/>
                </a:solidFill>
              </a:rPr>
              <a:t>MERGING</a:t>
            </a:r>
          </a:p>
        </p:txBody>
      </p:sp>
      <p:sp>
        <p:nvSpPr>
          <p:cNvPr id="3" name="Content Placeholder 2">
            <a:extLst>
              <a:ext uri="{FF2B5EF4-FFF2-40B4-BE49-F238E27FC236}">
                <a16:creationId xmlns:a16="http://schemas.microsoft.com/office/drawing/2014/main" id="{AF434E51-82D7-4C28-A254-02ABADA442B6}"/>
              </a:ext>
            </a:extLst>
          </p:cNvPr>
          <p:cNvSpPr>
            <a:spLocks noGrp="1"/>
          </p:cNvSpPr>
          <p:nvPr>
            <p:ph idx="1"/>
          </p:nvPr>
        </p:nvSpPr>
        <p:spPr>
          <a:xfrm>
            <a:off x="6090574" y="801866"/>
            <a:ext cx="5306084" cy="5230634"/>
          </a:xfrm>
        </p:spPr>
        <p:txBody>
          <a:bodyPr anchor="ctr">
            <a:normAutofit/>
          </a:bodyPr>
          <a:lstStyle/>
          <a:p>
            <a:r>
              <a:rPr lang="en-US" dirty="0">
                <a:solidFill>
                  <a:srgbClr val="000000"/>
                </a:solidFill>
              </a:rPr>
              <a:t>It is used to merge 2 branches and the branch where it takes place will get overwritten and the other branch is remains unchanged.</a:t>
            </a:r>
          </a:p>
          <a:p>
            <a:pPr marL="0" indent="0">
              <a:buNone/>
            </a:pPr>
            <a:r>
              <a:rPr lang="en-US" sz="2400" dirty="0">
                <a:solidFill>
                  <a:srgbClr val="FF0000"/>
                </a:solidFill>
              </a:rPr>
              <a:t>$ git merge </a:t>
            </a:r>
            <a:r>
              <a:rPr lang="en-US" sz="2400" dirty="0" err="1">
                <a:solidFill>
                  <a:srgbClr val="FF0000"/>
                </a:solidFill>
              </a:rPr>
              <a:t>branch_name</a:t>
            </a:r>
            <a:endParaRPr lang="en-US" sz="2400" dirty="0">
              <a:solidFill>
                <a:srgbClr val="FF0000"/>
              </a:solidFill>
            </a:endParaRPr>
          </a:p>
        </p:txBody>
      </p:sp>
    </p:spTree>
    <p:extLst>
      <p:ext uri="{BB962C8B-B14F-4D97-AF65-F5344CB8AC3E}">
        <p14:creationId xmlns:p14="http://schemas.microsoft.com/office/powerpoint/2010/main" val="458683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Content Placeholder 3" descr="A screenshot of a cell phone&#10;&#10;Description automatically generated">
            <a:extLst>
              <a:ext uri="{FF2B5EF4-FFF2-40B4-BE49-F238E27FC236}">
                <a16:creationId xmlns:a16="http://schemas.microsoft.com/office/drawing/2014/main" id="{0BF8A003-CC78-4B5E-8C5B-A96705D4F3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6559" y="643467"/>
            <a:ext cx="3565481" cy="5571066"/>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A67E3145-A46B-4944-B54F-03D6D93049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865" y="1279553"/>
            <a:ext cx="5291667" cy="4298893"/>
          </a:xfrm>
          <a:prstGeom prst="rect">
            <a:avLst/>
          </a:prstGeom>
        </p:spPr>
      </p:pic>
    </p:spTree>
    <p:extLst>
      <p:ext uri="{BB962C8B-B14F-4D97-AF65-F5344CB8AC3E}">
        <p14:creationId xmlns:p14="http://schemas.microsoft.com/office/powerpoint/2010/main" val="2564626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Top Corners Rounded 18">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Top Corners Rounded 20">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22">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D8802A-47C5-42B9-8853-BE7DE8965258}"/>
              </a:ext>
            </a:extLst>
          </p:cNvPr>
          <p:cNvSpPr>
            <a:spLocks noGrp="1"/>
          </p:cNvSpPr>
          <p:nvPr>
            <p:ph idx="1"/>
          </p:nvPr>
        </p:nvSpPr>
        <p:spPr>
          <a:xfrm>
            <a:off x="301022" y="1577509"/>
            <a:ext cx="4092951" cy="3042099"/>
          </a:xfrm>
        </p:spPr>
        <p:txBody>
          <a:bodyPr anchor="t">
            <a:normAutofit/>
          </a:bodyPr>
          <a:lstStyle/>
          <a:p>
            <a:pPr marL="0" indent="0">
              <a:buNone/>
            </a:pPr>
            <a:r>
              <a:rPr lang="en-US" sz="2400" b="1" u="sng" dirty="0">
                <a:solidFill>
                  <a:schemeClr val="bg1"/>
                </a:solidFill>
              </a:rPr>
              <a:t>Git log</a:t>
            </a:r>
            <a:r>
              <a:rPr lang="en-US" sz="2400" dirty="0">
                <a:solidFill>
                  <a:schemeClr val="bg1"/>
                </a:solidFill>
              </a:rPr>
              <a:t>-It shows recent commit logs with date and time.</a:t>
            </a:r>
          </a:p>
          <a:p>
            <a:pPr marL="0" indent="0">
              <a:buNone/>
            </a:pPr>
            <a:r>
              <a:rPr lang="en-US" sz="2000" dirty="0">
                <a:solidFill>
                  <a:srgbClr val="FF0000"/>
                </a:solidFill>
              </a:rPr>
              <a:t>$ git log</a:t>
            </a:r>
          </a:p>
          <a:p>
            <a:pPr marL="0" indent="0">
              <a:buNone/>
            </a:pPr>
            <a:r>
              <a:rPr lang="en-US" sz="2400" dirty="0">
                <a:solidFill>
                  <a:schemeClr val="bg1"/>
                </a:solidFill>
              </a:rPr>
              <a:t>For HEAD log of recent commit </a:t>
            </a:r>
          </a:p>
          <a:p>
            <a:pPr marL="0" indent="0">
              <a:buNone/>
            </a:pPr>
            <a:r>
              <a:rPr lang="en-US" sz="2000" dirty="0">
                <a:solidFill>
                  <a:srgbClr val="FF0000"/>
                </a:solidFill>
              </a:rPr>
              <a:t>$ git log --</a:t>
            </a:r>
            <a:r>
              <a:rPr lang="en-US" sz="2000" dirty="0" err="1">
                <a:solidFill>
                  <a:srgbClr val="FF0000"/>
                </a:solidFill>
              </a:rPr>
              <a:t>oneline</a:t>
            </a:r>
            <a:r>
              <a:rPr lang="en-US" sz="2000" dirty="0">
                <a:solidFill>
                  <a:srgbClr val="FF0000"/>
                </a:solidFill>
              </a:rPr>
              <a:t> </a:t>
            </a:r>
          </a:p>
        </p:txBody>
      </p:sp>
      <p:pic>
        <p:nvPicPr>
          <p:cNvPr id="5" name="Picture 4" descr="A screenshot of a cell phone&#10;&#10;Description automatically generated">
            <a:extLst>
              <a:ext uri="{FF2B5EF4-FFF2-40B4-BE49-F238E27FC236}">
                <a16:creationId xmlns:a16="http://schemas.microsoft.com/office/drawing/2014/main" id="{6CBAD467-690C-422C-910C-396F3DAC1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622" y="467256"/>
            <a:ext cx="5846406" cy="5766440"/>
          </a:xfrm>
          <a:prstGeom prst="rect">
            <a:avLst/>
          </a:prstGeom>
        </p:spPr>
      </p:pic>
    </p:spTree>
    <p:extLst>
      <p:ext uri="{BB962C8B-B14F-4D97-AF65-F5344CB8AC3E}">
        <p14:creationId xmlns:p14="http://schemas.microsoft.com/office/powerpoint/2010/main" val="4225674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5A321FF-7CFA-43B5-BE79-9DCB814BB9FB}"/>
              </a:ext>
            </a:extLst>
          </p:cNvPr>
          <p:cNvSpPr>
            <a:spLocks noGrp="1"/>
          </p:cNvSpPr>
          <p:nvPr>
            <p:ph type="title"/>
          </p:nvPr>
        </p:nvSpPr>
        <p:spPr>
          <a:xfrm>
            <a:off x="1179226" y="826680"/>
            <a:ext cx="9833548" cy="1325563"/>
          </a:xfrm>
        </p:spPr>
        <p:txBody>
          <a:bodyPr>
            <a:normAutofit/>
          </a:bodyPr>
          <a:lstStyle/>
          <a:p>
            <a:pPr algn="ctr"/>
            <a:r>
              <a:rPr lang="en-US" sz="4000" b="1" u="sng">
                <a:solidFill>
                  <a:srgbClr val="FFFFFF"/>
                </a:solidFill>
              </a:rPr>
              <a:t>GIT RESET</a:t>
            </a:r>
            <a:r>
              <a:rPr lang="en-US" sz="4000">
                <a:solidFill>
                  <a:srgbClr val="FFFFFF"/>
                </a:solidFill>
              </a:rPr>
              <a:t>-It will reset the current HEAD to the specific state git reset is opposite of git add</a:t>
            </a:r>
          </a:p>
        </p:txBody>
      </p:sp>
      <p:graphicFrame>
        <p:nvGraphicFramePr>
          <p:cNvPr id="5" name="Content Placeholder 2">
            <a:extLst>
              <a:ext uri="{FF2B5EF4-FFF2-40B4-BE49-F238E27FC236}">
                <a16:creationId xmlns:a16="http://schemas.microsoft.com/office/drawing/2014/main" id="{E1F5CA8E-3DCC-4617-B87B-A95F24BB640D}"/>
              </a:ext>
            </a:extLst>
          </p:cNvPr>
          <p:cNvGraphicFramePr>
            <a:graphicFrameLocks noGrp="1"/>
          </p:cNvGraphicFramePr>
          <p:nvPr>
            <p:ph idx="1"/>
            <p:extLst>
              <p:ext uri="{D42A27DB-BD31-4B8C-83A1-F6EECF244321}">
                <p14:modId xmlns:p14="http://schemas.microsoft.com/office/powerpoint/2010/main" val="2272305304"/>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8669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text&#10;&#10;Description automatically generated">
            <a:extLst>
              <a:ext uri="{FF2B5EF4-FFF2-40B4-BE49-F238E27FC236}">
                <a16:creationId xmlns:a16="http://schemas.microsoft.com/office/drawing/2014/main" id="{D7F5BA1E-F4FD-4693-B125-6499EAC7B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8464" y="1210150"/>
            <a:ext cx="5294716" cy="4437699"/>
          </a:xfrm>
          <a:prstGeom prst="rect">
            <a:avLst/>
          </a:prstGeom>
        </p:spPr>
      </p:pic>
      <p:cxnSp>
        <p:nvCxnSpPr>
          <p:cNvPr id="18" name="Straight Connector 17">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icture containing text&#10;&#10;Description automatically generated">
            <a:extLst>
              <a:ext uri="{FF2B5EF4-FFF2-40B4-BE49-F238E27FC236}">
                <a16:creationId xmlns:a16="http://schemas.microsoft.com/office/drawing/2014/main" id="{B39C944D-C210-48FA-8D10-E95DE725C1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6737" y="1210150"/>
            <a:ext cx="5294715" cy="4437699"/>
          </a:xfrm>
          <a:prstGeom prst="rect">
            <a:avLst/>
          </a:prstGeom>
        </p:spPr>
      </p:pic>
    </p:spTree>
    <p:extLst>
      <p:ext uri="{BB962C8B-B14F-4D97-AF65-F5344CB8AC3E}">
        <p14:creationId xmlns:p14="http://schemas.microsoft.com/office/powerpoint/2010/main" val="684447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4DBC901-13F1-4AE8-B88C-BB7684094302}"/>
              </a:ext>
            </a:extLst>
          </p:cNvPr>
          <p:cNvSpPr>
            <a:spLocks noGrp="1"/>
          </p:cNvSpPr>
          <p:nvPr>
            <p:ph type="title"/>
          </p:nvPr>
        </p:nvSpPr>
        <p:spPr>
          <a:xfrm>
            <a:off x="1179226" y="826680"/>
            <a:ext cx="9833548" cy="1325563"/>
          </a:xfrm>
        </p:spPr>
        <p:txBody>
          <a:bodyPr>
            <a:normAutofit/>
          </a:bodyPr>
          <a:lstStyle/>
          <a:p>
            <a:pPr algn="ctr"/>
            <a:r>
              <a:rPr lang="en-US" sz="4000" b="1" u="sng">
                <a:solidFill>
                  <a:srgbClr val="FFFFFF"/>
                </a:solidFill>
              </a:rPr>
              <a:t>GIT GUI CLIENTS</a:t>
            </a:r>
          </a:p>
        </p:txBody>
      </p:sp>
      <p:graphicFrame>
        <p:nvGraphicFramePr>
          <p:cNvPr id="17" name="Content Placeholder 2">
            <a:extLst>
              <a:ext uri="{FF2B5EF4-FFF2-40B4-BE49-F238E27FC236}">
                <a16:creationId xmlns:a16="http://schemas.microsoft.com/office/drawing/2014/main" id="{38F6E792-44E5-46FB-84F4-C31286B94FFD}"/>
              </a:ext>
            </a:extLst>
          </p:cNvPr>
          <p:cNvGraphicFramePr>
            <a:graphicFrameLocks noGrp="1"/>
          </p:cNvGraphicFramePr>
          <p:nvPr>
            <p:ph idx="1"/>
            <p:extLst>
              <p:ext uri="{D42A27DB-BD31-4B8C-83A1-F6EECF244321}">
                <p14:modId xmlns:p14="http://schemas.microsoft.com/office/powerpoint/2010/main" val="890324187"/>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5155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5EFD77F-6C54-498A-89C2-3EBDECFAEF67}"/>
              </a:ext>
            </a:extLst>
          </p:cNvPr>
          <p:cNvSpPr>
            <a:spLocks noGrp="1"/>
          </p:cNvSpPr>
          <p:nvPr>
            <p:ph type="title"/>
          </p:nvPr>
        </p:nvSpPr>
        <p:spPr>
          <a:xfrm>
            <a:off x="640079" y="2023236"/>
            <a:ext cx="3659777" cy="2820908"/>
          </a:xfrm>
        </p:spPr>
        <p:txBody>
          <a:bodyPr>
            <a:normAutofit/>
          </a:bodyPr>
          <a:lstStyle/>
          <a:p>
            <a:r>
              <a:rPr lang="en-US" sz="4000" b="1" u="sng">
                <a:solidFill>
                  <a:srgbClr val="FFFFFF"/>
                </a:solidFill>
              </a:rPr>
              <a:t>Version Control System (VCS)</a:t>
            </a:r>
          </a:p>
        </p:txBody>
      </p:sp>
      <p:graphicFrame>
        <p:nvGraphicFramePr>
          <p:cNvPr id="5" name="Content Placeholder 2">
            <a:extLst>
              <a:ext uri="{FF2B5EF4-FFF2-40B4-BE49-F238E27FC236}">
                <a16:creationId xmlns:a16="http://schemas.microsoft.com/office/drawing/2014/main" id="{C42C6317-92F4-45E5-8F9F-A75780AA7401}"/>
              </a:ext>
            </a:extLst>
          </p:cNvPr>
          <p:cNvGraphicFramePr>
            <a:graphicFrameLocks noGrp="1"/>
          </p:cNvGraphicFramePr>
          <p:nvPr>
            <p:ph idx="1"/>
            <p:extLst>
              <p:ext uri="{D42A27DB-BD31-4B8C-83A1-F6EECF244321}">
                <p14:modId xmlns:p14="http://schemas.microsoft.com/office/powerpoint/2010/main" val="1987666639"/>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9218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8EEC52-00C5-48B7-81BC-9EB0D994C754}"/>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b="1" i="1" u="sng" dirty="0">
                <a:solidFill>
                  <a:srgbClr val="FF0000"/>
                </a:solidFill>
              </a:rPr>
              <a:t>THANK YOU</a:t>
            </a:r>
          </a:p>
        </p:txBody>
      </p:sp>
    </p:spTree>
    <p:extLst>
      <p:ext uri="{BB962C8B-B14F-4D97-AF65-F5344CB8AC3E}">
        <p14:creationId xmlns:p14="http://schemas.microsoft.com/office/powerpoint/2010/main" val="223054482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4C6D54-AEED-439D-94C3-44D9C3907AC6}"/>
              </a:ext>
            </a:extLst>
          </p:cNvPr>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4400" b="1" u="sng" kern="1200">
                <a:solidFill>
                  <a:srgbClr val="FFFFFF"/>
                </a:solidFill>
                <a:latin typeface="+mj-lt"/>
                <a:ea typeface="+mj-ea"/>
                <a:cs typeface="+mj-cs"/>
              </a:rPr>
              <a:t>What Is GIT</a:t>
            </a:r>
          </a:p>
        </p:txBody>
      </p:sp>
      <p:sp>
        <p:nvSpPr>
          <p:cNvPr id="3" name="Subtitle 2">
            <a:extLst>
              <a:ext uri="{FF2B5EF4-FFF2-40B4-BE49-F238E27FC236}">
                <a16:creationId xmlns:a16="http://schemas.microsoft.com/office/drawing/2014/main" id="{98629967-9989-4BA2-AA6C-BA6361A97148}"/>
              </a:ext>
            </a:extLst>
          </p:cNvPr>
          <p:cNvSpPr>
            <a:spLocks noGrp="1"/>
          </p:cNvSpPr>
          <p:nvPr>
            <p:ph type="subTitle" idx="1"/>
          </p:nvPr>
        </p:nvSpPr>
        <p:spPr>
          <a:xfrm>
            <a:off x="6090574" y="801866"/>
            <a:ext cx="5306084" cy="5230634"/>
          </a:xfrm>
        </p:spPr>
        <p:txBody>
          <a:bodyPr vert="horz" lIns="91440" tIns="45720" rIns="91440" bIns="45720" rtlCol="0" anchor="ctr">
            <a:normAutofit/>
          </a:bodyPr>
          <a:lstStyle/>
          <a:p>
            <a:pPr marL="342900" indent="-228600" algn="l">
              <a:buFont typeface="Arial" panose="020B0604020202020204" pitchFamily="34" charset="0"/>
              <a:buChar char="•"/>
            </a:pPr>
            <a:r>
              <a:rPr lang="en-US" sz="2800" dirty="0">
                <a:solidFill>
                  <a:srgbClr val="000000"/>
                </a:solidFill>
              </a:rPr>
              <a:t>GIT is free and open source distributed system.</a:t>
            </a:r>
          </a:p>
          <a:p>
            <a:pPr marL="114300" algn="l"/>
            <a:endParaRPr lang="en-US" sz="2800" dirty="0">
              <a:solidFill>
                <a:srgbClr val="000000"/>
              </a:solidFill>
            </a:endParaRPr>
          </a:p>
          <a:p>
            <a:pPr marL="342900" indent="-228600" algn="l">
              <a:buFont typeface="Arial" panose="020B0604020202020204" pitchFamily="34" charset="0"/>
              <a:buChar char="•"/>
            </a:pPr>
            <a:r>
              <a:rPr lang="en-US" sz="2800" dirty="0">
                <a:solidFill>
                  <a:srgbClr val="000000"/>
                </a:solidFill>
              </a:rPr>
              <a:t>No centralized connectivity</a:t>
            </a:r>
          </a:p>
          <a:p>
            <a:pPr marL="342900" indent="-228600" algn="l">
              <a:buFont typeface="Arial" panose="020B0604020202020204" pitchFamily="34" charset="0"/>
              <a:buChar char="•"/>
            </a:pPr>
            <a:endParaRPr lang="en-US" sz="2800" dirty="0">
              <a:solidFill>
                <a:srgbClr val="000000"/>
              </a:solidFill>
            </a:endParaRPr>
          </a:p>
          <a:p>
            <a:pPr marL="342900" indent="-228600" algn="l">
              <a:buFont typeface="Arial" panose="020B0604020202020204" pitchFamily="34" charset="0"/>
              <a:buChar char="•"/>
            </a:pPr>
            <a:r>
              <a:rPr lang="en-US" sz="2800" dirty="0">
                <a:solidFill>
                  <a:srgbClr val="000000"/>
                </a:solidFill>
              </a:rPr>
              <a:t>Branching with easy to merge.</a:t>
            </a:r>
          </a:p>
          <a:p>
            <a:pPr marL="342900" indent="-228600" algn="l">
              <a:buFont typeface="Arial" panose="020B0604020202020204" pitchFamily="34" charset="0"/>
              <a:buChar char="•"/>
            </a:pPr>
            <a:endParaRPr lang="en-US" sz="2800" dirty="0">
              <a:solidFill>
                <a:srgbClr val="000000"/>
              </a:solidFill>
            </a:endParaRPr>
          </a:p>
          <a:p>
            <a:pPr marL="342900" indent="-228600" algn="l">
              <a:buFont typeface="Arial" panose="020B0604020202020204" pitchFamily="34" charset="0"/>
              <a:buChar char="•"/>
            </a:pPr>
            <a:r>
              <a:rPr lang="en-US" sz="2800" dirty="0">
                <a:solidFill>
                  <a:srgbClr val="000000"/>
                </a:solidFill>
              </a:rPr>
              <a:t>Loosing work in your project is almost impossible.</a:t>
            </a:r>
          </a:p>
        </p:txBody>
      </p:sp>
    </p:spTree>
    <p:extLst>
      <p:ext uri="{BB962C8B-B14F-4D97-AF65-F5344CB8AC3E}">
        <p14:creationId xmlns:p14="http://schemas.microsoft.com/office/powerpoint/2010/main" val="4042403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057CB25-E114-47A1-927A-B125F3F7B290}"/>
              </a:ext>
            </a:extLst>
          </p:cNvPr>
          <p:cNvSpPr>
            <a:spLocks noGrp="1"/>
          </p:cNvSpPr>
          <p:nvPr>
            <p:ph type="title"/>
          </p:nvPr>
        </p:nvSpPr>
        <p:spPr>
          <a:xfrm>
            <a:off x="640079" y="2023236"/>
            <a:ext cx="3659777" cy="2820908"/>
          </a:xfrm>
        </p:spPr>
        <p:txBody>
          <a:bodyPr>
            <a:normAutofit/>
          </a:bodyPr>
          <a:lstStyle/>
          <a:p>
            <a:r>
              <a:rPr lang="en-US" sz="4000" b="1" u="sng">
                <a:solidFill>
                  <a:srgbClr val="FFFFFF"/>
                </a:solidFill>
              </a:rPr>
              <a:t>USES OF GIT</a:t>
            </a:r>
          </a:p>
        </p:txBody>
      </p:sp>
      <p:graphicFrame>
        <p:nvGraphicFramePr>
          <p:cNvPr id="5" name="Content Placeholder 2">
            <a:extLst>
              <a:ext uri="{FF2B5EF4-FFF2-40B4-BE49-F238E27FC236}">
                <a16:creationId xmlns:a16="http://schemas.microsoft.com/office/drawing/2014/main" id="{AD7030B0-A339-4C8D-B05B-221316FF35CB}"/>
              </a:ext>
            </a:extLst>
          </p:cNvPr>
          <p:cNvGraphicFramePr>
            <a:graphicFrameLocks noGrp="1"/>
          </p:cNvGraphicFramePr>
          <p:nvPr>
            <p:ph idx="1"/>
            <p:extLst>
              <p:ext uri="{D42A27DB-BD31-4B8C-83A1-F6EECF244321}">
                <p14:modId xmlns:p14="http://schemas.microsoft.com/office/powerpoint/2010/main" val="1670403059"/>
              </p:ext>
            </p:extLst>
          </p:nvPr>
        </p:nvGraphicFramePr>
        <p:xfrm>
          <a:off x="5686425" y="333375"/>
          <a:ext cx="6076949" cy="6115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1562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57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200FAF8-3857-4009-ADB3-3EA5983324B1}"/>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1" u="sng" kern="1200">
                <a:solidFill>
                  <a:srgbClr val="FFFFFF"/>
                </a:solidFill>
                <a:latin typeface="+mj-lt"/>
                <a:ea typeface="+mj-ea"/>
                <a:cs typeface="+mj-cs"/>
              </a:rPr>
              <a:t>GIT STATE OPERATIONS</a:t>
            </a:r>
          </a:p>
        </p:txBody>
      </p:sp>
      <p:pic>
        <p:nvPicPr>
          <p:cNvPr id="4" name="Picture 3" descr="A screenshot of a video game&#10;&#10;Description automatically generated">
            <a:extLst>
              <a:ext uri="{FF2B5EF4-FFF2-40B4-BE49-F238E27FC236}">
                <a16:creationId xmlns:a16="http://schemas.microsoft.com/office/drawing/2014/main" id="{7FDEFF03-C8A3-49BD-AFC3-9BA999E87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7843" y="318638"/>
            <a:ext cx="8388627" cy="6201431"/>
          </a:xfrm>
          <a:prstGeom prst="rect">
            <a:avLst/>
          </a:prstGeom>
        </p:spPr>
      </p:pic>
    </p:spTree>
    <p:extLst>
      <p:ext uri="{BB962C8B-B14F-4D97-AF65-F5344CB8AC3E}">
        <p14:creationId xmlns:p14="http://schemas.microsoft.com/office/powerpoint/2010/main" val="3405212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A252C5-EE0E-4C88-9945-C1E83E7A37A2}"/>
              </a:ext>
            </a:extLst>
          </p:cNvPr>
          <p:cNvSpPr>
            <a:spLocks noGrp="1"/>
          </p:cNvSpPr>
          <p:nvPr>
            <p:ph type="title"/>
          </p:nvPr>
        </p:nvSpPr>
        <p:spPr>
          <a:xfrm>
            <a:off x="863029" y="1012004"/>
            <a:ext cx="3416158" cy="4795408"/>
          </a:xfrm>
        </p:spPr>
        <p:txBody>
          <a:bodyPr>
            <a:normAutofit/>
          </a:bodyPr>
          <a:lstStyle/>
          <a:p>
            <a:r>
              <a:rPr lang="en-US" b="1" u="sng">
                <a:solidFill>
                  <a:srgbClr val="FFFFFF"/>
                </a:solidFill>
              </a:rPr>
              <a:t>BASIC COMMANDS</a:t>
            </a:r>
          </a:p>
        </p:txBody>
      </p:sp>
      <p:graphicFrame>
        <p:nvGraphicFramePr>
          <p:cNvPr id="6" name="Content Placeholder 2">
            <a:extLst>
              <a:ext uri="{FF2B5EF4-FFF2-40B4-BE49-F238E27FC236}">
                <a16:creationId xmlns:a16="http://schemas.microsoft.com/office/drawing/2014/main" id="{4F1C0D2E-F5A0-4E9C-9D4F-D6B0BDA47D9D}"/>
              </a:ext>
            </a:extLst>
          </p:cNvPr>
          <p:cNvGraphicFramePr>
            <a:graphicFrameLocks noGrp="1"/>
          </p:cNvGraphicFramePr>
          <p:nvPr>
            <p:ph idx="1"/>
            <p:extLst>
              <p:ext uri="{D42A27DB-BD31-4B8C-83A1-F6EECF244321}">
                <p14:modId xmlns:p14="http://schemas.microsoft.com/office/powerpoint/2010/main" val="158843857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0217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B8D412AD-9CF4-4510-97DC-34D6CC830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43467" y="691992"/>
            <a:ext cx="4025724" cy="552254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855BFD1-D3EB-4F5B-93B1-E21C8A528CE2}"/>
              </a:ext>
            </a:extLst>
          </p:cNvPr>
          <p:cNvSpPr>
            <a:spLocks noGrp="1"/>
          </p:cNvSpPr>
          <p:nvPr>
            <p:ph idx="1"/>
          </p:nvPr>
        </p:nvSpPr>
        <p:spPr>
          <a:xfrm>
            <a:off x="1082405" y="2196250"/>
            <a:ext cx="3147848" cy="2228608"/>
          </a:xfrm>
        </p:spPr>
        <p:txBody>
          <a:bodyPr>
            <a:normAutofit/>
          </a:bodyPr>
          <a:lstStyle/>
          <a:p>
            <a:r>
              <a:rPr lang="en-US" sz="2400" b="1" u="sng" dirty="0">
                <a:solidFill>
                  <a:srgbClr val="FFFFFF"/>
                </a:solidFill>
              </a:rPr>
              <a:t>Initialize a repo</a:t>
            </a:r>
          </a:p>
          <a:p>
            <a:pPr marL="0" indent="0">
              <a:buNone/>
            </a:pPr>
            <a:r>
              <a:rPr lang="en-US" sz="2400" dirty="0">
                <a:solidFill>
                  <a:srgbClr val="FFFFFF"/>
                </a:solidFill>
              </a:rPr>
              <a:t>This command turns a directory into an empty git repository. </a:t>
            </a:r>
          </a:p>
          <a:p>
            <a:pPr marL="0" indent="0">
              <a:buNone/>
            </a:pPr>
            <a:r>
              <a:rPr lang="en-US" sz="2000" dirty="0">
                <a:solidFill>
                  <a:srgbClr val="FFFFFF"/>
                </a:solidFill>
              </a:rPr>
              <a:t> </a:t>
            </a:r>
            <a:r>
              <a:rPr lang="en-US" sz="2000" dirty="0">
                <a:solidFill>
                  <a:srgbClr val="FF0000"/>
                </a:solidFill>
              </a:rPr>
              <a:t>$ git </a:t>
            </a:r>
            <a:r>
              <a:rPr lang="en-US" sz="2000" dirty="0" err="1">
                <a:solidFill>
                  <a:srgbClr val="FF0000"/>
                </a:solidFill>
              </a:rPr>
              <a:t>init</a:t>
            </a:r>
            <a:endParaRPr lang="en-US" sz="2000" dirty="0">
              <a:solidFill>
                <a:srgbClr val="FF0000"/>
              </a:solidFill>
            </a:endParaRPr>
          </a:p>
          <a:p>
            <a:pPr marL="0" indent="0">
              <a:buNone/>
            </a:pPr>
            <a:endParaRPr lang="en-US" sz="2000" dirty="0">
              <a:solidFill>
                <a:srgbClr val="FFFFFF"/>
              </a:solidFill>
            </a:endParaRPr>
          </a:p>
          <a:p>
            <a:endParaRPr lang="en-US" sz="2000" dirty="0">
              <a:solidFill>
                <a:srgbClr val="FFFFFF"/>
              </a:solidFill>
            </a:endParaRPr>
          </a:p>
        </p:txBody>
      </p:sp>
      <p:pic>
        <p:nvPicPr>
          <p:cNvPr id="5" name="Picture 4">
            <a:extLst>
              <a:ext uri="{FF2B5EF4-FFF2-40B4-BE49-F238E27FC236}">
                <a16:creationId xmlns:a16="http://schemas.microsoft.com/office/drawing/2014/main" id="{E609129D-21F6-40B9-846B-6D01C0E6D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8944" y="1145219"/>
            <a:ext cx="6734999" cy="4330671"/>
          </a:xfrm>
          <a:prstGeom prst="rect">
            <a:avLst/>
          </a:prstGeom>
        </p:spPr>
      </p:pic>
    </p:spTree>
    <p:extLst>
      <p:ext uri="{BB962C8B-B14F-4D97-AF65-F5344CB8AC3E}">
        <p14:creationId xmlns:p14="http://schemas.microsoft.com/office/powerpoint/2010/main" val="255398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0540838-C2AE-42DE-83DA-7268DB70A988}"/>
              </a:ext>
            </a:extLst>
          </p:cNvPr>
          <p:cNvSpPr>
            <a:spLocks noGrp="1"/>
          </p:cNvSpPr>
          <p:nvPr>
            <p:ph idx="1"/>
          </p:nvPr>
        </p:nvSpPr>
        <p:spPr>
          <a:xfrm>
            <a:off x="548218" y="1721189"/>
            <a:ext cx="3363974" cy="3415622"/>
          </a:xfrm>
        </p:spPr>
        <p:txBody>
          <a:bodyPr>
            <a:normAutofit/>
          </a:bodyPr>
          <a:lstStyle/>
          <a:p>
            <a:r>
              <a:rPr lang="en-US" sz="2400" b="1" u="sng" dirty="0">
                <a:solidFill>
                  <a:schemeClr val="bg1"/>
                </a:solidFill>
              </a:rPr>
              <a:t>CLONE A REPO</a:t>
            </a:r>
          </a:p>
          <a:p>
            <a:pPr marL="0" indent="0">
              <a:buNone/>
            </a:pPr>
            <a:r>
              <a:rPr lang="en-US" sz="2400" b="1" dirty="0">
                <a:solidFill>
                  <a:schemeClr val="bg1"/>
                </a:solidFill>
              </a:rPr>
              <a:t>   </a:t>
            </a:r>
            <a:r>
              <a:rPr lang="en-US" sz="2400" dirty="0">
                <a:solidFill>
                  <a:schemeClr val="bg1"/>
                </a:solidFill>
              </a:rPr>
              <a:t>It will clone the repository to create a local copy on your computer and sync between the two locations.</a:t>
            </a:r>
          </a:p>
          <a:p>
            <a:pPr marL="0" indent="0">
              <a:buNone/>
            </a:pPr>
            <a:r>
              <a:rPr lang="en-US" sz="2000" dirty="0">
                <a:solidFill>
                  <a:srgbClr val="FF0000"/>
                </a:solidFill>
              </a:rPr>
              <a:t>$ git clone </a:t>
            </a:r>
            <a:r>
              <a:rPr lang="en-US" sz="2000" dirty="0" err="1">
                <a:solidFill>
                  <a:srgbClr val="FF0000"/>
                </a:solidFill>
              </a:rPr>
              <a:t>repo_path</a:t>
            </a:r>
            <a:endParaRPr lang="en-US" sz="2000" dirty="0">
              <a:solidFill>
                <a:srgbClr val="FF0000"/>
              </a:solidFill>
            </a:endParaRPr>
          </a:p>
        </p:txBody>
      </p:sp>
      <p:pic>
        <p:nvPicPr>
          <p:cNvPr id="4" name="Picture 3">
            <a:extLst>
              <a:ext uri="{FF2B5EF4-FFF2-40B4-BE49-F238E27FC236}">
                <a16:creationId xmlns:a16="http://schemas.microsoft.com/office/drawing/2014/main" id="{C0AAE341-49E0-48B0-8240-D86DED711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6929" y="685800"/>
            <a:ext cx="6888346" cy="5367865"/>
          </a:xfrm>
          <a:prstGeom prst="rect">
            <a:avLst/>
          </a:prstGeom>
        </p:spPr>
      </p:pic>
    </p:spTree>
    <p:extLst>
      <p:ext uri="{BB962C8B-B14F-4D97-AF65-F5344CB8AC3E}">
        <p14:creationId xmlns:p14="http://schemas.microsoft.com/office/powerpoint/2010/main" val="2092635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786</Words>
  <Application>Microsoft Office PowerPoint</Application>
  <PresentationFormat>Widescreen</PresentationFormat>
  <Paragraphs>122</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SHUBHAM TANEJA  AMAN NIMJE</vt:lpstr>
      <vt:lpstr>AGENDA</vt:lpstr>
      <vt:lpstr>Version Control System (VCS)</vt:lpstr>
      <vt:lpstr>What Is GIT</vt:lpstr>
      <vt:lpstr>USES OF GIT</vt:lpstr>
      <vt:lpstr>PowerPoint Presentation</vt:lpstr>
      <vt:lpstr>BASIC COMMANDS</vt:lpstr>
      <vt:lpstr>PowerPoint Presentation</vt:lpstr>
      <vt:lpstr>PowerPoint Presentation</vt:lpstr>
      <vt:lpstr>PowerPoint Presentation</vt:lpstr>
      <vt:lpstr>PowerPoint Presentation</vt:lpstr>
      <vt:lpstr>PowerPoint Presentation</vt:lpstr>
      <vt:lpstr>BRANCHING</vt:lpstr>
      <vt:lpstr>Types of   branches </vt:lpstr>
      <vt:lpstr>PowerPoint Presentation</vt:lpstr>
      <vt:lpstr>PowerPoint Presentation</vt:lpstr>
      <vt:lpstr>PowerPoint Presentation</vt:lpstr>
      <vt:lpstr>PowerPoint Presentation</vt:lpstr>
      <vt:lpstr>STASH</vt:lpstr>
      <vt:lpstr>PowerPoint Presentation</vt:lpstr>
      <vt:lpstr>PowerPoint Presentation</vt:lpstr>
      <vt:lpstr>PowerPoint Presentation</vt:lpstr>
      <vt:lpstr>PowerPoint Presentation</vt:lpstr>
      <vt:lpstr>MERGING</vt:lpstr>
      <vt:lpstr>PowerPoint Presentation</vt:lpstr>
      <vt:lpstr>PowerPoint Presentation</vt:lpstr>
      <vt:lpstr>GIT RESET-It will reset the current HEAD to the specific state git reset is opposite of git add</vt:lpstr>
      <vt:lpstr>PowerPoint Presentation</vt:lpstr>
      <vt:lpstr>GIT GUI CLIENTS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SHUBHAM TANEJA  AMAN NIMJE</dc:title>
  <dc:creator>aman nimje</dc:creator>
  <cp:lastModifiedBy>aman nimje</cp:lastModifiedBy>
  <cp:revision>4</cp:revision>
  <dcterms:created xsi:type="dcterms:W3CDTF">2019-06-05T08:38:13Z</dcterms:created>
  <dcterms:modified xsi:type="dcterms:W3CDTF">2019-06-05T10:09:41Z</dcterms:modified>
</cp:coreProperties>
</file>