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7579AD2-604C-4B70-9CC1-536D1316CCEF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8AB08A-7051-4AD2-B174-5CD4F35DD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905000"/>
            <a:ext cx="914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Idea/Approach Details</a:t>
            </a:r>
            <a:endParaRPr lang="en-US" sz="4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3550919"/>
          <a:ext cx="6781800" cy="2468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4038600"/>
              </a:tblGrid>
              <a:tr h="452104">
                <a:tc>
                  <a:txBody>
                    <a:bodyPr/>
                    <a:lstStyle/>
                    <a:p>
                      <a:r>
                        <a:rPr lang="en-US" dirty="0" smtClean="0"/>
                        <a:t>Competition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Hack-De-Science</a:t>
                      </a:r>
                      <a:endParaRPr lang="en-US" dirty="0"/>
                    </a:p>
                  </a:txBody>
                  <a:tcPr/>
                </a:tc>
              </a:tr>
              <a:tr h="452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Problem</a:t>
                      </a:r>
                      <a:r>
                        <a:rPr lang="en-US" baseline="0" dirty="0" smtClean="0"/>
                        <a:t> Statement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Manager</a:t>
                      </a:r>
                      <a:endParaRPr lang="en-US" dirty="0" smtClean="0"/>
                    </a:p>
                  </a:txBody>
                  <a:tcPr/>
                </a:tc>
              </a:tr>
              <a:tr h="452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Name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Endeavour</a:t>
                      </a:r>
                      <a:endParaRPr lang="en-US" dirty="0"/>
                    </a:p>
                  </a:txBody>
                  <a:tcPr/>
                </a:tc>
              </a:tr>
              <a:tr h="452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r>
                        <a:rPr lang="en-US" dirty="0" smtClean="0"/>
                        <a:t> Kr </a:t>
                      </a:r>
                      <a:r>
                        <a:rPr lang="en-US" dirty="0" err="1" smtClean="0"/>
                        <a:t>Pandey</a:t>
                      </a:r>
                      <a:endParaRPr lang="en-US" dirty="0"/>
                    </a:p>
                  </a:txBody>
                  <a:tcPr/>
                </a:tc>
              </a:tr>
              <a:tr h="660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Institute of</a:t>
                      </a:r>
                      <a:r>
                        <a:rPr lang="en-US" baseline="0" dirty="0" smtClean="0"/>
                        <a:t> technology, Jamshedpur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7307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  <a:cs typeface="Calibri" pitchFamily="34" charset="0"/>
              </a:rPr>
              <a:t>Aiexplorer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is a desktop application which allows user to manage and navigate within the files and folder saved in their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desktop. The user can easily navigate between folder using single clicks. He can delete, copy,  rename files and folder of the current directory. This application also provides a search facility, where user can search files inside the current directory.  For the ease of navigation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, it also provides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tree view of the current directory and the directories with in it.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UI is designed to distinguish files with folders and different type of files according to there mimes type.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This app also allows user to open any file with the default apps installed on the operating system.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4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FF0000"/>
                </a:solidFill>
              </a:rPr>
              <a:t>Technology Stack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4648200"/>
            <a:ext cx="1371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Electron JS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React JS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Material UI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6482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JavaScript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IDEA/APPROACH DETAILS 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Calibri" pitchFamily="34" charset="0"/>
              </a:rPr>
              <a:t>Use Cases: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19200"/>
            <a:ext cx="914400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Platform independent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Open files with default apps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File management operations like copy, paste,  move, rename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Folder navigation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Tree view navigation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Search files inside a folder or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Simple and user friendly UI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</TotalTime>
  <Words>207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8</cp:revision>
  <dcterms:created xsi:type="dcterms:W3CDTF">2021-05-09T01:08:04Z</dcterms:created>
  <dcterms:modified xsi:type="dcterms:W3CDTF">2021-05-09T04:10:37Z</dcterms:modified>
</cp:coreProperties>
</file>