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7" r:id="rId3"/>
    <p:sldId id="258" r:id="rId4"/>
    <p:sldId id="256" r:id="rId5"/>
    <p:sldId id="259" r:id="rId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6fd7acb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6fd7acb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6fd7acb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6fd7acb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fd7acb0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fd7acb0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7D9B-6CFF-A9C1-4A4F-EAF0A80E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Celebration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2BA0-27B4-17A3-DD1D-54F942968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/>
              <a:t>By: Aman Pandita</a:t>
            </a:r>
          </a:p>
        </p:txBody>
      </p:sp>
    </p:spTree>
    <p:extLst>
      <p:ext uri="{BB962C8B-B14F-4D97-AF65-F5344CB8AC3E}">
        <p14:creationId xmlns:p14="http://schemas.microsoft.com/office/powerpoint/2010/main" val="42808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initial analysis and visualization: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25" y="1225350"/>
            <a:ext cx="8955350" cy="324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My initial analysis and Uncertainty visualization: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92800" y="544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</a:rPr>
              <a:t>Comparing the charging Infrastructure of Tesla vs Other Brands.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2800" y="1278200"/>
            <a:ext cx="8520600" cy="1193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algn="ctr"/>
            <a:r>
              <a:rPr lang="en-GB" dirty="0"/>
              <a:t>With the help of improving my visualization knowledge due to Project 1 &amp; 2, </a:t>
            </a:r>
            <a:r>
              <a:rPr lang="en-GB" dirty="0" err="1"/>
              <a:t>i</a:t>
            </a:r>
            <a:r>
              <a:rPr lang="en-GB" dirty="0"/>
              <a:t> was able to find a key insight towards what could be a future discussion about </a:t>
            </a:r>
            <a:r>
              <a:rPr lang="en-GB" dirty="0" err="1"/>
              <a:t>Ev</a:t>
            </a:r>
            <a:r>
              <a:rPr lang="en-GB" dirty="0"/>
              <a:t> adoption in Oregon.</a:t>
            </a:r>
            <a:br>
              <a:rPr lang="en-GB" dirty="0"/>
            </a:br>
            <a:br>
              <a:rPr lang="en-GB" dirty="0"/>
            </a:br>
            <a:r>
              <a:rPr lang="en-US" dirty="0"/>
              <a:t>The EV adoption rate in Oregon has been experiencing exponential growth, with Tesla playing a prominent role in the market. However, one key challenge remains: the lack of Tesla charging infrastructure in many remote areas across the state.</a:t>
            </a:r>
          </a:p>
          <a:p>
            <a:pPr algn="ctr"/>
            <a:r>
              <a:rPr lang="en-US" dirty="0"/>
              <a:t>Furthermore, Tesla's focus has primarily been on major cities in Oregon, overlooking other attractive regions like the Oregon Coast and eastern Oregon. As a result, Tesla owners in these areas are constrained to using traditional charging stations, leading to significantly longer charging times.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1884125" y="3162200"/>
            <a:ext cx="578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</a:rPr>
              <a:t>“Tesla’s Super Charging stations vs Normal Ev Chargers”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41975"/>
            <a:ext cx="859500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Due to this uncertainty, I was able to visualize a pattern between non Tesla network charging stations vs Tesla Super Chargers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548375"/>
            <a:ext cx="4472474" cy="29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5" y="1548375"/>
            <a:ext cx="4168924" cy="2922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156475" y="447087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Non Tesla Charging Stations</a:t>
            </a:r>
            <a:endParaRPr b="1" u="sng"/>
          </a:p>
        </p:txBody>
      </p:sp>
      <p:sp>
        <p:nvSpPr>
          <p:cNvPr id="82" name="Google Shape;82;p16"/>
          <p:cNvSpPr txBox="1"/>
          <p:nvPr/>
        </p:nvSpPr>
        <p:spPr>
          <a:xfrm>
            <a:off x="5406587" y="4493675"/>
            <a:ext cx="29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Tesla Charging Stations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198</Words>
  <Application>Microsoft Macintosh PowerPoint</Application>
  <PresentationFormat>On-screen Show (16:9)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Spearmint</vt:lpstr>
      <vt:lpstr>Celebration Presentation</vt:lpstr>
      <vt:lpstr>My initial analysis and visualization:</vt:lpstr>
      <vt:lpstr>My initial analysis and Uncertainty visualization: </vt:lpstr>
      <vt:lpstr>PowerPoint Presentation</vt:lpstr>
      <vt:lpstr>Due to this uncertainty, I was able to visualize a pattern between non Tesla network charging stations vs Tesla Super Chargers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Pandita, Aman</cp:lastModifiedBy>
  <cp:revision>2</cp:revision>
  <dcterms:modified xsi:type="dcterms:W3CDTF">2023-06-08T23:11:28Z</dcterms:modified>
</cp:coreProperties>
</file>