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31"/>
    <p:restoredTop sz="94668"/>
  </p:normalViewPr>
  <p:slideViewPr>
    <p:cSldViewPr snapToGrid="0">
      <p:cViewPr varScale="1">
        <p:scale>
          <a:sx n="92" d="100"/>
          <a:sy n="92" d="100"/>
        </p:scale>
        <p:origin x="5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8536F-CEB6-1059-A3AF-DEF07BE308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FB500C-C72E-9DCF-338C-2B0E236F23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139A3D-788E-93B6-5604-F3E0EF6C9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154B5-4FBC-B54C-81F1-08C60E3AF190}" type="datetimeFigureOut">
              <a:rPr lang="en-US" smtClean="0"/>
              <a:t>12/1/22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3D8735-B1F5-F961-B432-7390B75C9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117427-DEE4-FEEF-A3CF-8DEAC4DC7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BF540-1666-5148-AD5D-DC1E69334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665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9455B-6C18-2846-BF67-DF1D2C6B1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1A93FA-6CA8-2258-65A9-13B827EE3B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80491E-0379-6635-0C50-A22107A55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154B5-4FBC-B54C-81F1-08C60E3AF190}" type="datetimeFigureOut">
              <a:rPr lang="en-US" smtClean="0"/>
              <a:t>12/1/22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E12C07-619B-4950-021E-5D29A1665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E9E30E-B23C-5B45-1C83-0D1FEC53D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BF540-1666-5148-AD5D-DC1E69334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273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5C3E24-3ABC-322A-2B16-25DC3D4DE3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C6FF9F-34D3-BB46-85E1-C8F6D6E8BC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770D55-2E73-BEF3-DA1C-F2B3838E0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154B5-4FBC-B54C-81F1-08C60E3AF190}" type="datetimeFigureOut">
              <a:rPr lang="en-US" smtClean="0"/>
              <a:t>12/1/22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7621A3-4886-36E7-DFEA-C8FF4CC91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E572F7-A578-898F-C276-BFA37E0A0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BF540-1666-5148-AD5D-DC1E69334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642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843C0-4B35-1CE4-1CD2-B35F80DB3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9B540-CDD0-D19C-03F2-46DA8ACCC5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A6DBA2-ADD7-448E-BEA7-691E7BFA3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154B5-4FBC-B54C-81F1-08C60E3AF190}" type="datetimeFigureOut">
              <a:rPr lang="en-US" smtClean="0"/>
              <a:t>12/1/22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9EA95D-C905-EE90-450B-C131EB2C1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D453F9-F111-1D55-75EE-5794AD90D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BF540-1666-5148-AD5D-DC1E69334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546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B48B4-9289-3FA7-AD56-22C4EDA8D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9DB9C0-C86D-C9C5-1303-725D6E6E70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B64497-9A9B-64A8-BDAE-47CC77947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154B5-4FBC-B54C-81F1-08C60E3AF190}" type="datetimeFigureOut">
              <a:rPr lang="en-US" smtClean="0"/>
              <a:t>12/1/22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238457-AAE6-2CC5-6FD7-A4BDAF409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98C3B6-3221-FE02-35F5-72FDF2A9A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BF540-1666-5148-AD5D-DC1E69334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454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04503-069D-FA28-F3CA-CE9D8FACF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238A5C-1B85-1D45-7818-2CD539A6D2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F36D24-6F82-50EF-0E1F-BD1C1F458D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6726CC-C367-86B1-5B4F-358B2AE2E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154B5-4FBC-B54C-81F1-08C60E3AF190}" type="datetimeFigureOut">
              <a:rPr lang="en-US" smtClean="0"/>
              <a:t>12/1/22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581A28-4AAB-0DC1-13C2-495AC9A39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5284AF-DB0C-9512-3A87-886B025BF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BF540-1666-5148-AD5D-DC1E69334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045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21806-B130-B8C5-CD2A-C83335B97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11CE7A-9043-174C-7D6D-744503997E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3E111C-44F6-9B5E-AE69-EEDE472CD8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DD8F83-2A9B-7AB5-BCD0-4F460B998E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CD9A9D-50FA-C910-226B-2ECA752157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534BEE-1F6F-3EFF-55A8-EEB927D0D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154B5-4FBC-B54C-81F1-08C60E3AF190}" type="datetimeFigureOut">
              <a:rPr lang="en-US" smtClean="0"/>
              <a:t>12/1/22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8F67B9-5F59-25AD-CD56-774BE4169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75FD30-4CA2-D222-ABBB-375A4C409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BF540-1666-5148-AD5D-DC1E69334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971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9503C-3C89-F132-CE36-1D5026FD3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9F102C-053C-93DE-2D82-D05FC5D7E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154B5-4FBC-B54C-81F1-08C60E3AF190}" type="datetimeFigureOut">
              <a:rPr lang="en-US" smtClean="0"/>
              <a:t>12/1/22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22046D-DDE4-C950-F3FD-0BB6B0012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E48C2B-6983-9BD6-0E10-920EF6232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BF540-1666-5148-AD5D-DC1E69334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566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4F7FBE-2BE4-1B98-CEA0-5D0E942A1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154B5-4FBC-B54C-81F1-08C60E3AF190}" type="datetimeFigureOut">
              <a:rPr lang="en-US" smtClean="0"/>
              <a:t>12/1/22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2966F6-6C44-B55A-52B6-BAD36B644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DAD101-6C0F-C81C-F7EF-DA443F3F9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BF540-1666-5148-AD5D-DC1E69334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714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C3268-DD38-616B-A134-BD0E46242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412C12-3745-F103-5C22-672013611D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341723-A780-136F-44CB-B63A5CF5A3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FDE7A7-6F2F-A689-0419-824AE41DC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154B5-4FBC-B54C-81F1-08C60E3AF190}" type="datetimeFigureOut">
              <a:rPr lang="en-US" smtClean="0"/>
              <a:t>12/1/22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07F2D9-EC38-C074-BF5F-133C49B35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C29814-FFBA-77E6-94E8-4078C2DD4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BF540-1666-5148-AD5D-DC1E69334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765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EC763-68CB-51DF-43BA-25119EF44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E87492-E846-A08B-3691-0A22BE8397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BCB404-86FD-B06E-20F0-B5407FF6D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9F55DB-FD93-34ED-8CA5-696A8EF31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154B5-4FBC-B54C-81F1-08C60E3AF190}" type="datetimeFigureOut">
              <a:rPr lang="en-US" smtClean="0"/>
              <a:t>12/1/22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741821-2EA6-D5FB-7971-BDE34409D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8CA204-84E1-5EDC-1FB9-219CAAE24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BF540-1666-5148-AD5D-DC1E69334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259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27FDC2-E262-BC21-DA8E-5CC7FC9CF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062FD8-DFA2-03EA-49FF-0314C07E6D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A9ED62-6BEB-3B5E-FD70-FEC636ABB8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1154B5-4FBC-B54C-81F1-08C60E3AF190}" type="datetimeFigureOut">
              <a:rPr lang="en-US" smtClean="0"/>
              <a:t>12/1/22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3B5887-C8B6-7EB1-7233-ADC868D278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7AD779-B85E-2264-C9E2-94ABD80A93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8BF540-1666-5148-AD5D-DC1E69334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232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Computer outline">
            <a:extLst>
              <a:ext uri="{FF2B5EF4-FFF2-40B4-BE49-F238E27FC236}">
                <a16:creationId xmlns:a16="http://schemas.microsoft.com/office/drawing/2014/main" id="{9CC4918C-F681-FAC0-92B7-FAC8D33A4E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1734" y="313267"/>
            <a:ext cx="914400" cy="914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E017D1C-CA6E-2D6B-21B4-096A641850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2941" y="1432983"/>
            <a:ext cx="1454150" cy="1836310"/>
          </a:xfrm>
          <a:prstGeom prst="rect">
            <a:avLst/>
          </a:prstGeom>
        </p:spPr>
      </p:pic>
      <p:pic>
        <p:nvPicPr>
          <p:cNvPr id="1026" name="Picture 2" descr="AWS Lambda Scheduled Event Function Deep Dive">
            <a:extLst>
              <a:ext uri="{FF2B5EF4-FFF2-40B4-BE49-F238E27FC236}">
                <a16:creationId xmlns:a16="http://schemas.microsoft.com/office/drawing/2014/main" id="{D57A208E-B184-5948-207D-8FCAF8DFC1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0707" y="2885016"/>
            <a:ext cx="3237254" cy="1693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mazon S3 Online Storage">
            <a:extLst>
              <a:ext uri="{FF2B5EF4-FFF2-40B4-BE49-F238E27FC236}">
                <a16:creationId xmlns:a16="http://schemas.microsoft.com/office/drawing/2014/main" id="{D4AB4C19-081F-AEEC-08C1-388B9E49BD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6376" y="4157125"/>
            <a:ext cx="1862667" cy="139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Graphic 11" descr="Programmer male outline">
            <a:extLst>
              <a:ext uri="{FF2B5EF4-FFF2-40B4-BE49-F238E27FC236}">
                <a16:creationId xmlns:a16="http://schemas.microsoft.com/office/drawing/2014/main" id="{7308CA12-EBA5-9B98-B6A0-2A6475B4CC2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630522" y="5374212"/>
            <a:ext cx="1111251" cy="111125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CF1D0F0-F0E9-6815-9C39-0555B4BD8166}"/>
              </a:ext>
            </a:extLst>
          </p:cNvPr>
          <p:cNvSpPr txBox="1"/>
          <p:nvPr/>
        </p:nvSpPr>
        <p:spPr>
          <a:xfrm>
            <a:off x="391424" y="95425"/>
            <a:ext cx="1152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Client</a:t>
            </a:r>
          </a:p>
        </p:txBody>
      </p: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70A9877F-397C-A330-E863-A1B85F222207}"/>
              </a:ext>
            </a:extLst>
          </p:cNvPr>
          <p:cNvCxnSpPr>
            <a:cxnSpLocks/>
            <a:stCxn id="5" idx="2"/>
            <a:endCxn id="6" idx="1"/>
          </p:cNvCxnSpPr>
          <p:nvPr/>
        </p:nvCxnSpPr>
        <p:spPr>
          <a:xfrm rot="16200000" flipH="1">
            <a:off x="589202" y="1417398"/>
            <a:ext cx="1123471" cy="74400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B19487AC-677E-E889-9491-52C2CE3EAAE8}"/>
              </a:ext>
            </a:extLst>
          </p:cNvPr>
          <p:cNvCxnSpPr>
            <a:cxnSpLocks/>
            <a:stCxn id="6" idx="0"/>
            <a:endCxn id="5" idx="3"/>
          </p:cNvCxnSpPr>
          <p:nvPr/>
        </p:nvCxnSpPr>
        <p:spPr>
          <a:xfrm rot="16200000" flipV="1">
            <a:off x="1411817" y="594784"/>
            <a:ext cx="662516" cy="101388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6858E7E7-54F7-1E68-D690-FA996943A71F}"/>
              </a:ext>
            </a:extLst>
          </p:cNvPr>
          <p:cNvCxnSpPr>
            <a:cxnSpLocks/>
            <a:stCxn id="6" idx="2"/>
            <a:endCxn id="1026" idx="1"/>
          </p:cNvCxnSpPr>
          <p:nvPr/>
        </p:nvCxnSpPr>
        <p:spPr>
          <a:xfrm rot="16200000" flipH="1">
            <a:off x="2709166" y="2810142"/>
            <a:ext cx="462390" cy="138069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039F3A76-4083-0127-A89A-3CFD7C0B4AD8}"/>
              </a:ext>
            </a:extLst>
          </p:cNvPr>
          <p:cNvCxnSpPr>
            <a:cxnSpLocks/>
            <a:stCxn id="1026" idx="2"/>
            <a:endCxn id="1028" idx="1"/>
          </p:cNvCxnSpPr>
          <p:nvPr/>
        </p:nvCxnSpPr>
        <p:spPr>
          <a:xfrm rot="16200000" flipH="1">
            <a:off x="6399217" y="3428466"/>
            <a:ext cx="277276" cy="257704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>
            <a:extLst>
              <a:ext uri="{FF2B5EF4-FFF2-40B4-BE49-F238E27FC236}">
                <a16:creationId xmlns:a16="http://schemas.microsoft.com/office/drawing/2014/main" id="{551A4D4A-DBA5-D5C1-0866-6203FE8E24AD}"/>
              </a:ext>
            </a:extLst>
          </p:cNvPr>
          <p:cNvCxnSpPr>
            <a:cxnSpLocks/>
            <a:stCxn id="1026" idx="0"/>
            <a:endCxn id="6" idx="3"/>
          </p:cNvCxnSpPr>
          <p:nvPr/>
        </p:nvCxnSpPr>
        <p:spPr>
          <a:xfrm rot="16200000" flipV="1">
            <a:off x="3846274" y="1481955"/>
            <a:ext cx="533878" cy="227224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>
            <a:extLst>
              <a:ext uri="{FF2B5EF4-FFF2-40B4-BE49-F238E27FC236}">
                <a16:creationId xmlns:a16="http://schemas.microsoft.com/office/drawing/2014/main" id="{C42AFA32-F913-08F4-162E-F00C536BC578}"/>
              </a:ext>
            </a:extLst>
          </p:cNvPr>
          <p:cNvCxnSpPr>
            <a:cxnSpLocks/>
            <a:stCxn id="1028" idx="0"/>
            <a:endCxn id="1026" idx="3"/>
          </p:cNvCxnSpPr>
          <p:nvPr/>
        </p:nvCxnSpPr>
        <p:spPr>
          <a:xfrm rot="16200000" flipV="1">
            <a:off x="7600115" y="2999529"/>
            <a:ext cx="425442" cy="188974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>
            <a:extLst>
              <a:ext uri="{FF2B5EF4-FFF2-40B4-BE49-F238E27FC236}">
                <a16:creationId xmlns:a16="http://schemas.microsoft.com/office/drawing/2014/main" id="{028215D8-B116-ECAF-5576-EAA01CC18CBB}"/>
              </a:ext>
            </a:extLst>
          </p:cNvPr>
          <p:cNvCxnSpPr>
            <a:cxnSpLocks/>
            <a:stCxn id="12" idx="0"/>
            <a:endCxn id="1028" idx="3"/>
          </p:cNvCxnSpPr>
          <p:nvPr/>
        </p:nvCxnSpPr>
        <p:spPr>
          <a:xfrm rot="16200000" flipV="1">
            <a:off x="10178303" y="4366366"/>
            <a:ext cx="518587" cy="149710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7E4C730D-809E-3BAD-D10D-656AB545C4EC}"/>
              </a:ext>
            </a:extLst>
          </p:cNvPr>
          <p:cNvSpPr txBox="1"/>
          <p:nvPr/>
        </p:nvSpPr>
        <p:spPr>
          <a:xfrm>
            <a:off x="84667" y="2302936"/>
            <a:ext cx="1476374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2D549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Send </a:t>
            </a:r>
            <a:r>
              <a:rPr lang="en-US" sz="1400" b="1" dirty="0" err="1">
                <a:solidFill>
                  <a:srgbClr val="2D549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shaHash</a:t>
            </a:r>
            <a:r>
              <a:rPr lang="en-US" sz="1400" b="1" dirty="0">
                <a:solidFill>
                  <a:srgbClr val="2D549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as path parameter along with the public endpoint</a:t>
            </a:r>
            <a:endParaRPr lang="en-US" sz="1400" b="1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5873D8D-A15D-CA27-1ECA-DE6358651A51}"/>
              </a:ext>
            </a:extLst>
          </p:cNvPr>
          <p:cNvSpPr txBox="1"/>
          <p:nvPr/>
        </p:nvSpPr>
        <p:spPr>
          <a:xfrm>
            <a:off x="1555748" y="9438"/>
            <a:ext cx="500411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6"/>
                </a:solidFill>
                <a:effectLst/>
                <a:latin typeface="TimesNewRomanPS"/>
              </a:rPr>
              <a:t>Hash found? </a:t>
            </a:r>
          </a:p>
          <a:p>
            <a:r>
              <a:rPr lang="en-US" sz="1400" b="1" dirty="0">
                <a:solidFill>
                  <a:schemeClr val="accent6"/>
                </a:solidFill>
                <a:effectLst/>
                <a:latin typeface="TimesNewRomanPS"/>
              </a:rPr>
              <a:t>Yes-&gt;Return status code 200 and {“hash”: “plain text”}</a:t>
            </a:r>
          </a:p>
          <a:p>
            <a:r>
              <a:rPr lang="en-US" sz="1400" b="1" dirty="0">
                <a:solidFill>
                  <a:schemeClr val="accent6"/>
                </a:solidFill>
                <a:effectLst/>
                <a:latin typeface="TimesNewRomanPS"/>
              </a:rPr>
              <a:t>No-&gt;Return status code 404. </a:t>
            </a:r>
            <a:endParaRPr lang="en-US" sz="1400" b="1" dirty="0">
              <a:solidFill>
                <a:schemeClr val="accent6"/>
              </a:solidFill>
              <a:effectLst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33343B3-B27D-2914-D215-186D1421B267}"/>
              </a:ext>
            </a:extLst>
          </p:cNvPr>
          <p:cNvSpPr txBox="1"/>
          <p:nvPr/>
        </p:nvSpPr>
        <p:spPr>
          <a:xfrm>
            <a:off x="1111126" y="3818378"/>
            <a:ext cx="17102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2D5496"/>
                </a:solidFill>
                <a:effectLst/>
                <a:latin typeface="TimesNewRomanPS"/>
              </a:rPr>
              <a:t>Send hash to Lambda </a:t>
            </a:r>
            <a:endParaRPr lang="en-US" sz="1400" dirty="0">
              <a:effectLst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940EB7C-528F-0A1F-1AD9-25DAD03B589D}"/>
              </a:ext>
            </a:extLst>
          </p:cNvPr>
          <p:cNvSpPr txBox="1"/>
          <p:nvPr/>
        </p:nvSpPr>
        <p:spPr>
          <a:xfrm>
            <a:off x="3352802" y="1845734"/>
            <a:ext cx="25839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accent6"/>
                </a:solidFill>
                <a:effectLst/>
                <a:latin typeface="TimesNewRomanPS"/>
              </a:rPr>
              <a:t>Return response to REST API. </a:t>
            </a:r>
            <a:endParaRPr lang="en-US" sz="1400" dirty="0">
              <a:solidFill>
                <a:schemeClr val="accent6"/>
              </a:solidFill>
              <a:effectLst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B06D6C6-7282-8C41-1C3C-C544AB2018D7}"/>
              </a:ext>
            </a:extLst>
          </p:cNvPr>
          <p:cNvSpPr txBox="1"/>
          <p:nvPr/>
        </p:nvSpPr>
        <p:spPr>
          <a:xfrm>
            <a:off x="3582982" y="5064492"/>
            <a:ext cx="35508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2D5496"/>
                </a:solidFill>
                <a:effectLst/>
                <a:latin typeface="TimesNewRomanPS"/>
              </a:rPr>
              <a:t>Fetch requested hash from the lookup table </a:t>
            </a:r>
            <a:endParaRPr lang="en-US" sz="1400" dirty="0">
              <a:effectLst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052D6E3-9293-E593-76B2-BA9E95C1D80F}"/>
              </a:ext>
            </a:extLst>
          </p:cNvPr>
          <p:cNvSpPr txBox="1"/>
          <p:nvPr/>
        </p:nvSpPr>
        <p:spPr>
          <a:xfrm>
            <a:off x="6559862" y="2707437"/>
            <a:ext cx="38508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6"/>
                </a:solidFill>
                <a:effectLst/>
                <a:latin typeface="TimesNewRomanPS"/>
              </a:rPr>
              <a:t>Hash found? </a:t>
            </a:r>
          </a:p>
          <a:p>
            <a:r>
              <a:rPr lang="en-US" sz="1400" b="1" dirty="0">
                <a:solidFill>
                  <a:schemeClr val="accent6"/>
                </a:solidFill>
                <a:effectLst/>
                <a:latin typeface="TimesNewRomanPS"/>
              </a:rPr>
              <a:t>Yes-&gt;Return status code 200 and {“hash”: “plain text”}</a:t>
            </a:r>
          </a:p>
          <a:p>
            <a:r>
              <a:rPr lang="en-US" sz="1400" b="1" dirty="0">
                <a:solidFill>
                  <a:schemeClr val="accent6"/>
                </a:solidFill>
                <a:effectLst/>
                <a:latin typeface="TimesNewRomanPS"/>
              </a:rPr>
              <a:t>No-&gt;Return status code 404. </a:t>
            </a:r>
            <a:endParaRPr lang="en-US" sz="1400" b="1" dirty="0">
              <a:solidFill>
                <a:schemeClr val="accent6"/>
              </a:solidFill>
              <a:effectLst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0F15FCA-F3DE-22D8-3B83-5C9E832F955D}"/>
              </a:ext>
            </a:extLst>
          </p:cNvPr>
          <p:cNvSpPr txBox="1"/>
          <p:nvPr/>
        </p:nvSpPr>
        <p:spPr>
          <a:xfrm>
            <a:off x="9794166" y="4101632"/>
            <a:ext cx="24280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6"/>
                </a:solidFill>
                <a:effectLst/>
                <a:latin typeface="TimesNewRomanPS"/>
              </a:rPr>
              <a:t>Upload hash csv to S3</a:t>
            </a:r>
            <a:endParaRPr lang="en-US" sz="1400" dirty="0">
              <a:solidFill>
                <a:schemeClr val="accent6"/>
              </a:solidFill>
              <a:effectLst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07CDF91-36EF-0DC2-977F-A5668CFA59C9}"/>
              </a:ext>
            </a:extLst>
          </p:cNvPr>
          <p:cNvSpPr txBox="1"/>
          <p:nvPr/>
        </p:nvSpPr>
        <p:spPr>
          <a:xfrm>
            <a:off x="6096000" y="378770"/>
            <a:ext cx="5645773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/>
              <a:t>CrackStation API Architecture Diagram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250C832-CBFB-A113-F56E-CAD6402D3947}"/>
              </a:ext>
            </a:extLst>
          </p:cNvPr>
          <p:cNvSpPr txBox="1"/>
          <p:nvPr/>
        </p:nvSpPr>
        <p:spPr>
          <a:xfrm>
            <a:off x="10750881" y="6515385"/>
            <a:ext cx="9370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Developer</a:t>
            </a:r>
          </a:p>
        </p:txBody>
      </p:sp>
    </p:spTree>
    <p:extLst>
      <p:ext uri="{BB962C8B-B14F-4D97-AF65-F5344CB8AC3E}">
        <p14:creationId xmlns:p14="http://schemas.microsoft.com/office/powerpoint/2010/main" val="27648740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86</Words>
  <Application>Microsoft Macintosh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TimesNewRomanPS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Pandita, Aman</dc:creator>
  <cp:lastModifiedBy>Pandita, Aman</cp:lastModifiedBy>
  <cp:revision>7</cp:revision>
  <dcterms:created xsi:type="dcterms:W3CDTF">2022-12-01T00:32:05Z</dcterms:created>
  <dcterms:modified xsi:type="dcterms:W3CDTF">2022-12-02T03:02:25Z</dcterms:modified>
</cp:coreProperties>
</file>