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6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7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42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6215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50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71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57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18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3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6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8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7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0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4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5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6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1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65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Business Case Analysis for Premium Spa Equipment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Data-Driven Proposal for Wellness Equipment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To propose premium spa equipment by analyzing market trends.</a:t>
            </a:r>
          </a:p>
          <a:p>
            <a:r>
              <a:rPr dirty="0"/>
              <a:t> Understand client preferences to enhance engagement.</a:t>
            </a:r>
          </a:p>
          <a:p>
            <a:r>
              <a:rPr dirty="0"/>
              <a:t> Provide actionable insights backed by financial analysis.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60% of clients prefer multifunctional equipment.</a:t>
            </a:r>
          </a:p>
          <a:p>
            <a:r>
              <a:rPr dirty="0"/>
              <a:t> Premium wellness industry growing by 10% annually.</a:t>
            </a:r>
          </a:p>
          <a:p>
            <a:r>
              <a:rPr dirty="0"/>
              <a:t> Hydrotherapy beds gaining popularity.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Durability and eco-friendliness are top priorities.</a:t>
            </a:r>
          </a:p>
          <a:p>
            <a:r>
              <a:rPr dirty="0"/>
              <a:t> 50% of clients want advanced, multifunctional features.</a:t>
            </a:r>
          </a:p>
          <a:p>
            <a:r>
              <a:rPr dirty="0"/>
              <a:t> 40% emphasize value-for-money options.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Financial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Equipment Cost: ₹5,00,000</a:t>
            </a:r>
          </a:p>
          <a:p>
            <a:r>
              <a:rPr dirty="0"/>
              <a:t> Monthly Revenue Increase: ₹1,00,000</a:t>
            </a:r>
          </a:p>
          <a:p>
            <a:r>
              <a:rPr dirty="0"/>
              <a:t> Payback Period: 5 months</a:t>
            </a:r>
          </a:p>
          <a:p>
            <a:r>
              <a:rPr dirty="0"/>
              <a:t> ROI: 120%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Invest in multifunctional, eco-friendly equipment.</a:t>
            </a:r>
          </a:p>
          <a:p>
            <a:r>
              <a:rPr dirty="0"/>
              <a:t> Highlight value-for-money features in marketing.</a:t>
            </a:r>
          </a:p>
          <a:p>
            <a:r>
              <a:rPr dirty="0"/>
              <a:t> Focus on client-centric designs.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12</TotalTime>
  <Words>145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Business Case Analysis for Premium Spa Equipment</vt:lpstr>
      <vt:lpstr>Objective</vt:lpstr>
      <vt:lpstr>Market Trends</vt:lpstr>
      <vt:lpstr>Client Needs</vt:lpstr>
      <vt:lpstr>Financial Analysis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Mukul Rai</cp:lastModifiedBy>
  <cp:revision>3</cp:revision>
  <dcterms:created xsi:type="dcterms:W3CDTF">2013-01-27T09:14:16Z</dcterms:created>
  <dcterms:modified xsi:type="dcterms:W3CDTF">2024-11-26T16:15:30Z</dcterms:modified>
  <cp:category/>
</cp:coreProperties>
</file>