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C160-9E13-AF8F-7AB0-A4078625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DDAE-6616-4C6E-877D-68EB4151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D397-3752-367A-1AD5-A477900C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D76C-B834-4EDE-24A9-E3BD741A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0A1C-289C-F734-51AE-CBB51488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8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054-17F2-B5BC-AB85-744C4065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580FB-367C-CC6A-B457-7880B6BC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F253-C9F1-2D8C-C409-30517D69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2A57C-D6E6-D312-84B1-3997DE41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9FE1-CEF4-1BD2-4126-2EDCEE60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E17A8-D12B-306B-56B5-20E0DE071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96ED4-C39B-CE47-6621-665F64B2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09D1-904A-AA57-91C9-68BBDDA2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7F3D-1EEB-36A5-C973-C15B810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409B-03EF-3B0C-DE3A-0E0B2CE7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D915-52E6-15B2-EFA8-462DA891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EA40-7F6F-B28D-2429-3156F37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9208-F2C1-B591-24C8-F024A76D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D38C-CB0B-4335-3892-CDBFABF4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A7AC-0B58-21B4-F1DB-A6C0A85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2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5303-38A1-D173-0A29-3FDD6E17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85E3-26B6-370A-A143-B84FB9B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3D03-0A53-E339-9773-06E1D56F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2AE5-2951-036C-2BDA-4DA24E94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292E-011E-4A55-6043-7FB957A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D65-673A-4CC1-8AC5-EF403394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CEBD-6F3A-AC94-8547-B9EC36B1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50339-13E9-F2D5-8EC9-A17A32BB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3501-2806-D040-87DA-3F840792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2D2A6-7928-902D-1BEC-EB28571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C02A-2810-DB45-849E-E60C5A8F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7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FC8-9428-0F6F-D0FE-6B1C9849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7CB12-A430-904A-CE7C-14D599C2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2F4B-0D91-3C85-58C0-3FFFB214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81E8-0D66-D544-1192-23168B59A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34360-021A-CFB6-8CAD-5474824FE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D622B-7954-D9C9-4291-356BE764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819CF-4A4D-DA0C-8368-5AFC3F75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81DA3-EC55-4BE9-1E6A-94976257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830B-DB54-9898-4818-3460F980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24E9-4F7C-9D1C-3A87-6A362346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D4CD-FB6C-0BFF-EA7A-F8BD7450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1B95-7D67-4BDC-3D30-1F6A04B9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F239A-94E7-BB91-6448-0C233F24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E9E1-7830-551E-3517-CBCD3FB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A243-DC95-1C37-794A-8DDBB65E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6970-791F-3444-2B0B-77007313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F2D0-0A4B-584B-2CDE-02E6A878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00EA-79BB-4FF9-F245-E0FCF872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9D39-BEE7-8F08-9BFA-DB1CD2E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1FA7-E7FB-5183-D555-9431E4A3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7559-B312-024D-9991-3B5F612E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B99-D99D-9A83-3031-2244AEB3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0D7F4-2854-A627-42EB-2D4CCF23A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E4038-BD6A-F07F-F9E0-F5022621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42A8-ADED-54C0-1E6F-AB0310C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DD85-C6CA-DC0C-9BE5-8C9B3B8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D904-0ECD-2B7A-2BDF-97689C3F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C2409-9E73-9C42-2E72-544B753B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5B5D0-1545-4756-B925-67FC28CC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2751-C0C5-2010-E424-F4858AFD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F55A-F936-4726-9B86-1082F24052E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7896-28F2-F242-134B-3666F7811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77EE-1361-7668-A01B-5F1CA21D9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D15C-62A9-4EAD-A615-64EBD075E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5C19-9ACD-3D1E-3F7E-A3C44D20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4BC3-C171-1D33-3D9D-8F1EA5397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0723-E12B-3F90-8A3A-208FADD5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82016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Sum of All Elements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lst</a:t>
            </a:r>
            <a:r>
              <a:rPr lang="en-US" sz="1800" dirty="0"/>
              <a:t> = [1, 2, 3, 4, 5]</a:t>
            </a:r>
            <a:br>
              <a:rPr lang="en-US" sz="1800" dirty="0"/>
            </a:br>
            <a:r>
              <a:rPr lang="en-US" sz="1800" dirty="0"/>
              <a:t>total = 0</a:t>
            </a:r>
            <a:br>
              <a:rPr lang="en-US" sz="1800" dirty="0"/>
            </a:br>
            <a:r>
              <a:rPr lang="en-US" sz="1800" dirty="0"/>
              <a:t>for num in </a:t>
            </a:r>
            <a:r>
              <a:rPr lang="en-US" sz="1800" dirty="0" err="1"/>
              <a:t>lst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    total += num</a:t>
            </a:r>
            <a:br>
              <a:rPr lang="en-US" sz="1800" dirty="0"/>
            </a:br>
            <a:r>
              <a:rPr lang="en-US" sz="1800" dirty="0"/>
              <a:t>print(total)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Remove Duplicates</a:t>
            </a:r>
          </a:p>
          <a:p>
            <a:pPr marL="0" indent="0">
              <a:buNone/>
            </a:pPr>
            <a:r>
              <a:rPr lang="en-US" sz="1800" dirty="0" err="1"/>
              <a:t>lst</a:t>
            </a:r>
            <a:r>
              <a:rPr lang="en-US" sz="1800" dirty="0"/>
              <a:t> = [1, 2, 2, 3, 4, 4, 5]</a:t>
            </a:r>
          </a:p>
          <a:p>
            <a:pPr marL="0" indent="0">
              <a:buNone/>
            </a:pPr>
            <a:r>
              <a:rPr lang="en-US" sz="1800" dirty="0"/>
              <a:t>unique = []</a:t>
            </a:r>
          </a:p>
          <a:p>
            <a:pPr marL="0" indent="0">
              <a:buNone/>
            </a:pPr>
            <a:r>
              <a:rPr lang="en-US" sz="1800" dirty="0"/>
              <a:t>for num in </a:t>
            </a:r>
            <a:r>
              <a:rPr lang="en-US" sz="1800" dirty="0" err="1"/>
              <a:t>lst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if num not in unique: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unique.append</a:t>
            </a:r>
            <a:r>
              <a:rPr lang="en-US" sz="1800" dirty="0"/>
              <a:t>(num)</a:t>
            </a:r>
          </a:p>
          <a:p>
            <a:pPr marL="0" indent="0">
              <a:buNone/>
            </a:pPr>
            <a:r>
              <a:rPr lang="en-US" sz="1800" dirty="0"/>
              <a:t>print(unique)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Second Largest Element</a:t>
            </a:r>
          </a:p>
          <a:p>
            <a:pPr marL="0" indent="0">
              <a:buNone/>
            </a:pPr>
            <a:r>
              <a:rPr lang="en-IN" sz="1800" dirty="0" err="1"/>
              <a:t>lst</a:t>
            </a:r>
            <a:r>
              <a:rPr lang="en-IN" sz="1800" dirty="0"/>
              <a:t> = [10, 20, 4, 45, 99, 99]</a:t>
            </a:r>
            <a:br>
              <a:rPr lang="en-IN" sz="1800" dirty="0"/>
            </a:br>
            <a:r>
              <a:rPr lang="en-IN" sz="1800" dirty="0"/>
              <a:t>unique = []</a:t>
            </a:r>
            <a:br>
              <a:rPr lang="en-IN" sz="1800" dirty="0"/>
            </a:br>
            <a:r>
              <a:rPr lang="en-IN" sz="1800" dirty="0"/>
              <a:t>for </a:t>
            </a:r>
            <a:r>
              <a:rPr lang="en-IN" sz="1800" dirty="0" err="1"/>
              <a:t>num</a:t>
            </a:r>
            <a:r>
              <a:rPr lang="en-IN" sz="1800" dirty="0"/>
              <a:t> in </a:t>
            </a:r>
            <a:r>
              <a:rPr lang="en-IN" sz="1800" dirty="0" err="1"/>
              <a:t>lst</a:t>
            </a:r>
            <a:r>
              <a:rPr lang="en-IN" sz="1800" dirty="0"/>
              <a:t>:</a:t>
            </a:r>
            <a:br>
              <a:rPr lang="en-IN" sz="1800" dirty="0"/>
            </a:br>
            <a:r>
              <a:rPr lang="en-IN" sz="1800" dirty="0"/>
              <a:t>    if </a:t>
            </a:r>
            <a:r>
              <a:rPr lang="en-IN" sz="1800" dirty="0" err="1"/>
              <a:t>num</a:t>
            </a:r>
            <a:r>
              <a:rPr lang="en-IN" sz="1800" dirty="0"/>
              <a:t> not in unique:</a:t>
            </a:r>
            <a:br>
              <a:rPr lang="en-IN" sz="1800" dirty="0"/>
            </a:br>
            <a:r>
              <a:rPr lang="en-IN" sz="1800" dirty="0"/>
              <a:t>        </a:t>
            </a:r>
            <a:r>
              <a:rPr lang="en-IN" sz="1800" dirty="0" err="1"/>
              <a:t>unique.append</a:t>
            </a:r>
            <a:r>
              <a:rPr lang="en-IN" sz="1800" dirty="0"/>
              <a:t>(</a:t>
            </a:r>
            <a:r>
              <a:rPr lang="en-IN" sz="1800" dirty="0" err="1"/>
              <a:t>num</a:t>
            </a:r>
            <a:r>
              <a:rPr lang="en-IN" sz="1800" dirty="0"/>
              <a:t>)</a:t>
            </a:r>
            <a:br>
              <a:rPr lang="en-IN" sz="1800" dirty="0"/>
            </a:br>
            <a:r>
              <a:rPr lang="en-IN" sz="1800" dirty="0" err="1"/>
              <a:t>unique.sort</a:t>
            </a:r>
            <a:r>
              <a:rPr lang="en-IN" sz="1800" dirty="0"/>
              <a:t>()</a:t>
            </a:r>
            <a:br>
              <a:rPr lang="en-IN" sz="1800" dirty="0"/>
            </a:br>
            <a:r>
              <a:rPr lang="en-IN" sz="1800" dirty="0"/>
              <a:t>print(unique[-2])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A27C97-431E-FC6B-476E-821B572581B8}"/>
              </a:ext>
            </a:extLst>
          </p:cNvPr>
          <p:cNvSpPr txBox="1">
            <a:spLocks/>
          </p:cNvSpPr>
          <p:nvPr/>
        </p:nvSpPr>
        <p:spPr>
          <a:xfrm>
            <a:off x="3616960" y="0"/>
            <a:ext cx="4297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Reverse a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def </a:t>
            </a:r>
            <a:r>
              <a:rPr lang="en-IN" sz="1800" dirty="0" err="1"/>
              <a:t>reverse_list</a:t>
            </a:r>
            <a:r>
              <a:rPr lang="en-IN" sz="1800" dirty="0"/>
              <a:t>(</a:t>
            </a:r>
            <a:r>
              <a:rPr lang="en-IN" sz="1800" dirty="0" err="1"/>
              <a:t>lst</a:t>
            </a:r>
            <a:r>
              <a:rPr lang="en-IN" sz="18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return </a:t>
            </a:r>
            <a:r>
              <a:rPr lang="en-IN" sz="1800" dirty="0" err="1"/>
              <a:t>lst</a:t>
            </a:r>
            <a:r>
              <a:rPr lang="en-IN" sz="1800" dirty="0"/>
              <a:t>[::-1]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print(</a:t>
            </a:r>
            <a:r>
              <a:rPr lang="en-IN" sz="1800" dirty="0" err="1"/>
              <a:t>reverse_list</a:t>
            </a:r>
            <a:r>
              <a:rPr lang="en-IN" sz="1800" dirty="0"/>
              <a:t>([1, 2, 3, 4, 5]))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Sum of All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def </a:t>
            </a:r>
            <a:r>
              <a:rPr lang="en-US" sz="1800" dirty="0" err="1"/>
              <a:t>sum_list</a:t>
            </a:r>
            <a:r>
              <a:rPr lang="en-US" sz="1800" dirty="0"/>
              <a:t>(</a:t>
            </a:r>
            <a:r>
              <a:rPr lang="en-US" sz="1800" dirty="0" err="1"/>
              <a:t>lst</a:t>
            </a:r>
            <a:r>
              <a:rPr lang="en-US" sz="18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total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for num in </a:t>
            </a:r>
            <a:r>
              <a:rPr lang="en-US" sz="1800" dirty="0" err="1"/>
              <a:t>lst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total += num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return total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</a:t>
            </a:r>
            <a:r>
              <a:rPr lang="en-US" sz="1800" dirty="0" err="1"/>
              <a:t>sum_list</a:t>
            </a:r>
            <a:r>
              <a:rPr lang="en-US" sz="1800" dirty="0"/>
              <a:t>([1, 2, 3, 4, 5]))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Remove Duplicates from a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def </a:t>
            </a:r>
            <a:r>
              <a:rPr lang="en-US" sz="1800" dirty="0" err="1"/>
              <a:t>remove_duplicates</a:t>
            </a:r>
            <a:r>
              <a:rPr lang="en-US" sz="1800" dirty="0"/>
              <a:t>(</a:t>
            </a:r>
            <a:r>
              <a:rPr lang="en-US" sz="1800" dirty="0" err="1"/>
              <a:t>lst</a:t>
            </a:r>
            <a:r>
              <a:rPr lang="en-US" sz="18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return list(set(</a:t>
            </a:r>
            <a:r>
              <a:rPr lang="en-US" sz="1800" dirty="0" err="1"/>
              <a:t>lst</a:t>
            </a:r>
            <a:r>
              <a:rPr lang="en-US" sz="1800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</a:t>
            </a:r>
            <a:r>
              <a:rPr lang="en-US" sz="1800" dirty="0" err="1"/>
              <a:t>remove_duplicates</a:t>
            </a:r>
            <a:r>
              <a:rPr lang="en-US" sz="1800" dirty="0"/>
              <a:t>([1, 2, 2, 3, 4, 4, 5]))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849268-6B09-CD4B-EB6F-DAA08E29392D}"/>
              </a:ext>
            </a:extLst>
          </p:cNvPr>
          <p:cNvSpPr txBox="1">
            <a:spLocks/>
          </p:cNvSpPr>
          <p:nvPr/>
        </p:nvSpPr>
        <p:spPr>
          <a:xfrm>
            <a:off x="8351520" y="0"/>
            <a:ext cx="395224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Find Maximum Element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 err="1"/>
              <a:t>lst</a:t>
            </a:r>
            <a:r>
              <a:rPr lang="en-IN" sz="1800" dirty="0"/>
              <a:t> = [10, 45, 2, 99, 23]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 err="1"/>
              <a:t>max_num</a:t>
            </a:r>
            <a:r>
              <a:rPr lang="en-IN" sz="1800" dirty="0"/>
              <a:t> = </a:t>
            </a:r>
            <a:r>
              <a:rPr lang="en-IN" sz="1800" dirty="0" err="1"/>
              <a:t>lst</a:t>
            </a:r>
            <a:r>
              <a:rPr lang="en-IN" sz="1800" dirty="0"/>
              <a:t>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for </a:t>
            </a:r>
            <a:r>
              <a:rPr lang="en-IN" sz="1800" dirty="0" err="1"/>
              <a:t>i</a:t>
            </a:r>
            <a:r>
              <a:rPr lang="en-IN" sz="1800" dirty="0"/>
              <a:t> in </a:t>
            </a:r>
            <a:r>
              <a:rPr lang="en-IN" sz="1800" dirty="0" err="1"/>
              <a:t>lst</a:t>
            </a:r>
            <a:r>
              <a:rPr lang="en-IN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if </a:t>
            </a:r>
            <a:r>
              <a:rPr lang="en-IN" sz="1800" dirty="0" err="1"/>
              <a:t>i</a:t>
            </a:r>
            <a:r>
              <a:rPr lang="en-IN" sz="1800" dirty="0"/>
              <a:t> &gt; </a:t>
            </a:r>
            <a:r>
              <a:rPr lang="en-IN" sz="1800" dirty="0" err="1"/>
              <a:t>max_num</a:t>
            </a:r>
            <a:r>
              <a:rPr lang="en-IN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</a:t>
            </a:r>
            <a:r>
              <a:rPr lang="en-IN" sz="1800" dirty="0" err="1"/>
              <a:t>max_num</a:t>
            </a:r>
            <a:r>
              <a:rPr lang="en-IN" sz="1800" dirty="0"/>
              <a:t> = </a:t>
            </a:r>
            <a:r>
              <a:rPr lang="en-IN" sz="1800" dirty="0" err="1"/>
              <a:t>i</a:t>
            </a: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print("Max:", </a:t>
            </a:r>
            <a:r>
              <a:rPr lang="en-IN" sz="1800" dirty="0" err="1"/>
              <a:t>max_num</a:t>
            </a:r>
            <a:r>
              <a:rPr lang="en-IN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 Even and Odd Numbers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lst</a:t>
            </a:r>
            <a:r>
              <a:rPr lang="en-US" sz="1800" dirty="0"/>
              <a:t> = [1, 2, 3, 4, 5, 6,9]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even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odd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</a:t>
            </a:r>
            <a:r>
              <a:rPr lang="en-US" sz="1800" dirty="0" err="1"/>
              <a:t>lst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% 2 ==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even +=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odd +=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print("Even:", even, "Odd:", odd)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10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43CD-DCA1-DFF8-6ACA-E275AF0D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04368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Check if all elements of a tuple are even</a:t>
            </a:r>
          </a:p>
          <a:p>
            <a:pPr marL="0" indent="0">
              <a:buNone/>
            </a:pPr>
            <a:r>
              <a:rPr lang="en-US" sz="1800" dirty="0"/>
              <a:t>t = (2, 4, 6, 8)</a:t>
            </a:r>
          </a:p>
          <a:p>
            <a:pPr marL="0" indent="0">
              <a:buNone/>
            </a:pPr>
            <a:r>
              <a:rPr lang="en-US" sz="1800" dirty="0"/>
              <a:t>if all(x % 2 == 0 for x in t):</a:t>
            </a:r>
          </a:p>
          <a:p>
            <a:pPr marL="0" indent="0">
              <a:buNone/>
            </a:pPr>
            <a:r>
              <a:rPr lang="en-US" sz="1800" dirty="0"/>
              <a:t>    print("All elements are even")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print("Not all elements are even")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Find the largest number in a tuple using if and else.</a:t>
            </a:r>
          </a:p>
          <a:p>
            <a:pPr marL="0" indent="0">
              <a:buNone/>
            </a:pPr>
            <a:r>
              <a:rPr lang="en-US" sz="1800" dirty="0"/>
              <a:t>t = (5, 12, 7, 3)</a:t>
            </a:r>
          </a:p>
          <a:p>
            <a:pPr marL="0" indent="0">
              <a:buNone/>
            </a:pPr>
            <a:r>
              <a:rPr lang="en-US" sz="1800" dirty="0"/>
              <a:t>largest = t[0]</a:t>
            </a:r>
          </a:p>
          <a:p>
            <a:pPr marL="0" indent="0">
              <a:buNone/>
            </a:pPr>
            <a:r>
              <a:rPr lang="en-US" sz="1800" dirty="0"/>
              <a:t>for num in t:</a:t>
            </a:r>
          </a:p>
          <a:p>
            <a:pPr marL="0" indent="0">
              <a:buNone/>
            </a:pPr>
            <a:r>
              <a:rPr lang="en-US" sz="1800" dirty="0"/>
              <a:t>    if num &gt; largest:</a:t>
            </a:r>
          </a:p>
          <a:p>
            <a:pPr marL="0" indent="0">
              <a:buNone/>
            </a:pPr>
            <a:r>
              <a:rPr lang="en-US" sz="1800" dirty="0"/>
              <a:t>        largest = num</a:t>
            </a:r>
          </a:p>
          <a:p>
            <a:pPr marL="0" indent="0">
              <a:buNone/>
            </a:pPr>
            <a:r>
              <a:rPr lang="en-US" sz="1800" dirty="0"/>
              <a:t>print("Largest:", largest)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Palindrome if tuple reads the same forwards &amp; backwards.</a:t>
            </a:r>
          </a:p>
          <a:p>
            <a:pPr marL="0" indent="0">
              <a:buNone/>
            </a:pPr>
            <a:r>
              <a:rPr lang="fr-FR" sz="1800" dirty="0"/>
              <a:t>t = (1, 2, 3, 2, 1)</a:t>
            </a:r>
          </a:p>
          <a:p>
            <a:pPr marL="0" indent="0">
              <a:buNone/>
            </a:pPr>
            <a:r>
              <a:rPr lang="fr-FR" sz="1800" dirty="0"/>
              <a:t>if t == t[::-1]:</a:t>
            </a:r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sz="1800" dirty="0" err="1"/>
              <a:t>print</a:t>
            </a:r>
            <a:r>
              <a:rPr lang="fr-FR" sz="1800" dirty="0"/>
              <a:t>("Palindrome tuple")</a:t>
            </a:r>
          </a:p>
          <a:p>
            <a:pPr marL="0" indent="0">
              <a:buNone/>
            </a:pPr>
            <a:r>
              <a:rPr lang="fr-FR" sz="1800" dirty="0" err="1"/>
              <a:t>else</a:t>
            </a:r>
            <a:r>
              <a:rPr lang="fr-FR" sz="1800" dirty="0"/>
              <a:t>:</a:t>
            </a:r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sz="1800" dirty="0" err="1"/>
              <a:t>print</a:t>
            </a:r>
            <a:r>
              <a:rPr lang="fr-FR" sz="1800" dirty="0"/>
              <a:t>("Not a palindrome")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DC9C6-2799-2FB7-B913-88B6ABC1CF27}"/>
              </a:ext>
            </a:extLst>
          </p:cNvPr>
          <p:cNvSpPr txBox="1">
            <a:spLocks/>
          </p:cNvSpPr>
          <p:nvPr/>
        </p:nvSpPr>
        <p:spPr>
          <a:xfrm>
            <a:off x="3972560" y="0"/>
            <a:ext cx="4043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Check if Tuples have a common element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t1 = (1, 2, 3,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t2 = (5, 6, 2, 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found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t1: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in t2: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found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print("Tuples have a common element")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print("No common elements")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Replace all negative numbers in a tuple with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 = (-1, 2, -3, 4, -5)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new_t</a:t>
            </a:r>
            <a:r>
              <a:rPr lang="en-US" sz="1800" dirty="0"/>
              <a:t> = tuple(0 if x &lt; 0 else x for x in 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</a:t>
            </a:r>
            <a:r>
              <a:rPr lang="en-US" sz="1800" dirty="0" err="1"/>
              <a:t>new_t</a:t>
            </a:r>
            <a:r>
              <a:rPr lang="en-US" sz="18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8B4849-FBAE-F81E-AB1C-0EEA5F9826CA}"/>
              </a:ext>
            </a:extLst>
          </p:cNvPr>
          <p:cNvSpPr txBox="1">
            <a:spLocks/>
          </p:cNvSpPr>
          <p:nvPr/>
        </p:nvSpPr>
        <p:spPr>
          <a:xfrm>
            <a:off x="8016240" y="0"/>
            <a:ext cx="4043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Check if all elements of a tuple are even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 = (2, 4, 6, 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t1 = (1, 2, 3,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t2 = (5, 6, 2, 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found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t1: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in t2: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found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print("Tuples have a common element")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print("No common elements")</a:t>
            </a:r>
          </a:p>
        </p:txBody>
      </p:sp>
    </p:spTree>
    <p:extLst>
      <p:ext uri="{BB962C8B-B14F-4D97-AF65-F5344CB8AC3E}">
        <p14:creationId xmlns:p14="http://schemas.microsoft.com/office/powerpoint/2010/main" val="35585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67BD7-72F7-A101-87E9-E0082A00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70E-B6D3-FA94-01AC-648FCAF2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04368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Check if a tuple has more positive or negative numbers.</a:t>
            </a:r>
          </a:p>
          <a:p>
            <a:pPr marL="0" indent="0">
              <a:buNone/>
            </a:pPr>
            <a:r>
              <a:rPr lang="en-US" sz="1800" dirty="0"/>
              <a:t>t = (-1, 2, -3, 4, -5, 6)</a:t>
            </a:r>
          </a:p>
          <a:p>
            <a:pPr marL="0" indent="0">
              <a:buNone/>
            </a:pPr>
            <a:r>
              <a:rPr lang="en-US" sz="1800" dirty="0"/>
              <a:t>pos = sum(1 for x in t if x &gt; 0)</a:t>
            </a:r>
          </a:p>
          <a:p>
            <a:pPr marL="0" indent="0">
              <a:buNone/>
            </a:pPr>
            <a:r>
              <a:rPr lang="en-US" sz="1800" dirty="0"/>
              <a:t>neg = sum(1 for x in t if x &lt; 0)</a:t>
            </a:r>
          </a:p>
          <a:p>
            <a:pPr marL="0" indent="0">
              <a:buNone/>
            </a:pPr>
            <a:r>
              <a:rPr lang="en-US" sz="1800" dirty="0"/>
              <a:t>if pos &gt; neg:</a:t>
            </a:r>
          </a:p>
          <a:p>
            <a:pPr marL="0" indent="0">
              <a:buNone/>
            </a:pPr>
            <a:r>
              <a:rPr lang="en-US" sz="1800" dirty="0"/>
              <a:t>    print("More positive numbers")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neg &gt; pos:</a:t>
            </a:r>
          </a:p>
          <a:p>
            <a:pPr marL="0" indent="0">
              <a:buNone/>
            </a:pPr>
            <a:r>
              <a:rPr lang="en-US" sz="1800" dirty="0"/>
              <a:t>    print("More negative numbers")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print("Equal positives and negatives")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Grade system using a tuple of marks.</a:t>
            </a:r>
          </a:p>
          <a:p>
            <a:pPr marL="0" indent="0">
              <a:buNone/>
            </a:pPr>
            <a:r>
              <a:rPr lang="en-US" sz="1800" dirty="0"/>
              <a:t>marks = (85, 70, 90)</a:t>
            </a:r>
          </a:p>
          <a:p>
            <a:pPr marL="0" indent="0">
              <a:buNone/>
            </a:pPr>
            <a:r>
              <a:rPr lang="en-US" sz="1800" dirty="0"/>
              <a:t>avg = sum(marks) / </a:t>
            </a:r>
            <a:r>
              <a:rPr lang="en-US" sz="1800" dirty="0" err="1"/>
              <a:t>len</a:t>
            </a:r>
            <a:r>
              <a:rPr lang="en-US" sz="1800" dirty="0"/>
              <a:t>(marks)</a:t>
            </a:r>
          </a:p>
          <a:p>
            <a:pPr marL="0" indent="0">
              <a:buNone/>
            </a:pPr>
            <a:r>
              <a:rPr lang="en-US" sz="1800" dirty="0"/>
              <a:t>if avg &gt;= 80:</a:t>
            </a:r>
          </a:p>
          <a:p>
            <a:pPr marL="0" indent="0">
              <a:buNone/>
            </a:pPr>
            <a:r>
              <a:rPr lang="en-US" sz="1800" dirty="0"/>
              <a:t>    print("Grade: A")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avg &gt;= 60:</a:t>
            </a:r>
          </a:p>
          <a:p>
            <a:pPr marL="0" indent="0">
              <a:buNone/>
            </a:pPr>
            <a:r>
              <a:rPr lang="en-US" sz="1800" dirty="0"/>
              <a:t>    print("Grade: B")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print("Grade: C")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52790-E7E1-3868-9C49-C97820ECDE41}"/>
              </a:ext>
            </a:extLst>
          </p:cNvPr>
          <p:cNvSpPr txBox="1">
            <a:spLocks/>
          </p:cNvSpPr>
          <p:nvPr/>
        </p:nvSpPr>
        <p:spPr>
          <a:xfrm>
            <a:off x="3972560" y="0"/>
            <a:ext cx="4043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D7A02-BBEB-685E-EF31-E0805F64ACDD}"/>
              </a:ext>
            </a:extLst>
          </p:cNvPr>
          <p:cNvSpPr txBox="1">
            <a:spLocks/>
          </p:cNvSpPr>
          <p:nvPr/>
        </p:nvSpPr>
        <p:spPr>
          <a:xfrm>
            <a:off x="8016240" y="0"/>
            <a:ext cx="4043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A45F4-6E80-8CC2-1B41-7FA718BABA87}"/>
              </a:ext>
            </a:extLst>
          </p:cNvPr>
          <p:cNvSpPr txBox="1">
            <a:spLocks/>
          </p:cNvSpPr>
          <p:nvPr/>
        </p:nvSpPr>
        <p:spPr>
          <a:xfrm>
            <a:off x="4074160" y="71120"/>
            <a:ext cx="404368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Check if a tuple has more positive or negative numbers.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 = (-1, 2, -3, 4, -5, 6)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pos = sum(1 for x in t if x &gt;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neg = sum(1 for x in t if x &lt;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pos &gt; neg: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print("More positive numbers")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elif</a:t>
            </a:r>
            <a:r>
              <a:rPr lang="en-US" sz="1800" dirty="0"/>
              <a:t> neg &gt; pos: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print("More negative numbers")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print("Equal positives and negatives")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Grade system using a tuple of marks.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marks = (85, 70, 90)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avg = sum(marks) / </a:t>
            </a:r>
            <a:r>
              <a:rPr lang="en-US" sz="1800" dirty="0" err="1"/>
              <a:t>len</a:t>
            </a:r>
            <a:r>
              <a:rPr lang="en-US" sz="1800" dirty="0"/>
              <a:t>(marks)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avg &gt;= 80: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print("Grade: A")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elif</a:t>
            </a:r>
            <a:r>
              <a:rPr lang="en-US" sz="1800" dirty="0"/>
              <a:t> avg &gt;= 60: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print("Grade: 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print("Grade: C")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73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EC740-7DE3-8DCE-B1D4-A80CDDE9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B234-8578-AAC6-3777-CBAD1540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71120"/>
            <a:ext cx="3992880" cy="678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First Repeating Element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def </a:t>
            </a:r>
            <a:r>
              <a:rPr lang="en-US" sz="1800" dirty="0" err="1"/>
              <a:t>first_repeating</a:t>
            </a:r>
            <a:r>
              <a:rPr lang="en-US" sz="1800" dirty="0"/>
              <a:t>(</a:t>
            </a:r>
            <a:r>
              <a:rPr lang="en-US" sz="1800" dirty="0" err="1"/>
              <a:t>lst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seen = set()</a:t>
            </a:r>
          </a:p>
          <a:p>
            <a:pPr marL="0" indent="0">
              <a:buNone/>
            </a:pPr>
            <a:r>
              <a:rPr lang="en-US" sz="1800" dirty="0"/>
              <a:t>    for num in </a:t>
            </a:r>
            <a:r>
              <a:rPr lang="en-US" sz="1800" dirty="0" err="1"/>
              <a:t>lst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if num in seen:</a:t>
            </a:r>
          </a:p>
          <a:p>
            <a:pPr marL="0" indent="0">
              <a:buNone/>
            </a:pPr>
            <a:r>
              <a:rPr lang="en-US" sz="1800" dirty="0"/>
              <a:t>            return num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seen.add</a:t>
            </a:r>
            <a:r>
              <a:rPr lang="en-US" sz="1800" dirty="0"/>
              <a:t>(num)</a:t>
            </a:r>
          </a:p>
          <a:p>
            <a:pPr marL="0" indent="0">
              <a:buNone/>
            </a:pPr>
            <a:r>
              <a:rPr lang="en-US" sz="1800" dirty="0"/>
              <a:t>    return None</a:t>
            </a:r>
          </a:p>
          <a:p>
            <a:pPr marL="0" indent="0">
              <a:buNone/>
            </a:pPr>
            <a:r>
              <a:rPr lang="en-US" sz="1800" dirty="0" err="1"/>
              <a:t>nums</a:t>
            </a:r>
            <a:r>
              <a:rPr lang="en-US" sz="1800" dirty="0"/>
              <a:t> = [10, 5, 3, 4, 3, 5, 6]</a:t>
            </a:r>
          </a:p>
          <a:p>
            <a:pPr marL="0" indent="0">
              <a:buNone/>
            </a:pPr>
            <a:r>
              <a:rPr lang="en-US" sz="1800" dirty="0"/>
              <a:t>print("First repeating:", </a:t>
            </a:r>
            <a:r>
              <a:rPr lang="en-US" sz="1800" dirty="0" err="1"/>
              <a:t>first_repeating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from collections import Counter</a:t>
            </a:r>
          </a:p>
          <a:p>
            <a:pPr marL="0" indent="0">
              <a:buNone/>
            </a:pPr>
            <a:r>
              <a:rPr lang="en-US" sz="1800" dirty="0"/>
              <a:t>def </a:t>
            </a:r>
            <a:r>
              <a:rPr lang="en-US" sz="1800" dirty="0" err="1"/>
              <a:t>are_anagrams</a:t>
            </a:r>
            <a:r>
              <a:rPr lang="en-US" sz="1800" dirty="0"/>
              <a:t>(s1, s2):</a:t>
            </a:r>
          </a:p>
          <a:p>
            <a:pPr marL="0" indent="0">
              <a:buNone/>
            </a:pPr>
            <a:r>
              <a:rPr lang="en-US" sz="1800" dirty="0"/>
              <a:t>    return Counter(s1) == Counter(s2)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are_anagrams</a:t>
            </a:r>
            <a:r>
              <a:rPr lang="en-US" sz="1800" dirty="0"/>
              <a:t>("listen", "silent"))   # True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are_anagrams</a:t>
            </a:r>
            <a:r>
              <a:rPr lang="en-US" sz="1800" dirty="0"/>
              <a:t>("hello", "world"))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17653-1DE2-CE7D-9474-90684253D1A1}"/>
              </a:ext>
            </a:extLst>
          </p:cNvPr>
          <p:cNvSpPr txBox="1">
            <a:spLocks/>
          </p:cNvSpPr>
          <p:nvPr/>
        </p:nvSpPr>
        <p:spPr>
          <a:xfrm>
            <a:off x="152400" y="223520"/>
            <a:ext cx="4175760" cy="6786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Check if two sets are disjoint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 = {1, 2,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 = {4, 5, 6}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</a:t>
            </a:r>
            <a:r>
              <a:rPr lang="en-US" sz="1800" dirty="0" err="1"/>
              <a:t>a.isdisjoint</a:t>
            </a:r>
            <a:r>
              <a:rPr lang="en-US" sz="1800" dirty="0"/>
              <a:t>(b):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print("Sets are disjoint (no common elements)")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print("Sets are not disjoint")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largest set among three sets.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 = {1, 2}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 = {3, 4, 5}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 = {6, 7, 8, 9}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largest = max([a, b, c], key=</a:t>
            </a:r>
            <a:r>
              <a:rPr lang="en-US" sz="1800" dirty="0" err="1"/>
              <a:t>len</a:t>
            </a:r>
            <a:r>
              <a:rPr lang="en-US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largest == 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print("Set A is largest")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elif</a:t>
            </a:r>
            <a:r>
              <a:rPr lang="en-US" sz="1800" dirty="0"/>
              <a:t> largest == b: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print("Set B is largest")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print("Set C is largest")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584F9A-774E-0498-2A92-EBEA65974744}"/>
              </a:ext>
            </a:extLst>
          </p:cNvPr>
          <p:cNvSpPr txBox="1">
            <a:spLocks/>
          </p:cNvSpPr>
          <p:nvPr/>
        </p:nvSpPr>
        <p:spPr>
          <a:xfrm>
            <a:off x="4145280" y="101600"/>
            <a:ext cx="4175760" cy="678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Count frequency of elements across multiple 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from collections import Counter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 = {1, 2,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 = {2, 3, 4}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 = {3, 4, 5}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all_items</a:t>
            </a:r>
            <a:r>
              <a:rPr lang="en-US" sz="1800" dirty="0"/>
              <a:t> = list(a) + list(b) + list(c)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freq</a:t>
            </a:r>
            <a:r>
              <a:rPr lang="en-US" sz="1800" dirty="0"/>
              <a:t> = Counter(</a:t>
            </a:r>
            <a:r>
              <a:rPr lang="en-US" sz="1800" dirty="0" err="1"/>
              <a:t>all_items</a:t>
            </a:r>
            <a:r>
              <a:rPr lang="en-US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</a:t>
            </a:r>
            <a:r>
              <a:rPr lang="en-US" sz="1800" dirty="0" err="1"/>
              <a:t>freq</a:t>
            </a:r>
            <a:r>
              <a:rPr lang="en-US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Set of Characters from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def </a:t>
            </a:r>
            <a:r>
              <a:rPr lang="en-US" sz="1800" dirty="0" err="1"/>
              <a:t>unique_vowels</a:t>
            </a:r>
            <a:r>
              <a:rPr lang="en-US" sz="1800" dirty="0"/>
              <a:t>(text):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vowels = {'a', 'e', '</a:t>
            </a:r>
            <a:r>
              <a:rPr lang="en-US" sz="1800" dirty="0" err="1"/>
              <a:t>i</a:t>
            </a:r>
            <a:r>
              <a:rPr lang="en-US" sz="1800" dirty="0"/>
              <a:t>', 'o', 'u'}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return {</a:t>
            </a:r>
            <a:r>
              <a:rPr lang="en-US" sz="1800" dirty="0" err="1"/>
              <a:t>ch</a:t>
            </a:r>
            <a:r>
              <a:rPr lang="en-US" sz="1800" dirty="0"/>
              <a:t> for </a:t>
            </a:r>
            <a:r>
              <a:rPr lang="en-US" sz="1800" dirty="0" err="1"/>
              <a:t>ch</a:t>
            </a:r>
            <a:r>
              <a:rPr lang="en-US" sz="1800" dirty="0"/>
              <a:t> in </a:t>
            </a:r>
            <a:r>
              <a:rPr lang="en-US" sz="1800" dirty="0" err="1"/>
              <a:t>text.lower</a:t>
            </a:r>
            <a:r>
              <a:rPr lang="en-US" sz="1800" dirty="0"/>
              <a:t>() if </a:t>
            </a:r>
            <a:r>
              <a:rPr lang="en-US" sz="1800" dirty="0" err="1"/>
              <a:t>ch</a:t>
            </a:r>
            <a:r>
              <a:rPr lang="en-US" sz="1800" dirty="0"/>
              <a:t> in vowels}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print(</a:t>
            </a:r>
            <a:r>
              <a:rPr lang="en-US" sz="1800" dirty="0" err="1"/>
              <a:t>unique_vowels</a:t>
            </a:r>
            <a:r>
              <a:rPr lang="en-US" sz="1800" dirty="0"/>
              <a:t>("Programming in Python"))</a:t>
            </a:r>
          </a:p>
        </p:txBody>
      </p:sp>
    </p:spTree>
    <p:extLst>
      <p:ext uri="{BB962C8B-B14F-4D97-AF65-F5344CB8AC3E}">
        <p14:creationId xmlns:p14="http://schemas.microsoft.com/office/powerpoint/2010/main" val="281446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1985-724C-7C0E-8605-5673D567F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2780-E1ED-AAE3-8E4B-E3A0384C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88264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800" dirty="0"/>
              <a:t>Dictionary questions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Find the sum of all dictionary values.</a:t>
            </a:r>
          </a:p>
          <a:p>
            <a:pPr marL="0" indent="0">
              <a:buNone/>
            </a:pPr>
            <a:r>
              <a:rPr lang="en-US" sz="1800" dirty="0"/>
              <a:t>d = {"a": 10, "b": 20, "c": 30}</a:t>
            </a:r>
          </a:p>
          <a:p>
            <a:pPr marL="0" indent="0">
              <a:buNone/>
            </a:pPr>
            <a:r>
              <a:rPr lang="en-US" sz="1800" dirty="0"/>
              <a:t>print(sum(</a:t>
            </a:r>
            <a:r>
              <a:rPr lang="en-US" sz="1800" dirty="0" err="1"/>
              <a:t>d.values</a:t>
            </a:r>
            <a:r>
              <a:rPr lang="en-US" sz="1800" dirty="0"/>
              <a:t>()))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Create a dictionary with squares of numbers from 1 to 5.</a:t>
            </a:r>
          </a:p>
          <a:p>
            <a:pPr marL="0" indent="0">
              <a:buNone/>
            </a:pPr>
            <a:r>
              <a:rPr lang="en-US" sz="1800" dirty="0"/>
              <a:t>d = {x: x**2 for x in range(1, 6)}</a:t>
            </a:r>
            <a:br>
              <a:rPr lang="en-US" sz="1800" dirty="0"/>
            </a:br>
            <a:r>
              <a:rPr lang="en-US" sz="1800" dirty="0"/>
              <a:t>print(d)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Find keys in dictionary with even values.</a:t>
            </a:r>
          </a:p>
          <a:p>
            <a:pPr marL="0" indent="0">
              <a:buNone/>
            </a:pPr>
            <a:r>
              <a:rPr lang="en-US" sz="1800" dirty="0"/>
              <a:t>d = {"a": 11, "b": 20, "c": 15, "d": 30}</a:t>
            </a:r>
          </a:p>
          <a:p>
            <a:pPr marL="0" indent="0">
              <a:buNone/>
            </a:pPr>
            <a:r>
              <a:rPr lang="en-US" sz="1800" dirty="0"/>
              <a:t>result = [k for k, v in </a:t>
            </a:r>
            <a:r>
              <a:rPr lang="en-US" sz="1800" dirty="0" err="1"/>
              <a:t>d.items</a:t>
            </a:r>
            <a:r>
              <a:rPr lang="en-US" sz="1800" dirty="0"/>
              <a:t>() if v % 2 == 0]</a:t>
            </a:r>
          </a:p>
          <a:p>
            <a:pPr marL="0" indent="0">
              <a:buNone/>
            </a:pPr>
            <a:r>
              <a:rPr lang="en-US" sz="1800" dirty="0"/>
              <a:t>print(result)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 the frequency of characters in a string using a dictionary.</a:t>
            </a:r>
          </a:p>
          <a:p>
            <a:pPr marL="0" indent="0">
              <a:buNone/>
            </a:pPr>
            <a:r>
              <a:rPr lang="en-US" sz="1800" dirty="0"/>
              <a:t>s = "</a:t>
            </a:r>
            <a:r>
              <a:rPr lang="en-US" sz="1800" dirty="0" err="1"/>
              <a:t>mississippi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freq</a:t>
            </a:r>
            <a:r>
              <a:rPr lang="en-US" sz="1800" dirty="0"/>
              <a:t> = {}</a:t>
            </a:r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ch</a:t>
            </a:r>
            <a:r>
              <a:rPr lang="en-US" sz="1800" dirty="0"/>
              <a:t> in s: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freq</a:t>
            </a:r>
            <a:r>
              <a:rPr lang="en-US" sz="1800" dirty="0"/>
              <a:t>[</a:t>
            </a:r>
            <a:r>
              <a:rPr lang="en-US" sz="1800" dirty="0" err="1"/>
              <a:t>ch</a:t>
            </a:r>
            <a:r>
              <a:rPr lang="en-US" sz="1800" dirty="0"/>
              <a:t>] = </a:t>
            </a:r>
            <a:r>
              <a:rPr lang="en-US" sz="1800" dirty="0" err="1"/>
              <a:t>freq.get</a:t>
            </a:r>
            <a:r>
              <a:rPr lang="en-US" sz="1800" dirty="0"/>
              <a:t>(</a:t>
            </a:r>
            <a:r>
              <a:rPr lang="en-US" sz="1800" dirty="0" err="1"/>
              <a:t>ch</a:t>
            </a:r>
            <a:r>
              <a:rPr lang="en-US" sz="1800" dirty="0"/>
              <a:t>, 0) + 1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freq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89680-E7BE-A883-7F70-5D0592249304}"/>
              </a:ext>
            </a:extLst>
          </p:cNvPr>
          <p:cNvSpPr txBox="1">
            <a:spLocks/>
          </p:cNvSpPr>
          <p:nvPr/>
        </p:nvSpPr>
        <p:spPr>
          <a:xfrm>
            <a:off x="8636000" y="0"/>
            <a:ext cx="353568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# Calculator program</a:t>
            </a:r>
          </a:p>
          <a:p>
            <a:pPr marL="0" indent="0">
              <a:buNone/>
            </a:pPr>
            <a:r>
              <a:rPr lang="en-IN" sz="1800" dirty="0"/>
              <a:t>while True:</a:t>
            </a:r>
          </a:p>
          <a:p>
            <a:pPr marL="0" indent="0">
              <a:buNone/>
            </a:pPr>
            <a:r>
              <a:rPr lang="en-IN" sz="1800" dirty="0"/>
              <a:t>    print("\n--- Simple Calculator ---")</a:t>
            </a:r>
          </a:p>
          <a:p>
            <a:pPr marL="0" indent="0">
              <a:buNone/>
            </a:pPr>
            <a:r>
              <a:rPr lang="en-IN" sz="1800" dirty="0"/>
              <a:t>    print("Available operations: +  -  *  /")</a:t>
            </a:r>
          </a:p>
          <a:p>
            <a:pPr marL="0" indent="0">
              <a:buNone/>
            </a:pPr>
            <a:r>
              <a:rPr lang="en-IN" sz="1800" dirty="0"/>
              <a:t>    choice = input("Enter operation (or 'q' to quit): 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if choice == "q":</a:t>
            </a:r>
          </a:p>
          <a:p>
            <a:pPr marL="0" indent="0">
              <a:buNone/>
            </a:pPr>
            <a:r>
              <a:rPr lang="en-IN" sz="1800" dirty="0"/>
              <a:t>        print("Exiting Calculator... Goodbye!")</a:t>
            </a:r>
          </a:p>
          <a:p>
            <a:pPr marL="0" indent="0">
              <a:buNone/>
            </a:pPr>
            <a:r>
              <a:rPr lang="en-IN" sz="1800" dirty="0"/>
              <a:t>        break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if choice in operations:</a:t>
            </a:r>
          </a:p>
          <a:p>
            <a:pPr marL="0" indent="0">
              <a:buNone/>
            </a:pPr>
            <a:r>
              <a:rPr lang="en-IN" sz="1800" dirty="0"/>
              <a:t>        try:</a:t>
            </a:r>
          </a:p>
          <a:p>
            <a:pPr marL="0" indent="0">
              <a:buNone/>
            </a:pPr>
            <a:r>
              <a:rPr lang="en-IN" sz="1800" dirty="0"/>
              <a:t>            num1 = float(input("Enter first number: "))</a:t>
            </a:r>
          </a:p>
          <a:p>
            <a:pPr marL="0" indent="0">
              <a:buNone/>
            </a:pPr>
            <a:r>
              <a:rPr lang="en-IN" sz="1800" dirty="0"/>
              <a:t>            num2 = float(input("Enter second number: "))</a:t>
            </a:r>
          </a:p>
          <a:p>
            <a:pPr marL="0" indent="0">
              <a:buNone/>
            </a:pPr>
            <a:r>
              <a:rPr lang="en-IN" sz="1800" dirty="0"/>
              <a:t>            result = operations[choice](num1, num2)   # Call function from dictionary</a:t>
            </a:r>
          </a:p>
          <a:p>
            <a:pPr marL="0" indent="0">
              <a:buNone/>
            </a:pPr>
            <a:r>
              <a:rPr lang="en-IN" sz="1800" dirty="0"/>
              <a:t>            print("Result:", result)</a:t>
            </a:r>
          </a:p>
          <a:p>
            <a:pPr marL="0" indent="0">
              <a:buNone/>
            </a:pPr>
            <a:r>
              <a:rPr lang="en-IN" sz="1800" dirty="0"/>
              <a:t>        except </a:t>
            </a:r>
            <a:r>
              <a:rPr lang="en-IN" sz="1800" dirty="0" err="1"/>
              <a:t>ValueError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/>
              <a:t>            print("Invalid input! Please enter numbers only.")</a:t>
            </a:r>
          </a:p>
          <a:p>
            <a:pPr marL="0" indent="0">
              <a:buNone/>
            </a:pPr>
            <a:r>
              <a:rPr lang="en-IN" sz="1800" dirty="0"/>
              <a:t>    else:</a:t>
            </a:r>
          </a:p>
          <a:p>
            <a:pPr marL="0" indent="0">
              <a:buNone/>
            </a:pPr>
            <a:r>
              <a:rPr lang="en-IN" sz="1800" dirty="0"/>
              <a:t>        print("Invalid operation! Try again.")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2FC48-478D-423D-788B-F5A7D592E096}"/>
              </a:ext>
            </a:extLst>
          </p:cNvPr>
          <p:cNvSpPr txBox="1">
            <a:spLocks/>
          </p:cNvSpPr>
          <p:nvPr/>
        </p:nvSpPr>
        <p:spPr>
          <a:xfrm>
            <a:off x="5603240" y="0"/>
            <a:ext cx="303276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# Define operations as functions</a:t>
            </a:r>
          </a:p>
          <a:p>
            <a:pPr marL="0" indent="0">
              <a:buNone/>
            </a:pPr>
            <a:r>
              <a:rPr lang="en-IN" sz="1800" dirty="0"/>
              <a:t>def add(a, b):</a:t>
            </a:r>
          </a:p>
          <a:p>
            <a:pPr marL="0" indent="0">
              <a:buNone/>
            </a:pPr>
            <a:r>
              <a:rPr lang="en-IN" sz="1800" dirty="0"/>
              <a:t>    return a + b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def subtract(a, b):</a:t>
            </a:r>
          </a:p>
          <a:p>
            <a:pPr marL="0" indent="0">
              <a:buNone/>
            </a:pPr>
            <a:r>
              <a:rPr lang="en-IN" sz="1800" dirty="0"/>
              <a:t>    return a - b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def multiply(a, b):</a:t>
            </a:r>
          </a:p>
          <a:p>
            <a:pPr marL="0" indent="0">
              <a:buNone/>
            </a:pPr>
            <a:r>
              <a:rPr lang="en-IN" sz="1800" dirty="0"/>
              <a:t>    return a * b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def divide(a, b):</a:t>
            </a:r>
          </a:p>
          <a:p>
            <a:pPr marL="0" indent="0">
              <a:buNone/>
            </a:pPr>
            <a:r>
              <a:rPr lang="en-IN" sz="1800" dirty="0"/>
              <a:t>    if b != 0:</a:t>
            </a:r>
          </a:p>
          <a:p>
            <a:pPr marL="0" indent="0">
              <a:buNone/>
            </a:pPr>
            <a:r>
              <a:rPr lang="en-IN" sz="1800" dirty="0"/>
              <a:t>        return a / b</a:t>
            </a:r>
          </a:p>
          <a:p>
            <a:pPr marL="0" indent="0">
              <a:buNone/>
            </a:pPr>
            <a:r>
              <a:rPr lang="en-IN" sz="1800" dirty="0"/>
              <a:t>    else:</a:t>
            </a:r>
          </a:p>
          <a:p>
            <a:pPr marL="0" indent="0">
              <a:buNone/>
            </a:pPr>
            <a:r>
              <a:rPr lang="en-IN" sz="1800" dirty="0"/>
              <a:t>        return "Error! Division by zero"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# Mapping operators to functions using dictionary</a:t>
            </a:r>
          </a:p>
          <a:p>
            <a:pPr marL="0" indent="0">
              <a:buNone/>
            </a:pPr>
            <a:r>
              <a:rPr lang="en-IN" sz="1800" dirty="0"/>
              <a:t>operations = {</a:t>
            </a:r>
          </a:p>
          <a:p>
            <a:pPr marL="0" indent="0">
              <a:buNone/>
            </a:pPr>
            <a:r>
              <a:rPr lang="en-IN" sz="1800" dirty="0"/>
              <a:t>    "+": add,</a:t>
            </a:r>
          </a:p>
          <a:p>
            <a:pPr marL="0" indent="0">
              <a:buNone/>
            </a:pPr>
            <a:r>
              <a:rPr lang="en-IN" sz="1800" dirty="0"/>
              <a:t>    "-": subtract,</a:t>
            </a:r>
          </a:p>
          <a:p>
            <a:pPr marL="0" indent="0">
              <a:buNone/>
            </a:pPr>
            <a:r>
              <a:rPr lang="en-IN" sz="1800" dirty="0"/>
              <a:t>    "*": multiply,</a:t>
            </a:r>
          </a:p>
          <a:p>
            <a:pPr marL="0" indent="0">
              <a:buNone/>
            </a:pPr>
            <a:r>
              <a:rPr lang="en-IN" sz="1800" dirty="0"/>
              <a:t>    "/": divide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9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BE53-C437-F664-53DF-36A234BFE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9E2-D087-488F-E5A0-5F748A0F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0"/>
            <a:ext cx="588264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accounts = {"12345": {"name": "John", "balance": 5000, "pin": "1111"}}</a:t>
            </a:r>
          </a:p>
          <a:p>
            <a:pPr marL="0" indent="0">
              <a:buNone/>
            </a:pPr>
            <a:r>
              <a:rPr lang="en-US" sz="1400" dirty="0" err="1"/>
              <a:t>acc_no</a:t>
            </a:r>
            <a:r>
              <a:rPr lang="en-US" sz="1400" dirty="0"/>
              <a:t> = input("Enter Account Number: ")</a:t>
            </a:r>
          </a:p>
          <a:p>
            <a:pPr marL="0" indent="0">
              <a:buNone/>
            </a:pPr>
            <a:r>
              <a:rPr lang="en-US" sz="1400" dirty="0"/>
              <a:t>pin = input("Enter PIN: 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acc_no</a:t>
            </a:r>
            <a:r>
              <a:rPr lang="en-US" sz="1400" dirty="0"/>
              <a:t> in accounts and accounts[</a:t>
            </a:r>
            <a:r>
              <a:rPr lang="en-US" sz="1400" dirty="0" err="1"/>
              <a:t>acc_no</a:t>
            </a:r>
            <a:r>
              <a:rPr lang="en-US" sz="1400" dirty="0"/>
              <a:t>]["pin"] == pin:</a:t>
            </a:r>
          </a:p>
          <a:p>
            <a:pPr marL="0" indent="0">
              <a:buNone/>
            </a:pPr>
            <a:r>
              <a:rPr lang="en-US" sz="1400" dirty="0"/>
              <a:t>    print(</a:t>
            </a:r>
            <a:r>
              <a:rPr lang="en-US" sz="1400" dirty="0" err="1"/>
              <a:t>f"Welcome</a:t>
            </a:r>
            <a:r>
              <a:rPr lang="en-US" sz="1400" dirty="0"/>
              <a:t> {accounts[</a:t>
            </a:r>
            <a:r>
              <a:rPr lang="en-US" sz="1400" dirty="0" err="1"/>
              <a:t>acc_no</a:t>
            </a:r>
            <a:r>
              <a:rPr lang="en-US" sz="1400" dirty="0"/>
              <a:t>]['name']}")</a:t>
            </a:r>
          </a:p>
          <a:p>
            <a:pPr marL="0" indent="0">
              <a:buNone/>
            </a:pPr>
            <a:r>
              <a:rPr lang="en-US" sz="1400" dirty="0"/>
              <a:t>    choice = input("1. Check Balance  2. Withdraw Money: ")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if choice == "1":</a:t>
            </a:r>
          </a:p>
          <a:p>
            <a:pPr marL="0" indent="0">
              <a:buNone/>
            </a:pPr>
            <a:r>
              <a:rPr lang="en-US" sz="1400" dirty="0"/>
              <a:t>        print("Balance:", accounts[</a:t>
            </a:r>
            <a:r>
              <a:rPr lang="en-US" sz="1400" dirty="0" err="1"/>
              <a:t>acc_no</a:t>
            </a:r>
            <a:r>
              <a:rPr lang="en-US" sz="1400" dirty="0"/>
              <a:t>]["balance"])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choice == "2":</a:t>
            </a:r>
          </a:p>
          <a:p>
            <a:pPr marL="0" indent="0">
              <a:buNone/>
            </a:pPr>
            <a:r>
              <a:rPr lang="en-US" sz="1400" dirty="0"/>
              <a:t>        amount = int(input("Enter amount: "))</a:t>
            </a:r>
          </a:p>
          <a:p>
            <a:pPr marL="0" indent="0">
              <a:buNone/>
            </a:pPr>
            <a:r>
              <a:rPr lang="en-US" sz="1400" dirty="0"/>
              <a:t>        if amount &lt;= accounts[</a:t>
            </a:r>
            <a:r>
              <a:rPr lang="en-US" sz="1400" dirty="0" err="1"/>
              <a:t>acc_no</a:t>
            </a:r>
            <a:r>
              <a:rPr lang="en-US" sz="1400" dirty="0"/>
              <a:t>]["balance"]:</a:t>
            </a:r>
          </a:p>
          <a:p>
            <a:pPr marL="0" indent="0">
              <a:buNone/>
            </a:pPr>
            <a:r>
              <a:rPr lang="en-US" sz="1400" dirty="0"/>
              <a:t>            accounts[</a:t>
            </a:r>
            <a:r>
              <a:rPr lang="en-US" sz="1400" dirty="0" err="1"/>
              <a:t>acc_no</a:t>
            </a:r>
            <a:r>
              <a:rPr lang="en-US" sz="1400" dirty="0"/>
              <a:t>]["balance"] -= amount</a:t>
            </a:r>
          </a:p>
          <a:p>
            <a:pPr marL="0" indent="0">
              <a:buNone/>
            </a:pPr>
            <a:r>
              <a:rPr lang="en-US" sz="1400" dirty="0"/>
              <a:t>            print("Withdrawal Successful! New Balance:", accounts[</a:t>
            </a:r>
            <a:r>
              <a:rPr lang="en-US" sz="1400" dirty="0" err="1"/>
              <a:t>acc_no</a:t>
            </a:r>
            <a:r>
              <a:rPr lang="en-US" sz="1400" dirty="0"/>
              <a:t>]["balance"])</a:t>
            </a:r>
          </a:p>
          <a:p>
            <a:pPr marL="0" indent="0">
              <a:buNone/>
            </a:pPr>
            <a:r>
              <a:rPr lang="en-US" sz="1400" dirty="0"/>
              <a:t>        else:</a:t>
            </a:r>
          </a:p>
          <a:p>
            <a:pPr marL="0" indent="0">
              <a:buNone/>
            </a:pPr>
            <a:r>
              <a:rPr lang="en-US" sz="1400" dirty="0"/>
              <a:t>            print("Insufficient Balance")</a:t>
            </a:r>
          </a:p>
          <a:p>
            <a:pPr marL="0" indent="0">
              <a:buNone/>
            </a:pPr>
            <a:r>
              <a:rPr lang="en-US" sz="1400" dirty="0"/>
              <a:t>    else:</a:t>
            </a:r>
          </a:p>
          <a:p>
            <a:pPr marL="0" indent="0">
              <a:buNone/>
            </a:pPr>
            <a:r>
              <a:rPr lang="en-US" sz="1400" dirty="0"/>
              <a:t>        print("Invalid Choice")</a:t>
            </a:r>
          </a:p>
          <a:p>
            <a:pPr marL="0" indent="0">
              <a:buNone/>
            </a:pPr>
            <a:r>
              <a:rPr lang="en-US" sz="1400" dirty="0"/>
              <a:t>else:</a:t>
            </a:r>
          </a:p>
          <a:p>
            <a:pPr marL="0" indent="0">
              <a:buNone/>
            </a:pPr>
            <a:r>
              <a:rPr lang="en-US" sz="1400" dirty="0"/>
              <a:t>    print("Invalid Account Number or PIN")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8AF5F2-2C1D-64FC-78D0-0ACAC25E70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Student Report Card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students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"Alice": {"Math": 85, "Science": 90, "English": 78},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"Bob": {"Math": 45, "Science": 50, "English": 35},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"Charlie": {"Math": 92, "Science": 88, "English": 95}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for name, marks in </a:t>
            </a:r>
            <a:r>
              <a:rPr lang="en-US" sz="1800" dirty="0" err="1"/>
              <a:t>students.items</a:t>
            </a:r>
            <a:r>
              <a:rPr lang="en-US" sz="1800" dirty="0"/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total = sum(</a:t>
            </a:r>
            <a:r>
              <a:rPr lang="en-US" sz="1800" dirty="0" err="1"/>
              <a:t>marks.values</a:t>
            </a:r>
            <a:r>
              <a:rPr lang="en-US" sz="1800" dirty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average = total / </a:t>
            </a:r>
            <a:r>
              <a:rPr lang="en-US" sz="1800" dirty="0" err="1"/>
              <a:t>len</a:t>
            </a:r>
            <a:r>
              <a:rPr lang="en-US" sz="1800" dirty="0"/>
              <a:t>(marks)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if average &gt;= 80: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grade = "A"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average &gt;= 60: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grade = "B"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average &gt;= 40: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grade = "C"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grade = "Fail"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print(f"{name}: Total={total}, Average={average:.2f}, Grade={grade}")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896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EB405-4AC5-143D-CDBE-DCB1A4A6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C911-76E7-FB61-CC96-D6C93167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0"/>
            <a:ext cx="588264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Simple Contact Book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/>
              <a:t>contacts = {}</a:t>
            </a:r>
          </a:p>
          <a:p>
            <a:pPr marL="0" indent="0">
              <a:buNone/>
            </a:pPr>
            <a:r>
              <a:rPr lang="en-US" sz="1200" dirty="0"/>
              <a:t>while True:</a:t>
            </a:r>
          </a:p>
          <a:p>
            <a:pPr marL="0" indent="0">
              <a:buNone/>
            </a:pPr>
            <a:r>
              <a:rPr lang="en-US" sz="1200" dirty="0"/>
              <a:t>    choice = input("\n1. Add Contact  2. Search Contact  3. Exit: ")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if choice == "1":</a:t>
            </a:r>
          </a:p>
          <a:p>
            <a:pPr marL="0" indent="0">
              <a:buNone/>
            </a:pPr>
            <a:r>
              <a:rPr lang="en-US" sz="1200" dirty="0"/>
              <a:t>        name = input("Enter Name: ")</a:t>
            </a:r>
          </a:p>
          <a:p>
            <a:pPr marL="0" indent="0">
              <a:buNone/>
            </a:pPr>
            <a:r>
              <a:rPr lang="en-US" sz="1200" dirty="0"/>
              <a:t>        phone = input("Enter Phone: ")</a:t>
            </a:r>
          </a:p>
          <a:p>
            <a:pPr marL="0" indent="0">
              <a:buNone/>
            </a:pPr>
            <a:r>
              <a:rPr lang="en-US" sz="1200" dirty="0"/>
              <a:t>        contacts[name] = phone</a:t>
            </a:r>
          </a:p>
          <a:p>
            <a:pPr marL="0" indent="0">
              <a:buNone/>
            </a:pPr>
            <a:r>
              <a:rPr lang="en-US" sz="1200" dirty="0"/>
              <a:t>        print("Contact Saved!")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choice == "2":</a:t>
            </a:r>
          </a:p>
          <a:p>
            <a:pPr marL="0" indent="0">
              <a:buNone/>
            </a:pPr>
            <a:r>
              <a:rPr lang="en-US" sz="1200" dirty="0"/>
              <a:t>        name = input("Enter Name to Search: ")</a:t>
            </a:r>
          </a:p>
          <a:p>
            <a:pPr marL="0" indent="0">
              <a:buNone/>
            </a:pPr>
            <a:r>
              <a:rPr lang="en-US" sz="1200" dirty="0"/>
              <a:t>        if name in contacts:</a:t>
            </a:r>
          </a:p>
          <a:p>
            <a:pPr marL="0" indent="0">
              <a:buNone/>
            </a:pPr>
            <a:r>
              <a:rPr lang="en-US" sz="1200" dirty="0"/>
              <a:t>            print(f"{name}'s number is {contacts[name]}")</a:t>
            </a:r>
          </a:p>
          <a:p>
            <a:pPr marL="0" indent="0">
              <a:buNone/>
            </a:pPr>
            <a:r>
              <a:rPr lang="en-US" sz="1200" dirty="0"/>
              <a:t>        else:</a:t>
            </a:r>
          </a:p>
          <a:p>
            <a:pPr marL="0" indent="0">
              <a:buNone/>
            </a:pPr>
            <a:r>
              <a:rPr lang="en-US" sz="1200" dirty="0"/>
              <a:t>            print("Contact not found")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choice == "3":</a:t>
            </a:r>
          </a:p>
          <a:p>
            <a:pPr marL="0" indent="0">
              <a:buNone/>
            </a:pPr>
            <a:r>
              <a:rPr lang="en-US" sz="1200" dirty="0"/>
              <a:t>        break</a:t>
            </a:r>
          </a:p>
          <a:p>
            <a:pPr marL="0" indent="0">
              <a:buNone/>
            </a:pPr>
            <a:r>
              <a:rPr lang="en-US" sz="1200" dirty="0"/>
              <a:t>    else:</a:t>
            </a:r>
          </a:p>
          <a:p>
            <a:pPr marL="0" indent="0">
              <a:buNone/>
            </a:pPr>
            <a:r>
              <a:rPr lang="en-US" sz="1200" dirty="0"/>
              <a:t>        print("Invalid Option")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468BEF-3345-897C-AECD-982662A5DF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35040" cy="70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FF0000"/>
                </a:solidFill>
              </a:rPr>
              <a:t>Shopping Cart Billing System</a:t>
            </a:r>
          </a:p>
          <a:p>
            <a:pPr marL="0" indent="0">
              <a:buNone/>
            </a:pPr>
            <a:r>
              <a:rPr lang="en-US" sz="1100" dirty="0"/>
              <a:t>store = {"apple": 50, "banana": 20, "milk": 30, "bread": 25}</a:t>
            </a:r>
          </a:p>
          <a:p>
            <a:pPr marL="0" indent="0">
              <a:buNone/>
            </a:pPr>
            <a:r>
              <a:rPr lang="en-US" sz="1100" dirty="0"/>
              <a:t>cart = {}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while True:</a:t>
            </a:r>
          </a:p>
          <a:p>
            <a:pPr marL="0" indent="0">
              <a:buNone/>
            </a:pPr>
            <a:r>
              <a:rPr lang="en-US" sz="1100" dirty="0"/>
              <a:t>    item = input("Enter item (or 'done' to finish): ").lower()</a:t>
            </a:r>
          </a:p>
          <a:p>
            <a:pPr marL="0" indent="0">
              <a:buNone/>
            </a:pPr>
            <a:r>
              <a:rPr lang="en-US" sz="1100" dirty="0"/>
              <a:t>    if item == "done":</a:t>
            </a:r>
          </a:p>
          <a:p>
            <a:pPr marL="0" indent="0">
              <a:buNone/>
            </a:pPr>
            <a:r>
              <a:rPr lang="en-US" sz="1100" dirty="0"/>
              <a:t>        break</a:t>
            </a:r>
          </a:p>
          <a:p>
            <a:pPr marL="0" indent="0">
              <a:buNone/>
            </a:pPr>
            <a:r>
              <a:rPr lang="en-US" sz="1100" dirty="0"/>
              <a:t>    if item in store:</a:t>
            </a:r>
          </a:p>
          <a:p>
            <a:pPr marL="0" indent="0">
              <a:buNone/>
            </a:pPr>
            <a:r>
              <a:rPr lang="en-US" sz="1100" dirty="0"/>
              <a:t>        qty = int(input("Enter quantity: "))</a:t>
            </a:r>
          </a:p>
          <a:p>
            <a:pPr marL="0" indent="0">
              <a:buNone/>
            </a:pPr>
            <a:r>
              <a:rPr lang="en-US" sz="1100" dirty="0"/>
              <a:t>        cart[item] = </a:t>
            </a:r>
            <a:r>
              <a:rPr lang="en-US" sz="1100" dirty="0" err="1"/>
              <a:t>cart.get</a:t>
            </a:r>
            <a:r>
              <a:rPr lang="en-US" sz="1100" dirty="0"/>
              <a:t>(item, 0) + qty</a:t>
            </a:r>
          </a:p>
          <a:p>
            <a:pPr marL="0" indent="0">
              <a:buNone/>
            </a:pPr>
            <a:r>
              <a:rPr lang="en-US" sz="1100" dirty="0"/>
              <a:t>    else:</a:t>
            </a:r>
          </a:p>
          <a:p>
            <a:pPr marL="0" indent="0">
              <a:buNone/>
            </a:pPr>
            <a:r>
              <a:rPr lang="en-US" sz="1100" dirty="0"/>
              <a:t>        print("Item not available in store.")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# Bill calculation</a:t>
            </a:r>
          </a:p>
          <a:p>
            <a:pPr marL="0" indent="0">
              <a:buNone/>
            </a:pPr>
            <a:r>
              <a:rPr lang="en-US" sz="1100" dirty="0"/>
              <a:t>total = 0</a:t>
            </a:r>
          </a:p>
          <a:p>
            <a:pPr marL="0" indent="0">
              <a:buNone/>
            </a:pPr>
            <a:r>
              <a:rPr lang="en-US" sz="1100" dirty="0"/>
              <a:t>print("\n--- Bill ---")</a:t>
            </a:r>
          </a:p>
          <a:p>
            <a:pPr marL="0" indent="0">
              <a:buNone/>
            </a:pPr>
            <a:r>
              <a:rPr lang="en-US" sz="1100" dirty="0"/>
              <a:t>for item, qty in </a:t>
            </a:r>
            <a:r>
              <a:rPr lang="en-US" sz="1100" dirty="0" err="1"/>
              <a:t>cart.items</a:t>
            </a:r>
            <a:r>
              <a:rPr lang="en-US" sz="1100" dirty="0"/>
              <a:t>():</a:t>
            </a:r>
          </a:p>
          <a:p>
            <a:pPr marL="0" indent="0">
              <a:buNone/>
            </a:pPr>
            <a:r>
              <a:rPr lang="en-US" sz="1100" dirty="0"/>
              <a:t>    price = store[item] * qty</a:t>
            </a:r>
          </a:p>
          <a:p>
            <a:pPr marL="0" indent="0">
              <a:buNone/>
            </a:pPr>
            <a:r>
              <a:rPr lang="en-US" sz="1100" dirty="0"/>
              <a:t>    total += price</a:t>
            </a:r>
          </a:p>
          <a:p>
            <a:pPr marL="0" indent="0">
              <a:buNone/>
            </a:pPr>
            <a:r>
              <a:rPr lang="en-US" sz="1100" dirty="0"/>
              <a:t>    print(f"{item} x {qty} = {price}")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if total &gt; 200:</a:t>
            </a:r>
          </a:p>
          <a:p>
            <a:pPr marL="0" indent="0">
              <a:buNone/>
            </a:pPr>
            <a:r>
              <a:rPr lang="en-US" sz="1100" dirty="0"/>
              <a:t>    discount = total * 0.1</a:t>
            </a:r>
          </a:p>
          <a:p>
            <a:pPr marL="0" indent="0">
              <a:buNone/>
            </a:pPr>
            <a:r>
              <a:rPr lang="en-US" sz="1100" dirty="0"/>
              <a:t>    total -= discount</a:t>
            </a:r>
          </a:p>
          <a:p>
            <a:pPr marL="0" indent="0">
              <a:buNone/>
            </a:pPr>
            <a:r>
              <a:rPr lang="en-US" sz="1100" dirty="0"/>
              <a:t>    print("10% discount applied!")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print("Final Amount:", total)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8545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A9DC-35F8-77A5-84CF-AC4E803E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BED4DF-BCB4-1BB8-9305-DE1C9B8DC6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35040" cy="701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Library Management System</a:t>
            </a:r>
          </a:p>
          <a:p>
            <a:pPr marL="0" indent="0">
              <a:buNone/>
            </a:pPr>
            <a:r>
              <a:rPr lang="en-US" sz="1800" dirty="0"/>
              <a:t>library = {"Python101": True, "</a:t>
            </a:r>
            <a:r>
              <a:rPr lang="en-US" sz="1800" dirty="0" err="1"/>
              <a:t>DataScience</a:t>
            </a:r>
            <a:r>
              <a:rPr lang="en-US" sz="1800" dirty="0"/>
              <a:t>": True, "AI": False}  # True = Available, False = Borrowed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book = input("Enter book name: ")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book in library:</a:t>
            </a:r>
          </a:p>
          <a:p>
            <a:pPr marL="0" indent="0">
              <a:buNone/>
            </a:pPr>
            <a:r>
              <a:rPr lang="en-US" sz="1800" dirty="0"/>
              <a:t>    if library[book]:</a:t>
            </a:r>
          </a:p>
          <a:p>
            <a:pPr marL="0" indent="0">
              <a:buNone/>
            </a:pPr>
            <a:r>
              <a:rPr lang="en-US" sz="1800" dirty="0"/>
              <a:t>        print(f"{book} is available. You can borrow it.")</a:t>
            </a:r>
          </a:p>
          <a:p>
            <a:pPr marL="0" indent="0">
              <a:buNone/>
            </a:pPr>
            <a:r>
              <a:rPr lang="en-US" sz="1800" dirty="0"/>
              <a:t>        library[book] = False  # Now borrowed</a:t>
            </a:r>
          </a:p>
          <a:p>
            <a:pPr marL="0" indent="0">
              <a:buNone/>
            </a:pPr>
            <a:r>
              <a:rPr lang="en-US" sz="1800" dirty="0"/>
              <a:t>    else:</a:t>
            </a:r>
          </a:p>
          <a:p>
            <a:pPr marL="0" indent="0">
              <a:buNone/>
            </a:pPr>
            <a:r>
              <a:rPr lang="en-US" sz="1800" dirty="0"/>
              <a:t>        print(</a:t>
            </a:r>
            <a:r>
              <a:rPr lang="en-US" sz="1800" dirty="0" err="1"/>
              <a:t>f"Sorry</a:t>
            </a:r>
            <a:r>
              <a:rPr lang="en-US" sz="1800" dirty="0"/>
              <a:t>, {book} is already borrowed.")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print("Book not found in library")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81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2565</Words>
  <Application>Microsoft Office PowerPoint</Application>
  <PresentationFormat>Widescreen</PresentationFormat>
  <Paragraphs>351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Rijisha thangachan</dc:creator>
  <cp:lastModifiedBy>Rijisha thangachan</cp:lastModifiedBy>
  <cp:revision>99</cp:revision>
  <dcterms:created xsi:type="dcterms:W3CDTF">2025-09-13T16:57:10Z</dcterms:created>
  <dcterms:modified xsi:type="dcterms:W3CDTF">2025-10-13T10:47:09Z</dcterms:modified>
</cp:coreProperties>
</file>