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2022-03-02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2022-03-02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2022-03-02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2022-03-02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2022-03-02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2022-03-02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2022-03-02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2022-03-02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T&gt; void swap_val(T&amp; v1, T&amp;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T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swap&lt;int&gt;(m,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16432</Words>
  <Application>Microsoft Office PowerPoint</Application>
  <PresentationFormat>On-screen Show (4:3)</PresentationFormat>
  <Paragraphs>3117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164</cp:revision>
  <dcterms:created xsi:type="dcterms:W3CDTF">2017-02-14T13:57:03Z</dcterms:created>
  <dcterms:modified xsi:type="dcterms:W3CDTF">2022-03-02T18:22:09Z</dcterms:modified>
</cp:coreProperties>
</file>