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2"/>
  </p:notesMasterIdLst>
  <p:sldIdLst>
    <p:sldId id="257" r:id="rId2"/>
    <p:sldId id="467" r:id="rId3"/>
    <p:sldId id="263" r:id="rId4"/>
    <p:sldId id="259" r:id="rId5"/>
    <p:sldId id="447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460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453" r:id="rId61"/>
    <p:sldId id="454" r:id="rId62"/>
    <p:sldId id="314" r:id="rId63"/>
    <p:sldId id="315" r:id="rId64"/>
    <p:sldId id="316" r:id="rId65"/>
    <p:sldId id="317" r:id="rId66"/>
    <p:sldId id="318" r:id="rId67"/>
    <p:sldId id="452" r:id="rId68"/>
    <p:sldId id="462" r:id="rId69"/>
    <p:sldId id="461" r:id="rId70"/>
    <p:sldId id="468" r:id="rId71"/>
    <p:sldId id="469" r:id="rId72"/>
    <p:sldId id="470" r:id="rId73"/>
    <p:sldId id="471" r:id="rId74"/>
    <p:sldId id="319" r:id="rId75"/>
    <p:sldId id="320" r:id="rId76"/>
    <p:sldId id="321" r:id="rId77"/>
    <p:sldId id="322" r:id="rId78"/>
    <p:sldId id="323" r:id="rId79"/>
    <p:sldId id="324" r:id="rId80"/>
    <p:sldId id="325" r:id="rId81"/>
    <p:sldId id="326" r:id="rId82"/>
    <p:sldId id="327" r:id="rId83"/>
    <p:sldId id="328" r:id="rId84"/>
    <p:sldId id="329" r:id="rId85"/>
    <p:sldId id="330" r:id="rId86"/>
    <p:sldId id="331" r:id="rId87"/>
    <p:sldId id="332" r:id="rId88"/>
    <p:sldId id="333" r:id="rId89"/>
    <p:sldId id="334" r:id="rId90"/>
    <p:sldId id="335" r:id="rId91"/>
    <p:sldId id="336" r:id="rId92"/>
    <p:sldId id="337" r:id="rId93"/>
    <p:sldId id="338" r:id="rId94"/>
    <p:sldId id="339" r:id="rId95"/>
    <p:sldId id="340" r:id="rId96"/>
    <p:sldId id="341" r:id="rId97"/>
    <p:sldId id="342" r:id="rId98"/>
    <p:sldId id="343" r:id="rId99"/>
    <p:sldId id="344" r:id="rId100"/>
    <p:sldId id="345" r:id="rId101"/>
    <p:sldId id="346" r:id="rId102"/>
    <p:sldId id="347" r:id="rId103"/>
    <p:sldId id="348" r:id="rId104"/>
    <p:sldId id="349" r:id="rId105"/>
    <p:sldId id="350" r:id="rId106"/>
    <p:sldId id="351" r:id="rId107"/>
    <p:sldId id="352" r:id="rId108"/>
    <p:sldId id="353" r:id="rId109"/>
    <p:sldId id="354" r:id="rId110"/>
    <p:sldId id="355" r:id="rId111"/>
    <p:sldId id="356" r:id="rId112"/>
    <p:sldId id="357" r:id="rId113"/>
    <p:sldId id="358" r:id="rId114"/>
    <p:sldId id="359" r:id="rId115"/>
    <p:sldId id="360" r:id="rId116"/>
    <p:sldId id="361" r:id="rId117"/>
    <p:sldId id="362" r:id="rId118"/>
    <p:sldId id="363" r:id="rId119"/>
    <p:sldId id="364" r:id="rId120"/>
    <p:sldId id="365" r:id="rId121"/>
    <p:sldId id="366" r:id="rId122"/>
    <p:sldId id="367" r:id="rId123"/>
    <p:sldId id="368" r:id="rId124"/>
    <p:sldId id="369" r:id="rId125"/>
    <p:sldId id="370" r:id="rId126"/>
    <p:sldId id="371" r:id="rId127"/>
    <p:sldId id="372" r:id="rId128"/>
    <p:sldId id="373" r:id="rId129"/>
    <p:sldId id="374" r:id="rId130"/>
    <p:sldId id="375" r:id="rId131"/>
    <p:sldId id="376" r:id="rId132"/>
    <p:sldId id="378" r:id="rId133"/>
    <p:sldId id="379" r:id="rId134"/>
    <p:sldId id="381" r:id="rId135"/>
    <p:sldId id="464" r:id="rId136"/>
    <p:sldId id="465" r:id="rId137"/>
    <p:sldId id="382" r:id="rId138"/>
    <p:sldId id="383" r:id="rId139"/>
    <p:sldId id="384" r:id="rId140"/>
    <p:sldId id="386" r:id="rId141"/>
    <p:sldId id="387" r:id="rId142"/>
    <p:sldId id="388" r:id="rId143"/>
    <p:sldId id="389" r:id="rId144"/>
    <p:sldId id="390" r:id="rId145"/>
    <p:sldId id="392" r:id="rId146"/>
    <p:sldId id="393" r:id="rId147"/>
    <p:sldId id="395" r:id="rId148"/>
    <p:sldId id="396" r:id="rId149"/>
    <p:sldId id="398" r:id="rId150"/>
    <p:sldId id="399" r:id="rId151"/>
    <p:sldId id="401" r:id="rId152"/>
    <p:sldId id="402" r:id="rId153"/>
    <p:sldId id="403" r:id="rId154"/>
    <p:sldId id="405" r:id="rId155"/>
    <p:sldId id="406" r:id="rId156"/>
    <p:sldId id="408" r:id="rId157"/>
    <p:sldId id="409" r:id="rId158"/>
    <p:sldId id="411" r:id="rId159"/>
    <p:sldId id="412" r:id="rId160"/>
    <p:sldId id="414" r:id="rId161"/>
    <p:sldId id="416" r:id="rId162"/>
    <p:sldId id="417" r:id="rId163"/>
    <p:sldId id="418" r:id="rId164"/>
    <p:sldId id="420" r:id="rId165"/>
    <p:sldId id="421" r:id="rId166"/>
    <p:sldId id="422" r:id="rId167"/>
    <p:sldId id="423" r:id="rId168"/>
    <p:sldId id="424" r:id="rId169"/>
    <p:sldId id="425" r:id="rId170"/>
    <p:sldId id="426" r:id="rId171"/>
    <p:sldId id="427" r:id="rId172"/>
    <p:sldId id="428" r:id="rId173"/>
    <p:sldId id="429" r:id="rId174"/>
    <p:sldId id="430" r:id="rId175"/>
    <p:sldId id="431" r:id="rId176"/>
    <p:sldId id="432" r:id="rId177"/>
    <p:sldId id="433" r:id="rId178"/>
    <p:sldId id="434" r:id="rId179"/>
    <p:sldId id="435" r:id="rId180"/>
    <p:sldId id="436" r:id="rId181"/>
    <p:sldId id="437" r:id="rId182"/>
    <p:sldId id="438" r:id="rId183"/>
    <p:sldId id="439" r:id="rId184"/>
    <p:sldId id="440" r:id="rId185"/>
    <p:sldId id="441" r:id="rId186"/>
    <p:sldId id="442" r:id="rId187"/>
    <p:sldId id="443" r:id="rId188"/>
    <p:sldId id="444" r:id="rId189"/>
    <p:sldId id="445" r:id="rId190"/>
    <p:sldId id="455" r:id="rId191"/>
    <p:sldId id="456" r:id="rId192"/>
    <p:sldId id="457" r:id="rId193"/>
    <p:sldId id="458" r:id="rId194"/>
    <p:sldId id="446" r:id="rId195"/>
    <p:sldId id="448" r:id="rId196"/>
    <p:sldId id="449" r:id="rId197"/>
    <p:sldId id="451" r:id="rId198"/>
    <p:sldId id="450" r:id="rId199"/>
    <p:sldId id="463" r:id="rId200"/>
    <p:sldId id="459" r:id="rId20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CMake" id="{5D22C855-08FD-4F74-9440-4C90AFAB861B}">
          <p14:sldIdLst>
            <p14:sldId id="468"/>
            <p14:sldId id="469"/>
            <p14:sldId id="470"/>
            <p14:sldId id="47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52" d="100"/>
          <a:sy n="52" d="100"/>
        </p:scale>
        <p:origin x="9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2020-02-26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2020-02-26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2020-02-26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2020-02-26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2020-02-26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2020-02-26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2020-02-26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2020-02-26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2020-02-26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2020-02-26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2020-02-26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2020-02-26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2020-02-26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ocpp.org/wiki/faq" TargetMode="Externa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eclipse.org/ide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s://www.jetbrains.com/clion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://cppcheck.sourceforge.net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Python's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/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7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2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5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5746177" y="4993182"/>
            <a:ext cx="1532432" cy="1553091"/>
            <a:chOff x="5746177" y="4993182"/>
            <a:chExt cx="1532432" cy="1553091"/>
          </a:xfrm>
        </p:grpSpPr>
        <p:grpSp>
          <p:nvGrpSpPr>
            <p:cNvPr id="13" name="Group 12"/>
            <p:cNvGrpSpPr/>
            <p:nvPr/>
          </p:nvGrpSpPr>
          <p:grpSpPr>
            <a:xfrm>
              <a:off x="5746177" y="5258955"/>
              <a:ext cx="892756" cy="1287318"/>
              <a:chOff x="5268191" y="5258955"/>
              <a:chExt cx="892756" cy="1287318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779077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931477" y="5601709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429248" y="5774891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519362" y="4993182"/>
                  <a:ext cx="7592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⊆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362" y="4993182"/>
                  <a:ext cx="75924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000" r="-80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dictionary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342225" y="3241911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0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push/peek/pull: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1.37e-3f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  <a:endParaRPr lang="en-US" dirty="0"/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1e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57950" y="3296518"/>
            <a:ext cx="100630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graph </a:t>
            </a:r>
            <a:r>
              <a:rPr lang="en-US" sz="2100" i="1" dirty="0">
                <a:latin typeface="Palatino Linotype" panose="02040502050505030304" pitchFamily="18" charset="0"/>
              </a:rPr>
              <a:t>g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13340" y="3749286"/>
                <a:ext cx="1812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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340" y="3749286"/>
                <a:ext cx="1812740" cy="276999"/>
              </a:xfrm>
              <a:prstGeom prst="rect">
                <a:avLst/>
              </a:prstGeom>
              <a:blipFill>
                <a:blip r:embed="rId2"/>
                <a:stretch>
                  <a:fillRect l="-134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complex&lt;double&gt; c(-0.62772, - 0.42193);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/>
                <a:t> to</a:t>
              </a:r>
              <a:br>
                <a:rPr lang="en-US" dirty="0"/>
              </a:br>
              <a:r>
                <a:rPr lang="en-US" dirty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2</a:t>
            </a:r>
            <a:r>
              <a:rPr lang="en-GB" i="1" baseline="30000" dirty="0"/>
              <a:t>n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201</a:t>
            </a:r>
            <a:r>
              <a:rPr lang="en-BE" dirty="0"/>
              <a:t>8</a:t>
            </a:r>
            <a:endParaRPr lang="en-US" dirty="0"/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i="1" dirty="0">
                <a:hlinkClick r:id="rId2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3"/>
              </a:rPr>
              <a:t>G</a:t>
            </a:r>
            <a:r>
              <a:rPr lang="en-GB" dirty="0">
                <a:hlinkClick r:id="rId3"/>
              </a:rPr>
              <a:t>o</a:t>
            </a:r>
            <a:r>
              <a:rPr lang="en-BE" dirty="0">
                <a:hlinkClick r:id="rId3"/>
              </a:rPr>
              <a:t>o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C</a:t>
            </a:r>
            <a:r>
              <a:rPr lang="en-BE" dirty="0">
                <a:hlinkClick r:id="rId3"/>
              </a:rPr>
              <a:t>++ St</a:t>
            </a:r>
            <a:r>
              <a:rPr lang="en-GB" dirty="0">
                <a:hlinkClick r:id="rId3"/>
              </a:rPr>
              <a:t>y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u</a:t>
            </a:r>
            <a:r>
              <a:rPr lang="en-GB" dirty="0" err="1">
                <a:hlinkClick r:id="rId3"/>
              </a:rPr>
              <a:t>i</a:t>
            </a:r>
            <a:r>
              <a:rPr lang="en-BE" dirty="0">
                <a:hlinkClick r:id="rId3"/>
              </a:rPr>
              <a:t>d</a:t>
            </a:r>
            <a:r>
              <a:rPr lang="en-GB" dirty="0">
                <a:hlinkClick r:id="rId3"/>
              </a:rPr>
              <a:t>e</a:t>
            </a:r>
            <a:endParaRPr lang="en-US" dirty="0"/>
          </a:p>
          <a:p>
            <a:r>
              <a:rPr lang="en-US" i="1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  <a:p>
            <a:r>
              <a:rPr lang="en-US" dirty="0">
                <a:hlinkClick r:id="rId4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icpc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0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https://www.jetbrains.com/clion/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--n;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++i)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 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 (coming of age: ISO standardization)</a:t>
            </a:r>
          </a:p>
          <a:p>
            <a:pPr lvl="1"/>
            <a:r>
              <a:rPr lang="en-US" dirty="0"/>
              <a:t>C++11 (gets easier to use)</a:t>
            </a:r>
          </a:p>
          <a:p>
            <a:pPr lvl="1"/>
            <a:r>
              <a:rPr lang="en-US" dirty="0"/>
              <a:t>C++14</a:t>
            </a:r>
          </a:p>
          <a:p>
            <a:pPr lvl="1"/>
            <a:r>
              <a:rPr lang="en-US" dirty="0"/>
              <a:t>C++17</a:t>
            </a:r>
          </a:p>
          <a:p>
            <a:r>
              <a:rPr lang="en-US" dirty="0"/>
              <a:t>Here, mostly C++11, some C++14 +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4906091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6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49" y="4937898"/>
            <a:ext cx="2256069" cy="169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</a:t>
            </a:r>
            <a:r>
              <a:rPr lang="en-US" dirty="0" err="1"/>
              <a:t>nclude</a:t>
            </a:r>
            <a:r>
              <a:rPr lang="en-US" dirty="0"/>
              <a:t>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0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  <a:r>
              <a:rPr lang="en-BE" dirty="0"/>
              <a:t>L</a:t>
            </a:r>
            <a:r>
              <a:rPr lang="en-GB" dirty="0" err="1"/>
              <a:t>i</a:t>
            </a:r>
            <a:r>
              <a:rPr lang="en-BE" dirty="0"/>
              <a:t>s</a:t>
            </a:r>
            <a:r>
              <a:rPr lang="en-GB" dirty="0"/>
              <a:t>t</a:t>
            </a:r>
            <a:r>
              <a:rPr lang="en-BE" dirty="0"/>
              <a:t>s.</a:t>
            </a:r>
            <a:r>
              <a:rPr lang="en-GB" dirty="0"/>
              <a:t>t</a:t>
            </a:r>
            <a:r>
              <a:rPr lang="en-BE" dirty="0"/>
              <a:t>x</a:t>
            </a:r>
            <a:r>
              <a:rPr lang="en-GB" dirty="0"/>
              <a:t>t</a:t>
            </a:r>
            <a:r>
              <a:rPr lang="en-US" dirty="0"/>
              <a:t>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046988"/>
            <a:chOff x="628650" y="1825625"/>
            <a:chExt cx="6672417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0469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cmake_minimum_required(VERSION 3.0)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project(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LANGUAGES CXX)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set(CMAKE_CXX_STANDARD 14)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set(CMAKE_CXX_STARDARD_REQUIRED YES)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set(CMAKE_CXX_EXTENSIONS NO)</a:t>
              </a: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-Wall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–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 -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-g)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add_executable(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.exe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.cpp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n.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07855" y="1825625"/>
              <a:ext cx="157927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sts.txt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98142" y="742475"/>
            <a:ext cx="4152910" cy="1060565"/>
            <a:chOff x="431340" y="2790404"/>
            <a:chExt cx="4152910" cy="1060565"/>
          </a:xfrm>
        </p:grpSpPr>
        <p:sp>
          <p:nvSpPr>
            <p:cNvPr id="8" name="TextBox 7"/>
            <p:cNvSpPr txBox="1"/>
            <p:nvPr/>
          </p:nvSpPr>
          <p:spPr>
            <a:xfrm>
              <a:off x="1748721" y="2790404"/>
              <a:ext cx="283552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u</a:t>
              </a:r>
              <a:r>
                <a:rPr lang="en-GB" sz="2000" dirty="0"/>
                <a:t>m</a:t>
              </a:r>
              <a:r>
                <a:rPr lang="en-BE" sz="2000" dirty="0"/>
                <a:t> C</a:t>
              </a:r>
              <a:r>
                <a:rPr lang="en-GB" sz="2000" dirty="0"/>
                <a:t>m</a:t>
              </a:r>
              <a:r>
                <a:rPr lang="en-BE" sz="2000" dirty="0"/>
                <a:t>a</a:t>
              </a:r>
              <a:r>
                <a:rPr lang="en-GB" sz="2000" dirty="0"/>
                <a:t>k</a:t>
              </a:r>
              <a:r>
                <a:rPr lang="en-BE" sz="2000" dirty="0"/>
                <a:t>e </a:t>
              </a:r>
              <a:r>
                <a:rPr lang="en-GB" sz="2000" dirty="0"/>
                <a:t>v</a:t>
              </a:r>
              <a:r>
                <a:rPr lang="en-BE" sz="2000" dirty="0"/>
                <a:t>e</a:t>
              </a:r>
              <a:r>
                <a:rPr lang="en-GB" sz="2000" dirty="0"/>
                <a:t>r</a:t>
              </a:r>
              <a:r>
                <a:rPr lang="en-BE" sz="2000" dirty="0"/>
                <a:t>s</a:t>
              </a:r>
              <a:r>
                <a:rPr lang="en-GB" sz="2000" dirty="0" err="1"/>
                <a:t>i</a:t>
              </a:r>
              <a:r>
                <a:rPr lang="en-BE" sz="2000" dirty="0"/>
                <a:t>o</a:t>
              </a:r>
              <a:r>
                <a:rPr lang="en-GB" sz="2000" dirty="0"/>
                <a:t>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1"/>
            </p:cNvCxnSpPr>
            <p:nvPr/>
          </p:nvCxnSpPr>
          <p:spPr>
            <a:xfrm flipH="1">
              <a:off x="431340" y="2990459"/>
              <a:ext cx="1317381" cy="860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588028" y="3740781"/>
            <a:ext cx="2473827" cy="853577"/>
            <a:chOff x="1202217" y="2336937"/>
            <a:chExt cx="2473827" cy="853577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12" idx="1"/>
            </p:cNvCxnSpPr>
            <p:nvPr/>
          </p:nvCxnSpPr>
          <p:spPr>
            <a:xfrm flipH="1" flipV="1">
              <a:off x="1202217" y="2336937"/>
              <a:ext cx="546505" cy="65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92866" y="2595359"/>
            <a:ext cx="5474440" cy="643599"/>
            <a:chOff x="-2146440" y="2546915"/>
            <a:chExt cx="5474440" cy="64359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57927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j</a:t>
              </a:r>
              <a:r>
                <a:rPr lang="en-BE" sz="2000" dirty="0"/>
                <a:t>e</a:t>
              </a:r>
              <a:r>
                <a:rPr lang="en-GB" sz="2000" dirty="0"/>
                <a:t>c</a:t>
              </a:r>
              <a:r>
                <a:rPr lang="en-BE" sz="2000" dirty="0"/>
                <a:t>t </a:t>
              </a:r>
              <a:r>
                <a:rPr lang="en-GB" sz="2000" dirty="0"/>
                <a:t>n</a:t>
              </a:r>
              <a:r>
                <a:rPr lang="en-BE" sz="2000" dirty="0"/>
                <a:t>a</a:t>
              </a:r>
              <a:r>
                <a:rPr lang="en-GB" sz="2000" dirty="0"/>
                <a:t>m</a:t>
              </a:r>
              <a:r>
                <a:rPr lang="en-BE" sz="2000" dirty="0"/>
                <a:t>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cxnSpLocks/>
              <a:stCxn id="17" idx="1"/>
            </p:cNvCxnSpPr>
            <p:nvPr/>
          </p:nvCxnSpPr>
          <p:spPr>
            <a:xfrm flipH="1" flipV="1">
              <a:off x="-2146440" y="2546915"/>
              <a:ext cx="3895162" cy="443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91464" y="4394304"/>
            <a:ext cx="1419516" cy="1220178"/>
            <a:chOff x="2762059" y="1989071"/>
            <a:chExt cx="1419516" cy="1220178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141951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b</a:t>
              </a:r>
              <a:r>
                <a:rPr lang="en-GB" sz="2000" dirty="0"/>
                <a:t>u</a:t>
              </a:r>
              <a:r>
                <a:rPr lang="en-BE" sz="2000" dirty="0" err="1"/>
                <a:t>i</a:t>
              </a:r>
              <a:r>
                <a:rPr lang="en-GB" sz="2000" dirty="0"/>
                <a:t>l</a:t>
              </a:r>
              <a:r>
                <a:rPr lang="en-BE" sz="2000" dirty="0"/>
                <a:t>d </a:t>
              </a:r>
              <a:r>
                <a:rPr lang="en-GB" sz="2000" dirty="0"/>
                <a:t>t</a:t>
              </a:r>
              <a:r>
                <a:rPr lang="en-BE" sz="2000" dirty="0"/>
                <a:t>a</a:t>
              </a:r>
              <a:r>
                <a:rPr lang="en-GB" sz="2000" dirty="0"/>
                <a:t>r</a:t>
              </a:r>
              <a:r>
                <a:rPr lang="en-BE" sz="2000" dirty="0"/>
                <a:t>g</a:t>
              </a:r>
              <a:r>
                <a:rPr lang="en-GB" sz="2000" dirty="0"/>
                <a:t>e</a:t>
              </a:r>
              <a:r>
                <a:rPr lang="en-BE" sz="2000" dirty="0"/>
                <a:t>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cxnSpLocks/>
              <a:stCxn id="21" idx="0"/>
            </p:cNvCxnSpPr>
            <p:nvPr/>
          </p:nvCxnSpPr>
          <p:spPr>
            <a:xfrm flipV="1">
              <a:off x="3471817" y="1989071"/>
              <a:ext cx="583923" cy="820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98142" y="2046596"/>
            <a:ext cx="4152910" cy="707886"/>
            <a:chOff x="-11398" y="2829624"/>
            <a:chExt cx="4152910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579278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g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m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g </a:t>
              </a:r>
              <a:r>
                <a:rPr lang="en-GB" sz="2000" dirty="0"/>
                <a:t>l</a:t>
              </a:r>
              <a:r>
                <a:rPr lang="en-BE" sz="2000" dirty="0"/>
                <a:t>a</a:t>
              </a:r>
              <a:r>
                <a:rPr lang="en-GB" sz="2000" dirty="0"/>
                <a:t>n</a:t>
              </a:r>
              <a:r>
                <a:rPr lang="en-BE" sz="2000" dirty="0"/>
                <a:t>g</a:t>
              </a:r>
              <a:r>
                <a:rPr lang="en-GB" sz="2000" dirty="0"/>
                <a:t>u</a:t>
              </a:r>
              <a:r>
                <a:rPr lang="en-BE" sz="2000" dirty="0"/>
                <a:t>a</a:t>
              </a:r>
              <a:r>
                <a:rPr lang="en-GB" sz="2000" dirty="0"/>
                <a:t>g</a:t>
              </a:r>
              <a:r>
                <a:rPr lang="en-BE" sz="2000" dirty="0"/>
                <a:t>e(s)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cxnSpLocks/>
              <a:stCxn id="26" idx="1"/>
            </p:cNvCxnSpPr>
            <p:nvPr/>
          </p:nvCxnSpPr>
          <p:spPr>
            <a:xfrm flipH="1">
              <a:off x="-11398" y="3183567"/>
              <a:ext cx="2573632" cy="79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54E5B1-BD8A-4717-88CF-63AA28AED985}"/>
              </a:ext>
            </a:extLst>
          </p:cNvPr>
          <p:cNvGrpSpPr/>
          <p:nvPr/>
        </p:nvGrpSpPr>
        <p:grpSpPr>
          <a:xfrm>
            <a:off x="5150840" y="2862896"/>
            <a:ext cx="3911015" cy="1141790"/>
            <a:chOff x="5150840" y="2904578"/>
            <a:chExt cx="3911015" cy="1141790"/>
          </a:xfrm>
        </p:grpSpPr>
        <p:grpSp>
          <p:nvGrpSpPr>
            <p:cNvPr id="30" name="Group 29"/>
            <p:cNvGrpSpPr/>
            <p:nvPr/>
          </p:nvGrpSpPr>
          <p:grpSpPr>
            <a:xfrm>
              <a:off x="5278060" y="3238958"/>
              <a:ext cx="3783795" cy="807410"/>
              <a:chOff x="59310" y="2594039"/>
              <a:chExt cx="3783795" cy="94347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562234" y="2829624"/>
                <a:ext cx="1280871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BE" sz="2000" dirty="0"/>
                  <a:t>l</a:t>
                </a:r>
                <a:r>
                  <a:rPr lang="en-GB" sz="2000" dirty="0"/>
                  <a:t>a</a:t>
                </a:r>
                <a:r>
                  <a:rPr lang="en-BE" sz="2000" dirty="0"/>
                  <a:t>n</a:t>
                </a:r>
                <a:r>
                  <a:rPr lang="en-GB" sz="2000" dirty="0"/>
                  <a:t>g</a:t>
                </a:r>
                <a:r>
                  <a:rPr lang="en-BE" sz="2000" dirty="0"/>
                  <a:t>u</a:t>
                </a:r>
                <a:r>
                  <a:rPr lang="en-GB" sz="2000" dirty="0"/>
                  <a:t>a</a:t>
                </a:r>
                <a:r>
                  <a:rPr lang="en-BE" sz="2000" dirty="0"/>
                  <a:t>g</a:t>
                </a:r>
                <a:r>
                  <a:rPr lang="en-GB" sz="2000" dirty="0"/>
                  <a:t>e</a:t>
                </a:r>
                <a:r>
                  <a:rPr lang="en-BE" sz="2000" dirty="0"/>
                  <a:t> </a:t>
                </a:r>
                <a:r>
                  <a:rPr lang="en-GB" sz="2000" dirty="0"/>
                  <a:t>p</a:t>
                </a:r>
                <a:r>
                  <a:rPr lang="en-BE" sz="2000" dirty="0"/>
                  <a:t>r</a:t>
                </a:r>
                <a:r>
                  <a:rPr lang="en-GB" sz="2000" dirty="0"/>
                  <a:t>o</a:t>
                </a:r>
                <a:r>
                  <a:rPr lang="en-BE" sz="2000" dirty="0"/>
                  <a:t>p</a:t>
                </a:r>
                <a:r>
                  <a:rPr lang="en-GB" sz="2000" dirty="0"/>
                  <a:t>e</a:t>
                </a:r>
                <a:r>
                  <a:rPr lang="en-BE" sz="2000" dirty="0"/>
                  <a:t>r</a:t>
                </a:r>
                <a:r>
                  <a:rPr lang="en-GB" sz="2000" dirty="0"/>
                  <a:t>t</a:t>
                </a:r>
                <a:r>
                  <a:rPr lang="en-BE" sz="2000" dirty="0" err="1"/>
                  <a:t>i</a:t>
                </a:r>
                <a:r>
                  <a:rPr lang="en-GB" sz="2000" dirty="0"/>
                  <a:t>e</a:t>
                </a:r>
                <a:r>
                  <a:rPr lang="en-BE" sz="2000" dirty="0"/>
                  <a:t>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Straight Arrow Connector 31"/>
              <p:cNvCxnSpPr>
                <a:cxnSpLocks/>
                <a:stCxn id="31" idx="1"/>
              </p:cNvCxnSpPr>
              <p:nvPr/>
            </p:nvCxnSpPr>
            <p:spPr>
              <a:xfrm flipH="1" flipV="1">
                <a:off x="59310" y="2594039"/>
                <a:ext cx="2502924" cy="6122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ED5A949E-F95C-4672-92C6-B64B3BA2111B}"/>
                </a:ext>
              </a:extLst>
            </p:cNvPr>
            <p:cNvSpPr/>
            <p:nvPr/>
          </p:nvSpPr>
          <p:spPr>
            <a:xfrm>
              <a:off x="5150840" y="2904578"/>
              <a:ext cx="127220" cy="70788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83A580-025D-4FD7-9C69-1657176DFDFD}"/>
              </a:ext>
            </a:extLst>
          </p:cNvPr>
          <p:cNvGrpSpPr/>
          <p:nvPr/>
        </p:nvGrpSpPr>
        <p:grpSpPr>
          <a:xfrm>
            <a:off x="4693032" y="4404228"/>
            <a:ext cx="2374383" cy="989183"/>
            <a:chOff x="5102242" y="3241264"/>
            <a:chExt cx="2374383" cy="98918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889D15-DE35-4360-B7A7-1B787A5DC7BD}"/>
                </a:ext>
              </a:extLst>
            </p:cNvPr>
            <p:cNvGrpSpPr/>
            <p:nvPr/>
          </p:nvGrpSpPr>
          <p:grpSpPr>
            <a:xfrm>
              <a:off x="5261313" y="3439402"/>
              <a:ext cx="2215312" cy="791045"/>
              <a:chOff x="42563" y="2828261"/>
              <a:chExt cx="2215312" cy="92434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D94E88-15EF-4724-AE5D-4778E32EB747}"/>
                  </a:ext>
                </a:extLst>
              </p:cNvPr>
              <p:cNvSpPr txBox="1"/>
              <p:nvPr/>
            </p:nvSpPr>
            <p:spPr>
              <a:xfrm>
                <a:off x="530641" y="2925434"/>
                <a:ext cx="1727234" cy="8271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</a:t>
                </a:r>
                <a:r>
                  <a:rPr lang="en-BE" sz="2000" dirty="0"/>
                  <a:t>o</a:t>
                </a:r>
                <a:r>
                  <a:rPr lang="en-GB" sz="2000" dirty="0"/>
                  <a:t>u</a:t>
                </a:r>
                <a:r>
                  <a:rPr lang="en-BE" sz="2000" dirty="0"/>
                  <a:t>r</a:t>
                </a:r>
                <a:r>
                  <a:rPr lang="en-GB" sz="2000" dirty="0"/>
                  <a:t>c</a:t>
                </a:r>
                <a:r>
                  <a:rPr lang="en-BE" sz="2000" dirty="0"/>
                  <a:t>e </a:t>
                </a:r>
                <a:r>
                  <a:rPr lang="en-GB" sz="2000" dirty="0"/>
                  <a:t>d</a:t>
                </a:r>
                <a:r>
                  <a:rPr lang="en-BE" sz="2000" dirty="0"/>
                  <a:t>e</a:t>
                </a:r>
                <a:r>
                  <a:rPr lang="en-GB" sz="2000" dirty="0"/>
                  <a:t>p</a:t>
                </a:r>
                <a:r>
                  <a:rPr lang="en-BE" sz="2000" dirty="0"/>
                  <a:t>e</a:t>
                </a:r>
                <a:r>
                  <a:rPr lang="en-GB" sz="2000" dirty="0"/>
                  <a:t>n</a:t>
                </a:r>
                <a:r>
                  <a:rPr lang="en-BE" sz="2000" dirty="0"/>
                  <a:t>d</a:t>
                </a:r>
                <a:r>
                  <a:rPr lang="en-GB" sz="2000" dirty="0"/>
                  <a:t>e</a:t>
                </a:r>
                <a:r>
                  <a:rPr lang="en-BE" sz="2000" dirty="0"/>
                  <a:t>n</a:t>
                </a:r>
                <a:r>
                  <a:rPr lang="en-GB" sz="2000" dirty="0"/>
                  <a:t>c</a:t>
                </a:r>
                <a:r>
                  <a:rPr lang="en-BE" sz="2000" dirty="0" err="1"/>
                  <a:t>ies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AD842C1-0291-46C2-9BF3-08C08F23CB95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 flipV="1">
                <a:off x="42563" y="2828261"/>
                <a:ext cx="488078" cy="5107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E47BDC3-AE65-473F-A642-EAFF19A8761F}"/>
                </a:ext>
              </a:extLst>
            </p:cNvPr>
            <p:cNvSpPr/>
            <p:nvPr/>
          </p:nvSpPr>
          <p:spPr>
            <a:xfrm>
              <a:off x="5102242" y="3241264"/>
              <a:ext cx="70707" cy="40011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34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BE" dirty="0"/>
              <a:t>Create, go to b</a:t>
            </a:r>
            <a:r>
              <a:rPr lang="en-US" dirty="0" err="1"/>
              <a:t>uild</a:t>
            </a:r>
            <a:r>
              <a:rPr lang="en-BE" dirty="0"/>
              <a:t> directory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pPr lvl="1"/>
            <a:r>
              <a:rPr lang="en-BE" dirty="0"/>
              <a:t>Generate build</a:t>
            </a:r>
            <a:r>
              <a:rPr lang="en-US" dirty="0"/>
              <a:t> </a:t>
            </a:r>
            <a:r>
              <a:rPr lang="en-BE" dirty="0"/>
              <a:t>files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pPr lvl="1"/>
            <a:r>
              <a:rPr lang="en-BE" dirty="0" err="1"/>
              <a:t>Builid</a:t>
            </a:r>
            <a:r>
              <a:rPr lang="en-BE" dirty="0"/>
              <a:t> software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2" y="4009661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1" y="6241781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82849-869D-45E3-A669-B3A6F0ADCC9B}"/>
              </a:ext>
            </a:extLst>
          </p:cNvPr>
          <p:cNvSpPr txBox="1"/>
          <p:nvPr/>
        </p:nvSpPr>
        <p:spPr>
          <a:xfrm>
            <a:off x="1445341" y="2177258"/>
            <a:ext cx="377071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build;  cd build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3FB82-1076-47E4-B89E-63C6670093CF}"/>
              </a:ext>
            </a:extLst>
          </p:cNvPr>
          <p:cNvSpPr txBox="1"/>
          <p:nvPr/>
        </p:nvSpPr>
        <p:spPr>
          <a:xfrm>
            <a:off x="1445342" y="3069412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91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_mass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x_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y_</a:t>
            </a:r>
            <a:r>
              <a:rPr lang="en-US" sz="2400" dirty="0"/>
              <a:t> 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auto tmp [v1];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15358</Words>
  <Application>Microsoft Office PowerPoint</Application>
  <PresentationFormat>On-screen Show (4:3)</PresentationFormat>
  <Paragraphs>2906</Paragraphs>
  <Slides>200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200</vt:i4>
      </vt:variant>
    </vt:vector>
  </HeadingPairs>
  <TitlesOfParts>
    <vt:vector size="211" baseType="lpstr">
      <vt:lpstr>Arial</vt:lpstr>
      <vt:lpstr>Calibri</vt:lpstr>
      <vt:lpstr>Calibri Light</vt:lpstr>
      <vt:lpstr>Cambria Math</vt:lpstr>
      <vt:lpstr>Courier New</vt:lpstr>
      <vt:lpstr>Edwardian Script ITC</vt:lpstr>
      <vt:lpstr>Informal Roman</vt:lpstr>
      <vt:lpstr>Lucida Sans</vt:lpstr>
      <vt:lpstr>Palatino Linotype</vt:lpstr>
      <vt:lpstr>Office Theme</vt:lpstr>
      <vt:lpstr>Equation</vt:lpstr>
      <vt:lpstr>C++ for scientific computing</vt:lpstr>
      <vt:lpstr>PowerPoint Presentation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CMake</vt:lpstr>
      <vt:lpstr>CMakeLists.txt file</vt:lpstr>
      <vt:lpstr>Using CMake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139</cp:revision>
  <dcterms:created xsi:type="dcterms:W3CDTF">2017-02-14T13:57:03Z</dcterms:created>
  <dcterms:modified xsi:type="dcterms:W3CDTF">2020-02-26T16:15:33Z</dcterms:modified>
</cp:coreProperties>
</file>