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7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485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473" r:id="rId131"/>
    <p:sldId id="474" r:id="rId132"/>
    <p:sldId id="258" r:id="rId133"/>
    <p:sldId id="475" r:id="rId134"/>
    <p:sldId id="476" r:id="rId135"/>
    <p:sldId id="477" r:id="rId136"/>
    <p:sldId id="478" r:id="rId137"/>
    <p:sldId id="479" r:id="rId138"/>
    <p:sldId id="480" r:id="rId139"/>
    <p:sldId id="481" r:id="rId140"/>
    <p:sldId id="482" r:id="rId141"/>
    <p:sldId id="483" r:id="rId142"/>
    <p:sldId id="484" r:id="rId143"/>
    <p:sldId id="373" r:id="rId144"/>
    <p:sldId id="374" r:id="rId145"/>
    <p:sldId id="375" r:id="rId146"/>
    <p:sldId id="376" r:id="rId147"/>
    <p:sldId id="378" r:id="rId148"/>
    <p:sldId id="379" r:id="rId149"/>
    <p:sldId id="381" r:id="rId150"/>
    <p:sldId id="464" r:id="rId151"/>
    <p:sldId id="465" r:id="rId152"/>
    <p:sldId id="382" r:id="rId153"/>
    <p:sldId id="383" r:id="rId154"/>
    <p:sldId id="384" r:id="rId155"/>
    <p:sldId id="386" r:id="rId156"/>
    <p:sldId id="387" r:id="rId157"/>
    <p:sldId id="388" r:id="rId158"/>
    <p:sldId id="389" r:id="rId159"/>
    <p:sldId id="390" r:id="rId160"/>
    <p:sldId id="392" r:id="rId161"/>
    <p:sldId id="393" r:id="rId162"/>
    <p:sldId id="395" r:id="rId163"/>
    <p:sldId id="396" r:id="rId164"/>
    <p:sldId id="398" r:id="rId165"/>
    <p:sldId id="399" r:id="rId166"/>
    <p:sldId id="401" r:id="rId167"/>
    <p:sldId id="402" r:id="rId168"/>
    <p:sldId id="403" r:id="rId169"/>
    <p:sldId id="405" r:id="rId170"/>
    <p:sldId id="406" r:id="rId171"/>
    <p:sldId id="408" r:id="rId172"/>
    <p:sldId id="409" r:id="rId173"/>
    <p:sldId id="411" r:id="rId174"/>
    <p:sldId id="412" r:id="rId175"/>
    <p:sldId id="414" r:id="rId176"/>
    <p:sldId id="416" r:id="rId177"/>
    <p:sldId id="417" r:id="rId178"/>
    <p:sldId id="418" r:id="rId179"/>
    <p:sldId id="420" r:id="rId180"/>
    <p:sldId id="421" r:id="rId181"/>
    <p:sldId id="422" r:id="rId182"/>
    <p:sldId id="423" r:id="rId183"/>
    <p:sldId id="424" r:id="rId184"/>
    <p:sldId id="425" r:id="rId185"/>
    <p:sldId id="426" r:id="rId186"/>
    <p:sldId id="427" r:id="rId187"/>
    <p:sldId id="428" r:id="rId188"/>
    <p:sldId id="429" r:id="rId189"/>
    <p:sldId id="430" r:id="rId190"/>
    <p:sldId id="431" r:id="rId191"/>
    <p:sldId id="432" r:id="rId192"/>
    <p:sldId id="433" r:id="rId193"/>
    <p:sldId id="434" r:id="rId194"/>
    <p:sldId id="435" r:id="rId195"/>
    <p:sldId id="436" r:id="rId196"/>
    <p:sldId id="437" r:id="rId197"/>
    <p:sldId id="438" r:id="rId198"/>
    <p:sldId id="439" r:id="rId199"/>
    <p:sldId id="440" r:id="rId200"/>
    <p:sldId id="441" r:id="rId201"/>
    <p:sldId id="442" r:id="rId202"/>
    <p:sldId id="443" r:id="rId203"/>
    <p:sldId id="444" r:id="rId204"/>
    <p:sldId id="445" r:id="rId205"/>
    <p:sldId id="455" r:id="rId206"/>
    <p:sldId id="456" r:id="rId207"/>
    <p:sldId id="457" r:id="rId208"/>
    <p:sldId id="458" r:id="rId209"/>
    <p:sldId id="446" r:id="rId210"/>
    <p:sldId id="448" r:id="rId211"/>
    <p:sldId id="449" r:id="rId212"/>
    <p:sldId id="451" r:id="rId213"/>
    <p:sldId id="450" r:id="rId214"/>
    <p:sldId id="463" r:id="rId215"/>
    <p:sldId id="459" r:id="rId2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presProps" Target="pres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viewProps" Target="view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ableStyles" Target="tableStyle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2022-03-08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2022-03-08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2022-03-08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2022-03-08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2022-03-08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2022-03-08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2022-03-08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2022-03-08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2022-03-08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2022-03-08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2022-03-08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2022-03-08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2022-03-08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4700771" y="3278542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5119163" y="3816628"/>
            <a:ext cx="3396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5119164" y="5429392"/>
            <a:ext cx="3396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lifetime: managed by programmer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6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-&gt;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complex&lt;double&gt; c(-0.62772, -0.42193);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t, sigma, R,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 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 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16441</Words>
  <Application>Microsoft Office PowerPoint</Application>
  <PresentationFormat>On-screen Show (4:3)</PresentationFormat>
  <Paragraphs>3117</Paragraphs>
  <Slides>215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215</vt:i4>
      </vt:variant>
    </vt:vector>
  </HeadingPairs>
  <TitlesOfParts>
    <vt:vector size="227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167</cp:revision>
  <dcterms:created xsi:type="dcterms:W3CDTF">2017-02-14T13:57:03Z</dcterms:created>
  <dcterms:modified xsi:type="dcterms:W3CDTF">2022-03-08T11:59:42Z</dcterms:modified>
</cp:coreProperties>
</file>