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5D22C855-08FD-4F74-9440-4C90AFAB861B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  <a:endParaRPr lang="en-US" dirty="0"/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--n;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#undef x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#undef 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exit(3);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15364</Words>
  <Application>Microsoft Office PowerPoint</Application>
  <PresentationFormat>On-screen Show (4:3)</PresentationFormat>
  <Paragraphs>2908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141</cp:revision>
  <dcterms:created xsi:type="dcterms:W3CDTF">2017-02-14T13:57:03Z</dcterms:created>
  <dcterms:modified xsi:type="dcterms:W3CDTF">2020-02-27T13:18:44Z</dcterms:modified>
</cp:coreProperties>
</file>