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 " &lt;&lt; 15 &lt;&lt; ": 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B321CA-1487-492B-A3EC-9380D149A392}"/>
              </a:ext>
            </a:extLst>
          </p:cNvPr>
          <p:cNvGrpSpPr/>
          <p:nvPr/>
        </p:nvGrpSpPr>
        <p:grpSpPr>
          <a:xfrm>
            <a:off x="6090408" y="2441196"/>
            <a:ext cx="2424942" cy="788565"/>
            <a:chOff x="6090408" y="2441196"/>
            <a:chExt cx="2424942" cy="7885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25745D-3836-41DB-B1E9-6C07AD114089}"/>
                </a:ext>
              </a:extLst>
            </p:cNvPr>
            <p:cNvSpPr txBox="1"/>
            <p:nvPr/>
          </p:nvSpPr>
          <p:spPr>
            <a:xfrm>
              <a:off x="6777374" y="2441196"/>
              <a:ext cx="17379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also flushes!</a:t>
              </a:r>
              <a:endParaRPr lang="en-BE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01146-F907-42EC-BC6E-989B28F4CECE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090408" y="2672029"/>
              <a:ext cx="686966" cy="5577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x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exit(3);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15369</Words>
  <Application>Microsoft Office PowerPoint</Application>
  <PresentationFormat>On-screen Show (4:3)</PresentationFormat>
  <Paragraphs>2909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143</cp:revision>
  <dcterms:created xsi:type="dcterms:W3CDTF">2017-02-14T13:57:03Z</dcterms:created>
  <dcterms:modified xsi:type="dcterms:W3CDTF">2020-03-04T10:18:47Z</dcterms:modified>
</cp:coreProperties>
</file>