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468" r:id="rId71"/>
    <p:sldId id="469" r:id="rId72"/>
    <p:sldId id="470" r:id="rId73"/>
    <p:sldId id="471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  <p:sldId id="378" r:id="rId133"/>
    <p:sldId id="379" r:id="rId134"/>
    <p:sldId id="381" r:id="rId135"/>
    <p:sldId id="464" r:id="rId136"/>
    <p:sldId id="465" r:id="rId137"/>
    <p:sldId id="382" r:id="rId138"/>
    <p:sldId id="383" r:id="rId139"/>
    <p:sldId id="384" r:id="rId140"/>
    <p:sldId id="386" r:id="rId141"/>
    <p:sldId id="387" r:id="rId142"/>
    <p:sldId id="388" r:id="rId143"/>
    <p:sldId id="389" r:id="rId144"/>
    <p:sldId id="390" r:id="rId145"/>
    <p:sldId id="392" r:id="rId146"/>
    <p:sldId id="393" r:id="rId147"/>
    <p:sldId id="395" r:id="rId148"/>
    <p:sldId id="396" r:id="rId149"/>
    <p:sldId id="398" r:id="rId150"/>
    <p:sldId id="399" r:id="rId151"/>
    <p:sldId id="401" r:id="rId152"/>
    <p:sldId id="402" r:id="rId153"/>
    <p:sldId id="403" r:id="rId154"/>
    <p:sldId id="405" r:id="rId155"/>
    <p:sldId id="406" r:id="rId156"/>
    <p:sldId id="408" r:id="rId157"/>
    <p:sldId id="409" r:id="rId158"/>
    <p:sldId id="411" r:id="rId159"/>
    <p:sldId id="412" r:id="rId160"/>
    <p:sldId id="414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  <p:sldId id="463" r:id="rId200"/>
    <p:sldId id="459" r:id="rId2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2021-02-23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2021-02-23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2021-02-23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2021-02-23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2021-02-23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2021-02-23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7855" y="1825625"/>
              <a:ext cx="157927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            mass_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15342</Words>
  <Application>Microsoft Office PowerPoint</Application>
  <PresentationFormat>On-screen Show (4:3)</PresentationFormat>
  <Paragraphs>2905</Paragraphs>
  <Slides>200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1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141</cp:revision>
  <dcterms:created xsi:type="dcterms:W3CDTF">2017-02-14T13:57:03Z</dcterms:created>
  <dcterms:modified xsi:type="dcterms:W3CDTF">2021-02-23T20:10:39Z</dcterms:modified>
</cp:coreProperties>
</file>