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2649-F968-46D2-8284-0A67FBDD1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691FE-055B-4F59-9BD3-891481F89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57FD-7040-49DD-A945-3DE46617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EB761-0254-4FA9-BB55-3D82071A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5BA90-483D-426B-AB26-5DF777D1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0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C8E2-121B-4804-AE98-D802DF58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FC1FD-0364-4537-958A-7FD9A236E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099C2-29B2-4970-9C77-09D549D2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0B9C-688C-4973-8487-49C3146A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3639-FD35-43D3-8F40-EA2B6DB9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5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78090-1642-4D21-B215-0C7837597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03898-1D53-4858-996C-A98660AD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1513-13F7-4A18-AA39-405AEF62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9C126-B815-44BF-9DF2-6716D683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EE03-7D1C-480F-99DF-3653BF5C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B182-DF5E-4F7B-B3AB-E78E5F47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6472-7165-40AC-B515-A11D3B7C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5EE58-19E0-4600-8F63-BBD0139E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F37CB-DB65-4E89-92E9-C956F052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FE68-3AED-4E21-B3A4-18B20AB9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8D4-26C3-45D0-BCCD-296AD882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CBF39-824A-4B23-9022-6DE66C92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6949-889C-4194-B0E5-22A1A868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4C43B-88BE-4621-9AA8-184C4C1F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11C42-07C8-4C8F-83F9-C937B5B0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9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ADFE-C76F-4F81-B103-B2C189E1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FAFE-C5DB-4263-B3DD-8EA5B94CF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26618-2CEC-4027-91EF-99006DCAB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01B9B-6F5F-4D6A-B3C2-FD1F0F93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DE35D-9414-4F65-A25F-88DC413B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0E197-F69B-48C0-A258-BEFC1F77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A139-690C-4343-A3F0-C98738DF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AE567-D526-4AB0-9258-C39276989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226F5-EBF7-4877-8941-865B31F55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407FE-0DEE-4793-A4CB-7EF1100F1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BB4EB-0BF5-414C-A86F-154D207AB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8BE73-3928-4C03-A033-055FE461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8AB2A-FA40-457E-90BB-DC5EA80E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C02CE-ECEC-4D2D-BE3B-D2C9704A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2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1097-4045-4B06-9F7E-18C22DE6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A3AA6-6576-47DC-ADAA-E6B0FD9D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4F94C-7872-4A55-9C70-B8EAF373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021BD-356B-4C38-A8FF-2E8B0A05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2425B-2CED-4DD3-AFDA-C652BA87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84B20-8F01-4DB7-B763-F39D6DCE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FE2C8-A572-40A1-934A-0ECAD3D6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5E1B-4BAA-4DC8-8226-07FE792C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B7F2-1A89-4BE4-AB4C-80FB4B1D4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D5CC1-6504-4177-9C37-8A7BEF62F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1AB9B-44D0-416E-AA81-C896CB5F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96C3A-8BFB-4CFD-AE04-9BC60157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0C189-9C99-478B-82F8-8FC2A81D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3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DD08-6DFE-4393-AEAD-5A9346D3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0EED0-F3EF-4BD1-A4F3-E8D8ABAA3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D22D5-8A27-4CC8-8E99-5C73054FF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74F1-554E-44BA-AE0A-633B46EB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F0835-18B7-4371-A643-2DEC23A7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2908E-0172-40D3-BCC8-1F4599CB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AFD4D-9888-4D5F-90EB-B3C8C78F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C743D-08B8-4D58-85DB-8DB8F280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BB928-4E71-46A0-9A68-CD5EEA761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4985-0149-455D-8064-4623210DC1B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5B46A-1DA2-4E1D-B53F-988209114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084E9-097C-4664-8B97-27BEFEF53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83B4C-AA04-4591-A163-5EED2DA5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5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F039-6F03-4AF5-AA1D-CD5090DB0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Capstone Project-Battle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AE014-A8AC-4D6B-AE02-F9FD8B301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231248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443-D947-42AC-907F-DE8972D5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A9ED-F5D6-465D-B861-4885ACF3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best location to establish a hotel/restaurant in Goa,India?</a:t>
            </a:r>
          </a:p>
          <a:p>
            <a:pPr marL="0" indent="0">
              <a:buNone/>
            </a:pPr>
            <a:r>
              <a:rPr lang="en-US" sz="1800" dirty="0"/>
              <a:t>Goa is a state on India’s west coast. It is a former Portuguese colony with a rich history. Spread over 3,700 square kilometers with a population of approximately 1.8 million, Goa is small by Indian standards. It has a unique mix of Indian and Portuguese cultures and architecture that attracts an estimated 2.5 million visitors each year (including about 400,000 foreign tourists).</a:t>
            </a:r>
          </a:p>
          <a:p>
            <a:pPr marL="0" indent="0">
              <a:buNone/>
            </a:pPr>
            <a:r>
              <a:rPr lang="en-US" sz="1800" dirty="0"/>
              <a:t>It is a popular vacation destination for both domestic and international tourists almost around the year. It is famous for its pristine beaches, old Portuguese churches and its relaxed environment. Goa’s cuisine is a rich blend of Indian and Portuguese palates.</a:t>
            </a:r>
          </a:p>
          <a:p>
            <a:pPr marL="0" indent="0">
              <a:buNone/>
            </a:pPr>
            <a:r>
              <a:rPr lang="en-US" sz="1800" dirty="0"/>
              <a:t>It has been observed that on visiting Goa, people usually want to pick a hotel which is close to a beach therefore such hotels continue to do a lot of business year around.</a:t>
            </a:r>
          </a:p>
          <a:p>
            <a:pPr marL="0" indent="0">
              <a:buNone/>
            </a:pPr>
            <a:r>
              <a:rPr lang="en-US" sz="1800" dirty="0"/>
              <a:t>Essentially this is the  question that we’d like to answer through this project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108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A57599-CB6E-495D-B0E5-CD07C585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" b="323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227B215-936D-4C9F-9AA1-22B9D5C6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7CA9A3-4E95-4AE6-9692-63F3AD69EAB8}"/>
              </a:ext>
            </a:extLst>
          </p:cNvPr>
          <p:cNvSpPr/>
          <p:nvPr/>
        </p:nvSpPr>
        <p:spPr>
          <a:xfrm>
            <a:off x="804997" y="2272143"/>
            <a:ext cx="4706803" cy="378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00000"/>
                </a:solidFill>
                <a:effectLst/>
              </a:rPr>
              <a:t>We will be completely working on </a:t>
            </a:r>
            <a:r>
              <a:rPr lang="en-US" sz="1400" b="1" i="0">
                <a:solidFill>
                  <a:srgbClr val="000000"/>
                </a:solidFill>
                <a:effectLst/>
              </a:rPr>
              <a:t>Foursquare data</a:t>
            </a:r>
            <a:r>
              <a:rPr lang="en-US" sz="1400" b="0" i="0">
                <a:solidFill>
                  <a:srgbClr val="000000"/>
                </a:solidFill>
                <a:effectLst/>
              </a:rPr>
              <a:t> to explore and try to locate our new hotel where more venues like beaches, churches, museums and memorials that are present nearby.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>
              <a:solidFill>
                <a:srgbClr val="000000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rgbClr val="000000"/>
                </a:solidFill>
                <a:effectLst/>
              </a:rPr>
              <a:t>How will we be solving using this data?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>
              <a:solidFill>
                <a:srgbClr val="000000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00000"/>
                </a:solidFill>
                <a:effectLst/>
              </a:rPr>
              <a:t>We will looking for midpoint area of venues to locate our new hotel. Before that our major focus will be on all venues present in and around the center of Goa.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>
              <a:solidFill>
                <a:srgbClr val="000000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00000"/>
                </a:solidFill>
                <a:effectLst/>
              </a:rPr>
              <a:t>We will perform some exploratory data analysis on hotels and restaurants present in the tourist spot.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</a:rPr>
              <a:t>The project notebook will consist of essential libraries and code which will be submitted later on GitHub.</a:t>
            </a:r>
            <a:endParaRPr lang="en-US" sz="1400" b="0" i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38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Capstone Project-Battle of Neighborhoods</vt:lpstr>
      <vt:lpstr>Introduction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Project-Battle of Neighborhoods</dc:title>
  <dc:creator>Rayeen, Aman</dc:creator>
  <cp:lastModifiedBy>Rayeen, Aman</cp:lastModifiedBy>
  <cp:revision>2</cp:revision>
  <dcterms:created xsi:type="dcterms:W3CDTF">2020-06-22T13:19:35Z</dcterms:created>
  <dcterms:modified xsi:type="dcterms:W3CDTF">2020-06-22T13:21:12Z</dcterms:modified>
</cp:coreProperties>
</file>