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57" r:id="rId3"/>
    <p:sldId id="258" r:id="rId4"/>
    <p:sldId id="261" r:id="rId5"/>
    <p:sldId id="262" r:id="rId6"/>
    <p:sldId id="259" r:id="rId7"/>
    <p:sldId id="263" r:id="rId8"/>
    <p:sldId id="260" r:id="rId9"/>
    <p:sldId id="264" r:id="rId10"/>
    <p:sldId id="265" r:id="rId11"/>
    <p:sldId id="266" r:id="rId12"/>
    <p:sldId id="267" r:id="rId13"/>
    <p:sldId id="280" r:id="rId14"/>
    <p:sldId id="281" r:id="rId15"/>
    <p:sldId id="286" r:id="rId16"/>
    <p:sldId id="287" r:id="rId17"/>
    <p:sldId id="291" r:id="rId18"/>
    <p:sldId id="292" r:id="rId19"/>
  </p:sldIdLst>
  <p:sldSz cx="9144000" cy="5143500" type="screen16x9"/>
  <p:notesSz cx="6858000" cy="9144000"/>
  <p:embeddedFontLst>
    <p:embeddedFont>
      <p:font typeface="Anaheim" panose="020B0604020202020204" charset="0"/>
      <p:regular r:id="rId21"/>
      <p:bold r:id="rId22"/>
    </p:embeddedFont>
    <p:embeddedFont>
      <p:font typeface="Bebas Neue" panose="020B0606020202050201" pitchFamily="34" charset="0"/>
      <p:regular r:id="rId23"/>
    </p:embeddedFont>
    <p:embeddedFont>
      <p:font typeface="Calisto MT" panose="02040603050505030304" pitchFamily="18" charset="0"/>
      <p:regular r:id="rId24"/>
      <p:bold r:id="rId25"/>
      <p:italic r:id="rId26"/>
      <p:boldItalic r:id="rId27"/>
    </p:embeddedFont>
    <p:embeddedFont>
      <p:font typeface="Nunito Light" pitchFamily="2" charset="0"/>
      <p:regular r:id="rId28"/>
      <p:italic r:id="rId29"/>
    </p:embeddedFont>
    <p:embeddedFont>
      <p:font typeface="Sitka Text Semibold" pitchFamily="2" charset="0"/>
      <p:bold r:id="rId30"/>
      <p:boldItalic r:id="rId31"/>
    </p:embeddedFont>
    <p:embeddedFont>
      <p:font typeface="Titillium Web" panose="00000500000000000000" pitchFamily="2" charset="0"/>
      <p:regular r:id="rId32"/>
      <p:bold r:id="rId33"/>
      <p:italic r:id="rId34"/>
      <p:boldItalic r:id="rId35"/>
    </p:embeddedFont>
    <p:embeddedFont>
      <p:font typeface="Titillium Web Light" panose="00000400000000000000" pitchFamily="2" charset="0"/>
      <p:regular r:id="rId36"/>
      <p:italic r:id="rId37"/>
    </p:embeddedFont>
    <p:embeddedFont>
      <p:font typeface="Wingdings 2" panose="05020102010507070707" pitchFamily="18" charset="2"/>
      <p:regular r:id="rId38"/>
    </p:embeddedFont>
    <p:embeddedFont>
      <p:font typeface="Zen Dots" panose="020B0604020202020204" charset="0"/>
      <p:regular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0705B3-15A7-4635-948B-DCFE544C38A8}">
  <a:tblStyle styleId="{A10705B3-15A7-4635-948B-DCFE544C38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600ADB5-236D-4991-B794-89F7CD35665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8" name="Google Shape;60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8" name="Google Shape;1038;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2"/>
        <p:cNvGrpSpPr/>
        <p:nvPr/>
      </p:nvGrpSpPr>
      <p:grpSpPr>
        <a:xfrm>
          <a:off x="0" y="0"/>
          <a:ext cx="0" cy="0"/>
          <a:chOff x="0" y="0"/>
          <a:chExt cx="0" cy="0"/>
        </a:xfrm>
      </p:grpSpPr>
      <p:sp>
        <p:nvSpPr>
          <p:cNvPr id="1213" name="Google Shape;1213;g2375c06f15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4" name="Google Shape;1214;g2375c06f15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2375c06f150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2375c06f150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2375c06f1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2375c06f1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2"/>
        <p:cNvGrpSpPr/>
        <p:nvPr/>
      </p:nvGrpSpPr>
      <p:grpSpPr>
        <a:xfrm>
          <a:off x="0" y="0"/>
          <a:ext cx="0" cy="0"/>
          <a:chOff x="0" y="0"/>
          <a:chExt cx="0" cy="0"/>
        </a:xfrm>
      </p:grpSpPr>
      <p:sp>
        <p:nvSpPr>
          <p:cNvPr id="1603" name="Google Shape;1603;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4" name="Google Shape;1604;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327155"/>
            <a:ext cx="7080026" cy="1371601"/>
          </a:xfrm>
        </p:spPr>
        <p:txBody>
          <a:bodyPr anchor="b">
            <a:normAutofit/>
          </a:bodyPr>
          <a:lstStyle>
            <a:lvl1pPr algn="ctr">
              <a:defRPr sz="4050"/>
            </a:lvl1pPr>
          </a:lstStyle>
          <a:p>
            <a:r>
              <a:rPr lang="en-US"/>
              <a:t>Click to edit Master title style</a:t>
            </a:r>
            <a:endParaRPr lang="en-US" dirty="0"/>
          </a:p>
        </p:txBody>
      </p:sp>
      <p:sp>
        <p:nvSpPr>
          <p:cNvPr id="3" name="Subtitle 2"/>
          <p:cNvSpPr>
            <a:spLocks noGrp="1"/>
          </p:cNvSpPr>
          <p:nvPr>
            <p:ph type="subTitle" idx="1"/>
          </p:nvPr>
        </p:nvSpPr>
        <p:spPr>
          <a:xfrm>
            <a:off x="1028020" y="2698755"/>
            <a:ext cx="7080026" cy="787400"/>
          </a:xfrm>
        </p:spPr>
        <p:txBody>
          <a:bodyPr anchor="t"/>
          <a:lstStyle>
            <a:lvl1pPr marL="0" indent="0" algn="ctr">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23768187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413" y="410855"/>
            <a:ext cx="7606349" cy="2862605"/>
          </a:xfrm>
          <a:prstGeom prst="rect">
            <a:avLst/>
          </a:prstGeom>
        </p:spPr>
      </p:pic>
      <p:sp>
        <p:nvSpPr>
          <p:cNvPr id="2" name="Title 1"/>
          <p:cNvSpPr>
            <a:spLocks noGrp="1"/>
          </p:cNvSpPr>
          <p:nvPr>
            <p:ph type="title"/>
          </p:nvPr>
        </p:nvSpPr>
        <p:spPr>
          <a:xfrm>
            <a:off x="685354" y="3423941"/>
            <a:ext cx="7766495" cy="407604"/>
          </a:xfrm>
        </p:spPr>
        <p:txBody>
          <a:bodyPr anchor="b">
            <a:normAutofit/>
          </a:bodyPr>
          <a:lstStyle>
            <a:lvl1pPr algn="ctr">
              <a:defRPr sz="21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77012" y="521257"/>
            <a:ext cx="7384010" cy="2644253"/>
          </a:xfrm>
          <a:effectLst>
            <a:outerShdw blurRad="38100" dist="25400" dir="4440000">
              <a:srgbClr val="000000">
                <a:alpha val="36000"/>
              </a:srgbClr>
            </a:outerShdw>
          </a:effectLst>
        </p:spPr>
        <p:txBody>
          <a:bodyPr anchor="t">
            <a:normAutofit/>
          </a:bodyPr>
          <a:lstStyle>
            <a:lvl1pPr marL="0" indent="0" algn="ctr">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85346" y="3831546"/>
            <a:ext cx="7765322" cy="511854"/>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173926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456328"/>
            <a:ext cx="7765322" cy="2650758"/>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46" y="3221385"/>
            <a:ext cx="7765322" cy="1126370"/>
          </a:xfrm>
        </p:spPr>
        <p:txBody>
          <a:bodyPr anchor="ct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600437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457200"/>
            <a:ext cx="6977064" cy="2244678"/>
          </a:xfrm>
        </p:spPr>
        <p:txBody>
          <a:bodyPr anchor="ctr"/>
          <a:lstStyle>
            <a:lvl1pPr>
              <a:defRPr sz="24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707524"/>
            <a:ext cx="6564224" cy="399562"/>
          </a:xfrm>
        </p:spPr>
        <p:txBody>
          <a:bodyPr anchor="t">
            <a:normAutofit/>
          </a:bodyPr>
          <a:lstStyle>
            <a:lvl1pPr marL="0" indent="0" algn="r">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85346" y="3228265"/>
            <a:ext cx="7765322" cy="1117122"/>
          </a:xfrm>
        </p:spPr>
        <p:txBody>
          <a:bodyPr anchor="ctr">
            <a:normAutofit/>
          </a:bodyPr>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742950" y="66359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3" name="TextBox 12"/>
          <p:cNvSpPr txBox="1"/>
          <p:nvPr/>
        </p:nvSpPr>
        <p:spPr>
          <a:xfrm>
            <a:off x="7878537" y="2196194"/>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39833925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1595207"/>
            <a:ext cx="7765322" cy="1883876"/>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85339" y="3487917"/>
            <a:ext cx="7764149" cy="855483"/>
          </a:xfrm>
        </p:spPr>
        <p:txBody>
          <a:bodyPr anchor="t"/>
          <a:lstStyle>
            <a:lvl1pPr marL="0" indent="0" algn="ctr">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93422116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68534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335033"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3"/>
          <p:cNvSpPr>
            <a:spLocks noGrp="1"/>
          </p:cNvSpPr>
          <p:nvPr>
            <p:ph type="body" sz="half" idx="16"/>
          </p:nvPr>
        </p:nvSpPr>
        <p:spPr>
          <a:xfrm>
            <a:off x="3331076"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974929" y="1414462"/>
            <a:ext cx="2475738" cy="432197"/>
          </a:xfrm>
        </p:spPr>
        <p:txBody>
          <a:bodyPr anchor="b">
            <a:noAutofit/>
          </a:bodyPr>
          <a:lstStyle>
            <a:lvl1pPr marL="0" indent="0" algn="ctr">
              <a:buNone/>
              <a:defRPr sz="18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Text Placeholder 3"/>
          <p:cNvSpPr>
            <a:spLocks noGrp="1"/>
          </p:cNvSpPr>
          <p:nvPr>
            <p:ph type="body" sz="half" idx="17"/>
          </p:nvPr>
        </p:nvSpPr>
        <p:spPr>
          <a:xfrm>
            <a:off x="5974929" y="1928812"/>
            <a:ext cx="2475738" cy="2414588"/>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1603100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72" y="1363661"/>
            <a:ext cx="2504979" cy="1385888"/>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50" y="1363661"/>
            <a:ext cx="2504979" cy="1385888"/>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038" y="1363661"/>
            <a:ext cx="2504979" cy="1385888"/>
          </a:xfrm>
          <a:prstGeom prst="rect">
            <a:avLst/>
          </a:prstGeom>
        </p:spPr>
      </p:pic>
      <p:sp>
        <p:nvSpPr>
          <p:cNvPr id="30" name="Title 1"/>
          <p:cNvSpPr>
            <a:spLocks noGrp="1"/>
          </p:cNvSpPr>
          <p:nvPr>
            <p:ph type="title"/>
          </p:nvPr>
        </p:nvSpPr>
        <p:spPr>
          <a:xfrm>
            <a:off x="685346" y="457200"/>
            <a:ext cx="7765322" cy="7278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763577" y="1454188"/>
            <a:ext cx="2319276" cy="120221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68534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332091"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09307" y="1454321"/>
            <a:ext cx="2319276" cy="1206123"/>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331076" y="3360276"/>
            <a:ext cx="2475738" cy="983125"/>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975023" y="2928079"/>
            <a:ext cx="2475738" cy="432197"/>
          </a:xfrm>
        </p:spPr>
        <p:txBody>
          <a:bodyPr anchor="b">
            <a:noAutofit/>
          </a:bodyPr>
          <a:lstStyle>
            <a:lvl1pPr marL="0" indent="0" algn="ctr">
              <a:buNone/>
              <a:defRPr sz="1500" b="0">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6056774" y="1450824"/>
            <a:ext cx="2319276" cy="120547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974929" y="3360274"/>
            <a:ext cx="2475738" cy="983126"/>
          </a:xfrm>
        </p:spPr>
        <p:txBody>
          <a:bodyPr anchor="t">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9068393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70677739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457200"/>
            <a:ext cx="1713365" cy="38862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457200"/>
            <a:ext cx="5937654" cy="38862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48578669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atin typeface="Zen Dots"/>
                <a:ea typeface="Zen Dots"/>
                <a:cs typeface="Zen Dots"/>
                <a:sym typeface="Zen Dot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720000" y="980514"/>
            <a:ext cx="7704000" cy="392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atin typeface="Titillium Web"/>
                <a:ea typeface="Titillium Web"/>
                <a:cs typeface="Titillium Web"/>
                <a:sym typeface="Titillium Web"/>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extLst>
      <p:ext uri="{BB962C8B-B14F-4D97-AF65-F5344CB8AC3E}">
        <p14:creationId xmlns:p14="http://schemas.microsoft.com/office/powerpoint/2010/main" val="2223710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9"/>
        <p:cNvGrpSpPr/>
        <p:nvPr/>
      </p:nvGrpSpPr>
      <p:grpSpPr>
        <a:xfrm>
          <a:off x="0" y="0"/>
          <a:ext cx="0" cy="0"/>
          <a:chOff x="0" y="0"/>
          <a:chExt cx="0" cy="0"/>
        </a:xfrm>
      </p:grpSpPr>
      <p:sp>
        <p:nvSpPr>
          <p:cNvPr id="91" name="Google Shape;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sz="2200">
                <a:latin typeface="Zen Dots"/>
                <a:ea typeface="Zen Dots"/>
                <a:cs typeface="Zen Dots"/>
                <a:sym typeface="Zen Dot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2" name="Google Shape;92;p13"/>
          <p:cNvSpPr txBox="1">
            <a:spLocks noGrp="1"/>
          </p:cNvSpPr>
          <p:nvPr>
            <p:ph type="subTitle" idx="1"/>
          </p:nvPr>
        </p:nvSpPr>
        <p:spPr>
          <a:xfrm>
            <a:off x="720000" y="2116975"/>
            <a:ext cx="3166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Titillium Web"/>
                <a:ea typeface="Titillium Web"/>
                <a:cs typeface="Titillium Web"/>
                <a:sym typeface="Titillium Web"/>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3" name="Google Shape;93;p13"/>
          <p:cNvSpPr txBox="1">
            <a:spLocks noGrp="1"/>
          </p:cNvSpPr>
          <p:nvPr>
            <p:ph type="subTitle" idx="2"/>
          </p:nvPr>
        </p:nvSpPr>
        <p:spPr>
          <a:xfrm>
            <a:off x="4288667" y="2116975"/>
            <a:ext cx="3166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Titillium Web"/>
                <a:ea typeface="Titillium Web"/>
                <a:cs typeface="Titillium Web"/>
                <a:sym typeface="Titillium Web"/>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4" name="Google Shape;94;p13"/>
          <p:cNvSpPr txBox="1">
            <a:spLocks noGrp="1"/>
          </p:cNvSpPr>
          <p:nvPr>
            <p:ph type="subTitle" idx="3"/>
          </p:nvPr>
        </p:nvSpPr>
        <p:spPr>
          <a:xfrm>
            <a:off x="720000" y="3778975"/>
            <a:ext cx="3166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Titillium Web"/>
                <a:ea typeface="Titillium Web"/>
                <a:cs typeface="Titillium Web"/>
                <a:sym typeface="Titillium Web"/>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5" name="Google Shape;95;p13"/>
          <p:cNvSpPr txBox="1">
            <a:spLocks noGrp="1"/>
          </p:cNvSpPr>
          <p:nvPr>
            <p:ph type="subTitle" idx="4"/>
          </p:nvPr>
        </p:nvSpPr>
        <p:spPr>
          <a:xfrm>
            <a:off x="4288667" y="3778975"/>
            <a:ext cx="31662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Titillium Web"/>
                <a:ea typeface="Titillium Web"/>
                <a:cs typeface="Titillium Web"/>
                <a:sym typeface="Titillium Web"/>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 name="Google Shape;96;p13"/>
          <p:cNvSpPr txBox="1">
            <a:spLocks noGrp="1"/>
          </p:cNvSpPr>
          <p:nvPr>
            <p:ph type="title" idx="5" hasCustomPrompt="1"/>
          </p:nvPr>
        </p:nvSpPr>
        <p:spPr>
          <a:xfrm>
            <a:off x="818400" y="1321651"/>
            <a:ext cx="814200" cy="496200"/>
          </a:xfrm>
          <a:prstGeom prst="rect">
            <a:avLst/>
          </a:prstGeom>
          <a:solidFill>
            <a:srgbClr val="8F9396">
              <a:alpha val="267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200">
                <a:latin typeface="Zen Dots"/>
                <a:ea typeface="Zen Dots"/>
                <a:cs typeface="Zen Dots"/>
                <a:sym typeface="Zen Dot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6" hasCustomPrompt="1"/>
          </p:nvPr>
        </p:nvSpPr>
        <p:spPr>
          <a:xfrm>
            <a:off x="818400" y="2982964"/>
            <a:ext cx="814200" cy="496200"/>
          </a:xfrm>
          <a:prstGeom prst="rect">
            <a:avLst/>
          </a:prstGeom>
          <a:solidFill>
            <a:srgbClr val="8F9396">
              <a:alpha val="267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200">
                <a:latin typeface="Zen Dots"/>
                <a:ea typeface="Zen Dots"/>
                <a:cs typeface="Zen Dots"/>
                <a:sym typeface="Zen Dot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7" hasCustomPrompt="1"/>
          </p:nvPr>
        </p:nvSpPr>
        <p:spPr>
          <a:xfrm>
            <a:off x="4394675" y="1321651"/>
            <a:ext cx="814200" cy="496200"/>
          </a:xfrm>
          <a:prstGeom prst="rect">
            <a:avLst/>
          </a:prstGeom>
          <a:solidFill>
            <a:srgbClr val="8F9396">
              <a:alpha val="267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200">
                <a:latin typeface="Zen Dots"/>
                <a:ea typeface="Zen Dots"/>
                <a:cs typeface="Zen Dots"/>
                <a:sym typeface="Zen Dot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8" hasCustomPrompt="1"/>
          </p:nvPr>
        </p:nvSpPr>
        <p:spPr>
          <a:xfrm>
            <a:off x="4394675" y="2982964"/>
            <a:ext cx="814200" cy="496200"/>
          </a:xfrm>
          <a:prstGeom prst="rect">
            <a:avLst/>
          </a:prstGeom>
          <a:solidFill>
            <a:srgbClr val="8F9396">
              <a:alpha val="267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200">
                <a:latin typeface="Zen Dots"/>
                <a:ea typeface="Zen Dots"/>
                <a:cs typeface="Zen Dots"/>
                <a:sym typeface="Zen Dot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subTitle" idx="9"/>
          </p:nvPr>
        </p:nvSpPr>
        <p:spPr>
          <a:xfrm>
            <a:off x="720000" y="1827975"/>
            <a:ext cx="3166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1" name="Google Shape;101;p13"/>
          <p:cNvSpPr txBox="1">
            <a:spLocks noGrp="1"/>
          </p:cNvSpPr>
          <p:nvPr>
            <p:ph type="subTitle" idx="13"/>
          </p:nvPr>
        </p:nvSpPr>
        <p:spPr>
          <a:xfrm>
            <a:off x="4288675" y="1827975"/>
            <a:ext cx="3166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2" name="Google Shape;102;p13"/>
          <p:cNvSpPr txBox="1">
            <a:spLocks noGrp="1"/>
          </p:cNvSpPr>
          <p:nvPr>
            <p:ph type="subTitle" idx="14"/>
          </p:nvPr>
        </p:nvSpPr>
        <p:spPr>
          <a:xfrm>
            <a:off x="720000" y="3490050"/>
            <a:ext cx="3166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3" name="Google Shape;103;p13"/>
          <p:cNvSpPr txBox="1">
            <a:spLocks noGrp="1"/>
          </p:cNvSpPr>
          <p:nvPr>
            <p:ph type="subTitle" idx="15"/>
          </p:nvPr>
        </p:nvSpPr>
        <p:spPr>
          <a:xfrm>
            <a:off x="4288675" y="3490050"/>
            <a:ext cx="31662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490036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dirty="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58331291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197"/>
        <p:cNvGrpSpPr/>
        <p:nvPr/>
      </p:nvGrpSpPr>
      <p:grpSpPr>
        <a:xfrm>
          <a:off x="0" y="0"/>
          <a:ext cx="0" cy="0"/>
          <a:chOff x="0" y="0"/>
          <a:chExt cx="0" cy="0"/>
        </a:xfrm>
      </p:grpSpPr>
      <p:sp>
        <p:nvSpPr>
          <p:cNvPr id="199" name="Google Shape;19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0" name="Google Shape;200;p20"/>
          <p:cNvSpPr txBox="1">
            <a:spLocks noGrp="1"/>
          </p:cNvSpPr>
          <p:nvPr>
            <p:ph type="subTitle" idx="1"/>
          </p:nvPr>
        </p:nvSpPr>
        <p:spPr>
          <a:xfrm>
            <a:off x="3995464" y="1368875"/>
            <a:ext cx="2947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20"/>
          <p:cNvSpPr txBox="1">
            <a:spLocks noGrp="1"/>
          </p:cNvSpPr>
          <p:nvPr>
            <p:ph type="subTitle" idx="2"/>
          </p:nvPr>
        </p:nvSpPr>
        <p:spPr>
          <a:xfrm>
            <a:off x="720000" y="1368875"/>
            <a:ext cx="2947800" cy="287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7464344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58"/>
        <p:cNvGrpSpPr/>
        <p:nvPr/>
      </p:nvGrpSpPr>
      <p:grpSpPr>
        <a:xfrm>
          <a:off x="0" y="0"/>
          <a:ext cx="0" cy="0"/>
          <a:chOff x="0" y="0"/>
          <a:chExt cx="0" cy="0"/>
        </a:xfrm>
      </p:grpSpPr>
      <p:sp>
        <p:nvSpPr>
          <p:cNvPr id="60" name="Google Shape;60;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 name="Google Shape;61;p7"/>
          <p:cNvSpPr txBox="1">
            <a:spLocks noGrp="1"/>
          </p:cNvSpPr>
          <p:nvPr>
            <p:ph type="subTitle" idx="1"/>
          </p:nvPr>
        </p:nvSpPr>
        <p:spPr>
          <a:xfrm>
            <a:off x="1362925" y="1769250"/>
            <a:ext cx="40851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extLst>
      <p:ext uri="{BB962C8B-B14F-4D97-AF65-F5344CB8AC3E}">
        <p14:creationId xmlns:p14="http://schemas.microsoft.com/office/powerpoint/2010/main" val="11520065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5"/>
        <p:cNvGrpSpPr/>
        <p:nvPr/>
      </p:nvGrpSpPr>
      <p:grpSpPr>
        <a:xfrm>
          <a:off x="0" y="0"/>
          <a:ext cx="0" cy="0"/>
          <a:chOff x="0" y="0"/>
          <a:chExt cx="0" cy="0"/>
        </a:xfrm>
      </p:grpSpPr>
      <p:sp>
        <p:nvSpPr>
          <p:cNvPr id="67" name="Google Shape;67;p9"/>
          <p:cNvSpPr txBox="1">
            <a:spLocks noGrp="1"/>
          </p:cNvSpPr>
          <p:nvPr>
            <p:ph type="title"/>
          </p:nvPr>
        </p:nvSpPr>
        <p:spPr>
          <a:xfrm>
            <a:off x="2217525" y="1945600"/>
            <a:ext cx="4872900" cy="11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None/>
              <a:defRPr sz="6600" b="1">
                <a:latin typeface="Zen Dots"/>
                <a:ea typeface="Zen Dots"/>
                <a:cs typeface="Zen Dots"/>
                <a:sym typeface="Zen Dots"/>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8" name="Google Shape;68;p9"/>
          <p:cNvSpPr txBox="1">
            <a:spLocks noGrp="1"/>
          </p:cNvSpPr>
          <p:nvPr>
            <p:ph type="subTitle" idx="1"/>
          </p:nvPr>
        </p:nvSpPr>
        <p:spPr>
          <a:xfrm>
            <a:off x="2217525" y="3062575"/>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Titillium Web"/>
                <a:ea typeface="Titillium Web"/>
                <a:cs typeface="Titillium Web"/>
                <a:sym typeface="Titillium Web"/>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1638530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81"/>
        <p:cNvGrpSpPr/>
        <p:nvPr/>
      </p:nvGrpSpPr>
      <p:grpSpPr>
        <a:xfrm>
          <a:off x="0" y="0"/>
          <a:ext cx="0" cy="0"/>
          <a:chOff x="0" y="0"/>
          <a:chExt cx="0" cy="0"/>
        </a:xfrm>
      </p:grpSpPr>
      <p:sp>
        <p:nvSpPr>
          <p:cNvPr id="183" name="Google Shape;183;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4" name="Google Shape;184;p19"/>
          <p:cNvSpPr txBox="1">
            <a:spLocks noGrp="1"/>
          </p:cNvSpPr>
          <p:nvPr>
            <p:ph type="subTitle" idx="1"/>
          </p:nvPr>
        </p:nvSpPr>
        <p:spPr>
          <a:xfrm>
            <a:off x="4923247" y="275222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19"/>
          <p:cNvSpPr txBox="1">
            <a:spLocks noGrp="1"/>
          </p:cNvSpPr>
          <p:nvPr>
            <p:ph type="subTitle" idx="2"/>
          </p:nvPr>
        </p:nvSpPr>
        <p:spPr>
          <a:xfrm>
            <a:off x="1715375" y="2752222"/>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6" name="Google Shape;186;p19"/>
          <p:cNvSpPr txBox="1">
            <a:spLocks noGrp="1"/>
          </p:cNvSpPr>
          <p:nvPr>
            <p:ph type="subTitle" idx="3"/>
          </p:nvPr>
        </p:nvSpPr>
        <p:spPr>
          <a:xfrm>
            <a:off x="1715375" y="2351300"/>
            <a:ext cx="2505600" cy="47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7" name="Google Shape;187;p19"/>
          <p:cNvSpPr txBox="1">
            <a:spLocks noGrp="1"/>
          </p:cNvSpPr>
          <p:nvPr>
            <p:ph type="subTitle" idx="4"/>
          </p:nvPr>
        </p:nvSpPr>
        <p:spPr>
          <a:xfrm>
            <a:off x="4923250" y="2351300"/>
            <a:ext cx="2505600" cy="472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626539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2"/>
        <p:cNvGrpSpPr/>
        <p:nvPr/>
      </p:nvGrpSpPr>
      <p:grpSpPr>
        <a:xfrm>
          <a:off x="0" y="0"/>
          <a:ext cx="0" cy="0"/>
          <a:chOff x="0" y="0"/>
          <a:chExt cx="0" cy="0"/>
        </a:xfrm>
      </p:grpSpPr>
      <p:sp>
        <p:nvSpPr>
          <p:cNvPr id="14" name="Google Shape;14;p3"/>
          <p:cNvSpPr txBox="1">
            <a:spLocks noGrp="1"/>
          </p:cNvSpPr>
          <p:nvPr>
            <p:ph type="title"/>
          </p:nvPr>
        </p:nvSpPr>
        <p:spPr>
          <a:xfrm>
            <a:off x="720000" y="2862175"/>
            <a:ext cx="5067600" cy="10575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700">
                <a:latin typeface="Zen Dots"/>
                <a:ea typeface="Zen Dots"/>
                <a:cs typeface="Zen Dots"/>
                <a:sym typeface="Zen Dot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2799" y="984475"/>
            <a:ext cx="2034900" cy="1185900"/>
          </a:xfrm>
          <a:prstGeom prst="rect">
            <a:avLst/>
          </a:prstGeom>
          <a:solidFill>
            <a:srgbClr val="8F9396">
              <a:alpha val="26710"/>
            </a:srgbClr>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300">
                <a:latin typeface="Zen Dots"/>
                <a:ea typeface="Zen Dots"/>
                <a:cs typeface="Zen Dots"/>
                <a:sym typeface="Zen Dot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720000" y="3919675"/>
            <a:ext cx="50676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Titillium Web"/>
                <a:ea typeface="Titillium Web"/>
                <a:cs typeface="Titillium Web"/>
                <a:sym typeface="Titillium Web"/>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extLst>
      <p:ext uri="{BB962C8B-B14F-4D97-AF65-F5344CB8AC3E}">
        <p14:creationId xmlns:p14="http://schemas.microsoft.com/office/powerpoint/2010/main" val="35883923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18"/>
        <p:cNvGrpSpPr/>
        <p:nvPr/>
      </p:nvGrpSpPr>
      <p:grpSpPr>
        <a:xfrm>
          <a:off x="0" y="0"/>
          <a:ext cx="0" cy="0"/>
          <a:chOff x="0" y="0"/>
          <a:chExt cx="0" cy="0"/>
        </a:xfrm>
      </p:grpSpPr>
      <p:sp>
        <p:nvSpPr>
          <p:cNvPr id="220" name="Google Shape;22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1" name="Google Shape;221;p22"/>
          <p:cNvSpPr txBox="1">
            <a:spLocks noGrp="1"/>
          </p:cNvSpPr>
          <p:nvPr>
            <p:ph type="subTitle" idx="1"/>
          </p:nvPr>
        </p:nvSpPr>
        <p:spPr>
          <a:xfrm>
            <a:off x="937626" y="27521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2" name="Google Shape;222;p22"/>
          <p:cNvSpPr txBox="1">
            <a:spLocks noGrp="1"/>
          </p:cNvSpPr>
          <p:nvPr>
            <p:ph type="subTitle" idx="2"/>
          </p:nvPr>
        </p:nvSpPr>
        <p:spPr>
          <a:xfrm>
            <a:off x="3484348" y="27521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3" name="Google Shape;223;p22"/>
          <p:cNvSpPr txBox="1">
            <a:spLocks noGrp="1"/>
          </p:cNvSpPr>
          <p:nvPr>
            <p:ph type="subTitle" idx="3"/>
          </p:nvPr>
        </p:nvSpPr>
        <p:spPr>
          <a:xfrm>
            <a:off x="6031074" y="27521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24" name="Google Shape;224;p22"/>
          <p:cNvSpPr txBox="1">
            <a:spLocks noGrp="1"/>
          </p:cNvSpPr>
          <p:nvPr>
            <p:ph type="subTitle" idx="4"/>
          </p:nvPr>
        </p:nvSpPr>
        <p:spPr>
          <a:xfrm>
            <a:off x="937625" y="2297551"/>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5" name="Google Shape;225;p22"/>
          <p:cNvSpPr txBox="1">
            <a:spLocks noGrp="1"/>
          </p:cNvSpPr>
          <p:nvPr>
            <p:ph type="subTitle" idx="5"/>
          </p:nvPr>
        </p:nvSpPr>
        <p:spPr>
          <a:xfrm>
            <a:off x="3484348" y="2297551"/>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6" name="Google Shape;226;p22"/>
          <p:cNvSpPr txBox="1">
            <a:spLocks noGrp="1"/>
          </p:cNvSpPr>
          <p:nvPr>
            <p:ph type="subTitle" idx="6"/>
          </p:nvPr>
        </p:nvSpPr>
        <p:spPr>
          <a:xfrm>
            <a:off x="6031075" y="2297551"/>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41315286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36"/>
        <p:cNvGrpSpPr/>
        <p:nvPr/>
      </p:nvGrpSpPr>
      <p:grpSpPr>
        <a:xfrm>
          <a:off x="0" y="0"/>
          <a:ext cx="0" cy="0"/>
          <a:chOff x="0" y="0"/>
          <a:chExt cx="0" cy="0"/>
        </a:xfrm>
      </p:grpSpPr>
      <p:sp>
        <p:nvSpPr>
          <p:cNvPr id="238" name="Google Shape;238;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9" name="Google Shape;239;p23"/>
          <p:cNvSpPr txBox="1">
            <a:spLocks noGrp="1"/>
          </p:cNvSpPr>
          <p:nvPr>
            <p:ph type="subTitle" idx="1"/>
          </p:nvPr>
        </p:nvSpPr>
        <p:spPr>
          <a:xfrm>
            <a:off x="2424848" y="22047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0" name="Google Shape;240;p23"/>
          <p:cNvSpPr txBox="1">
            <a:spLocks noGrp="1"/>
          </p:cNvSpPr>
          <p:nvPr>
            <p:ph type="subTitle" idx="2"/>
          </p:nvPr>
        </p:nvSpPr>
        <p:spPr>
          <a:xfrm>
            <a:off x="4740952" y="22047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1" name="Google Shape;241;p23"/>
          <p:cNvSpPr txBox="1">
            <a:spLocks noGrp="1"/>
          </p:cNvSpPr>
          <p:nvPr>
            <p:ph type="subTitle" idx="3"/>
          </p:nvPr>
        </p:nvSpPr>
        <p:spPr>
          <a:xfrm>
            <a:off x="2424848" y="36381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2" name="Google Shape;242;p23"/>
          <p:cNvSpPr txBox="1">
            <a:spLocks noGrp="1"/>
          </p:cNvSpPr>
          <p:nvPr>
            <p:ph type="subTitle" idx="4"/>
          </p:nvPr>
        </p:nvSpPr>
        <p:spPr>
          <a:xfrm>
            <a:off x="4740952" y="3638175"/>
            <a:ext cx="1978200" cy="66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43" name="Google Shape;243;p23"/>
          <p:cNvSpPr txBox="1">
            <a:spLocks noGrp="1"/>
          </p:cNvSpPr>
          <p:nvPr>
            <p:ph type="subTitle" idx="5"/>
          </p:nvPr>
        </p:nvSpPr>
        <p:spPr>
          <a:xfrm>
            <a:off x="2424848" y="1921175"/>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4" name="Google Shape;244;p23"/>
          <p:cNvSpPr txBox="1">
            <a:spLocks noGrp="1"/>
          </p:cNvSpPr>
          <p:nvPr>
            <p:ph type="subTitle" idx="6"/>
          </p:nvPr>
        </p:nvSpPr>
        <p:spPr>
          <a:xfrm>
            <a:off x="2424848" y="3354650"/>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5" name="Google Shape;245;p23"/>
          <p:cNvSpPr txBox="1">
            <a:spLocks noGrp="1"/>
          </p:cNvSpPr>
          <p:nvPr>
            <p:ph type="subTitle" idx="7"/>
          </p:nvPr>
        </p:nvSpPr>
        <p:spPr>
          <a:xfrm>
            <a:off x="4740948" y="1921175"/>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46" name="Google Shape;246;p23"/>
          <p:cNvSpPr txBox="1">
            <a:spLocks noGrp="1"/>
          </p:cNvSpPr>
          <p:nvPr>
            <p:ph type="subTitle" idx="8"/>
          </p:nvPr>
        </p:nvSpPr>
        <p:spPr>
          <a:xfrm>
            <a:off x="4740948" y="3354650"/>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5588315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56"/>
        <p:cNvGrpSpPr/>
        <p:nvPr/>
      </p:nvGrpSpPr>
      <p:grpSpPr>
        <a:xfrm>
          <a:off x="0" y="0"/>
          <a:ext cx="0" cy="0"/>
          <a:chOff x="0" y="0"/>
          <a:chExt cx="0" cy="0"/>
        </a:xfrm>
      </p:grpSpPr>
      <p:sp>
        <p:nvSpPr>
          <p:cNvPr id="258" name="Google Shape;258;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9" name="Google Shape;259;p24"/>
          <p:cNvSpPr txBox="1">
            <a:spLocks noGrp="1"/>
          </p:cNvSpPr>
          <p:nvPr>
            <p:ph type="subTitle" idx="1"/>
          </p:nvPr>
        </p:nvSpPr>
        <p:spPr>
          <a:xfrm>
            <a:off x="1112605" y="21710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0" name="Google Shape;260;p24"/>
          <p:cNvSpPr txBox="1">
            <a:spLocks noGrp="1"/>
          </p:cNvSpPr>
          <p:nvPr>
            <p:ph type="subTitle" idx="2"/>
          </p:nvPr>
        </p:nvSpPr>
        <p:spPr>
          <a:xfrm>
            <a:off x="3582450" y="21710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1" name="Google Shape;261;p24"/>
          <p:cNvSpPr txBox="1">
            <a:spLocks noGrp="1"/>
          </p:cNvSpPr>
          <p:nvPr>
            <p:ph type="subTitle" idx="3"/>
          </p:nvPr>
        </p:nvSpPr>
        <p:spPr>
          <a:xfrm>
            <a:off x="1112605" y="37568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2" name="Google Shape;262;p24"/>
          <p:cNvSpPr txBox="1">
            <a:spLocks noGrp="1"/>
          </p:cNvSpPr>
          <p:nvPr>
            <p:ph type="subTitle" idx="4"/>
          </p:nvPr>
        </p:nvSpPr>
        <p:spPr>
          <a:xfrm>
            <a:off x="3582450" y="37568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3" name="Google Shape;263;p24"/>
          <p:cNvSpPr txBox="1">
            <a:spLocks noGrp="1"/>
          </p:cNvSpPr>
          <p:nvPr>
            <p:ph type="subTitle" idx="5"/>
          </p:nvPr>
        </p:nvSpPr>
        <p:spPr>
          <a:xfrm>
            <a:off x="6052295" y="21710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4" name="Google Shape;264;p24"/>
          <p:cNvSpPr txBox="1">
            <a:spLocks noGrp="1"/>
          </p:cNvSpPr>
          <p:nvPr>
            <p:ph type="subTitle" idx="6"/>
          </p:nvPr>
        </p:nvSpPr>
        <p:spPr>
          <a:xfrm>
            <a:off x="6052295" y="3756882"/>
            <a:ext cx="1975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5" name="Google Shape;265;p24"/>
          <p:cNvSpPr txBox="1">
            <a:spLocks noGrp="1"/>
          </p:cNvSpPr>
          <p:nvPr>
            <p:ph type="subTitle" idx="7"/>
          </p:nvPr>
        </p:nvSpPr>
        <p:spPr>
          <a:xfrm>
            <a:off x="1111105" y="1909588"/>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6" name="Google Shape;266;p24"/>
          <p:cNvSpPr txBox="1">
            <a:spLocks noGrp="1"/>
          </p:cNvSpPr>
          <p:nvPr>
            <p:ph type="subTitle" idx="8"/>
          </p:nvPr>
        </p:nvSpPr>
        <p:spPr>
          <a:xfrm>
            <a:off x="3580950" y="1909588"/>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7" name="Google Shape;267;p24"/>
          <p:cNvSpPr txBox="1">
            <a:spLocks noGrp="1"/>
          </p:cNvSpPr>
          <p:nvPr>
            <p:ph type="subTitle" idx="9"/>
          </p:nvPr>
        </p:nvSpPr>
        <p:spPr>
          <a:xfrm>
            <a:off x="6050795" y="1909588"/>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8" name="Google Shape;268;p24"/>
          <p:cNvSpPr txBox="1">
            <a:spLocks noGrp="1"/>
          </p:cNvSpPr>
          <p:nvPr>
            <p:ph type="subTitle" idx="13"/>
          </p:nvPr>
        </p:nvSpPr>
        <p:spPr>
          <a:xfrm>
            <a:off x="1111105" y="3494250"/>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9" name="Google Shape;269;p24"/>
          <p:cNvSpPr txBox="1">
            <a:spLocks noGrp="1"/>
          </p:cNvSpPr>
          <p:nvPr>
            <p:ph type="subTitle" idx="14"/>
          </p:nvPr>
        </p:nvSpPr>
        <p:spPr>
          <a:xfrm>
            <a:off x="3580950" y="3494250"/>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0" name="Google Shape;270;p24"/>
          <p:cNvSpPr txBox="1">
            <a:spLocks noGrp="1"/>
          </p:cNvSpPr>
          <p:nvPr>
            <p:ph type="subTitle" idx="15"/>
          </p:nvPr>
        </p:nvSpPr>
        <p:spPr>
          <a:xfrm>
            <a:off x="6050795" y="3494250"/>
            <a:ext cx="1978200" cy="377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1500">
                <a:solidFill>
                  <a:schemeClr val="dk1"/>
                </a:solidFill>
                <a:latin typeface="Zen Dots"/>
                <a:ea typeface="Zen Dots"/>
                <a:cs typeface="Zen Dots"/>
                <a:sym typeface="Zen Dot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22988091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2"/>
        <p:cNvGrpSpPr/>
        <p:nvPr/>
      </p:nvGrpSpPr>
      <p:grpSpPr>
        <a:xfrm>
          <a:off x="0" y="0"/>
          <a:ext cx="0" cy="0"/>
          <a:chOff x="0" y="0"/>
          <a:chExt cx="0" cy="0"/>
        </a:xfrm>
      </p:grpSpPr>
      <p:sp>
        <p:nvSpPr>
          <p:cNvPr id="64" name="Google Shape;64;p8"/>
          <p:cNvSpPr txBox="1">
            <a:spLocks noGrp="1"/>
          </p:cNvSpPr>
          <p:nvPr>
            <p:ph type="title"/>
          </p:nvPr>
        </p:nvSpPr>
        <p:spPr>
          <a:xfrm>
            <a:off x="1969350" y="1886975"/>
            <a:ext cx="5205300" cy="15774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b="1"/>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22227161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10"/>
        <p:cNvGrpSpPr/>
        <p:nvPr/>
      </p:nvGrpSpPr>
      <p:grpSpPr>
        <a:xfrm>
          <a:off x="0" y="0"/>
          <a:ext cx="0" cy="0"/>
          <a:chOff x="0" y="0"/>
          <a:chExt cx="0" cy="0"/>
        </a:xfrm>
      </p:grpSpPr>
      <p:sp>
        <p:nvSpPr>
          <p:cNvPr id="312" name="Google Shape;31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158513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320801"/>
            <a:ext cx="7192913" cy="1371610"/>
          </a:xfrm>
        </p:spPr>
        <p:txBody>
          <a:bodyPr anchor="b"/>
          <a:lstStyle>
            <a:lvl1pPr algn="ct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2692409"/>
            <a:ext cx="7192913" cy="1130291"/>
          </a:xfrm>
        </p:spPr>
        <p:txBody>
          <a:bodyPr anchor="t"/>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dirty="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1357198013"/>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323"/>
        <p:cNvGrpSpPr/>
        <p:nvPr/>
      </p:nvGrpSpPr>
      <p:grpSpPr>
        <a:xfrm>
          <a:off x="0" y="0"/>
          <a:ext cx="0" cy="0"/>
          <a:chOff x="0" y="0"/>
          <a:chExt cx="0" cy="0"/>
        </a:xfrm>
      </p:grpSpPr>
      <p:sp>
        <p:nvSpPr>
          <p:cNvPr id="325" name="Google Shape;325;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5399943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68"/>
        <p:cNvGrpSpPr/>
        <p:nvPr/>
      </p:nvGrpSpPr>
      <p:grpSpPr>
        <a:xfrm>
          <a:off x="0" y="0"/>
          <a:ext cx="0" cy="0"/>
          <a:chOff x="0" y="0"/>
          <a:chExt cx="0" cy="0"/>
        </a:xfrm>
      </p:grpSpPr>
      <p:sp>
        <p:nvSpPr>
          <p:cNvPr id="170" name="Google Shape;170;p1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1" name="Google Shape;171;p18"/>
          <p:cNvSpPr txBox="1">
            <a:spLocks noGrp="1"/>
          </p:cNvSpPr>
          <p:nvPr>
            <p:ph type="subTitle" idx="1"/>
          </p:nvPr>
        </p:nvSpPr>
        <p:spPr>
          <a:xfrm>
            <a:off x="720000" y="988550"/>
            <a:ext cx="7673700" cy="104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Tree>
    <p:extLst>
      <p:ext uri="{BB962C8B-B14F-4D97-AF65-F5344CB8AC3E}">
        <p14:creationId xmlns:p14="http://schemas.microsoft.com/office/powerpoint/2010/main" val="481672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299337"/>
            <a:ext cx="3795373"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299337"/>
            <a:ext cx="3798499" cy="304406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dirty="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4132971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6" y="1300880"/>
            <a:ext cx="3816804" cy="3111577"/>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864" y="1300880"/>
            <a:ext cx="3816804" cy="3111577"/>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376441"/>
            <a:ext cx="3657258" cy="408663"/>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754404" y="1785103"/>
            <a:ext cx="365725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376441"/>
            <a:ext cx="3671498" cy="408662"/>
          </a:xfrm>
        </p:spPr>
        <p:txBody>
          <a:bodyPr anchor="b">
            <a:noAutofit/>
          </a:bodyPr>
          <a:lstStyle>
            <a:lvl1pPr marL="0" indent="0" algn="ctr">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1225" y="1785103"/>
            <a:ext cx="3671498" cy="2558297"/>
          </a:xfrm>
        </p:spPr>
        <p:txBody>
          <a:bodyPr anchor="t">
            <a:normAutofit/>
          </a:bodyPr>
          <a:lstStyle>
            <a:lvl1pPr>
              <a:defRPr sz="1350"/>
            </a:lvl1pPr>
            <a:lvl2pPr>
              <a:defRPr sz="1200"/>
            </a:lvl2pPr>
            <a:lvl3pPr>
              <a:defRPr sz="1050"/>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dirty="0"/>
              <a:pPr/>
              <a:t>4/28/2025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89649490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dirty="0"/>
              <a:pPr/>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68112529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dirty="0"/>
              <a:pPr/>
              <a:t>4/28/2025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3279872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457200"/>
            <a:ext cx="2780167" cy="1366439"/>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641725" y="457200"/>
            <a:ext cx="4808943" cy="3886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1823639"/>
            <a:ext cx="2780167" cy="251976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242857161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249" y="457200"/>
            <a:ext cx="2688125" cy="3903624"/>
          </a:xfrm>
          <a:prstGeom prst="rect">
            <a:avLst/>
          </a:prstGeom>
        </p:spPr>
      </p:pic>
      <p:sp>
        <p:nvSpPr>
          <p:cNvPr id="2" name="Title 1"/>
          <p:cNvSpPr>
            <a:spLocks noGrp="1"/>
          </p:cNvSpPr>
          <p:nvPr>
            <p:ph type="title"/>
          </p:nvPr>
        </p:nvSpPr>
        <p:spPr>
          <a:xfrm>
            <a:off x="685347" y="457442"/>
            <a:ext cx="4451212" cy="1372004"/>
          </a:xfrm>
        </p:spPr>
        <p:txBody>
          <a:bodyPr anchor="b">
            <a:no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81914" y="572776"/>
            <a:ext cx="2456813" cy="3684617"/>
          </a:xfrm>
          <a:effectLst>
            <a:outerShdw blurRad="38100" dist="25400" dir="4440000">
              <a:srgbClr val="000000">
                <a:alpha val="36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685347" y="1829445"/>
            <a:ext cx="4451212" cy="2532101"/>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dirty="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dirty="0"/>
              <a:pPr/>
              <a:t>‹#›</a:t>
            </a:fld>
            <a:endParaRPr lang="en-US" dirty="0"/>
          </a:p>
        </p:txBody>
      </p:sp>
    </p:spTree>
    <p:extLst>
      <p:ext uri="{BB962C8B-B14F-4D97-AF65-F5344CB8AC3E}">
        <p14:creationId xmlns:p14="http://schemas.microsoft.com/office/powerpoint/2010/main" val="50950644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457200"/>
            <a:ext cx="7765322" cy="727838"/>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299337"/>
            <a:ext cx="7765322" cy="3044063"/>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4412457"/>
            <a:ext cx="2057400"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4/28/2025</a:t>
            </a:fld>
            <a:endParaRPr lang="en-US" dirty="0"/>
          </a:p>
        </p:txBody>
      </p:sp>
      <p:sp>
        <p:nvSpPr>
          <p:cNvPr id="5" name="Footer Placeholder 4"/>
          <p:cNvSpPr>
            <a:spLocks noGrp="1"/>
          </p:cNvSpPr>
          <p:nvPr>
            <p:ph type="ftr" sz="quarter" idx="3"/>
          </p:nvPr>
        </p:nvSpPr>
        <p:spPr>
          <a:xfrm>
            <a:off x="685347" y="4412457"/>
            <a:ext cx="5004649" cy="273844"/>
          </a:xfrm>
          <a:prstGeom prst="rect">
            <a:avLst/>
          </a:prstGeom>
        </p:spPr>
        <p:txBody>
          <a:bodyPr vert="horz" lIns="91440" tIns="45720" rIns="91440" bIns="45720" rtlCol="0" anchor="ctr"/>
          <a:lstStyle>
            <a:lvl1pPr algn="l">
              <a:defRPr sz="75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4412457"/>
            <a:ext cx="565159" cy="273844"/>
          </a:xfrm>
          <a:prstGeom prst="rect">
            <a:avLst/>
          </a:prstGeom>
        </p:spPr>
        <p:txBody>
          <a:bodyPr vert="horz" lIns="91440" tIns="45720" rIns="91440" bIns="45720" rtlCol="0" anchor="ctr"/>
          <a:lstStyle>
            <a:lvl1pPr algn="r">
              <a:defRPr sz="75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extLst>
      <p:ext uri="{BB962C8B-B14F-4D97-AF65-F5344CB8AC3E}">
        <p14:creationId xmlns:p14="http://schemas.microsoft.com/office/powerpoint/2010/main" val="1527889137"/>
      </p:ext>
    </p:extLst>
  </p:cSld>
  <p:clrMap bg1="dk1" tx1="lt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20" r:id="rId29"/>
    <p:sldLayoutId id="2147483721" r:id="rId30"/>
    <p:sldLayoutId id="2147483725" r:id="rId31"/>
  </p:sldLayoutIdLst>
  <p:hf hdr="0" ftr="0" dt="0"/>
  <p:txStyles>
    <p:titleStyle>
      <a:lvl1pPr algn="ctr" defTabSz="342900" rtl="0" eaLnBrk="1" latinLnBrk="0" hangingPunct="1">
        <a:spcBef>
          <a:spcPct val="0"/>
        </a:spcBef>
        <a:buNone/>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29500" algn="l" defTabSz="342900" rtl="0" eaLnBrk="1" latinLnBrk="0" hangingPunct="1">
        <a:spcBef>
          <a:spcPct val="20000"/>
        </a:spcBef>
        <a:spcAft>
          <a:spcPts val="45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540000" indent="-202500" algn="l" defTabSz="342900" rtl="0" eaLnBrk="1" latinLnBrk="0" hangingPunct="1">
        <a:spcBef>
          <a:spcPct val="20000"/>
        </a:spcBef>
        <a:spcAft>
          <a:spcPts val="450"/>
        </a:spcAft>
        <a:buClr>
          <a:schemeClr val="tx2"/>
        </a:buClr>
        <a:buSzPct val="70000"/>
        <a:buFont typeface="Wingdings 2" charset="2"/>
        <a:buChar char=""/>
        <a:defRPr sz="13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769500" indent="-162000" algn="l" defTabSz="342900" rtl="0" eaLnBrk="1" latinLnBrk="0" hangingPunct="1">
        <a:spcBef>
          <a:spcPct val="20000"/>
        </a:spcBef>
        <a:spcAft>
          <a:spcPts val="450"/>
        </a:spcAft>
        <a:buClr>
          <a:schemeClr val="tx2"/>
        </a:buClr>
        <a:buSzPct val="70000"/>
        <a:buFont typeface="Wingdings 2" charset="2"/>
        <a:buChar char=""/>
        <a:defRPr sz="1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039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255500" indent="-16200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15109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18013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0917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2329650" indent="-171450" algn="l" defTabSz="342900" rtl="0" eaLnBrk="1" latinLnBrk="0" hangingPunct="1">
        <a:spcBef>
          <a:spcPct val="20000"/>
        </a:spcBef>
        <a:spcAft>
          <a:spcPts val="450"/>
        </a:spcAft>
        <a:buClr>
          <a:schemeClr val="tx2"/>
        </a:buClr>
        <a:buSzPct val="70000"/>
        <a:buFont typeface="Wingdings 2" charset="2"/>
        <a:buChar char=""/>
        <a:defRPr sz="105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14.xml"/><Relationship Id="rId1" Type="http://schemas.openxmlformats.org/officeDocument/2006/relationships/slideLayout" Target="../slideLayouts/slideLayout30.xml"/><Relationship Id="rId5" Type="http://schemas.openxmlformats.org/officeDocument/2006/relationships/image" Target="../media/image7.png"/><Relationship Id="rId4" Type="http://schemas.openxmlformats.org/officeDocument/2006/relationships/hyperlink" Target="https://docs.google.com/spreadsheets/d/1tz1JI3J832vME0psSZiALXH9HNgrlYpAuv1Kdq1Yyic/copy#gid=0"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freepik.com/free-vector/electricity-icons_772927.htm/?utm_source=slidesgo_template&amp;utm_medium=referral-link&amp;utm_campaign=sg_resources&amp;utm_content=freepik" TargetMode="External"/><Relationship Id="rId2" Type="http://schemas.openxmlformats.org/officeDocument/2006/relationships/notesSlide" Target="../notesSlides/notesSlide18.xml"/><Relationship Id="rId1" Type="http://schemas.openxmlformats.org/officeDocument/2006/relationships/slideLayout" Target="../slideLayouts/slideLayout31.xml"/><Relationship Id="rId4" Type="http://schemas.openxmlformats.org/officeDocument/2006/relationships/hyperlink" Target="https://www.freepik.com/free-vector/minimalist-technology-background_759858.htm/?utm_source=slidesgo_template&amp;utm_medium=referral-link&amp;utm_campaign=sg_resources&amp;utm_content=freepi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6"/>
          <p:cNvSpPr txBox="1">
            <a:spLocks noGrp="1"/>
          </p:cNvSpPr>
          <p:nvPr>
            <p:ph type="ctrTitle"/>
          </p:nvPr>
        </p:nvSpPr>
        <p:spPr>
          <a:xfrm>
            <a:off x="1320300" y="1386480"/>
            <a:ext cx="6503400" cy="18040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a:solidFill>
                  <a:srgbClr val="FFFF00"/>
                </a:solidFill>
                <a:latin typeface="Sitka Text Semibold" pitchFamily="2" charset="0"/>
              </a:rPr>
              <a:t>Speed and Position Control of a DC Motor Using Artificial Neural Networks</a:t>
            </a:r>
            <a:endParaRPr sz="2800" dirty="0">
              <a:solidFill>
                <a:srgbClr val="FFFF00"/>
              </a:solidFill>
              <a:latin typeface="Sitka Text Semibold" pitchFamily="2" charset="0"/>
            </a:endParaRPr>
          </a:p>
        </p:txBody>
      </p:sp>
      <p:grpSp>
        <p:nvGrpSpPr>
          <p:cNvPr id="387" name="Google Shape;387;p36"/>
          <p:cNvGrpSpPr/>
          <p:nvPr/>
        </p:nvGrpSpPr>
        <p:grpSpPr>
          <a:xfrm>
            <a:off x="-941300" y="433275"/>
            <a:ext cx="3163550" cy="1985030"/>
            <a:chOff x="-573125" y="378950"/>
            <a:chExt cx="3163550" cy="1985030"/>
          </a:xfrm>
        </p:grpSpPr>
        <p:sp>
          <p:nvSpPr>
            <p:cNvPr id="388" name="Google Shape;388;p36"/>
            <p:cNvSpPr/>
            <p:nvPr/>
          </p:nvSpPr>
          <p:spPr>
            <a:xfrm rot="10800000">
              <a:off x="-573125" y="729606"/>
              <a:ext cx="3034094" cy="1634375"/>
            </a:xfrm>
            <a:custGeom>
              <a:avLst/>
              <a:gdLst/>
              <a:ahLst/>
              <a:cxnLst/>
              <a:rect l="l" t="t" r="r" b="b"/>
              <a:pathLst>
                <a:path w="44350" h="23890" extrusionOk="0">
                  <a:moveTo>
                    <a:pt x="35783" y="1"/>
                  </a:moveTo>
                  <a:cubicBezTo>
                    <a:pt x="35153" y="1"/>
                    <a:pt x="34635" y="496"/>
                    <a:pt x="34635" y="1127"/>
                  </a:cubicBezTo>
                  <a:lnTo>
                    <a:pt x="34635" y="6195"/>
                  </a:lnTo>
                  <a:cubicBezTo>
                    <a:pt x="34635" y="6713"/>
                    <a:pt x="34212" y="7136"/>
                    <a:pt x="33694" y="7136"/>
                  </a:cubicBezTo>
                  <a:lnTo>
                    <a:pt x="26846" y="7136"/>
                  </a:lnTo>
                  <a:cubicBezTo>
                    <a:pt x="26210" y="7136"/>
                    <a:pt x="25692" y="7654"/>
                    <a:pt x="25692" y="8285"/>
                  </a:cubicBezTo>
                  <a:lnTo>
                    <a:pt x="25692" y="12908"/>
                  </a:lnTo>
                  <a:cubicBezTo>
                    <a:pt x="25692" y="13426"/>
                    <a:pt x="25269" y="13849"/>
                    <a:pt x="24757" y="13849"/>
                  </a:cubicBezTo>
                  <a:lnTo>
                    <a:pt x="18985" y="13849"/>
                  </a:lnTo>
                  <a:cubicBezTo>
                    <a:pt x="18748" y="13849"/>
                    <a:pt x="18512" y="13753"/>
                    <a:pt x="18326" y="13567"/>
                  </a:cubicBezTo>
                  <a:cubicBezTo>
                    <a:pt x="18162" y="13376"/>
                    <a:pt x="18044" y="13145"/>
                    <a:pt x="18044" y="12908"/>
                  </a:cubicBezTo>
                  <a:lnTo>
                    <a:pt x="18067" y="7907"/>
                  </a:lnTo>
                  <a:cubicBezTo>
                    <a:pt x="18067" y="7277"/>
                    <a:pt x="17554" y="6759"/>
                    <a:pt x="16918" y="6759"/>
                  </a:cubicBezTo>
                  <a:lnTo>
                    <a:pt x="11078" y="6759"/>
                  </a:lnTo>
                  <a:cubicBezTo>
                    <a:pt x="10442" y="6759"/>
                    <a:pt x="9923" y="7277"/>
                    <a:pt x="9923" y="7907"/>
                  </a:cubicBezTo>
                  <a:lnTo>
                    <a:pt x="9923" y="11782"/>
                  </a:lnTo>
                  <a:cubicBezTo>
                    <a:pt x="9923" y="12041"/>
                    <a:pt x="9833" y="12272"/>
                    <a:pt x="9642" y="12441"/>
                  </a:cubicBezTo>
                  <a:cubicBezTo>
                    <a:pt x="9456" y="12627"/>
                    <a:pt x="9219" y="12722"/>
                    <a:pt x="8989" y="12722"/>
                  </a:cubicBezTo>
                  <a:lnTo>
                    <a:pt x="1172" y="12722"/>
                  </a:lnTo>
                  <a:cubicBezTo>
                    <a:pt x="868" y="12722"/>
                    <a:pt x="586" y="12835"/>
                    <a:pt x="378" y="13049"/>
                  </a:cubicBezTo>
                  <a:cubicBezTo>
                    <a:pt x="164" y="13257"/>
                    <a:pt x="46" y="13567"/>
                    <a:pt x="46" y="13871"/>
                  </a:cubicBezTo>
                  <a:lnTo>
                    <a:pt x="1" y="23890"/>
                  </a:lnTo>
                  <a:lnTo>
                    <a:pt x="209" y="23890"/>
                  </a:lnTo>
                  <a:lnTo>
                    <a:pt x="237" y="13871"/>
                  </a:lnTo>
                  <a:cubicBezTo>
                    <a:pt x="237" y="13612"/>
                    <a:pt x="350" y="13376"/>
                    <a:pt x="519" y="13212"/>
                  </a:cubicBezTo>
                  <a:cubicBezTo>
                    <a:pt x="705" y="13026"/>
                    <a:pt x="941" y="12931"/>
                    <a:pt x="1172" y="12931"/>
                  </a:cubicBezTo>
                  <a:lnTo>
                    <a:pt x="8989" y="12931"/>
                  </a:lnTo>
                  <a:cubicBezTo>
                    <a:pt x="9619" y="12931"/>
                    <a:pt x="10137" y="12413"/>
                    <a:pt x="10137" y="11782"/>
                  </a:cubicBezTo>
                  <a:lnTo>
                    <a:pt x="10137" y="7907"/>
                  </a:lnTo>
                  <a:cubicBezTo>
                    <a:pt x="10137" y="7654"/>
                    <a:pt x="10233" y="7417"/>
                    <a:pt x="10419" y="7232"/>
                  </a:cubicBezTo>
                  <a:cubicBezTo>
                    <a:pt x="10582" y="7063"/>
                    <a:pt x="10819" y="6973"/>
                    <a:pt x="11078" y="6973"/>
                  </a:cubicBezTo>
                  <a:lnTo>
                    <a:pt x="16918" y="6973"/>
                  </a:lnTo>
                  <a:cubicBezTo>
                    <a:pt x="17436" y="6973"/>
                    <a:pt x="17858" y="7395"/>
                    <a:pt x="17858" y="7907"/>
                  </a:cubicBezTo>
                  <a:lnTo>
                    <a:pt x="17836" y="12908"/>
                  </a:lnTo>
                  <a:cubicBezTo>
                    <a:pt x="17836" y="13212"/>
                    <a:pt x="17977" y="13494"/>
                    <a:pt x="18185" y="13708"/>
                  </a:cubicBezTo>
                  <a:cubicBezTo>
                    <a:pt x="18399" y="13939"/>
                    <a:pt x="18680" y="14057"/>
                    <a:pt x="18985" y="14057"/>
                  </a:cubicBezTo>
                  <a:lnTo>
                    <a:pt x="24757" y="14057"/>
                  </a:lnTo>
                  <a:cubicBezTo>
                    <a:pt x="25388" y="14057"/>
                    <a:pt x="25906" y="13539"/>
                    <a:pt x="25906" y="12908"/>
                  </a:cubicBezTo>
                  <a:lnTo>
                    <a:pt x="25906" y="8285"/>
                  </a:lnTo>
                  <a:cubicBezTo>
                    <a:pt x="25906" y="7767"/>
                    <a:pt x="26328" y="7344"/>
                    <a:pt x="26846" y="7344"/>
                  </a:cubicBezTo>
                  <a:lnTo>
                    <a:pt x="33694" y="7344"/>
                  </a:lnTo>
                  <a:cubicBezTo>
                    <a:pt x="34331" y="7344"/>
                    <a:pt x="34843" y="6832"/>
                    <a:pt x="34843" y="6195"/>
                  </a:cubicBezTo>
                  <a:lnTo>
                    <a:pt x="34843" y="1127"/>
                  </a:lnTo>
                  <a:cubicBezTo>
                    <a:pt x="34843" y="615"/>
                    <a:pt x="35265" y="192"/>
                    <a:pt x="35783" y="192"/>
                  </a:cubicBezTo>
                  <a:lnTo>
                    <a:pt x="43200" y="215"/>
                  </a:lnTo>
                  <a:cubicBezTo>
                    <a:pt x="43459" y="215"/>
                    <a:pt x="43690" y="305"/>
                    <a:pt x="43882" y="496"/>
                  </a:cubicBezTo>
                  <a:cubicBezTo>
                    <a:pt x="44045" y="660"/>
                    <a:pt x="44135" y="896"/>
                    <a:pt x="44135" y="1150"/>
                  </a:cubicBezTo>
                  <a:lnTo>
                    <a:pt x="44135" y="10351"/>
                  </a:lnTo>
                  <a:lnTo>
                    <a:pt x="44349" y="10351"/>
                  </a:lnTo>
                  <a:lnTo>
                    <a:pt x="44349" y="1150"/>
                  </a:lnTo>
                  <a:cubicBezTo>
                    <a:pt x="44349" y="845"/>
                    <a:pt x="44231" y="564"/>
                    <a:pt x="44022" y="333"/>
                  </a:cubicBezTo>
                  <a:cubicBezTo>
                    <a:pt x="43808" y="119"/>
                    <a:pt x="43504" y="1"/>
                    <a:pt x="43200" y="1"/>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36"/>
            <p:cNvGrpSpPr/>
            <p:nvPr/>
          </p:nvGrpSpPr>
          <p:grpSpPr>
            <a:xfrm>
              <a:off x="2300650" y="378950"/>
              <a:ext cx="289775" cy="767875"/>
              <a:chOff x="748475" y="3987300"/>
              <a:chExt cx="289775" cy="767875"/>
            </a:xfrm>
          </p:grpSpPr>
          <p:sp>
            <p:nvSpPr>
              <p:cNvPr id="390" name="Google Shape;390;p36"/>
              <p:cNvSpPr/>
              <p:nvPr/>
            </p:nvSpPr>
            <p:spPr>
              <a:xfrm>
                <a:off x="790150" y="4104025"/>
                <a:ext cx="46350" cy="534450"/>
              </a:xfrm>
              <a:custGeom>
                <a:avLst/>
                <a:gdLst/>
                <a:ahLst/>
                <a:cxnLst/>
                <a:rect l="l" t="t" r="r" b="b"/>
                <a:pathLst>
                  <a:path w="1854" h="21378" extrusionOk="0">
                    <a:moveTo>
                      <a:pt x="913" y="0"/>
                    </a:moveTo>
                    <a:cubicBezTo>
                      <a:pt x="423" y="0"/>
                      <a:pt x="0" y="422"/>
                      <a:pt x="0" y="941"/>
                    </a:cubicBezTo>
                    <a:lnTo>
                      <a:pt x="0" y="20437"/>
                    </a:lnTo>
                    <a:cubicBezTo>
                      <a:pt x="0" y="20955"/>
                      <a:pt x="423" y="21377"/>
                      <a:pt x="913" y="21377"/>
                    </a:cubicBezTo>
                    <a:cubicBezTo>
                      <a:pt x="1431" y="21377"/>
                      <a:pt x="1853" y="20955"/>
                      <a:pt x="1853" y="20437"/>
                    </a:cubicBezTo>
                    <a:lnTo>
                      <a:pt x="1853" y="941"/>
                    </a:lnTo>
                    <a:cubicBezTo>
                      <a:pt x="1853" y="422"/>
                      <a:pt x="1431" y="0"/>
                      <a:pt x="913" y="0"/>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859975" y="3987300"/>
                <a:ext cx="66900" cy="767875"/>
              </a:xfrm>
              <a:custGeom>
                <a:avLst/>
                <a:gdLst/>
                <a:ahLst/>
                <a:cxnLst/>
                <a:rect l="l" t="t" r="r" b="b"/>
                <a:pathLst>
                  <a:path w="2676" h="30715" extrusionOk="0">
                    <a:moveTo>
                      <a:pt x="1335" y="1"/>
                    </a:moveTo>
                    <a:cubicBezTo>
                      <a:pt x="586" y="1"/>
                      <a:pt x="1" y="586"/>
                      <a:pt x="1" y="1341"/>
                    </a:cubicBezTo>
                    <a:lnTo>
                      <a:pt x="1" y="29380"/>
                    </a:lnTo>
                    <a:cubicBezTo>
                      <a:pt x="1" y="30129"/>
                      <a:pt x="586" y="30715"/>
                      <a:pt x="1335" y="30715"/>
                    </a:cubicBezTo>
                    <a:cubicBezTo>
                      <a:pt x="2062" y="30715"/>
                      <a:pt x="2675" y="30129"/>
                      <a:pt x="2675" y="29380"/>
                    </a:cubicBezTo>
                    <a:lnTo>
                      <a:pt x="2675" y="1341"/>
                    </a:lnTo>
                    <a:cubicBezTo>
                      <a:pt x="2675" y="586"/>
                      <a:pt x="2062" y="1"/>
                      <a:pt x="1335" y="1"/>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950225" y="4104025"/>
                <a:ext cx="46475" cy="534450"/>
              </a:xfrm>
              <a:custGeom>
                <a:avLst/>
                <a:gdLst/>
                <a:ahLst/>
                <a:cxnLst/>
                <a:rect l="l" t="t" r="r" b="b"/>
                <a:pathLst>
                  <a:path w="1859" h="21378" extrusionOk="0">
                    <a:moveTo>
                      <a:pt x="918" y="0"/>
                    </a:moveTo>
                    <a:cubicBezTo>
                      <a:pt x="400" y="0"/>
                      <a:pt x="0" y="422"/>
                      <a:pt x="0" y="941"/>
                    </a:cubicBezTo>
                    <a:lnTo>
                      <a:pt x="0" y="20437"/>
                    </a:lnTo>
                    <a:cubicBezTo>
                      <a:pt x="0" y="20955"/>
                      <a:pt x="400" y="21377"/>
                      <a:pt x="918" y="21377"/>
                    </a:cubicBezTo>
                    <a:cubicBezTo>
                      <a:pt x="1436" y="21377"/>
                      <a:pt x="1859" y="20955"/>
                      <a:pt x="1859" y="20437"/>
                    </a:cubicBezTo>
                    <a:lnTo>
                      <a:pt x="1859" y="941"/>
                    </a:lnTo>
                    <a:cubicBezTo>
                      <a:pt x="1859" y="422"/>
                      <a:pt x="1436" y="0"/>
                      <a:pt x="918" y="0"/>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748475" y="4522850"/>
                <a:ext cx="289775" cy="231200"/>
              </a:xfrm>
              <a:custGeom>
                <a:avLst/>
                <a:gdLst/>
                <a:ahLst/>
                <a:cxnLst/>
                <a:rect l="l" t="t" r="r" b="b"/>
                <a:pathLst>
                  <a:path w="11591" h="9248" extrusionOk="0">
                    <a:moveTo>
                      <a:pt x="1008" y="1"/>
                    </a:moveTo>
                    <a:cubicBezTo>
                      <a:pt x="445" y="1"/>
                      <a:pt x="0" y="446"/>
                      <a:pt x="0" y="1009"/>
                    </a:cubicBezTo>
                    <a:cubicBezTo>
                      <a:pt x="0" y="1572"/>
                      <a:pt x="445" y="2045"/>
                      <a:pt x="1008" y="2045"/>
                    </a:cubicBezTo>
                    <a:cubicBezTo>
                      <a:pt x="445" y="2045"/>
                      <a:pt x="0" y="2513"/>
                      <a:pt x="0" y="3076"/>
                    </a:cubicBezTo>
                    <a:cubicBezTo>
                      <a:pt x="0" y="3639"/>
                      <a:pt x="445" y="4106"/>
                      <a:pt x="1008" y="4106"/>
                    </a:cubicBezTo>
                    <a:cubicBezTo>
                      <a:pt x="445" y="4106"/>
                      <a:pt x="0" y="4557"/>
                      <a:pt x="0" y="5120"/>
                    </a:cubicBezTo>
                    <a:cubicBezTo>
                      <a:pt x="0" y="5706"/>
                      <a:pt x="445" y="6150"/>
                      <a:pt x="1008" y="6150"/>
                    </a:cubicBezTo>
                    <a:lnTo>
                      <a:pt x="2698" y="6150"/>
                    </a:lnTo>
                    <a:cubicBezTo>
                      <a:pt x="2698" y="7862"/>
                      <a:pt x="4083" y="9248"/>
                      <a:pt x="5795" y="9248"/>
                    </a:cubicBezTo>
                    <a:cubicBezTo>
                      <a:pt x="7485" y="9248"/>
                      <a:pt x="8870" y="7862"/>
                      <a:pt x="8870" y="6150"/>
                    </a:cubicBezTo>
                    <a:lnTo>
                      <a:pt x="10559" y="6150"/>
                    </a:lnTo>
                    <a:cubicBezTo>
                      <a:pt x="11123" y="6150"/>
                      <a:pt x="11590" y="5706"/>
                      <a:pt x="11590" y="5120"/>
                    </a:cubicBezTo>
                    <a:cubicBezTo>
                      <a:pt x="11590" y="4557"/>
                      <a:pt x="11123" y="4106"/>
                      <a:pt x="10559" y="4106"/>
                    </a:cubicBezTo>
                    <a:cubicBezTo>
                      <a:pt x="11123" y="4106"/>
                      <a:pt x="11590" y="3639"/>
                      <a:pt x="11590" y="3076"/>
                    </a:cubicBezTo>
                    <a:cubicBezTo>
                      <a:pt x="11590" y="2513"/>
                      <a:pt x="11123" y="2045"/>
                      <a:pt x="10559" y="2045"/>
                    </a:cubicBezTo>
                    <a:cubicBezTo>
                      <a:pt x="11123" y="2045"/>
                      <a:pt x="11590" y="1572"/>
                      <a:pt x="11590" y="1009"/>
                    </a:cubicBezTo>
                    <a:cubicBezTo>
                      <a:pt x="11590" y="446"/>
                      <a:pt x="11123" y="1"/>
                      <a:pt x="10559" y="1"/>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4" name="Google Shape;394;p36"/>
          <p:cNvGrpSpPr/>
          <p:nvPr/>
        </p:nvGrpSpPr>
        <p:grpSpPr>
          <a:xfrm>
            <a:off x="1779907" y="3978304"/>
            <a:ext cx="4074571" cy="2208643"/>
            <a:chOff x="2437807" y="3978304"/>
            <a:chExt cx="4074571" cy="2208643"/>
          </a:xfrm>
        </p:grpSpPr>
        <p:sp>
          <p:nvSpPr>
            <p:cNvPr id="395" name="Google Shape;395;p36"/>
            <p:cNvSpPr/>
            <p:nvPr/>
          </p:nvSpPr>
          <p:spPr>
            <a:xfrm rot="10800000">
              <a:off x="2885644" y="3978304"/>
              <a:ext cx="3626733" cy="2208643"/>
            </a:xfrm>
            <a:custGeom>
              <a:avLst/>
              <a:gdLst/>
              <a:ahLst/>
              <a:cxnLst/>
              <a:rect l="l" t="t" r="r" b="b"/>
              <a:pathLst>
                <a:path w="55753" h="33953" extrusionOk="0">
                  <a:moveTo>
                    <a:pt x="1" y="0"/>
                  </a:moveTo>
                  <a:lnTo>
                    <a:pt x="1" y="14124"/>
                  </a:lnTo>
                  <a:cubicBezTo>
                    <a:pt x="1" y="14434"/>
                    <a:pt x="119" y="14715"/>
                    <a:pt x="355" y="14924"/>
                  </a:cubicBezTo>
                  <a:cubicBezTo>
                    <a:pt x="564" y="15138"/>
                    <a:pt x="845" y="15278"/>
                    <a:pt x="1149" y="15278"/>
                  </a:cubicBezTo>
                  <a:lnTo>
                    <a:pt x="6995" y="15278"/>
                  </a:lnTo>
                  <a:cubicBezTo>
                    <a:pt x="7254" y="15278"/>
                    <a:pt x="7485" y="15369"/>
                    <a:pt x="7648" y="15560"/>
                  </a:cubicBezTo>
                  <a:cubicBezTo>
                    <a:pt x="7840" y="15723"/>
                    <a:pt x="7930" y="15954"/>
                    <a:pt x="7930" y="16213"/>
                  </a:cubicBezTo>
                  <a:lnTo>
                    <a:pt x="7930" y="23348"/>
                  </a:lnTo>
                  <a:cubicBezTo>
                    <a:pt x="7930" y="23653"/>
                    <a:pt x="8048" y="23934"/>
                    <a:pt x="8262" y="24148"/>
                  </a:cubicBezTo>
                  <a:cubicBezTo>
                    <a:pt x="8470" y="24379"/>
                    <a:pt x="8775" y="24497"/>
                    <a:pt x="9084" y="24497"/>
                  </a:cubicBezTo>
                  <a:lnTo>
                    <a:pt x="13116" y="24497"/>
                  </a:lnTo>
                  <a:cubicBezTo>
                    <a:pt x="13375" y="24497"/>
                    <a:pt x="13612" y="24593"/>
                    <a:pt x="13798" y="24779"/>
                  </a:cubicBezTo>
                  <a:cubicBezTo>
                    <a:pt x="13961" y="24942"/>
                    <a:pt x="14057" y="25179"/>
                    <a:pt x="14057" y="25438"/>
                  </a:cubicBezTo>
                  <a:lnTo>
                    <a:pt x="14057" y="32781"/>
                  </a:lnTo>
                  <a:cubicBezTo>
                    <a:pt x="14057" y="33108"/>
                    <a:pt x="14198" y="33389"/>
                    <a:pt x="14384" y="33603"/>
                  </a:cubicBezTo>
                  <a:cubicBezTo>
                    <a:pt x="14598" y="33812"/>
                    <a:pt x="14879" y="33930"/>
                    <a:pt x="15206" y="33930"/>
                  </a:cubicBezTo>
                  <a:lnTo>
                    <a:pt x="24639" y="33953"/>
                  </a:lnTo>
                  <a:cubicBezTo>
                    <a:pt x="25275" y="33953"/>
                    <a:pt x="25787" y="33440"/>
                    <a:pt x="25787" y="32804"/>
                  </a:cubicBezTo>
                  <a:lnTo>
                    <a:pt x="25787" y="23889"/>
                  </a:lnTo>
                  <a:cubicBezTo>
                    <a:pt x="25787" y="23653"/>
                    <a:pt x="25906" y="23416"/>
                    <a:pt x="26069" y="23230"/>
                  </a:cubicBezTo>
                  <a:cubicBezTo>
                    <a:pt x="26260" y="23067"/>
                    <a:pt x="26491" y="22949"/>
                    <a:pt x="26728" y="22949"/>
                  </a:cubicBezTo>
                  <a:lnTo>
                    <a:pt x="55753" y="22971"/>
                  </a:lnTo>
                  <a:lnTo>
                    <a:pt x="55753" y="22785"/>
                  </a:lnTo>
                  <a:lnTo>
                    <a:pt x="26728" y="22740"/>
                  </a:lnTo>
                  <a:cubicBezTo>
                    <a:pt x="26424" y="22740"/>
                    <a:pt x="26142" y="22881"/>
                    <a:pt x="25928" y="23089"/>
                  </a:cubicBezTo>
                  <a:cubicBezTo>
                    <a:pt x="25720" y="23303"/>
                    <a:pt x="25602" y="23585"/>
                    <a:pt x="25602" y="23889"/>
                  </a:cubicBezTo>
                  <a:lnTo>
                    <a:pt x="25579" y="32804"/>
                  </a:lnTo>
                  <a:cubicBezTo>
                    <a:pt x="25579" y="33322"/>
                    <a:pt x="25157" y="33744"/>
                    <a:pt x="24639" y="33744"/>
                  </a:cubicBezTo>
                  <a:lnTo>
                    <a:pt x="15206" y="33722"/>
                  </a:lnTo>
                  <a:cubicBezTo>
                    <a:pt x="14688" y="33722"/>
                    <a:pt x="14265" y="33299"/>
                    <a:pt x="14265" y="32781"/>
                  </a:cubicBezTo>
                  <a:lnTo>
                    <a:pt x="14265" y="25438"/>
                  </a:lnTo>
                  <a:cubicBezTo>
                    <a:pt x="14265" y="25134"/>
                    <a:pt x="14153" y="24852"/>
                    <a:pt x="13939" y="24616"/>
                  </a:cubicBezTo>
                  <a:cubicBezTo>
                    <a:pt x="13730" y="24402"/>
                    <a:pt x="13421" y="24289"/>
                    <a:pt x="13116" y="24289"/>
                  </a:cubicBezTo>
                  <a:lnTo>
                    <a:pt x="9084" y="24289"/>
                  </a:lnTo>
                  <a:cubicBezTo>
                    <a:pt x="8825" y="24289"/>
                    <a:pt x="8589" y="24193"/>
                    <a:pt x="8403" y="24007"/>
                  </a:cubicBezTo>
                  <a:cubicBezTo>
                    <a:pt x="8240" y="23816"/>
                    <a:pt x="8144" y="23585"/>
                    <a:pt x="8144" y="23348"/>
                  </a:cubicBezTo>
                  <a:lnTo>
                    <a:pt x="8144" y="16213"/>
                  </a:lnTo>
                  <a:cubicBezTo>
                    <a:pt x="8144" y="15909"/>
                    <a:pt x="8026" y="15628"/>
                    <a:pt x="7817" y="15391"/>
                  </a:cubicBezTo>
                  <a:cubicBezTo>
                    <a:pt x="7581" y="15183"/>
                    <a:pt x="7299" y="15064"/>
                    <a:pt x="6995" y="15064"/>
                  </a:cubicBezTo>
                  <a:lnTo>
                    <a:pt x="1149" y="15064"/>
                  </a:lnTo>
                  <a:cubicBezTo>
                    <a:pt x="919" y="15064"/>
                    <a:pt x="682" y="14946"/>
                    <a:pt x="496" y="14783"/>
                  </a:cubicBezTo>
                  <a:cubicBezTo>
                    <a:pt x="305" y="14597"/>
                    <a:pt x="215" y="14361"/>
                    <a:pt x="215" y="14124"/>
                  </a:cubicBezTo>
                  <a:lnTo>
                    <a:pt x="215" y="0"/>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6" name="Google Shape;396;p36"/>
            <p:cNvGrpSpPr/>
            <p:nvPr/>
          </p:nvGrpSpPr>
          <p:grpSpPr>
            <a:xfrm rot="-5400000">
              <a:off x="2519001" y="4465057"/>
              <a:ext cx="308472" cy="470862"/>
              <a:chOff x="7264975" y="729575"/>
              <a:chExt cx="324400" cy="495175"/>
            </a:xfrm>
          </p:grpSpPr>
          <p:sp>
            <p:nvSpPr>
              <p:cNvPr id="397" name="Google Shape;397;p36"/>
              <p:cNvSpPr/>
              <p:nvPr/>
            </p:nvSpPr>
            <p:spPr>
              <a:xfrm>
                <a:off x="7475575" y="729575"/>
                <a:ext cx="32275" cy="257525"/>
              </a:xfrm>
              <a:custGeom>
                <a:avLst/>
                <a:gdLst/>
                <a:ahLst/>
                <a:cxnLst/>
                <a:rect l="l" t="t" r="r" b="b"/>
                <a:pathLst>
                  <a:path w="1291" h="10301" extrusionOk="0">
                    <a:moveTo>
                      <a:pt x="541" y="1"/>
                    </a:moveTo>
                    <a:cubicBezTo>
                      <a:pt x="164" y="1"/>
                      <a:pt x="1" y="119"/>
                      <a:pt x="1" y="496"/>
                    </a:cubicBezTo>
                    <a:lnTo>
                      <a:pt x="1" y="9811"/>
                    </a:lnTo>
                    <a:cubicBezTo>
                      <a:pt x="1" y="10182"/>
                      <a:pt x="164" y="10301"/>
                      <a:pt x="541" y="10301"/>
                    </a:cubicBezTo>
                    <a:lnTo>
                      <a:pt x="586" y="10301"/>
                    </a:lnTo>
                    <a:cubicBezTo>
                      <a:pt x="964" y="10301"/>
                      <a:pt x="1290" y="10182"/>
                      <a:pt x="1290" y="9811"/>
                    </a:cubicBezTo>
                    <a:lnTo>
                      <a:pt x="1290" y="496"/>
                    </a:lnTo>
                    <a:cubicBezTo>
                      <a:pt x="1290" y="119"/>
                      <a:pt x="964" y="1"/>
                      <a:pt x="586"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7347050" y="729575"/>
                <a:ext cx="32400" cy="257525"/>
              </a:xfrm>
              <a:custGeom>
                <a:avLst/>
                <a:gdLst/>
                <a:ahLst/>
                <a:cxnLst/>
                <a:rect l="l" t="t" r="r" b="b"/>
                <a:pathLst>
                  <a:path w="1296" h="10301" extrusionOk="0">
                    <a:moveTo>
                      <a:pt x="704" y="1"/>
                    </a:moveTo>
                    <a:cubicBezTo>
                      <a:pt x="332" y="1"/>
                      <a:pt x="0" y="119"/>
                      <a:pt x="0" y="496"/>
                    </a:cubicBezTo>
                    <a:lnTo>
                      <a:pt x="0" y="9811"/>
                    </a:lnTo>
                    <a:cubicBezTo>
                      <a:pt x="0" y="10182"/>
                      <a:pt x="332" y="10301"/>
                      <a:pt x="704" y="10301"/>
                    </a:cubicBezTo>
                    <a:lnTo>
                      <a:pt x="755" y="10301"/>
                    </a:lnTo>
                    <a:cubicBezTo>
                      <a:pt x="1126" y="10301"/>
                      <a:pt x="1295" y="10182"/>
                      <a:pt x="1295" y="9811"/>
                    </a:cubicBezTo>
                    <a:lnTo>
                      <a:pt x="1295" y="496"/>
                    </a:lnTo>
                    <a:cubicBezTo>
                      <a:pt x="1295" y="119"/>
                      <a:pt x="1126" y="1"/>
                      <a:pt x="755"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7264975" y="865725"/>
                <a:ext cx="324400" cy="359025"/>
              </a:xfrm>
              <a:custGeom>
                <a:avLst/>
                <a:gdLst/>
                <a:ahLst/>
                <a:cxnLst/>
                <a:rect l="l" t="t" r="r" b="b"/>
                <a:pathLst>
                  <a:path w="12976" h="14361" extrusionOk="0">
                    <a:moveTo>
                      <a:pt x="23" y="0"/>
                    </a:moveTo>
                    <a:lnTo>
                      <a:pt x="0" y="1994"/>
                    </a:lnTo>
                    <a:lnTo>
                      <a:pt x="1222" y="1994"/>
                    </a:lnTo>
                    <a:lnTo>
                      <a:pt x="1222" y="6476"/>
                    </a:lnTo>
                    <a:lnTo>
                      <a:pt x="4578" y="10205"/>
                    </a:lnTo>
                    <a:lnTo>
                      <a:pt x="5023" y="14310"/>
                    </a:lnTo>
                    <a:lnTo>
                      <a:pt x="7884" y="14361"/>
                    </a:lnTo>
                    <a:lnTo>
                      <a:pt x="8166" y="10255"/>
                    </a:lnTo>
                    <a:lnTo>
                      <a:pt x="11590" y="6640"/>
                    </a:lnTo>
                    <a:lnTo>
                      <a:pt x="11590" y="2157"/>
                    </a:lnTo>
                    <a:lnTo>
                      <a:pt x="12953" y="2157"/>
                    </a:lnTo>
                    <a:lnTo>
                      <a:pt x="12975" y="0"/>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0" name="Google Shape;400;p36"/>
          <p:cNvGrpSpPr/>
          <p:nvPr/>
        </p:nvGrpSpPr>
        <p:grpSpPr>
          <a:xfrm flipH="1">
            <a:off x="7706887" y="1571575"/>
            <a:ext cx="967221" cy="4728075"/>
            <a:chOff x="8020638" y="1123875"/>
            <a:chExt cx="967221" cy="4728075"/>
          </a:xfrm>
        </p:grpSpPr>
        <p:sp>
          <p:nvSpPr>
            <p:cNvPr id="401" name="Google Shape;401;p36"/>
            <p:cNvSpPr/>
            <p:nvPr/>
          </p:nvSpPr>
          <p:spPr>
            <a:xfrm>
              <a:off x="8180318" y="1514187"/>
              <a:ext cx="807541" cy="4337763"/>
            </a:xfrm>
            <a:custGeom>
              <a:avLst/>
              <a:gdLst/>
              <a:ahLst/>
              <a:cxnLst/>
              <a:rect l="l" t="t" r="r" b="b"/>
              <a:pathLst>
                <a:path w="11804" h="63406" extrusionOk="0">
                  <a:moveTo>
                    <a:pt x="0" y="1"/>
                  </a:moveTo>
                  <a:lnTo>
                    <a:pt x="0" y="15183"/>
                  </a:lnTo>
                  <a:cubicBezTo>
                    <a:pt x="0" y="15819"/>
                    <a:pt x="518" y="16332"/>
                    <a:pt x="1149" y="16332"/>
                  </a:cubicBezTo>
                  <a:lnTo>
                    <a:pt x="4883" y="16332"/>
                  </a:lnTo>
                  <a:cubicBezTo>
                    <a:pt x="5401" y="16332"/>
                    <a:pt x="5823" y="16754"/>
                    <a:pt x="5823" y="17272"/>
                  </a:cubicBezTo>
                  <a:lnTo>
                    <a:pt x="5795" y="29144"/>
                  </a:lnTo>
                  <a:cubicBezTo>
                    <a:pt x="5795" y="29780"/>
                    <a:pt x="6313" y="30270"/>
                    <a:pt x="6949" y="30270"/>
                  </a:cubicBezTo>
                  <a:lnTo>
                    <a:pt x="10655" y="30293"/>
                  </a:lnTo>
                  <a:cubicBezTo>
                    <a:pt x="11173" y="30293"/>
                    <a:pt x="11595" y="30715"/>
                    <a:pt x="11595" y="31233"/>
                  </a:cubicBezTo>
                  <a:lnTo>
                    <a:pt x="11595" y="35107"/>
                  </a:lnTo>
                  <a:cubicBezTo>
                    <a:pt x="11595" y="35361"/>
                    <a:pt x="11500" y="35597"/>
                    <a:pt x="11314" y="35783"/>
                  </a:cubicBezTo>
                  <a:cubicBezTo>
                    <a:pt x="11145" y="35952"/>
                    <a:pt x="10914" y="36042"/>
                    <a:pt x="10655" y="36042"/>
                  </a:cubicBezTo>
                  <a:lnTo>
                    <a:pt x="5513" y="36042"/>
                  </a:lnTo>
                  <a:cubicBezTo>
                    <a:pt x="5209" y="36042"/>
                    <a:pt x="4928" y="36161"/>
                    <a:pt x="4719" y="36375"/>
                  </a:cubicBezTo>
                  <a:cubicBezTo>
                    <a:pt x="4483" y="36605"/>
                    <a:pt x="4365" y="36887"/>
                    <a:pt x="4365" y="37191"/>
                  </a:cubicBezTo>
                  <a:lnTo>
                    <a:pt x="4365" y="47283"/>
                  </a:lnTo>
                  <a:cubicBezTo>
                    <a:pt x="4365" y="47919"/>
                    <a:pt x="4883" y="48409"/>
                    <a:pt x="5513" y="48432"/>
                  </a:cubicBezTo>
                  <a:lnTo>
                    <a:pt x="8470" y="48432"/>
                  </a:lnTo>
                  <a:cubicBezTo>
                    <a:pt x="8706" y="48432"/>
                    <a:pt x="8943" y="48527"/>
                    <a:pt x="9129" y="48691"/>
                  </a:cubicBezTo>
                  <a:cubicBezTo>
                    <a:pt x="9315" y="48877"/>
                    <a:pt x="9410" y="49113"/>
                    <a:pt x="9410" y="49372"/>
                  </a:cubicBezTo>
                  <a:lnTo>
                    <a:pt x="9388" y="63406"/>
                  </a:lnTo>
                  <a:lnTo>
                    <a:pt x="9596" y="63406"/>
                  </a:lnTo>
                  <a:lnTo>
                    <a:pt x="9624" y="49372"/>
                  </a:lnTo>
                  <a:cubicBezTo>
                    <a:pt x="9624" y="49068"/>
                    <a:pt x="9506" y="48764"/>
                    <a:pt x="9270" y="48550"/>
                  </a:cubicBezTo>
                  <a:cubicBezTo>
                    <a:pt x="9061" y="48342"/>
                    <a:pt x="8780" y="48223"/>
                    <a:pt x="8470" y="48223"/>
                  </a:cubicBezTo>
                  <a:lnTo>
                    <a:pt x="5513" y="48223"/>
                  </a:lnTo>
                  <a:cubicBezTo>
                    <a:pt x="5001" y="48223"/>
                    <a:pt x="4579" y="47801"/>
                    <a:pt x="4579" y="47283"/>
                  </a:cubicBezTo>
                  <a:lnTo>
                    <a:pt x="4579" y="37191"/>
                  </a:lnTo>
                  <a:cubicBezTo>
                    <a:pt x="4579" y="36938"/>
                    <a:pt x="4669" y="36701"/>
                    <a:pt x="4860" y="36538"/>
                  </a:cubicBezTo>
                  <a:cubicBezTo>
                    <a:pt x="5046" y="36346"/>
                    <a:pt x="5282" y="36256"/>
                    <a:pt x="5513" y="36256"/>
                  </a:cubicBezTo>
                  <a:lnTo>
                    <a:pt x="10655" y="36256"/>
                  </a:lnTo>
                  <a:cubicBezTo>
                    <a:pt x="10959" y="36256"/>
                    <a:pt x="11241" y="36138"/>
                    <a:pt x="11455" y="35924"/>
                  </a:cubicBezTo>
                  <a:cubicBezTo>
                    <a:pt x="11686" y="35716"/>
                    <a:pt x="11804" y="35412"/>
                    <a:pt x="11804" y="35107"/>
                  </a:cubicBezTo>
                  <a:lnTo>
                    <a:pt x="11804" y="31233"/>
                  </a:lnTo>
                  <a:cubicBezTo>
                    <a:pt x="11804" y="30602"/>
                    <a:pt x="11286" y="30084"/>
                    <a:pt x="10655" y="30084"/>
                  </a:cubicBezTo>
                  <a:lnTo>
                    <a:pt x="6949" y="30084"/>
                  </a:lnTo>
                  <a:cubicBezTo>
                    <a:pt x="6431" y="30084"/>
                    <a:pt x="6009" y="29662"/>
                    <a:pt x="6009" y="29144"/>
                  </a:cubicBezTo>
                  <a:lnTo>
                    <a:pt x="6031" y="17295"/>
                  </a:lnTo>
                  <a:cubicBezTo>
                    <a:pt x="6031" y="16664"/>
                    <a:pt x="5513" y="16146"/>
                    <a:pt x="4883" y="16146"/>
                  </a:cubicBezTo>
                  <a:lnTo>
                    <a:pt x="1149" y="16124"/>
                  </a:lnTo>
                  <a:cubicBezTo>
                    <a:pt x="636" y="16124"/>
                    <a:pt x="214" y="15701"/>
                    <a:pt x="214" y="15183"/>
                  </a:cubicBezTo>
                  <a:lnTo>
                    <a:pt x="214" y="1"/>
                  </a:ln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10000"/>
                  </a:schemeClr>
                </a:solidFill>
              </a:endParaRPr>
            </a:p>
          </p:txBody>
        </p:sp>
        <p:grpSp>
          <p:nvGrpSpPr>
            <p:cNvPr id="402" name="Google Shape;402;p36"/>
            <p:cNvGrpSpPr/>
            <p:nvPr/>
          </p:nvGrpSpPr>
          <p:grpSpPr>
            <a:xfrm>
              <a:off x="8020638" y="1123875"/>
              <a:ext cx="324400" cy="495175"/>
              <a:chOff x="7264975" y="729575"/>
              <a:chExt cx="324400" cy="495175"/>
            </a:xfrm>
          </p:grpSpPr>
          <p:sp>
            <p:nvSpPr>
              <p:cNvPr id="403" name="Google Shape;403;p36"/>
              <p:cNvSpPr/>
              <p:nvPr/>
            </p:nvSpPr>
            <p:spPr>
              <a:xfrm>
                <a:off x="7475575" y="729575"/>
                <a:ext cx="32275" cy="257525"/>
              </a:xfrm>
              <a:custGeom>
                <a:avLst/>
                <a:gdLst/>
                <a:ahLst/>
                <a:cxnLst/>
                <a:rect l="l" t="t" r="r" b="b"/>
                <a:pathLst>
                  <a:path w="1291" h="10301" extrusionOk="0">
                    <a:moveTo>
                      <a:pt x="541" y="1"/>
                    </a:moveTo>
                    <a:cubicBezTo>
                      <a:pt x="164" y="1"/>
                      <a:pt x="1" y="119"/>
                      <a:pt x="1" y="496"/>
                    </a:cubicBezTo>
                    <a:lnTo>
                      <a:pt x="1" y="9811"/>
                    </a:lnTo>
                    <a:cubicBezTo>
                      <a:pt x="1" y="10182"/>
                      <a:pt x="164" y="10301"/>
                      <a:pt x="541" y="10301"/>
                    </a:cubicBezTo>
                    <a:lnTo>
                      <a:pt x="586" y="10301"/>
                    </a:lnTo>
                    <a:cubicBezTo>
                      <a:pt x="964" y="10301"/>
                      <a:pt x="1290" y="10182"/>
                      <a:pt x="1290" y="9811"/>
                    </a:cubicBezTo>
                    <a:lnTo>
                      <a:pt x="1290" y="496"/>
                    </a:lnTo>
                    <a:cubicBezTo>
                      <a:pt x="1290" y="119"/>
                      <a:pt x="964" y="1"/>
                      <a:pt x="586" y="1"/>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10000"/>
                    </a:schemeClr>
                  </a:solidFill>
                </a:endParaRPr>
              </a:p>
            </p:txBody>
          </p:sp>
          <p:sp>
            <p:nvSpPr>
              <p:cNvPr id="404" name="Google Shape;404;p36"/>
              <p:cNvSpPr/>
              <p:nvPr/>
            </p:nvSpPr>
            <p:spPr>
              <a:xfrm>
                <a:off x="7347050" y="729575"/>
                <a:ext cx="32400" cy="257525"/>
              </a:xfrm>
              <a:custGeom>
                <a:avLst/>
                <a:gdLst/>
                <a:ahLst/>
                <a:cxnLst/>
                <a:rect l="l" t="t" r="r" b="b"/>
                <a:pathLst>
                  <a:path w="1296" h="10301" extrusionOk="0">
                    <a:moveTo>
                      <a:pt x="704" y="1"/>
                    </a:moveTo>
                    <a:cubicBezTo>
                      <a:pt x="332" y="1"/>
                      <a:pt x="0" y="119"/>
                      <a:pt x="0" y="496"/>
                    </a:cubicBezTo>
                    <a:lnTo>
                      <a:pt x="0" y="9811"/>
                    </a:lnTo>
                    <a:cubicBezTo>
                      <a:pt x="0" y="10182"/>
                      <a:pt x="332" y="10301"/>
                      <a:pt x="704" y="10301"/>
                    </a:cubicBezTo>
                    <a:lnTo>
                      <a:pt x="755" y="10301"/>
                    </a:lnTo>
                    <a:cubicBezTo>
                      <a:pt x="1126" y="10301"/>
                      <a:pt x="1295" y="10182"/>
                      <a:pt x="1295" y="9811"/>
                    </a:cubicBezTo>
                    <a:lnTo>
                      <a:pt x="1295" y="496"/>
                    </a:lnTo>
                    <a:cubicBezTo>
                      <a:pt x="1295" y="119"/>
                      <a:pt x="1126" y="1"/>
                      <a:pt x="755" y="1"/>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10000"/>
                    </a:schemeClr>
                  </a:solidFill>
                </a:endParaRPr>
              </a:p>
            </p:txBody>
          </p:sp>
          <p:sp>
            <p:nvSpPr>
              <p:cNvPr id="405" name="Google Shape;405;p36"/>
              <p:cNvSpPr/>
              <p:nvPr/>
            </p:nvSpPr>
            <p:spPr>
              <a:xfrm>
                <a:off x="7264975" y="865725"/>
                <a:ext cx="324400" cy="359025"/>
              </a:xfrm>
              <a:custGeom>
                <a:avLst/>
                <a:gdLst/>
                <a:ahLst/>
                <a:cxnLst/>
                <a:rect l="l" t="t" r="r" b="b"/>
                <a:pathLst>
                  <a:path w="12976" h="14361" extrusionOk="0">
                    <a:moveTo>
                      <a:pt x="23" y="0"/>
                    </a:moveTo>
                    <a:lnTo>
                      <a:pt x="0" y="1994"/>
                    </a:lnTo>
                    <a:lnTo>
                      <a:pt x="1222" y="1994"/>
                    </a:lnTo>
                    <a:lnTo>
                      <a:pt x="1222" y="6476"/>
                    </a:lnTo>
                    <a:lnTo>
                      <a:pt x="4578" y="10205"/>
                    </a:lnTo>
                    <a:lnTo>
                      <a:pt x="5023" y="14310"/>
                    </a:lnTo>
                    <a:lnTo>
                      <a:pt x="7884" y="14361"/>
                    </a:lnTo>
                    <a:lnTo>
                      <a:pt x="8166" y="10255"/>
                    </a:lnTo>
                    <a:lnTo>
                      <a:pt x="11590" y="6640"/>
                    </a:lnTo>
                    <a:lnTo>
                      <a:pt x="11590" y="2157"/>
                    </a:lnTo>
                    <a:lnTo>
                      <a:pt x="12953" y="2157"/>
                    </a:lnTo>
                    <a:lnTo>
                      <a:pt x="12975" y="0"/>
                    </a:ln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10000"/>
                    </a:schemeClr>
                  </a:solidFill>
                </a:endParaRPr>
              </a:p>
            </p:txBody>
          </p:sp>
        </p:grpSp>
      </p:grpSp>
      <p:grpSp>
        <p:nvGrpSpPr>
          <p:cNvPr id="406" name="Google Shape;406;p36"/>
          <p:cNvGrpSpPr/>
          <p:nvPr/>
        </p:nvGrpSpPr>
        <p:grpSpPr>
          <a:xfrm rot="10800000" flipH="1">
            <a:off x="5522000" y="124163"/>
            <a:ext cx="3826016" cy="1985020"/>
            <a:chOff x="5938450" y="-514475"/>
            <a:chExt cx="3826016" cy="1985020"/>
          </a:xfrm>
        </p:grpSpPr>
        <p:sp>
          <p:nvSpPr>
            <p:cNvPr id="407" name="Google Shape;407;p36"/>
            <p:cNvSpPr/>
            <p:nvPr/>
          </p:nvSpPr>
          <p:spPr>
            <a:xfrm rot="10800000">
              <a:off x="6079425" y="-514475"/>
              <a:ext cx="3685042" cy="1985020"/>
            </a:xfrm>
            <a:custGeom>
              <a:avLst/>
              <a:gdLst/>
              <a:ahLst/>
              <a:cxnLst/>
              <a:rect l="l" t="t" r="r" b="b"/>
              <a:pathLst>
                <a:path w="44350" h="23890" extrusionOk="0">
                  <a:moveTo>
                    <a:pt x="35783" y="1"/>
                  </a:moveTo>
                  <a:cubicBezTo>
                    <a:pt x="35153" y="1"/>
                    <a:pt x="34635" y="496"/>
                    <a:pt x="34635" y="1127"/>
                  </a:cubicBezTo>
                  <a:lnTo>
                    <a:pt x="34635" y="6195"/>
                  </a:lnTo>
                  <a:cubicBezTo>
                    <a:pt x="34635" y="6713"/>
                    <a:pt x="34212" y="7136"/>
                    <a:pt x="33694" y="7136"/>
                  </a:cubicBezTo>
                  <a:lnTo>
                    <a:pt x="26846" y="7136"/>
                  </a:lnTo>
                  <a:cubicBezTo>
                    <a:pt x="26210" y="7136"/>
                    <a:pt x="25692" y="7654"/>
                    <a:pt x="25692" y="8285"/>
                  </a:cubicBezTo>
                  <a:lnTo>
                    <a:pt x="25692" y="12908"/>
                  </a:lnTo>
                  <a:cubicBezTo>
                    <a:pt x="25692" y="13426"/>
                    <a:pt x="25269" y="13849"/>
                    <a:pt x="24757" y="13849"/>
                  </a:cubicBezTo>
                  <a:lnTo>
                    <a:pt x="18985" y="13849"/>
                  </a:lnTo>
                  <a:cubicBezTo>
                    <a:pt x="18748" y="13849"/>
                    <a:pt x="18512" y="13753"/>
                    <a:pt x="18326" y="13567"/>
                  </a:cubicBezTo>
                  <a:cubicBezTo>
                    <a:pt x="18162" y="13376"/>
                    <a:pt x="18044" y="13145"/>
                    <a:pt x="18044" y="12908"/>
                  </a:cubicBezTo>
                  <a:lnTo>
                    <a:pt x="18067" y="7907"/>
                  </a:lnTo>
                  <a:cubicBezTo>
                    <a:pt x="18067" y="7277"/>
                    <a:pt x="17554" y="6759"/>
                    <a:pt x="16918" y="6759"/>
                  </a:cubicBezTo>
                  <a:lnTo>
                    <a:pt x="11078" y="6759"/>
                  </a:lnTo>
                  <a:cubicBezTo>
                    <a:pt x="10442" y="6759"/>
                    <a:pt x="9923" y="7277"/>
                    <a:pt x="9923" y="7907"/>
                  </a:cubicBezTo>
                  <a:lnTo>
                    <a:pt x="9923" y="11782"/>
                  </a:lnTo>
                  <a:cubicBezTo>
                    <a:pt x="9923" y="12041"/>
                    <a:pt x="9833" y="12272"/>
                    <a:pt x="9642" y="12441"/>
                  </a:cubicBezTo>
                  <a:cubicBezTo>
                    <a:pt x="9456" y="12627"/>
                    <a:pt x="9219" y="12722"/>
                    <a:pt x="8989" y="12722"/>
                  </a:cubicBezTo>
                  <a:lnTo>
                    <a:pt x="1172" y="12722"/>
                  </a:lnTo>
                  <a:cubicBezTo>
                    <a:pt x="868" y="12722"/>
                    <a:pt x="586" y="12835"/>
                    <a:pt x="378" y="13049"/>
                  </a:cubicBezTo>
                  <a:cubicBezTo>
                    <a:pt x="164" y="13257"/>
                    <a:pt x="46" y="13567"/>
                    <a:pt x="46" y="13871"/>
                  </a:cubicBezTo>
                  <a:lnTo>
                    <a:pt x="1" y="23890"/>
                  </a:lnTo>
                  <a:lnTo>
                    <a:pt x="209" y="23890"/>
                  </a:lnTo>
                  <a:lnTo>
                    <a:pt x="237" y="13871"/>
                  </a:lnTo>
                  <a:cubicBezTo>
                    <a:pt x="237" y="13612"/>
                    <a:pt x="350" y="13376"/>
                    <a:pt x="519" y="13212"/>
                  </a:cubicBezTo>
                  <a:cubicBezTo>
                    <a:pt x="705" y="13026"/>
                    <a:pt x="941" y="12931"/>
                    <a:pt x="1172" y="12931"/>
                  </a:cubicBezTo>
                  <a:lnTo>
                    <a:pt x="8989" y="12931"/>
                  </a:lnTo>
                  <a:cubicBezTo>
                    <a:pt x="9619" y="12931"/>
                    <a:pt x="10137" y="12413"/>
                    <a:pt x="10137" y="11782"/>
                  </a:cubicBezTo>
                  <a:lnTo>
                    <a:pt x="10137" y="7907"/>
                  </a:lnTo>
                  <a:cubicBezTo>
                    <a:pt x="10137" y="7654"/>
                    <a:pt x="10233" y="7417"/>
                    <a:pt x="10419" y="7232"/>
                  </a:cubicBezTo>
                  <a:cubicBezTo>
                    <a:pt x="10582" y="7063"/>
                    <a:pt x="10819" y="6973"/>
                    <a:pt x="11078" y="6973"/>
                  </a:cubicBezTo>
                  <a:lnTo>
                    <a:pt x="16918" y="6973"/>
                  </a:lnTo>
                  <a:cubicBezTo>
                    <a:pt x="17436" y="6973"/>
                    <a:pt x="17858" y="7395"/>
                    <a:pt x="17858" y="7907"/>
                  </a:cubicBezTo>
                  <a:lnTo>
                    <a:pt x="17836" y="12908"/>
                  </a:lnTo>
                  <a:cubicBezTo>
                    <a:pt x="17836" y="13212"/>
                    <a:pt x="17977" y="13494"/>
                    <a:pt x="18185" y="13708"/>
                  </a:cubicBezTo>
                  <a:cubicBezTo>
                    <a:pt x="18399" y="13939"/>
                    <a:pt x="18680" y="14057"/>
                    <a:pt x="18985" y="14057"/>
                  </a:cubicBezTo>
                  <a:lnTo>
                    <a:pt x="24757" y="14057"/>
                  </a:lnTo>
                  <a:cubicBezTo>
                    <a:pt x="25388" y="14057"/>
                    <a:pt x="25906" y="13539"/>
                    <a:pt x="25906" y="12908"/>
                  </a:cubicBezTo>
                  <a:lnTo>
                    <a:pt x="25906" y="8285"/>
                  </a:lnTo>
                  <a:cubicBezTo>
                    <a:pt x="25906" y="7767"/>
                    <a:pt x="26328" y="7344"/>
                    <a:pt x="26846" y="7344"/>
                  </a:cubicBezTo>
                  <a:lnTo>
                    <a:pt x="33694" y="7344"/>
                  </a:lnTo>
                  <a:cubicBezTo>
                    <a:pt x="34331" y="7344"/>
                    <a:pt x="34843" y="6832"/>
                    <a:pt x="34843" y="6195"/>
                  </a:cubicBezTo>
                  <a:lnTo>
                    <a:pt x="34843" y="1127"/>
                  </a:lnTo>
                  <a:cubicBezTo>
                    <a:pt x="34843" y="615"/>
                    <a:pt x="35265" y="192"/>
                    <a:pt x="35783" y="192"/>
                  </a:cubicBezTo>
                  <a:lnTo>
                    <a:pt x="43200" y="215"/>
                  </a:lnTo>
                  <a:cubicBezTo>
                    <a:pt x="43459" y="215"/>
                    <a:pt x="43690" y="305"/>
                    <a:pt x="43882" y="496"/>
                  </a:cubicBezTo>
                  <a:cubicBezTo>
                    <a:pt x="44045" y="660"/>
                    <a:pt x="44135" y="896"/>
                    <a:pt x="44135" y="1150"/>
                  </a:cubicBezTo>
                  <a:lnTo>
                    <a:pt x="44135" y="10351"/>
                  </a:lnTo>
                  <a:lnTo>
                    <a:pt x="44349" y="10351"/>
                  </a:lnTo>
                  <a:lnTo>
                    <a:pt x="44349" y="1150"/>
                  </a:lnTo>
                  <a:cubicBezTo>
                    <a:pt x="44349" y="845"/>
                    <a:pt x="44231" y="564"/>
                    <a:pt x="44022" y="333"/>
                  </a:cubicBezTo>
                  <a:cubicBezTo>
                    <a:pt x="43808" y="119"/>
                    <a:pt x="43504" y="1"/>
                    <a:pt x="43200"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8" name="Google Shape;408;p36"/>
            <p:cNvGrpSpPr/>
            <p:nvPr/>
          </p:nvGrpSpPr>
          <p:grpSpPr>
            <a:xfrm>
              <a:off x="5938450" y="619338"/>
              <a:ext cx="311846" cy="447895"/>
              <a:chOff x="1351350" y="4571025"/>
              <a:chExt cx="311846" cy="447895"/>
            </a:xfrm>
          </p:grpSpPr>
          <p:sp>
            <p:nvSpPr>
              <p:cNvPr id="409" name="Google Shape;409;p36"/>
              <p:cNvSpPr/>
              <p:nvPr/>
            </p:nvSpPr>
            <p:spPr>
              <a:xfrm>
                <a:off x="1351350" y="4571025"/>
                <a:ext cx="311846" cy="367818"/>
              </a:xfrm>
              <a:custGeom>
                <a:avLst/>
                <a:gdLst/>
                <a:ahLst/>
                <a:cxnLst/>
                <a:rect l="l" t="t" r="r" b="b"/>
                <a:pathLst>
                  <a:path w="15065" h="17769" extrusionOk="0">
                    <a:moveTo>
                      <a:pt x="7535" y="1"/>
                    </a:moveTo>
                    <a:cubicBezTo>
                      <a:pt x="3379" y="1"/>
                      <a:pt x="0" y="3379"/>
                      <a:pt x="0" y="7536"/>
                    </a:cubicBezTo>
                    <a:cubicBezTo>
                      <a:pt x="0" y="10914"/>
                      <a:pt x="2230" y="13775"/>
                      <a:pt x="5305" y="14738"/>
                    </a:cubicBezTo>
                    <a:lnTo>
                      <a:pt x="5305" y="17768"/>
                    </a:lnTo>
                    <a:lnTo>
                      <a:pt x="9760" y="17768"/>
                    </a:lnTo>
                    <a:lnTo>
                      <a:pt x="9760" y="14738"/>
                    </a:lnTo>
                    <a:cubicBezTo>
                      <a:pt x="12835" y="13775"/>
                      <a:pt x="15065" y="10914"/>
                      <a:pt x="15065" y="7536"/>
                    </a:cubicBezTo>
                    <a:cubicBezTo>
                      <a:pt x="15065" y="3379"/>
                      <a:pt x="11708" y="1"/>
                      <a:pt x="7535"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1401818" y="4850339"/>
                <a:ext cx="211368" cy="168581"/>
              </a:xfrm>
              <a:custGeom>
                <a:avLst/>
                <a:gdLst/>
                <a:ahLst/>
                <a:cxnLst/>
                <a:rect l="l" t="t" r="r" b="b"/>
                <a:pathLst>
                  <a:path w="10211" h="8144" extrusionOk="0">
                    <a:moveTo>
                      <a:pt x="896" y="1"/>
                    </a:moveTo>
                    <a:cubicBezTo>
                      <a:pt x="401" y="1"/>
                      <a:pt x="1" y="401"/>
                      <a:pt x="1" y="919"/>
                    </a:cubicBezTo>
                    <a:cubicBezTo>
                      <a:pt x="1" y="1409"/>
                      <a:pt x="401" y="1808"/>
                      <a:pt x="896" y="1808"/>
                    </a:cubicBezTo>
                    <a:cubicBezTo>
                      <a:pt x="401" y="1808"/>
                      <a:pt x="1" y="2208"/>
                      <a:pt x="1" y="2726"/>
                    </a:cubicBezTo>
                    <a:cubicBezTo>
                      <a:pt x="1" y="3216"/>
                      <a:pt x="401" y="3616"/>
                      <a:pt x="896" y="3616"/>
                    </a:cubicBezTo>
                    <a:cubicBezTo>
                      <a:pt x="401" y="3616"/>
                      <a:pt x="1" y="4016"/>
                      <a:pt x="1" y="4528"/>
                    </a:cubicBezTo>
                    <a:cubicBezTo>
                      <a:pt x="1" y="5024"/>
                      <a:pt x="401" y="5424"/>
                      <a:pt x="896" y="5424"/>
                    </a:cubicBezTo>
                    <a:lnTo>
                      <a:pt x="2394" y="5424"/>
                    </a:lnTo>
                    <a:cubicBezTo>
                      <a:pt x="2394" y="6922"/>
                      <a:pt x="3594" y="8144"/>
                      <a:pt x="5097" y="8144"/>
                    </a:cubicBezTo>
                    <a:cubicBezTo>
                      <a:pt x="6595" y="8144"/>
                      <a:pt x="7817" y="6922"/>
                      <a:pt x="7817" y="5424"/>
                    </a:cubicBezTo>
                    <a:lnTo>
                      <a:pt x="9293" y="5424"/>
                    </a:lnTo>
                    <a:cubicBezTo>
                      <a:pt x="9811" y="5424"/>
                      <a:pt x="10211" y="5024"/>
                      <a:pt x="10211" y="4528"/>
                    </a:cubicBezTo>
                    <a:cubicBezTo>
                      <a:pt x="10211" y="4016"/>
                      <a:pt x="9811" y="3616"/>
                      <a:pt x="9293" y="3616"/>
                    </a:cubicBezTo>
                    <a:cubicBezTo>
                      <a:pt x="9811" y="3616"/>
                      <a:pt x="10211" y="3216"/>
                      <a:pt x="10211" y="2726"/>
                    </a:cubicBezTo>
                    <a:cubicBezTo>
                      <a:pt x="10211" y="2208"/>
                      <a:pt x="9811" y="1808"/>
                      <a:pt x="9293" y="1808"/>
                    </a:cubicBezTo>
                    <a:cubicBezTo>
                      <a:pt x="9811" y="1808"/>
                      <a:pt x="10211" y="1409"/>
                      <a:pt x="10211" y="919"/>
                    </a:cubicBezTo>
                    <a:cubicBezTo>
                      <a:pt x="10211" y="401"/>
                      <a:pt x="9811" y="1"/>
                      <a:pt x="9293"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70BFAC92-97A7-4C87-8B44-0CECE45D70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71777" y="37307"/>
            <a:ext cx="1008112" cy="1140490"/>
          </a:xfrm>
          <a:prstGeom prst="rect">
            <a:avLst/>
          </a:prstGeom>
        </p:spPr>
      </p:pic>
      <p:sp>
        <p:nvSpPr>
          <p:cNvPr id="5" name="TextBox 4">
            <a:extLst>
              <a:ext uri="{FF2B5EF4-FFF2-40B4-BE49-F238E27FC236}">
                <a16:creationId xmlns:a16="http://schemas.microsoft.com/office/drawing/2014/main" id="{05D88FB1-DDD4-3953-344F-41BDAA4DF32F}"/>
              </a:ext>
            </a:extLst>
          </p:cNvPr>
          <p:cNvSpPr txBox="1"/>
          <p:nvPr/>
        </p:nvSpPr>
        <p:spPr>
          <a:xfrm>
            <a:off x="4942491" y="3793073"/>
            <a:ext cx="3947531" cy="738664"/>
          </a:xfrm>
          <a:prstGeom prst="rect">
            <a:avLst/>
          </a:prstGeom>
          <a:noFill/>
        </p:spPr>
        <p:txBody>
          <a:bodyPr wrap="square" rtlCol="0">
            <a:spAutoFit/>
          </a:bodyPr>
          <a:lstStyle/>
          <a:p>
            <a:r>
              <a:rPr lang="en-IN" dirty="0">
                <a:solidFill>
                  <a:schemeClr val="tx1"/>
                </a:solidFill>
                <a:latin typeface="Sitka Text Semibold" pitchFamily="2" charset="0"/>
              </a:rPr>
              <a:t>  Aayushman Naik(21JE0009)    </a:t>
            </a:r>
          </a:p>
          <a:p>
            <a:r>
              <a:rPr lang="en-IN" dirty="0">
                <a:solidFill>
                  <a:schemeClr val="tx1"/>
                </a:solidFill>
                <a:latin typeface="Sitka Text Semibold" pitchFamily="2" charset="0"/>
              </a:rPr>
              <a:t>  Abhijeet Mourya(21JE0016)</a:t>
            </a:r>
          </a:p>
          <a:p>
            <a:r>
              <a:rPr lang="en-IN" dirty="0">
                <a:solidFill>
                  <a:schemeClr val="tx1"/>
                </a:solidFill>
                <a:latin typeface="Sitka Text Semibold" pitchFamily="2" charset="0"/>
              </a:rPr>
              <a:t>  Aman Sanatan(21JE0088)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5"/>
          <p:cNvSpPr txBox="1">
            <a:spLocks noGrp="1"/>
          </p:cNvSpPr>
          <p:nvPr>
            <p:ph type="title"/>
          </p:nvPr>
        </p:nvSpPr>
        <p:spPr>
          <a:xfrm>
            <a:off x="720090" y="312263"/>
            <a:ext cx="8241792" cy="708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800" dirty="0">
                <a:solidFill>
                  <a:srgbClr val="92D050"/>
                </a:solidFill>
                <a:latin typeface="Sitka Text Semibold" pitchFamily="2" charset="0"/>
              </a:rPr>
              <a:t>CONCLUSION AND FUTURE SCOPE</a:t>
            </a:r>
            <a:endParaRPr sz="2800" dirty="0">
              <a:solidFill>
                <a:srgbClr val="92D050"/>
              </a:solidFill>
              <a:latin typeface="Sitka Text Semibold" pitchFamily="2" charset="0"/>
            </a:endParaRPr>
          </a:p>
        </p:txBody>
      </p:sp>
      <p:sp>
        <p:nvSpPr>
          <p:cNvPr id="24" name="TextBox 23">
            <a:extLst>
              <a:ext uri="{FF2B5EF4-FFF2-40B4-BE49-F238E27FC236}">
                <a16:creationId xmlns:a16="http://schemas.microsoft.com/office/drawing/2014/main" id="{803A1317-07ED-D543-6B52-0F35B01FBB9B}"/>
              </a:ext>
            </a:extLst>
          </p:cNvPr>
          <p:cNvSpPr txBox="1"/>
          <p:nvPr/>
        </p:nvSpPr>
        <p:spPr>
          <a:xfrm>
            <a:off x="720090" y="1153175"/>
            <a:ext cx="7703820" cy="332398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Implementation of Deep Neural Networks (DNNs):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Explore deeper and more complex architectures to improve prediction accuracy and handle more intricate motor dynamics, including time-varying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Real-Time Hardware Integration: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Implement the trained ANN model on microcontrollers or FPGAs for real-time control applications in embedded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Extension to Multi-Motor Systems: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Develop ANN-based coordination strategies for </a:t>
            </a:r>
            <a:r>
              <a:rPr kumimoji="0" lang="en-US" altLang="en-US" sz="1400" b="1" i="0" u="none" strike="noStrike" cap="none" normalizeH="0" baseline="0" dirty="0">
                <a:ln>
                  <a:noFill/>
                </a:ln>
                <a:solidFill>
                  <a:schemeClr val="tx1"/>
                </a:solidFill>
                <a:effectLst/>
                <a:latin typeface="Arial" panose="020B0604020202020204" pitchFamily="34" charset="0"/>
              </a:rPr>
              <a:t>multi-motor setups</a:t>
            </a:r>
            <a:r>
              <a:rPr kumimoji="0" lang="en-US" altLang="en-US" sz="1400" b="0" i="0" u="none" strike="noStrike" cap="none" normalizeH="0" baseline="0" dirty="0">
                <a:ln>
                  <a:noFill/>
                </a:ln>
                <a:solidFill>
                  <a:schemeClr val="tx1"/>
                </a:solidFill>
                <a:effectLst/>
                <a:latin typeface="Arial" panose="020B0604020202020204" pitchFamily="34" charset="0"/>
              </a:rPr>
              <a:t>, useful in fields like </a:t>
            </a:r>
            <a:r>
              <a:rPr kumimoji="0" lang="en-US" altLang="en-US" sz="1400" b="1" i="0" u="none" strike="noStrike" cap="none" normalizeH="0" baseline="0" dirty="0">
                <a:ln>
                  <a:noFill/>
                </a:ln>
                <a:solidFill>
                  <a:schemeClr val="tx1"/>
                </a:solidFill>
                <a:effectLst/>
                <a:latin typeface="Arial" panose="020B0604020202020204" pitchFamily="34" charset="0"/>
              </a:rPr>
              <a:t>robotics, drone control, and industrial automation</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Online Learning and Adaptation: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Integrate </a:t>
            </a:r>
            <a:r>
              <a:rPr kumimoji="0" lang="en-US" altLang="en-US" sz="1400" b="1" i="0" u="none" strike="noStrike" cap="none" normalizeH="0" baseline="0" dirty="0">
                <a:ln>
                  <a:noFill/>
                </a:ln>
                <a:solidFill>
                  <a:schemeClr val="tx1"/>
                </a:solidFill>
                <a:effectLst/>
                <a:latin typeface="Arial" panose="020B0604020202020204" pitchFamily="34" charset="0"/>
              </a:rPr>
              <a:t>online training</a:t>
            </a:r>
            <a:r>
              <a:rPr kumimoji="0" lang="en-US" altLang="en-US" sz="1400" b="0" i="0" u="none" strike="noStrike" cap="none" normalizeH="0" baseline="0" dirty="0">
                <a:ln>
                  <a:noFill/>
                </a:ln>
                <a:solidFill>
                  <a:schemeClr val="tx1"/>
                </a:solidFill>
                <a:effectLst/>
                <a:latin typeface="Arial" panose="020B0604020202020204" pitchFamily="34" charset="0"/>
              </a:rPr>
              <a:t> capabilities so that the ANN can </a:t>
            </a:r>
            <a:r>
              <a:rPr kumimoji="0" lang="en-US" altLang="en-US" sz="1400" b="1" i="0" u="none" strike="noStrike" cap="none" normalizeH="0" baseline="0" dirty="0">
                <a:ln>
                  <a:noFill/>
                </a:ln>
                <a:solidFill>
                  <a:schemeClr val="tx1"/>
                </a:solidFill>
                <a:effectLst/>
                <a:latin typeface="Arial" panose="020B0604020202020204" pitchFamily="34" charset="0"/>
              </a:rPr>
              <a:t>adapt in real-time</a:t>
            </a:r>
            <a:r>
              <a:rPr kumimoji="0" lang="en-US" altLang="en-US" sz="1400" b="0" i="0" u="none" strike="noStrike" cap="none" normalizeH="0" baseline="0" dirty="0">
                <a:ln>
                  <a:noFill/>
                </a:ln>
                <a:solidFill>
                  <a:schemeClr val="tx1"/>
                </a:solidFill>
                <a:effectLst/>
                <a:latin typeface="Arial" panose="020B0604020202020204" pitchFamily="34" charset="0"/>
              </a:rPr>
              <a:t> to system wear, load changes, or environmental variations.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Hybrid Control Systems:</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Combine ANN controllers with classical PID or adaptive controllers to achieve a balance between </a:t>
            </a:r>
            <a:r>
              <a:rPr kumimoji="0" lang="en-US" altLang="en-US" sz="1400" b="1" i="0" u="none" strike="noStrike" cap="none" normalizeH="0" baseline="0" dirty="0">
                <a:ln>
                  <a:noFill/>
                </a:ln>
                <a:solidFill>
                  <a:schemeClr val="tx1"/>
                </a:solidFill>
                <a:effectLst/>
                <a:latin typeface="Arial" panose="020B0604020202020204" pitchFamily="34" charset="0"/>
              </a:rPr>
              <a:t>learning ability</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stability guarantees</a:t>
            </a:r>
            <a:r>
              <a:rPr kumimoji="0" lang="en-US" altLang="en-US" sz="14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2" name="Google Shape;612;p4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REVIEWING CONCEPTS IS A GOOD IDEA</a:t>
            </a:r>
            <a:endParaRPr/>
          </a:p>
        </p:txBody>
      </p:sp>
      <p:sp>
        <p:nvSpPr>
          <p:cNvPr id="613" name="Google Shape;613;p4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610" name="Google Shape;610;p46"/>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extremely high temperatures</a:t>
            </a:r>
            <a:endParaRPr/>
          </a:p>
        </p:txBody>
      </p:sp>
      <p:sp>
        <p:nvSpPr>
          <p:cNvPr id="614" name="Google Shape;614;p46"/>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615" name="Google Shape;615;p46"/>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with several rings</a:t>
            </a:r>
            <a:endParaRPr/>
          </a:p>
        </p:txBody>
      </p:sp>
      <p:sp>
        <p:nvSpPr>
          <p:cNvPr id="611" name="Google Shape;611;p46"/>
          <p:cNvSpPr txBox="1">
            <a:spLocks noGrp="1"/>
          </p:cNvSpPr>
          <p:nvPr>
            <p:ph type="subTitle" idx="5"/>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sp>
        <p:nvSpPr>
          <p:cNvPr id="616" name="Google Shape;616;p46"/>
          <p:cNvSpPr txBox="1">
            <a:spLocks noGrp="1"/>
          </p:cNvSpPr>
          <p:nvPr>
            <p:ph type="subTitle" idx="6"/>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617" name="Google Shape;617;p46"/>
          <p:cNvSpPr txBox="1">
            <a:spLocks noGrp="1"/>
          </p:cNvSpPr>
          <p:nvPr>
            <p:ph type="subTitle" idx="7"/>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618" name="Google Shape;618;p46"/>
          <p:cNvSpPr txBox="1">
            <a:spLocks noGrp="1"/>
          </p:cNvSpPr>
          <p:nvPr>
            <p:ph type="subTitle" idx="8"/>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619" name="Google Shape;619;p46"/>
          <p:cNvSpPr txBox="1">
            <a:spLocks noGrp="1"/>
          </p:cNvSpPr>
          <p:nvPr>
            <p:ph type="subTitle" idx="9"/>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NEPTUNE</a:t>
            </a:r>
            <a:endParaRPr/>
          </a:p>
        </p:txBody>
      </p:sp>
      <p:sp>
        <p:nvSpPr>
          <p:cNvPr id="620" name="Google Shape;620;p46"/>
          <p:cNvSpPr txBox="1">
            <a:spLocks noGrp="1"/>
          </p:cNvSpPr>
          <p:nvPr>
            <p:ph type="subTitle" idx="13"/>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621" name="Google Shape;621;p46"/>
          <p:cNvSpPr txBox="1">
            <a:spLocks noGrp="1"/>
          </p:cNvSpPr>
          <p:nvPr>
            <p:ph type="subTitle" idx="1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622" name="Google Shape;622;p46"/>
          <p:cNvSpPr txBox="1">
            <a:spLocks noGrp="1"/>
          </p:cNvSpPr>
          <p:nvPr>
            <p:ph type="subTitle" idx="15"/>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grpSp>
        <p:nvGrpSpPr>
          <p:cNvPr id="623" name="Google Shape;623;p46"/>
          <p:cNvGrpSpPr/>
          <p:nvPr/>
        </p:nvGrpSpPr>
        <p:grpSpPr>
          <a:xfrm>
            <a:off x="6866895" y="3093163"/>
            <a:ext cx="346000" cy="345975"/>
            <a:chOff x="5472975" y="2190300"/>
            <a:chExt cx="346000" cy="345975"/>
          </a:xfrm>
        </p:grpSpPr>
        <p:sp>
          <p:nvSpPr>
            <p:cNvPr id="624" name="Google Shape;624;p46"/>
            <p:cNvSpPr/>
            <p:nvPr/>
          </p:nvSpPr>
          <p:spPr>
            <a:xfrm>
              <a:off x="5575500" y="2285950"/>
              <a:ext cx="143225" cy="143225"/>
            </a:xfrm>
            <a:custGeom>
              <a:avLst/>
              <a:gdLst/>
              <a:ahLst/>
              <a:cxnLst/>
              <a:rect l="l" t="t" r="r" b="b"/>
              <a:pathLst>
                <a:path w="5729" h="5729" extrusionOk="0">
                  <a:moveTo>
                    <a:pt x="3827" y="757"/>
                  </a:moveTo>
                  <a:lnTo>
                    <a:pt x="3827" y="1719"/>
                  </a:lnTo>
                  <a:cubicBezTo>
                    <a:pt x="3827" y="1994"/>
                    <a:pt x="4010" y="2200"/>
                    <a:pt x="4194" y="2200"/>
                  </a:cubicBezTo>
                  <a:lnTo>
                    <a:pt x="4881" y="2200"/>
                  </a:lnTo>
                  <a:lnTo>
                    <a:pt x="4881" y="4858"/>
                  </a:lnTo>
                  <a:lnTo>
                    <a:pt x="4102" y="4858"/>
                  </a:lnTo>
                  <a:lnTo>
                    <a:pt x="4102" y="3621"/>
                  </a:lnTo>
                  <a:cubicBezTo>
                    <a:pt x="4102" y="3437"/>
                    <a:pt x="3919" y="3254"/>
                    <a:pt x="3735" y="3254"/>
                  </a:cubicBezTo>
                  <a:cubicBezTo>
                    <a:pt x="3437" y="3254"/>
                    <a:pt x="3254" y="3437"/>
                    <a:pt x="3254" y="3621"/>
                  </a:cubicBezTo>
                  <a:lnTo>
                    <a:pt x="3254" y="4858"/>
                  </a:lnTo>
                  <a:lnTo>
                    <a:pt x="2475" y="4858"/>
                  </a:lnTo>
                  <a:lnTo>
                    <a:pt x="2475" y="3621"/>
                  </a:lnTo>
                  <a:cubicBezTo>
                    <a:pt x="2475" y="3437"/>
                    <a:pt x="2292" y="3254"/>
                    <a:pt x="2109" y="3254"/>
                  </a:cubicBezTo>
                  <a:cubicBezTo>
                    <a:pt x="1811" y="3254"/>
                    <a:pt x="1627" y="3437"/>
                    <a:pt x="1627" y="3621"/>
                  </a:cubicBezTo>
                  <a:lnTo>
                    <a:pt x="1627" y="4858"/>
                  </a:lnTo>
                  <a:lnTo>
                    <a:pt x="757" y="4858"/>
                  </a:lnTo>
                  <a:lnTo>
                    <a:pt x="757" y="2200"/>
                  </a:lnTo>
                  <a:lnTo>
                    <a:pt x="1536" y="2200"/>
                  </a:lnTo>
                  <a:cubicBezTo>
                    <a:pt x="1719" y="2200"/>
                    <a:pt x="1902" y="1994"/>
                    <a:pt x="1902" y="1719"/>
                  </a:cubicBezTo>
                  <a:lnTo>
                    <a:pt x="1902" y="757"/>
                  </a:lnTo>
                  <a:close/>
                  <a:moveTo>
                    <a:pt x="1536" y="1"/>
                  </a:moveTo>
                  <a:cubicBezTo>
                    <a:pt x="1238" y="1"/>
                    <a:pt x="1055" y="184"/>
                    <a:pt x="1055" y="390"/>
                  </a:cubicBezTo>
                  <a:lnTo>
                    <a:pt x="1055" y="1329"/>
                  </a:lnTo>
                  <a:lnTo>
                    <a:pt x="390" y="1329"/>
                  </a:lnTo>
                  <a:cubicBezTo>
                    <a:pt x="184" y="1329"/>
                    <a:pt x="1" y="1536"/>
                    <a:pt x="1" y="1719"/>
                  </a:cubicBezTo>
                  <a:lnTo>
                    <a:pt x="1" y="5247"/>
                  </a:lnTo>
                  <a:cubicBezTo>
                    <a:pt x="1" y="5545"/>
                    <a:pt x="184" y="5728"/>
                    <a:pt x="390" y="5728"/>
                  </a:cubicBezTo>
                  <a:lnTo>
                    <a:pt x="5247" y="5728"/>
                  </a:lnTo>
                  <a:cubicBezTo>
                    <a:pt x="5545" y="5728"/>
                    <a:pt x="5729" y="5545"/>
                    <a:pt x="5729" y="5247"/>
                  </a:cubicBezTo>
                  <a:lnTo>
                    <a:pt x="5729" y="1719"/>
                  </a:lnTo>
                  <a:cubicBezTo>
                    <a:pt x="5729" y="1536"/>
                    <a:pt x="5545" y="1329"/>
                    <a:pt x="5247" y="1329"/>
                  </a:cubicBezTo>
                  <a:lnTo>
                    <a:pt x="4583" y="1329"/>
                  </a:lnTo>
                  <a:lnTo>
                    <a:pt x="4583" y="390"/>
                  </a:lnTo>
                  <a:cubicBezTo>
                    <a:pt x="4583" y="184"/>
                    <a:pt x="4400" y="1"/>
                    <a:pt x="4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6"/>
            <p:cNvSpPr/>
            <p:nvPr/>
          </p:nvSpPr>
          <p:spPr>
            <a:xfrm>
              <a:off x="5472975" y="2190300"/>
              <a:ext cx="346000" cy="345975"/>
            </a:xfrm>
            <a:custGeom>
              <a:avLst/>
              <a:gdLst/>
              <a:ahLst/>
              <a:cxnLst/>
              <a:rect l="l" t="t" r="r" b="b"/>
              <a:pathLst>
                <a:path w="13840" h="13839" extrusionOk="0">
                  <a:moveTo>
                    <a:pt x="12419" y="779"/>
                  </a:moveTo>
                  <a:cubicBezTo>
                    <a:pt x="12785" y="779"/>
                    <a:pt x="13083" y="1146"/>
                    <a:pt x="13083" y="1535"/>
                  </a:cubicBezTo>
                  <a:lnTo>
                    <a:pt x="13083" y="12418"/>
                  </a:lnTo>
                  <a:cubicBezTo>
                    <a:pt x="13083" y="12808"/>
                    <a:pt x="12785" y="13083"/>
                    <a:pt x="12419" y="13083"/>
                  </a:cubicBezTo>
                  <a:lnTo>
                    <a:pt x="1536" y="13083"/>
                  </a:lnTo>
                  <a:cubicBezTo>
                    <a:pt x="1146" y="13083"/>
                    <a:pt x="848" y="12808"/>
                    <a:pt x="848" y="12418"/>
                  </a:cubicBezTo>
                  <a:lnTo>
                    <a:pt x="848" y="1535"/>
                  </a:lnTo>
                  <a:cubicBezTo>
                    <a:pt x="848" y="1146"/>
                    <a:pt x="1146" y="779"/>
                    <a:pt x="1536" y="779"/>
                  </a:cubicBezTo>
                  <a:close/>
                  <a:moveTo>
                    <a:pt x="1536" y="0"/>
                  </a:moveTo>
                  <a:cubicBezTo>
                    <a:pt x="665" y="0"/>
                    <a:pt x="1" y="665"/>
                    <a:pt x="1" y="1535"/>
                  </a:cubicBezTo>
                  <a:lnTo>
                    <a:pt x="1" y="12418"/>
                  </a:lnTo>
                  <a:cubicBezTo>
                    <a:pt x="1" y="13174"/>
                    <a:pt x="665" y="13839"/>
                    <a:pt x="1536" y="13839"/>
                  </a:cubicBezTo>
                  <a:lnTo>
                    <a:pt x="12419" y="13839"/>
                  </a:lnTo>
                  <a:cubicBezTo>
                    <a:pt x="13175" y="13839"/>
                    <a:pt x="13839" y="13174"/>
                    <a:pt x="13839" y="12418"/>
                  </a:cubicBezTo>
                  <a:lnTo>
                    <a:pt x="13839" y="1535"/>
                  </a:lnTo>
                  <a:cubicBezTo>
                    <a:pt x="13839" y="665"/>
                    <a:pt x="13175" y="0"/>
                    <a:pt x="12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6"/>
            <p:cNvSpPr/>
            <p:nvPr/>
          </p:nvSpPr>
          <p:spPr>
            <a:xfrm>
              <a:off x="5513650" y="2230975"/>
              <a:ext cx="264650" cy="265225"/>
            </a:xfrm>
            <a:custGeom>
              <a:avLst/>
              <a:gdLst/>
              <a:ahLst/>
              <a:cxnLst/>
              <a:rect l="l" t="t" r="r" b="b"/>
              <a:pathLst>
                <a:path w="10586" h="10609" extrusionOk="0">
                  <a:moveTo>
                    <a:pt x="5339" y="756"/>
                  </a:moveTo>
                  <a:cubicBezTo>
                    <a:pt x="7813" y="756"/>
                    <a:pt x="9829" y="2864"/>
                    <a:pt x="9829" y="5338"/>
                  </a:cubicBezTo>
                  <a:cubicBezTo>
                    <a:pt x="9829" y="7836"/>
                    <a:pt x="7813" y="9829"/>
                    <a:pt x="5339" y="9829"/>
                  </a:cubicBezTo>
                  <a:cubicBezTo>
                    <a:pt x="2864" y="9829"/>
                    <a:pt x="848" y="7836"/>
                    <a:pt x="848" y="5338"/>
                  </a:cubicBezTo>
                  <a:cubicBezTo>
                    <a:pt x="848" y="2864"/>
                    <a:pt x="2864" y="756"/>
                    <a:pt x="5339" y="756"/>
                  </a:cubicBezTo>
                  <a:close/>
                  <a:moveTo>
                    <a:pt x="5339" y="0"/>
                  </a:moveTo>
                  <a:cubicBezTo>
                    <a:pt x="2383" y="0"/>
                    <a:pt x="0" y="2383"/>
                    <a:pt x="0" y="5338"/>
                  </a:cubicBezTo>
                  <a:cubicBezTo>
                    <a:pt x="0" y="8202"/>
                    <a:pt x="2383" y="10608"/>
                    <a:pt x="5339" y="10608"/>
                  </a:cubicBezTo>
                  <a:cubicBezTo>
                    <a:pt x="8203" y="10608"/>
                    <a:pt x="10585" y="8202"/>
                    <a:pt x="10585" y="5338"/>
                  </a:cubicBezTo>
                  <a:cubicBezTo>
                    <a:pt x="10585" y="2383"/>
                    <a:pt x="8203" y="0"/>
                    <a:pt x="5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6"/>
            <p:cNvSpPr/>
            <p:nvPr/>
          </p:nvSpPr>
          <p:spPr>
            <a:xfrm>
              <a:off x="5759375" y="2230975"/>
              <a:ext cx="18925" cy="18925"/>
            </a:xfrm>
            <a:custGeom>
              <a:avLst/>
              <a:gdLst/>
              <a:ahLst/>
              <a:cxnLst/>
              <a:rect l="l" t="t" r="r" b="b"/>
              <a:pathLst>
                <a:path w="757" h="757" extrusionOk="0">
                  <a:moveTo>
                    <a:pt x="390" y="0"/>
                  </a:moveTo>
                  <a:cubicBezTo>
                    <a:pt x="184" y="0"/>
                    <a:pt x="0" y="183"/>
                    <a:pt x="0" y="390"/>
                  </a:cubicBezTo>
                  <a:cubicBezTo>
                    <a:pt x="0" y="665"/>
                    <a:pt x="184" y="756"/>
                    <a:pt x="390" y="756"/>
                  </a:cubicBezTo>
                  <a:cubicBezTo>
                    <a:pt x="665" y="756"/>
                    <a:pt x="756" y="665"/>
                    <a:pt x="756" y="390"/>
                  </a:cubicBezTo>
                  <a:cubicBezTo>
                    <a:pt x="756" y="183"/>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6"/>
            <p:cNvSpPr/>
            <p:nvPr/>
          </p:nvSpPr>
          <p:spPr>
            <a:xfrm>
              <a:off x="5513650" y="2230975"/>
              <a:ext cx="21225" cy="18925"/>
            </a:xfrm>
            <a:custGeom>
              <a:avLst/>
              <a:gdLst/>
              <a:ahLst/>
              <a:cxnLst/>
              <a:rect l="l" t="t" r="r" b="b"/>
              <a:pathLst>
                <a:path w="849" h="757" extrusionOk="0">
                  <a:moveTo>
                    <a:pt x="367" y="0"/>
                  </a:moveTo>
                  <a:cubicBezTo>
                    <a:pt x="184" y="0"/>
                    <a:pt x="0" y="183"/>
                    <a:pt x="0" y="390"/>
                  </a:cubicBezTo>
                  <a:cubicBezTo>
                    <a:pt x="0" y="665"/>
                    <a:pt x="184" y="756"/>
                    <a:pt x="367" y="756"/>
                  </a:cubicBezTo>
                  <a:cubicBezTo>
                    <a:pt x="665" y="756"/>
                    <a:pt x="848" y="665"/>
                    <a:pt x="848" y="390"/>
                  </a:cubicBezTo>
                  <a:cubicBezTo>
                    <a:pt x="848" y="183"/>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6"/>
            <p:cNvSpPr/>
            <p:nvPr/>
          </p:nvSpPr>
          <p:spPr>
            <a:xfrm>
              <a:off x="5759375" y="2476700"/>
              <a:ext cx="18925" cy="19500"/>
            </a:xfrm>
            <a:custGeom>
              <a:avLst/>
              <a:gdLst/>
              <a:ahLst/>
              <a:cxnLst/>
              <a:rect l="l" t="t" r="r" b="b"/>
              <a:pathLst>
                <a:path w="757" h="780" extrusionOk="0">
                  <a:moveTo>
                    <a:pt x="390" y="0"/>
                  </a:moveTo>
                  <a:cubicBezTo>
                    <a:pt x="184" y="0"/>
                    <a:pt x="0" y="206"/>
                    <a:pt x="0" y="390"/>
                  </a:cubicBezTo>
                  <a:cubicBezTo>
                    <a:pt x="0" y="573"/>
                    <a:pt x="184" y="779"/>
                    <a:pt x="390" y="779"/>
                  </a:cubicBezTo>
                  <a:cubicBezTo>
                    <a:pt x="665" y="779"/>
                    <a:pt x="756" y="573"/>
                    <a:pt x="756" y="390"/>
                  </a:cubicBezTo>
                  <a:cubicBezTo>
                    <a:pt x="756" y="206"/>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6"/>
            <p:cNvSpPr/>
            <p:nvPr/>
          </p:nvSpPr>
          <p:spPr>
            <a:xfrm>
              <a:off x="5513650" y="2476700"/>
              <a:ext cx="21225" cy="19500"/>
            </a:xfrm>
            <a:custGeom>
              <a:avLst/>
              <a:gdLst/>
              <a:ahLst/>
              <a:cxnLst/>
              <a:rect l="l" t="t" r="r" b="b"/>
              <a:pathLst>
                <a:path w="849" h="780" extrusionOk="0">
                  <a:moveTo>
                    <a:pt x="367" y="0"/>
                  </a:moveTo>
                  <a:cubicBezTo>
                    <a:pt x="184" y="0"/>
                    <a:pt x="0" y="206"/>
                    <a:pt x="0" y="390"/>
                  </a:cubicBezTo>
                  <a:cubicBezTo>
                    <a:pt x="0" y="573"/>
                    <a:pt x="184" y="779"/>
                    <a:pt x="367" y="779"/>
                  </a:cubicBezTo>
                  <a:cubicBezTo>
                    <a:pt x="665" y="779"/>
                    <a:pt x="848" y="573"/>
                    <a:pt x="848" y="390"/>
                  </a:cubicBezTo>
                  <a:cubicBezTo>
                    <a:pt x="848" y="206"/>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46"/>
          <p:cNvGrpSpPr/>
          <p:nvPr/>
        </p:nvGrpSpPr>
        <p:grpSpPr>
          <a:xfrm>
            <a:off x="4394488" y="3092738"/>
            <a:ext cx="351125" cy="346825"/>
            <a:chOff x="4661350" y="2191025"/>
            <a:chExt cx="351125" cy="346825"/>
          </a:xfrm>
        </p:grpSpPr>
        <p:sp>
          <p:nvSpPr>
            <p:cNvPr id="632" name="Google Shape;632;p46"/>
            <p:cNvSpPr/>
            <p:nvPr/>
          </p:nvSpPr>
          <p:spPr>
            <a:xfrm>
              <a:off x="4661350" y="2191025"/>
              <a:ext cx="351125" cy="346825"/>
            </a:xfrm>
            <a:custGeom>
              <a:avLst/>
              <a:gdLst/>
              <a:ahLst/>
              <a:cxnLst/>
              <a:rect l="l" t="t" r="r" b="b"/>
              <a:pathLst>
                <a:path w="14045" h="13873" extrusionOk="0">
                  <a:moveTo>
                    <a:pt x="10379" y="796"/>
                  </a:moveTo>
                  <a:cubicBezTo>
                    <a:pt x="10488" y="796"/>
                    <a:pt x="10608" y="842"/>
                    <a:pt x="10700" y="934"/>
                  </a:cubicBezTo>
                  <a:cubicBezTo>
                    <a:pt x="10792" y="1025"/>
                    <a:pt x="10792" y="1323"/>
                    <a:pt x="10700" y="1506"/>
                  </a:cubicBezTo>
                  <a:lnTo>
                    <a:pt x="7744" y="4370"/>
                  </a:lnTo>
                  <a:cubicBezTo>
                    <a:pt x="7653" y="4462"/>
                    <a:pt x="7653" y="4760"/>
                    <a:pt x="7744" y="4943"/>
                  </a:cubicBezTo>
                  <a:cubicBezTo>
                    <a:pt x="7836" y="4989"/>
                    <a:pt x="7956" y="5012"/>
                    <a:pt x="8077" y="5012"/>
                  </a:cubicBezTo>
                  <a:cubicBezTo>
                    <a:pt x="8197" y="5012"/>
                    <a:pt x="8317" y="4989"/>
                    <a:pt x="8409" y="4943"/>
                  </a:cubicBezTo>
                  <a:lnTo>
                    <a:pt x="11662" y="1690"/>
                  </a:lnTo>
                  <a:cubicBezTo>
                    <a:pt x="11708" y="1598"/>
                    <a:pt x="11800" y="1552"/>
                    <a:pt x="11906" y="1552"/>
                  </a:cubicBezTo>
                  <a:cubicBezTo>
                    <a:pt x="12012" y="1552"/>
                    <a:pt x="12132" y="1598"/>
                    <a:pt x="12235" y="1690"/>
                  </a:cubicBezTo>
                  <a:cubicBezTo>
                    <a:pt x="12327" y="1781"/>
                    <a:pt x="12327" y="2079"/>
                    <a:pt x="12235" y="2263"/>
                  </a:cubicBezTo>
                  <a:lnTo>
                    <a:pt x="8982" y="5516"/>
                  </a:lnTo>
                  <a:cubicBezTo>
                    <a:pt x="8798" y="5699"/>
                    <a:pt x="8798" y="5905"/>
                    <a:pt x="8982" y="6089"/>
                  </a:cubicBezTo>
                  <a:cubicBezTo>
                    <a:pt x="9027" y="6180"/>
                    <a:pt x="9125" y="6226"/>
                    <a:pt x="9234" y="6226"/>
                  </a:cubicBezTo>
                  <a:cubicBezTo>
                    <a:pt x="9342" y="6226"/>
                    <a:pt x="9463" y="6180"/>
                    <a:pt x="9554" y="6089"/>
                  </a:cubicBezTo>
                  <a:lnTo>
                    <a:pt x="12418" y="3225"/>
                  </a:lnTo>
                  <a:cubicBezTo>
                    <a:pt x="12464" y="3133"/>
                    <a:pt x="12561" y="3087"/>
                    <a:pt x="12670" y="3087"/>
                  </a:cubicBezTo>
                  <a:cubicBezTo>
                    <a:pt x="12779" y="3087"/>
                    <a:pt x="12899" y="3133"/>
                    <a:pt x="12991" y="3225"/>
                  </a:cubicBezTo>
                  <a:cubicBezTo>
                    <a:pt x="13083" y="3316"/>
                    <a:pt x="13083" y="3614"/>
                    <a:pt x="12991" y="3798"/>
                  </a:cubicBezTo>
                  <a:lnTo>
                    <a:pt x="10310" y="6478"/>
                  </a:lnTo>
                  <a:lnTo>
                    <a:pt x="8982" y="7807"/>
                  </a:lnTo>
                  <a:cubicBezTo>
                    <a:pt x="8798" y="7990"/>
                    <a:pt x="8798" y="8197"/>
                    <a:pt x="8982" y="8380"/>
                  </a:cubicBezTo>
                  <a:cubicBezTo>
                    <a:pt x="9027" y="8471"/>
                    <a:pt x="9125" y="8517"/>
                    <a:pt x="9234" y="8517"/>
                  </a:cubicBezTo>
                  <a:cubicBezTo>
                    <a:pt x="9342" y="8517"/>
                    <a:pt x="9463" y="8471"/>
                    <a:pt x="9554" y="8380"/>
                  </a:cubicBezTo>
                  <a:lnTo>
                    <a:pt x="10883" y="7051"/>
                  </a:lnTo>
                  <a:cubicBezTo>
                    <a:pt x="10929" y="6948"/>
                    <a:pt x="11026" y="6896"/>
                    <a:pt x="11135" y="6896"/>
                  </a:cubicBezTo>
                  <a:cubicBezTo>
                    <a:pt x="11244" y="6896"/>
                    <a:pt x="11364" y="6948"/>
                    <a:pt x="11456" y="7051"/>
                  </a:cubicBezTo>
                  <a:cubicBezTo>
                    <a:pt x="11548" y="7234"/>
                    <a:pt x="11548" y="7418"/>
                    <a:pt x="11456" y="7624"/>
                  </a:cubicBezTo>
                  <a:lnTo>
                    <a:pt x="9463" y="9617"/>
                  </a:lnTo>
                  <a:cubicBezTo>
                    <a:pt x="8798" y="10190"/>
                    <a:pt x="8019" y="10579"/>
                    <a:pt x="7080" y="10579"/>
                  </a:cubicBezTo>
                  <a:cubicBezTo>
                    <a:pt x="6965" y="10579"/>
                    <a:pt x="6874" y="10579"/>
                    <a:pt x="6782" y="10671"/>
                  </a:cubicBezTo>
                  <a:lnTo>
                    <a:pt x="6118" y="11335"/>
                  </a:lnTo>
                  <a:lnTo>
                    <a:pt x="2498" y="7715"/>
                  </a:lnTo>
                  <a:lnTo>
                    <a:pt x="3162" y="7051"/>
                  </a:lnTo>
                  <a:cubicBezTo>
                    <a:pt x="3254" y="6936"/>
                    <a:pt x="3345" y="6845"/>
                    <a:pt x="3345" y="6753"/>
                  </a:cubicBezTo>
                  <a:cubicBezTo>
                    <a:pt x="3345" y="5905"/>
                    <a:pt x="3643" y="5035"/>
                    <a:pt x="4308" y="4370"/>
                  </a:cubicBezTo>
                  <a:lnTo>
                    <a:pt x="7744" y="934"/>
                  </a:lnTo>
                  <a:cubicBezTo>
                    <a:pt x="7836" y="842"/>
                    <a:pt x="7956" y="796"/>
                    <a:pt x="8077" y="796"/>
                  </a:cubicBezTo>
                  <a:cubicBezTo>
                    <a:pt x="8197" y="796"/>
                    <a:pt x="8317" y="842"/>
                    <a:pt x="8409" y="934"/>
                  </a:cubicBezTo>
                  <a:cubicBezTo>
                    <a:pt x="8500" y="1025"/>
                    <a:pt x="8500" y="1323"/>
                    <a:pt x="8409" y="1506"/>
                  </a:cubicBezTo>
                  <a:lnTo>
                    <a:pt x="6599" y="3225"/>
                  </a:lnTo>
                  <a:cubicBezTo>
                    <a:pt x="6507" y="3316"/>
                    <a:pt x="6507" y="3614"/>
                    <a:pt x="6599" y="3798"/>
                  </a:cubicBezTo>
                  <a:cubicBezTo>
                    <a:pt x="6690" y="3843"/>
                    <a:pt x="6811" y="3866"/>
                    <a:pt x="6920" y="3866"/>
                  </a:cubicBezTo>
                  <a:cubicBezTo>
                    <a:pt x="7028" y="3866"/>
                    <a:pt x="7126" y="3843"/>
                    <a:pt x="7172" y="3798"/>
                  </a:cubicBezTo>
                  <a:lnTo>
                    <a:pt x="10127" y="934"/>
                  </a:lnTo>
                  <a:cubicBezTo>
                    <a:pt x="10173" y="842"/>
                    <a:pt x="10270" y="796"/>
                    <a:pt x="10379" y="796"/>
                  </a:cubicBezTo>
                  <a:close/>
                  <a:moveTo>
                    <a:pt x="1925" y="8288"/>
                  </a:moveTo>
                  <a:lnTo>
                    <a:pt x="5545" y="11908"/>
                  </a:lnTo>
                  <a:lnTo>
                    <a:pt x="4674" y="12870"/>
                  </a:lnTo>
                  <a:lnTo>
                    <a:pt x="963" y="9228"/>
                  </a:lnTo>
                  <a:lnTo>
                    <a:pt x="1925" y="8288"/>
                  </a:lnTo>
                  <a:close/>
                  <a:moveTo>
                    <a:pt x="8077" y="0"/>
                  </a:moveTo>
                  <a:cubicBezTo>
                    <a:pt x="7744" y="0"/>
                    <a:pt x="7412" y="120"/>
                    <a:pt x="7172" y="361"/>
                  </a:cubicBezTo>
                  <a:lnTo>
                    <a:pt x="3735" y="3798"/>
                  </a:lnTo>
                  <a:cubicBezTo>
                    <a:pt x="2956" y="4554"/>
                    <a:pt x="2498" y="5516"/>
                    <a:pt x="2498" y="6570"/>
                  </a:cubicBezTo>
                  <a:lnTo>
                    <a:pt x="92" y="8953"/>
                  </a:lnTo>
                  <a:cubicBezTo>
                    <a:pt x="0" y="9136"/>
                    <a:pt x="0" y="9342"/>
                    <a:pt x="92" y="9525"/>
                  </a:cubicBezTo>
                  <a:lnTo>
                    <a:pt x="4308" y="13718"/>
                  </a:lnTo>
                  <a:cubicBezTo>
                    <a:pt x="4399" y="13821"/>
                    <a:pt x="4520" y="13873"/>
                    <a:pt x="4640" y="13873"/>
                  </a:cubicBezTo>
                  <a:cubicBezTo>
                    <a:pt x="4760" y="13873"/>
                    <a:pt x="4880" y="13821"/>
                    <a:pt x="4972" y="13718"/>
                  </a:cubicBezTo>
                  <a:lnTo>
                    <a:pt x="7263" y="11335"/>
                  </a:lnTo>
                  <a:cubicBezTo>
                    <a:pt x="8317" y="11335"/>
                    <a:pt x="9257" y="10854"/>
                    <a:pt x="10035" y="10190"/>
                  </a:cubicBezTo>
                  <a:lnTo>
                    <a:pt x="12029" y="8197"/>
                  </a:lnTo>
                  <a:cubicBezTo>
                    <a:pt x="12510" y="7715"/>
                    <a:pt x="12510" y="6936"/>
                    <a:pt x="12029" y="6478"/>
                  </a:cubicBezTo>
                  <a:cubicBezTo>
                    <a:pt x="11937" y="6364"/>
                    <a:pt x="11754" y="6272"/>
                    <a:pt x="11662" y="6180"/>
                  </a:cubicBezTo>
                  <a:lnTo>
                    <a:pt x="13564" y="4370"/>
                  </a:lnTo>
                  <a:cubicBezTo>
                    <a:pt x="14045" y="3889"/>
                    <a:pt x="14045" y="3133"/>
                    <a:pt x="13564" y="2652"/>
                  </a:cubicBezTo>
                  <a:cubicBezTo>
                    <a:pt x="13381" y="2469"/>
                    <a:pt x="13266" y="2354"/>
                    <a:pt x="13083" y="2354"/>
                  </a:cubicBezTo>
                  <a:cubicBezTo>
                    <a:pt x="13174" y="1896"/>
                    <a:pt x="13083" y="1415"/>
                    <a:pt x="12808" y="1117"/>
                  </a:cubicBezTo>
                  <a:cubicBezTo>
                    <a:pt x="12548" y="873"/>
                    <a:pt x="12248" y="740"/>
                    <a:pt x="11961" y="740"/>
                  </a:cubicBezTo>
                  <a:cubicBezTo>
                    <a:pt x="11817" y="740"/>
                    <a:pt x="11677" y="773"/>
                    <a:pt x="11548" y="842"/>
                  </a:cubicBezTo>
                  <a:cubicBezTo>
                    <a:pt x="11456" y="636"/>
                    <a:pt x="11364" y="453"/>
                    <a:pt x="11273" y="361"/>
                  </a:cubicBezTo>
                  <a:cubicBezTo>
                    <a:pt x="11032" y="120"/>
                    <a:pt x="10723" y="0"/>
                    <a:pt x="10414" y="0"/>
                  </a:cubicBezTo>
                  <a:cubicBezTo>
                    <a:pt x="10104" y="0"/>
                    <a:pt x="9795" y="120"/>
                    <a:pt x="9554" y="361"/>
                  </a:cubicBezTo>
                  <a:lnTo>
                    <a:pt x="9165" y="636"/>
                  </a:lnTo>
                  <a:cubicBezTo>
                    <a:pt x="9073" y="544"/>
                    <a:pt x="9073" y="453"/>
                    <a:pt x="8982" y="361"/>
                  </a:cubicBezTo>
                  <a:cubicBezTo>
                    <a:pt x="8741" y="120"/>
                    <a:pt x="8409" y="0"/>
                    <a:pt x="8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6"/>
            <p:cNvSpPr/>
            <p:nvPr/>
          </p:nvSpPr>
          <p:spPr>
            <a:xfrm>
              <a:off x="4775900" y="2344925"/>
              <a:ext cx="88225" cy="68250"/>
            </a:xfrm>
            <a:custGeom>
              <a:avLst/>
              <a:gdLst/>
              <a:ahLst/>
              <a:cxnLst/>
              <a:rect l="l" t="t" r="r" b="b"/>
              <a:pathLst>
                <a:path w="3529" h="2730" extrusionOk="0">
                  <a:moveTo>
                    <a:pt x="3170" y="0"/>
                  </a:moveTo>
                  <a:cubicBezTo>
                    <a:pt x="3137" y="0"/>
                    <a:pt x="3104" y="8"/>
                    <a:pt x="3071" y="24"/>
                  </a:cubicBezTo>
                  <a:lnTo>
                    <a:pt x="1146" y="414"/>
                  </a:lnTo>
                  <a:cubicBezTo>
                    <a:pt x="780" y="414"/>
                    <a:pt x="665" y="895"/>
                    <a:pt x="871" y="1078"/>
                  </a:cubicBezTo>
                  <a:lnTo>
                    <a:pt x="1536" y="1651"/>
                  </a:lnTo>
                  <a:lnTo>
                    <a:pt x="390" y="1926"/>
                  </a:lnTo>
                  <a:cubicBezTo>
                    <a:pt x="92" y="1926"/>
                    <a:pt x="1" y="2224"/>
                    <a:pt x="1" y="2407"/>
                  </a:cubicBezTo>
                  <a:cubicBezTo>
                    <a:pt x="76" y="2576"/>
                    <a:pt x="227" y="2729"/>
                    <a:pt x="380" y="2729"/>
                  </a:cubicBezTo>
                  <a:cubicBezTo>
                    <a:pt x="414" y="2729"/>
                    <a:pt x="448" y="2722"/>
                    <a:pt x="482" y="2705"/>
                  </a:cubicBezTo>
                  <a:lnTo>
                    <a:pt x="2383" y="2315"/>
                  </a:lnTo>
                  <a:cubicBezTo>
                    <a:pt x="2773" y="2224"/>
                    <a:pt x="2865" y="1834"/>
                    <a:pt x="2590" y="1651"/>
                  </a:cubicBezTo>
                  <a:lnTo>
                    <a:pt x="2017" y="1078"/>
                  </a:lnTo>
                  <a:lnTo>
                    <a:pt x="3162" y="780"/>
                  </a:lnTo>
                  <a:cubicBezTo>
                    <a:pt x="3437" y="780"/>
                    <a:pt x="3529" y="505"/>
                    <a:pt x="3529" y="322"/>
                  </a:cubicBezTo>
                  <a:cubicBezTo>
                    <a:pt x="3454" y="153"/>
                    <a:pt x="3318" y="0"/>
                    <a:pt x="3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46"/>
          <p:cNvSpPr/>
          <p:nvPr/>
        </p:nvSpPr>
        <p:spPr>
          <a:xfrm>
            <a:off x="1954705" y="3092700"/>
            <a:ext cx="291000" cy="346900"/>
          </a:xfrm>
          <a:custGeom>
            <a:avLst/>
            <a:gdLst/>
            <a:ahLst/>
            <a:cxnLst/>
            <a:rect l="l" t="t" r="r" b="b"/>
            <a:pathLst>
              <a:path w="11640" h="13876" extrusionOk="0">
                <a:moveTo>
                  <a:pt x="1604" y="2498"/>
                </a:moveTo>
                <a:lnTo>
                  <a:pt x="1604" y="4010"/>
                </a:lnTo>
                <a:cubicBezTo>
                  <a:pt x="1512" y="4102"/>
                  <a:pt x="1512" y="4102"/>
                  <a:pt x="1421" y="4216"/>
                </a:cubicBezTo>
                <a:cubicBezTo>
                  <a:pt x="1237" y="4491"/>
                  <a:pt x="940" y="4789"/>
                  <a:pt x="848" y="5064"/>
                </a:cubicBezTo>
                <a:lnTo>
                  <a:pt x="848" y="2498"/>
                </a:lnTo>
                <a:close/>
                <a:moveTo>
                  <a:pt x="10883" y="2498"/>
                </a:moveTo>
                <a:lnTo>
                  <a:pt x="10883" y="5064"/>
                </a:lnTo>
                <a:cubicBezTo>
                  <a:pt x="10677" y="4789"/>
                  <a:pt x="10494" y="4491"/>
                  <a:pt x="10196" y="4216"/>
                </a:cubicBezTo>
                <a:cubicBezTo>
                  <a:pt x="10196" y="4102"/>
                  <a:pt x="10104" y="4102"/>
                  <a:pt x="10012" y="4010"/>
                </a:cubicBezTo>
                <a:lnTo>
                  <a:pt x="10012" y="2498"/>
                </a:lnTo>
                <a:close/>
                <a:moveTo>
                  <a:pt x="5820" y="1925"/>
                </a:moveTo>
                <a:cubicBezTo>
                  <a:pt x="6003" y="1925"/>
                  <a:pt x="6186" y="2108"/>
                  <a:pt x="6186" y="2383"/>
                </a:cubicBezTo>
                <a:lnTo>
                  <a:pt x="6186" y="6690"/>
                </a:lnTo>
                <a:cubicBezTo>
                  <a:pt x="6186" y="6874"/>
                  <a:pt x="6003" y="7080"/>
                  <a:pt x="5820" y="7080"/>
                </a:cubicBezTo>
                <a:cubicBezTo>
                  <a:pt x="5613" y="7080"/>
                  <a:pt x="5430" y="6874"/>
                  <a:pt x="5430" y="6690"/>
                </a:cubicBezTo>
                <a:lnTo>
                  <a:pt x="5430" y="2383"/>
                </a:lnTo>
                <a:cubicBezTo>
                  <a:pt x="5430" y="2108"/>
                  <a:pt x="5613" y="1925"/>
                  <a:pt x="5820" y="1925"/>
                </a:cubicBezTo>
                <a:close/>
                <a:moveTo>
                  <a:pt x="7057" y="6782"/>
                </a:moveTo>
                <a:cubicBezTo>
                  <a:pt x="7332" y="7080"/>
                  <a:pt x="7630" y="7538"/>
                  <a:pt x="7630" y="8019"/>
                </a:cubicBezTo>
                <a:cubicBezTo>
                  <a:pt x="7630" y="8982"/>
                  <a:pt x="6759" y="9829"/>
                  <a:pt x="5820" y="9829"/>
                </a:cubicBezTo>
                <a:cubicBezTo>
                  <a:pt x="4857" y="9829"/>
                  <a:pt x="4101" y="8982"/>
                  <a:pt x="4101" y="8019"/>
                </a:cubicBezTo>
                <a:cubicBezTo>
                  <a:pt x="4101" y="7538"/>
                  <a:pt x="4285" y="7080"/>
                  <a:pt x="4582" y="6782"/>
                </a:cubicBezTo>
                <a:cubicBezTo>
                  <a:pt x="4674" y="7447"/>
                  <a:pt x="5155" y="7928"/>
                  <a:pt x="5820" y="7928"/>
                </a:cubicBezTo>
                <a:cubicBezTo>
                  <a:pt x="6484" y="7928"/>
                  <a:pt x="6965" y="7447"/>
                  <a:pt x="7057" y="6782"/>
                </a:cubicBezTo>
                <a:close/>
                <a:moveTo>
                  <a:pt x="7057" y="4880"/>
                </a:moveTo>
                <a:cubicBezTo>
                  <a:pt x="8294" y="5362"/>
                  <a:pt x="9256" y="6690"/>
                  <a:pt x="9256" y="8019"/>
                </a:cubicBezTo>
                <a:cubicBezTo>
                  <a:pt x="9256" y="9944"/>
                  <a:pt x="7721" y="11456"/>
                  <a:pt x="5820" y="11456"/>
                </a:cubicBezTo>
                <a:cubicBezTo>
                  <a:pt x="4010" y="11456"/>
                  <a:pt x="2475" y="9944"/>
                  <a:pt x="2475" y="8019"/>
                </a:cubicBezTo>
                <a:cubicBezTo>
                  <a:pt x="2475" y="6690"/>
                  <a:pt x="3322" y="5362"/>
                  <a:pt x="4582" y="4880"/>
                </a:cubicBezTo>
                <a:lnTo>
                  <a:pt x="4582" y="5728"/>
                </a:lnTo>
                <a:cubicBezTo>
                  <a:pt x="3803" y="6209"/>
                  <a:pt x="3231" y="7080"/>
                  <a:pt x="3231" y="8019"/>
                </a:cubicBezTo>
                <a:cubicBezTo>
                  <a:pt x="3231" y="9463"/>
                  <a:pt x="4376" y="10608"/>
                  <a:pt x="5820" y="10608"/>
                </a:cubicBezTo>
                <a:cubicBezTo>
                  <a:pt x="7240" y="10608"/>
                  <a:pt x="8386" y="9463"/>
                  <a:pt x="8386" y="8019"/>
                </a:cubicBezTo>
                <a:cubicBezTo>
                  <a:pt x="8386" y="7080"/>
                  <a:pt x="7905" y="6209"/>
                  <a:pt x="7057" y="5728"/>
                </a:cubicBezTo>
                <a:lnTo>
                  <a:pt x="7057" y="4880"/>
                </a:lnTo>
                <a:close/>
                <a:moveTo>
                  <a:pt x="7057" y="3162"/>
                </a:moveTo>
                <a:cubicBezTo>
                  <a:pt x="9256" y="3735"/>
                  <a:pt x="10883" y="5728"/>
                  <a:pt x="10883" y="8019"/>
                </a:cubicBezTo>
                <a:cubicBezTo>
                  <a:pt x="10883" y="10792"/>
                  <a:pt x="8592" y="13083"/>
                  <a:pt x="5820" y="13083"/>
                </a:cubicBezTo>
                <a:cubicBezTo>
                  <a:pt x="3047" y="13083"/>
                  <a:pt x="848" y="10792"/>
                  <a:pt x="848" y="8019"/>
                </a:cubicBezTo>
                <a:cubicBezTo>
                  <a:pt x="848" y="5728"/>
                  <a:pt x="2383" y="3735"/>
                  <a:pt x="4582" y="3162"/>
                </a:cubicBezTo>
                <a:lnTo>
                  <a:pt x="4582" y="4010"/>
                </a:lnTo>
                <a:cubicBezTo>
                  <a:pt x="3803" y="4308"/>
                  <a:pt x="3139" y="4789"/>
                  <a:pt x="2566" y="5362"/>
                </a:cubicBezTo>
                <a:cubicBezTo>
                  <a:pt x="1993" y="6118"/>
                  <a:pt x="1604" y="7080"/>
                  <a:pt x="1604" y="8019"/>
                </a:cubicBezTo>
                <a:cubicBezTo>
                  <a:pt x="1604" y="10402"/>
                  <a:pt x="3529" y="12235"/>
                  <a:pt x="5820" y="12235"/>
                </a:cubicBezTo>
                <a:cubicBezTo>
                  <a:pt x="8111" y="12235"/>
                  <a:pt x="10012" y="10402"/>
                  <a:pt x="10012" y="8019"/>
                </a:cubicBezTo>
                <a:cubicBezTo>
                  <a:pt x="10012" y="7080"/>
                  <a:pt x="9737" y="6118"/>
                  <a:pt x="9050" y="5362"/>
                </a:cubicBezTo>
                <a:cubicBezTo>
                  <a:pt x="8592" y="4789"/>
                  <a:pt x="7813" y="4308"/>
                  <a:pt x="7057" y="4010"/>
                </a:cubicBezTo>
                <a:lnTo>
                  <a:pt x="7057" y="3162"/>
                </a:lnTo>
                <a:close/>
                <a:moveTo>
                  <a:pt x="1237" y="0"/>
                </a:moveTo>
                <a:cubicBezTo>
                  <a:pt x="1031" y="0"/>
                  <a:pt x="848" y="207"/>
                  <a:pt x="848" y="390"/>
                </a:cubicBezTo>
                <a:lnTo>
                  <a:pt x="848" y="1627"/>
                </a:lnTo>
                <a:lnTo>
                  <a:pt x="367" y="1627"/>
                </a:lnTo>
                <a:cubicBezTo>
                  <a:pt x="183" y="1627"/>
                  <a:pt x="0" y="1810"/>
                  <a:pt x="0" y="2108"/>
                </a:cubicBezTo>
                <a:lnTo>
                  <a:pt x="0" y="8019"/>
                </a:lnTo>
                <a:cubicBezTo>
                  <a:pt x="0" y="9554"/>
                  <a:pt x="573" y="10975"/>
                  <a:pt x="1604" y="12029"/>
                </a:cubicBezTo>
                <a:cubicBezTo>
                  <a:pt x="2713" y="13218"/>
                  <a:pt x="4248" y="13876"/>
                  <a:pt x="5896" y="13876"/>
                </a:cubicBezTo>
                <a:cubicBezTo>
                  <a:pt x="6121" y="13876"/>
                  <a:pt x="6348" y="13864"/>
                  <a:pt x="6576" y="13839"/>
                </a:cubicBezTo>
                <a:cubicBezTo>
                  <a:pt x="7630" y="13747"/>
                  <a:pt x="8592" y="13266"/>
                  <a:pt x="9440" y="12602"/>
                </a:cubicBezTo>
                <a:cubicBezTo>
                  <a:pt x="10883" y="11548"/>
                  <a:pt x="11639" y="9829"/>
                  <a:pt x="11639" y="8019"/>
                </a:cubicBezTo>
                <a:lnTo>
                  <a:pt x="11639" y="2108"/>
                </a:lnTo>
                <a:cubicBezTo>
                  <a:pt x="11639" y="1810"/>
                  <a:pt x="11456" y="1627"/>
                  <a:pt x="11250" y="1627"/>
                </a:cubicBezTo>
                <a:lnTo>
                  <a:pt x="10883" y="1627"/>
                </a:lnTo>
                <a:lnTo>
                  <a:pt x="10883" y="390"/>
                </a:lnTo>
                <a:cubicBezTo>
                  <a:pt x="10883" y="207"/>
                  <a:pt x="10677" y="0"/>
                  <a:pt x="10494" y="0"/>
                </a:cubicBezTo>
                <a:cubicBezTo>
                  <a:pt x="10196" y="0"/>
                  <a:pt x="10012" y="207"/>
                  <a:pt x="10012" y="390"/>
                </a:cubicBezTo>
                <a:lnTo>
                  <a:pt x="10012" y="1627"/>
                </a:lnTo>
                <a:lnTo>
                  <a:pt x="9623" y="1627"/>
                </a:lnTo>
                <a:cubicBezTo>
                  <a:pt x="9440" y="1627"/>
                  <a:pt x="9256" y="1810"/>
                  <a:pt x="9256" y="2108"/>
                </a:cubicBezTo>
                <a:lnTo>
                  <a:pt x="9256" y="3345"/>
                </a:lnTo>
                <a:cubicBezTo>
                  <a:pt x="8592" y="2864"/>
                  <a:pt x="7813" y="2498"/>
                  <a:pt x="7057" y="2383"/>
                </a:cubicBezTo>
                <a:cubicBezTo>
                  <a:pt x="7057" y="1719"/>
                  <a:pt x="6484" y="1146"/>
                  <a:pt x="5820" y="1146"/>
                </a:cubicBezTo>
                <a:cubicBezTo>
                  <a:pt x="5155" y="1146"/>
                  <a:pt x="4582" y="1719"/>
                  <a:pt x="4582" y="2383"/>
                </a:cubicBezTo>
                <a:cubicBezTo>
                  <a:pt x="3803" y="2498"/>
                  <a:pt x="3047" y="2864"/>
                  <a:pt x="2475" y="3345"/>
                </a:cubicBezTo>
                <a:lnTo>
                  <a:pt x="2475" y="2108"/>
                </a:lnTo>
                <a:cubicBezTo>
                  <a:pt x="2475" y="1810"/>
                  <a:pt x="2291" y="1627"/>
                  <a:pt x="1993" y="1627"/>
                </a:cubicBezTo>
                <a:lnTo>
                  <a:pt x="1604" y="1627"/>
                </a:lnTo>
                <a:lnTo>
                  <a:pt x="1604" y="390"/>
                </a:lnTo>
                <a:cubicBezTo>
                  <a:pt x="1604" y="207"/>
                  <a:pt x="1421"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6"/>
          <p:cNvSpPr/>
          <p:nvPr/>
        </p:nvSpPr>
        <p:spPr>
          <a:xfrm>
            <a:off x="6884657" y="1497438"/>
            <a:ext cx="310475" cy="346525"/>
          </a:xfrm>
          <a:custGeom>
            <a:avLst/>
            <a:gdLst/>
            <a:ahLst/>
            <a:cxnLst/>
            <a:rect l="l" t="t" r="r" b="b"/>
            <a:pathLst>
              <a:path w="12419" h="13861" extrusionOk="0">
                <a:moveTo>
                  <a:pt x="10884" y="2682"/>
                </a:moveTo>
                <a:lnTo>
                  <a:pt x="10884" y="5065"/>
                </a:lnTo>
                <a:cubicBezTo>
                  <a:pt x="10700" y="4790"/>
                  <a:pt x="10494" y="4492"/>
                  <a:pt x="10219" y="4217"/>
                </a:cubicBezTo>
                <a:cubicBezTo>
                  <a:pt x="10219" y="4126"/>
                  <a:pt x="10127" y="4126"/>
                  <a:pt x="10013" y="4034"/>
                </a:cubicBezTo>
                <a:lnTo>
                  <a:pt x="10013" y="2682"/>
                </a:lnTo>
                <a:close/>
                <a:moveTo>
                  <a:pt x="5820" y="1926"/>
                </a:moveTo>
                <a:cubicBezTo>
                  <a:pt x="6003" y="1926"/>
                  <a:pt x="6210" y="2110"/>
                  <a:pt x="6210" y="2407"/>
                </a:cubicBezTo>
                <a:lnTo>
                  <a:pt x="6210" y="6692"/>
                </a:lnTo>
                <a:cubicBezTo>
                  <a:pt x="6210" y="6898"/>
                  <a:pt x="6003" y="7081"/>
                  <a:pt x="5820" y="7081"/>
                </a:cubicBezTo>
                <a:cubicBezTo>
                  <a:pt x="5637" y="7081"/>
                  <a:pt x="5431" y="6898"/>
                  <a:pt x="5431" y="6692"/>
                </a:cubicBezTo>
                <a:lnTo>
                  <a:pt x="5431" y="2407"/>
                </a:lnTo>
                <a:cubicBezTo>
                  <a:pt x="5431" y="2110"/>
                  <a:pt x="5637" y="1926"/>
                  <a:pt x="5820" y="1926"/>
                </a:cubicBezTo>
                <a:close/>
                <a:moveTo>
                  <a:pt x="7057" y="6783"/>
                </a:moveTo>
                <a:cubicBezTo>
                  <a:pt x="7355" y="7081"/>
                  <a:pt x="7630" y="7562"/>
                  <a:pt x="7630" y="8044"/>
                </a:cubicBezTo>
                <a:cubicBezTo>
                  <a:pt x="7630" y="8983"/>
                  <a:pt x="6782" y="9854"/>
                  <a:pt x="5820" y="9854"/>
                </a:cubicBezTo>
                <a:cubicBezTo>
                  <a:pt x="4858" y="9854"/>
                  <a:pt x="4102" y="8983"/>
                  <a:pt x="4102" y="8044"/>
                </a:cubicBezTo>
                <a:cubicBezTo>
                  <a:pt x="4102" y="7562"/>
                  <a:pt x="4285" y="7081"/>
                  <a:pt x="4583" y="6783"/>
                </a:cubicBezTo>
                <a:cubicBezTo>
                  <a:pt x="4675" y="7471"/>
                  <a:pt x="5156" y="7929"/>
                  <a:pt x="5820" y="7929"/>
                </a:cubicBezTo>
                <a:cubicBezTo>
                  <a:pt x="6485" y="7929"/>
                  <a:pt x="6966" y="7471"/>
                  <a:pt x="7057" y="6783"/>
                </a:cubicBezTo>
                <a:close/>
                <a:moveTo>
                  <a:pt x="7057" y="4882"/>
                </a:moveTo>
                <a:cubicBezTo>
                  <a:pt x="8295" y="5363"/>
                  <a:pt x="9257" y="6692"/>
                  <a:pt x="9257" y="8044"/>
                </a:cubicBezTo>
                <a:cubicBezTo>
                  <a:pt x="9257" y="9945"/>
                  <a:pt x="7722" y="11480"/>
                  <a:pt x="5820" y="11480"/>
                </a:cubicBezTo>
                <a:cubicBezTo>
                  <a:pt x="4010" y="11480"/>
                  <a:pt x="2475" y="9945"/>
                  <a:pt x="2475" y="8044"/>
                </a:cubicBezTo>
                <a:cubicBezTo>
                  <a:pt x="2475" y="6692"/>
                  <a:pt x="3346" y="5363"/>
                  <a:pt x="4583" y="4882"/>
                </a:cubicBezTo>
                <a:lnTo>
                  <a:pt x="4583" y="5752"/>
                </a:lnTo>
                <a:cubicBezTo>
                  <a:pt x="3827" y="6211"/>
                  <a:pt x="3254" y="7081"/>
                  <a:pt x="3254" y="8044"/>
                </a:cubicBezTo>
                <a:cubicBezTo>
                  <a:pt x="3254" y="9464"/>
                  <a:pt x="4400" y="10610"/>
                  <a:pt x="5820" y="10610"/>
                </a:cubicBezTo>
                <a:cubicBezTo>
                  <a:pt x="7264" y="10610"/>
                  <a:pt x="8409" y="9464"/>
                  <a:pt x="8409" y="8044"/>
                </a:cubicBezTo>
                <a:cubicBezTo>
                  <a:pt x="8409" y="7081"/>
                  <a:pt x="7928" y="6211"/>
                  <a:pt x="7057" y="5752"/>
                </a:cubicBezTo>
                <a:lnTo>
                  <a:pt x="7057" y="4882"/>
                </a:lnTo>
                <a:close/>
                <a:moveTo>
                  <a:pt x="7057" y="3163"/>
                </a:moveTo>
                <a:cubicBezTo>
                  <a:pt x="9257" y="3736"/>
                  <a:pt x="10884" y="5752"/>
                  <a:pt x="10884" y="8044"/>
                </a:cubicBezTo>
                <a:cubicBezTo>
                  <a:pt x="10884" y="10793"/>
                  <a:pt x="8592" y="13084"/>
                  <a:pt x="5820" y="13084"/>
                </a:cubicBezTo>
                <a:cubicBezTo>
                  <a:pt x="3048" y="13084"/>
                  <a:pt x="848" y="10793"/>
                  <a:pt x="848" y="8044"/>
                </a:cubicBezTo>
                <a:cubicBezTo>
                  <a:pt x="848" y="5752"/>
                  <a:pt x="2383" y="3736"/>
                  <a:pt x="4583" y="3163"/>
                </a:cubicBezTo>
                <a:lnTo>
                  <a:pt x="4583" y="4034"/>
                </a:lnTo>
                <a:cubicBezTo>
                  <a:pt x="3827" y="4309"/>
                  <a:pt x="3140" y="4790"/>
                  <a:pt x="2567" y="5363"/>
                </a:cubicBezTo>
                <a:cubicBezTo>
                  <a:pt x="1994" y="6119"/>
                  <a:pt x="1627" y="7081"/>
                  <a:pt x="1627" y="8044"/>
                </a:cubicBezTo>
                <a:cubicBezTo>
                  <a:pt x="1627" y="10426"/>
                  <a:pt x="3529" y="12236"/>
                  <a:pt x="5820" y="12236"/>
                </a:cubicBezTo>
                <a:cubicBezTo>
                  <a:pt x="8111" y="12236"/>
                  <a:pt x="10013" y="10426"/>
                  <a:pt x="10013" y="8044"/>
                </a:cubicBezTo>
                <a:cubicBezTo>
                  <a:pt x="10013" y="7081"/>
                  <a:pt x="9738" y="6119"/>
                  <a:pt x="9074" y="5363"/>
                </a:cubicBezTo>
                <a:cubicBezTo>
                  <a:pt x="8592" y="4790"/>
                  <a:pt x="7836" y="4309"/>
                  <a:pt x="7057" y="4034"/>
                </a:cubicBezTo>
                <a:lnTo>
                  <a:pt x="7057" y="3163"/>
                </a:lnTo>
                <a:close/>
                <a:moveTo>
                  <a:pt x="9115" y="0"/>
                </a:moveTo>
                <a:cubicBezTo>
                  <a:pt x="9033" y="0"/>
                  <a:pt x="8950" y="8"/>
                  <a:pt x="8867" y="25"/>
                </a:cubicBezTo>
                <a:cubicBezTo>
                  <a:pt x="8501" y="391"/>
                  <a:pt x="8776" y="781"/>
                  <a:pt x="9074" y="781"/>
                </a:cubicBezTo>
                <a:cubicBezTo>
                  <a:pt x="9555" y="781"/>
                  <a:pt x="9921" y="1262"/>
                  <a:pt x="10013" y="1926"/>
                </a:cubicBezTo>
                <a:lnTo>
                  <a:pt x="9257" y="1926"/>
                </a:lnTo>
                <a:lnTo>
                  <a:pt x="9257" y="3347"/>
                </a:lnTo>
                <a:cubicBezTo>
                  <a:pt x="8592" y="2889"/>
                  <a:pt x="7836" y="2499"/>
                  <a:pt x="7057" y="2407"/>
                </a:cubicBezTo>
                <a:cubicBezTo>
                  <a:pt x="7057" y="1743"/>
                  <a:pt x="6485" y="1170"/>
                  <a:pt x="5820" y="1170"/>
                </a:cubicBezTo>
                <a:cubicBezTo>
                  <a:pt x="5156" y="1170"/>
                  <a:pt x="4583" y="1743"/>
                  <a:pt x="4583" y="2407"/>
                </a:cubicBezTo>
                <a:cubicBezTo>
                  <a:pt x="3346" y="2591"/>
                  <a:pt x="2292" y="3255"/>
                  <a:pt x="1421" y="4217"/>
                </a:cubicBezTo>
                <a:cubicBezTo>
                  <a:pt x="482" y="5271"/>
                  <a:pt x="1" y="6692"/>
                  <a:pt x="1" y="8044"/>
                </a:cubicBezTo>
                <a:cubicBezTo>
                  <a:pt x="1" y="10335"/>
                  <a:pt x="1330" y="12420"/>
                  <a:pt x="3529" y="13474"/>
                </a:cubicBezTo>
                <a:lnTo>
                  <a:pt x="3621" y="13474"/>
                </a:lnTo>
                <a:cubicBezTo>
                  <a:pt x="4347" y="13735"/>
                  <a:pt x="5078" y="13860"/>
                  <a:pt x="5788" y="13860"/>
                </a:cubicBezTo>
                <a:cubicBezTo>
                  <a:pt x="8439" y="13860"/>
                  <a:pt x="10809" y="12116"/>
                  <a:pt x="11640" y="9189"/>
                </a:cubicBezTo>
                <a:lnTo>
                  <a:pt x="11640" y="8983"/>
                </a:lnTo>
                <a:lnTo>
                  <a:pt x="11640" y="1926"/>
                </a:lnTo>
                <a:lnTo>
                  <a:pt x="10884" y="1926"/>
                </a:lnTo>
                <a:cubicBezTo>
                  <a:pt x="10975" y="1262"/>
                  <a:pt x="11365" y="781"/>
                  <a:pt x="11846" y="781"/>
                </a:cubicBezTo>
                <a:cubicBezTo>
                  <a:pt x="12121" y="781"/>
                  <a:pt x="12419" y="391"/>
                  <a:pt x="12029" y="25"/>
                </a:cubicBezTo>
                <a:cubicBezTo>
                  <a:pt x="11946" y="8"/>
                  <a:pt x="11863" y="0"/>
                  <a:pt x="11781" y="0"/>
                </a:cubicBezTo>
                <a:cubicBezTo>
                  <a:pt x="11294" y="0"/>
                  <a:pt x="10827" y="278"/>
                  <a:pt x="10494" y="689"/>
                </a:cubicBezTo>
                <a:cubicBezTo>
                  <a:pt x="10494" y="781"/>
                  <a:pt x="10494" y="781"/>
                  <a:pt x="10402" y="872"/>
                </a:cubicBezTo>
                <a:lnTo>
                  <a:pt x="10402" y="689"/>
                </a:lnTo>
                <a:cubicBezTo>
                  <a:pt x="10069" y="278"/>
                  <a:pt x="9602" y="0"/>
                  <a:pt x="9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46"/>
          <p:cNvGrpSpPr/>
          <p:nvPr/>
        </p:nvGrpSpPr>
        <p:grpSpPr>
          <a:xfrm>
            <a:off x="4397050" y="1497700"/>
            <a:ext cx="346000" cy="346000"/>
            <a:chOff x="4728350" y="1665625"/>
            <a:chExt cx="346000" cy="346000"/>
          </a:xfrm>
        </p:grpSpPr>
        <p:sp>
          <p:nvSpPr>
            <p:cNvPr id="637" name="Google Shape;637;p46"/>
            <p:cNvSpPr/>
            <p:nvPr/>
          </p:nvSpPr>
          <p:spPr>
            <a:xfrm>
              <a:off x="4728350" y="1665625"/>
              <a:ext cx="346000" cy="346000"/>
            </a:xfrm>
            <a:custGeom>
              <a:avLst/>
              <a:gdLst/>
              <a:ahLst/>
              <a:cxnLst/>
              <a:rect l="l" t="t" r="r" b="b"/>
              <a:pathLst>
                <a:path w="13840" h="13840" extrusionOk="0">
                  <a:moveTo>
                    <a:pt x="13083" y="2658"/>
                  </a:moveTo>
                  <a:lnTo>
                    <a:pt x="13083" y="4583"/>
                  </a:lnTo>
                  <a:lnTo>
                    <a:pt x="12511" y="5431"/>
                  </a:lnTo>
                  <a:lnTo>
                    <a:pt x="11273" y="5431"/>
                  </a:lnTo>
                  <a:lnTo>
                    <a:pt x="10586" y="4583"/>
                  </a:lnTo>
                  <a:lnTo>
                    <a:pt x="10586" y="2658"/>
                  </a:lnTo>
                  <a:close/>
                  <a:moveTo>
                    <a:pt x="12213" y="6187"/>
                  </a:moveTo>
                  <a:lnTo>
                    <a:pt x="12213" y="7057"/>
                  </a:lnTo>
                  <a:lnTo>
                    <a:pt x="11457" y="7057"/>
                  </a:lnTo>
                  <a:lnTo>
                    <a:pt x="11457" y="6187"/>
                  </a:lnTo>
                  <a:close/>
                  <a:moveTo>
                    <a:pt x="7447" y="757"/>
                  </a:moveTo>
                  <a:cubicBezTo>
                    <a:pt x="7837" y="757"/>
                    <a:pt x="8112" y="1146"/>
                    <a:pt x="8112" y="1513"/>
                  </a:cubicBezTo>
                  <a:lnTo>
                    <a:pt x="8112" y="12304"/>
                  </a:lnTo>
                  <a:cubicBezTo>
                    <a:pt x="8112" y="12693"/>
                    <a:pt x="7837" y="12968"/>
                    <a:pt x="7447" y="12968"/>
                  </a:cubicBezTo>
                  <a:lnTo>
                    <a:pt x="1536" y="12968"/>
                  </a:lnTo>
                  <a:cubicBezTo>
                    <a:pt x="1147" y="12968"/>
                    <a:pt x="849" y="12693"/>
                    <a:pt x="849" y="12304"/>
                  </a:cubicBezTo>
                  <a:lnTo>
                    <a:pt x="849" y="1513"/>
                  </a:lnTo>
                  <a:cubicBezTo>
                    <a:pt x="849" y="1146"/>
                    <a:pt x="1147" y="757"/>
                    <a:pt x="1536" y="757"/>
                  </a:cubicBezTo>
                  <a:close/>
                  <a:moveTo>
                    <a:pt x="1536" y="1"/>
                  </a:moveTo>
                  <a:cubicBezTo>
                    <a:pt x="665" y="1"/>
                    <a:pt x="1" y="665"/>
                    <a:pt x="1" y="1513"/>
                  </a:cubicBezTo>
                  <a:lnTo>
                    <a:pt x="1" y="12304"/>
                  </a:lnTo>
                  <a:cubicBezTo>
                    <a:pt x="1" y="13175"/>
                    <a:pt x="665" y="13839"/>
                    <a:pt x="1536" y="13839"/>
                  </a:cubicBezTo>
                  <a:lnTo>
                    <a:pt x="7447" y="13839"/>
                  </a:lnTo>
                  <a:cubicBezTo>
                    <a:pt x="8295" y="13839"/>
                    <a:pt x="8982" y="13175"/>
                    <a:pt x="8982" y="12304"/>
                  </a:cubicBezTo>
                  <a:lnTo>
                    <a:pt x="8982" y="10311"/>
                  </a:lnTo>
                  <a:lnTo>
                    <a:pt x="9440" y="10311"/>
                  </a:lnTo>
                  <a:cubicBezTo>
                    <a:pt x="9647" y="10311"/>
                    <a:pt x="9830" y="10494"/>
                    <a:pt x="9830" y="10677"/>
                  </a:cubicBezTo>
                  <a:lnTo>
                    <a:pt x="9830" y="12602"/>
                  </a:lnTo>
                  <a:cubicBezTo>
                    <a:pt x="9830" y="13175"/>
                    <a:pt x="10311" y="13747"/>
                    <a:pt x="10975" y="13839"/>
                  </a:cubicBezTo>
                  <a:cubicBezTo>
                    <a:pt x="11640" y="13839"/>
                    <a:pt x="12213" y="13266"/>
                    <a:pt x="12213" y="12602"/>
                  </a:cubicBezTo>
                  <a:lnTo>
                    <a:pt x="12213" y="7813"/>
                  </a:lnTo>
                  <a:lnTo>
                    <a:pt x="12694" y="7813"/>
                  </a:lnTo>
                  <a:cubicBezTo>
                    <a:pt x="12877" y="7813"/>
                    <a:pt x="13083" y="7630"/>
                    <a:pt x="13083" y="7447"/>
                  </a:cubicBezTo>
                  <a:lnTo>
                    <a:pt x="13083" y="5912"/>
                  </a:lnTo>
                  <a:lnTo>
                    <a:pt x="13839" y="4949"/>
                  </a:lnTo>
                  <a:lnTo>
                    <a:pt x="13839" y="4766"/>
                  </a:lnTo>
                  <a:lnTo>
                    <a:pt x="13839" y="2292"/>
                  </a:lnTo>
                  <a:cubicBezTo>
                    <a:pt x="13839" y="2086"/>
                    <a:pt x="13748" y="1902"/>
                    <a:pt x="13450" y="1902"/>
                  </a:cubicBezTo>
                  <a:lnTo>
                    <a:pt x="13358" y="1902"/>
                  </a:lnTo>
                  <a:lnTo>
                    <a:pt x="13358" y="367"/>
                  </a:lnTo>
                  <a:cubicBezTo>
                    <a:pt x="13358" y="184"/>
                    <a:pt x="13175" y="1"/>
                    <a:pt x="12992" y="1"/>
                  </a:cubicBezTo>
                  <a:cubicBezTo>
                    <a:pt x="12694" y="1"/>
                    <a:pt x="12511" y="184"/>
                    <a:pt x="12511" y="367"/>
                  </a:cubicBezTo>
                  <a:lnTo>
                    <a:pt x="12511" y="1902"/>
                  </a:lnTo>
                  <a:lnTo>
                    <a:pt x="11159" y="1902"/>
                  </a:lnTo>
                  <a:lnTo>
                    <a:pt x="11159" y="367"/>
                  </a:lnTo>
                  <a:cubicBezTo>
                    <a:pt x="11159" y="184"/>
                    <a:pt x="10975" y="1"/>
                    <a:pt x="10792" y="1"/>
                  </a:cubicBezTo>
                  <a:cubicBezTo>
                    <a:pt x="10586" y="1"/>
                    <a:pt x="10403" y="184"/>
                    <a:pt x="10403" y="367"/>
                  </a:cubicBezTo>
                  <a:lnTo>
                    <a:pt x="10403" y="1902"/>
                  </a:lnTo>
                  <a:lnTo>
                    <a:pt x="10219" y="1902"/>
                  </a:lnTo>
                  <a:cubicBezTo>
                    <a:pt x="10013" y="1902"/>
                    <a:pt x="9830" y="2086"/>
                    <a:pt x="9830" y="2292"/>
                  </a:cubicBezTo>
                  <a:lnTo>
                    <a:pt x="9830" y="4766"/>
                  </a:lnTo>
                  <a:cubicBezTo>
                    <a:pt x="9830" y="4858"/>
                    <a:pt x="9830" y="4858"/>
                    <a:pt x="9922" y="4949"/>
                  </a:cubicBezTo>
                  <a:lnTo>
                    <a:pt x="10586" y="5912"/>
                  </a:lnTo>
                  <a:lnTo>
                    <a:pt x="10586" y="7722"/>
                  </a:lnTo>
                  <a:cubicBezTo>
                    <a:pt x="10586" y="7813"/>
                    <a:pt x="10701" y="7813"/>
                    <a:pt x="10792" y="7813"/>
                  </a:cubicBezTo>
                  <a:lnTo>
                    <a:pt x="11457" y="7813"/>
                  </a:lnTo>
                  <a:lnTo>
                    <a:pt x="11457" y="12693"/>
                  </a:lnTo>
                  <a:cubicBezTo>
                    <a:pt x="11457" y="12785"/>
                    <a:pt x="11457" y="12785"/>
                    <a:pt x="11365" y="12785"/>
                  </a:cubicBezTo>
                  <a:cubicBezTo>
                    <a:pt x="11252" y="12933"/>
                    <a:pt x="11112" y="12995"/>
                    <a:pt x="10983" y="12995"/>
                  </a:cubicBezTo>
                  <a:cubicBezTo>
                    <a:pt x="10771" y="12995"/>
                    <a:pt x="10586" y="12829"/>
                    <a:pt x="10586" y="12602"/>
                  </a:cubicBezTo>
                  <a:lnTo>
                    <a:pt x="10586" y="9921"/>
                  </a:lnTo>
                  <a:cubicBezTo>
                    <a:pt x="10586" y="9623"/>
                    <a:pt x="10403" y="9440"/>
                    <a:pt x="10219" y="9440"/>
                  </a:cubicBezTo>
                  <a:lnTo>
                    <a:pt x="8982" y="9440"/>
                  </a:lnTo>
                  <a:lnTo>
                    <a:pt x="8982" y="1513"/>
                  </a:lnTo>
                  <a:cubicBezTo>
                    <a:pt x="8982" y="665"/>
                    <a:pt x="8295" y="1"/>
                    <a:pt x="7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6"/>
            <p:cNvSpPr/>
            <p:nvPr/>
          </p:nvSpPr>
          <p:spPr>
            <a:xfrm>
              <a:off x="5014750" y="1753825"/>
              <a:ext cx="18925" cy="18950"/>
            </a:xfrm>
            <a:custGeom>
              <a:avLst/>
              <a:gdLst/>
              <a:ahLst/>
              <a:cxnLst/>
              <a:rect l="l" t="t" r="r" b="b"/>
              <a:pathLst>
                <a:path w="757" h="758" extrusionOk="0">
                  <a:moveTo>
                    <a:pt x="390" y="1"/>
                  </a:moveTo>
                  <a:cubicBezTo>
                    <a:pt x="184" y="1"/>
                    <a:pt x="1" y="184"/>
                    <a:pt x="1" y="368"/>
                  </a:cubicBezTo>
                  <a:cubicBezTo>
                    <a:pt x="1" y="574"/>
                    <a:pt x="184" y="757"/>
                    <a:pt x="390" y="757"/>
                  </a:cubicBezTo>
                  <a:cubicBezTo>
                    <a:pt x="665" y="757"/>
                    <a:pt x="757" y="574"/>
                    <a:pt x="757" y="368"/>
                  </a:cubicBezTo>
                  <a:cubicBezTo>
                    <a:pt x="757" y="184"/>
                    <a:pt x="665"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6"/>
            <p:cNvSpPr/>
            <p:nvPr/>
          </p:nvSpPr>
          <p:spPr>
            <a:xfrm>
              <a:off x="4769025" y="1705725"/>
              <a:ext cx="143225" cy="122025"/>
            </a:xfrm>
            <a:custGeom>
              <a:avLst/>
              <a:gdLst/>
              <a:ahLst/>
              <a:cxnLst/>
              <a:rect l="l" t="t" r="r" b="b"/>
              <a:pathLst>
                <a:path w="5729" h="4881" extrusionOk="0">
                  <a:moveTo>
                    <a:pt x="4491" y="779"/>
                  </a:moveTo>
                  <a:cubicBezTo>
                    <a:pt x="4675" y="779"/>
                    <a:pt x="4858" y="963"/>
                    <a:pt x="4858" y="1261"/>
                  </a:cubicBezTo>
                  <a:lnTo>
                    <a:pt x="4858" y="3643"/>
                  </a:lnTo>
                  <a:cubicBezTo>
                    <a:pt x="4858" y="3918"/>
                    <a:pt x="4675" y="4124"/>
                    <a:pt x="4491" y="4124"/>
                  </a:cubicBezTo>
                  <a:lnTo>
                    <a:pt x="1238" y="4124"/>
                  </a:lnTo>
                  <a:cubicBezTo>
                    <a:pt x="1055" y="4124"/>
                    <a:pt x="848" y="3918"/>
                    <a:pt x="848" y="3643"/>
                  </a:cubicBezTo>
                  <a:lnTo>
                    <a:pt x="848" y="1261"/>
                  </a:lnTo>
                  <a:cubicBezTo>
                    <a:pt x="848" y="963"/>
                    <a:pt x="1055" y="779"/>
                    <a:pt x="1238" y="779"/>
                  </a:cubicBezTo>
                  <a:close/>
                  <a:moveTo>
                    <a:pt x="1238" y="0"/>
                  </a:moveTo>
                  <a:cubicBezTo>
                    <a:pt x="573" y="0"/>
                    <a:pt x="1" y="573"/>
                    <a:pt x="1" y="1261"/>
                  </a:cubicBezTo>
                  <a:lnTo>
                    <a:pt x="1" y="3643"/>
                  </a:lnTo>
                  <a:cubicBezTo>
                    <a:pt x="1" y="4308"/>
                    <a:pt x="573" y="4881"/>
                    <a:pt x="1238" y="4881"/>
                  </a:cubicBezTo>
                  <a:lnTo>
                    <a:pt x="4491" y="4881"/>
                  </a:lnTo>
                  <a:cubicBezTo>
                    <a:pt x="5156" y="4881"/>
                    <a:pt x="5728" y="4308"/>
                    <a:pt x="5728" y="3643"/>
                  </a:cubicBezTo>
                  <a:lnTo>
                    <a:pt x="5728" y="1261"/>
                  </a:lnTo>
                  <a:cubicBezTo>
                    <a:pt x="5728" y="573"/>
                    <a:pt x="5156" y="0"/>
                    <a:pt x="4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6"/>
            <p:cNvSpPr/>
            <p:nvPr/>
          </p:nvSpPr>
          <p:spPr>
            <a:xfrm>
              <a:off x="4849800" y="1746400"/>
              <a:ext cx="21775" cy="40675"/>
            </a:xfrm>
            <a:custGeom>
              <a:avLst/>
              <a:gdLst/>
              <a:ahLst/>
              <a:cxnLst/>
              <a:rect l="l" t="t" r="r" b="b"/>
              <a:pathLst>
                <a:path w="871" h="1627" extrusionOk="0">
                  <a:moveTo>
                    <a:pt x="390" y="0"/>
                  </a:moveTo>
                  <a:cubicBezTo>
                    <a:pt x="206" y="0"/>
                    <a:pt x="0" y="206"/>
                    <a:pt x="0" y="390"/>
                  </a:cubicBezTo>
                  <a:lnTo>
                    <a:pt x="0" y="1237"/>
                  </a:lnTo>
                  <a:cubicBezTo>
                    <a:pt x="0" y="1444"/>
                    <a:pt x="206" y="1627"/>
                    <a:pt x="390" y="1627"/>
                  </a:cubicBezTo>
                  <a:cubicBezTo>
                    <a:pt x="687" y="1627"/>
                    <a:pt x="871" y="1444"/>
                    <a:pt x="871" y="1237"/>
                  </a:cubicBezTo>
                  <a:lnTo>
                    <a:pt x="871" y="390"/>
                  </a:lnTo>
                  <a:cubicBezTo>
                    <a:pt x="871" y="206"/>
                    <a:pt x="687"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6"/>
            <p:cNvSpPr/>
            <p:nvPr/>
          </p:nvSpPr>
          <p:spPr>
            <a:xfrm>
              <a:off x="4809700" y="1746400"/>
              <a:ext cx="21225" cy="40675"/>
            </a:xfrm>
            <a:custGeom>
              <a:avLst/>
              <a:gdLst/>
              <a:ahLst/>
              <a:cxnLst/>
              <a:rect l="l" t="t" r="r" b="b"/>
              <a:pathLst>
                <a:path w="849" h="1627" extrusionOk="0">
                  <a:moveTo>
                    <a:pt x="367" y="0"/>
                  </a:moveTo>
                  <a:cubicBezTo>
                    <a:pt x="184" y="0"/>
                    <a:pt x="0" y="206"/>
                    <a:pt x="0" y="390"/>
                  </a:cubicBezTo>
                  <a:lnTo>
                    <a:pt x="0" y="1237"/>
                  </a:lnTo>
                  <a:cubicBezTo>
                    <a:pt x="0" y="1444"/>
                    <a:pt x="184" y="1627"/>
                    <a:pt x="367" y="1627"/>
                  </a:cubicBezTo>
                  <a:cubicBezTo>
                    <a:pt x="665" y="1627"/>
                    <a:pt x="848" y="1444"/>
                    <a:pt x="848" y="1237"/>
                  </a:cubicBezTo>
                  <a:lnTo>
                    <a:pt x="848" y="390"/>
                  </a:lnTo>
                  <a:cubicBezTo>
                    <a:pt x="848" y="206"/>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6"/>
            <p:cNvSpPr/>
            <p:nvPr/>
          </p:nvSpPr>
          <p:spPr>
            <a:xfrm>
              <a:off x="4769025" y="1848925"/>
              <a:ext cx="143225" cy="122025"/>
            </a:xfrm>
            <a:custGeom>
              <a:avLst/>
              <a:gdLst/>
              <a:ahLst/>
              <a:cxnLst/>
              <a:rect l="l" t="t" r="r" b="b"/>
              <a:pathLst>
                <a:path w="5729" h="4881" extrusionOk="0">
                  <a:moveTo>
                    <a:pt x="4491" y="779"/>
                  </a:moveTo>
                  <a:cubicBezTo>
                    <a:pt x="4675" y="779"/>
                    <a:pt x="4858" y="963"/>
                    <a:pt x="4858" y="1146"/>
                  </a:cubicBezTo>
                  <a:lnTo>
                    <a:pt x="4858" y="3643"/>
                  </a:lnTo>
                  <a:cubicBezTo>
                    <a:pt x="4858" y="3826"/>
                    <a:pt x="4675" y="4010"/>
                    <a:pt x="4491" y="4010"/>
                  </a:cubicBezTo>
                  <a:lnTo>
                    <a:pt x="1238" y="4010"/>
                  </a:lnTo>
                  <a:cubicBezTo>
                    <a:pt x="1055" y="4010"/>
                    <a:pt x="848" y="3826"/>
                    <a:pt x="848" y="3643"/>
                  </a:cubicBezTo>
                  <a:lnTo>
                    <a:pt x="848" y="1146"/>
                  </a:lnTo>
                  <a:cubicBezTo>
                    <a:pt x="848" y="963"/>
                    <a:pt x="1055" y="779"/>
                    <a:pt x="1238" y="779"/>
                  </a:cubicBezTo>
                  <a:close/>
                  <a:moveTo>
                    <a:pt x="1238" y="0"/>
                  </a:moveTo>
                  <a:cubicBezTo>
                    <a:pt x="573" y="0"/>
                    <a:pt x="1" y="481"/>
                    <a:pt x="1" y="1146"/>
                  </a:cubicBezTo>
                  <a:lnTo>
                    <a:pt x="1" y="3643"/>
                  </a:lnTo>
                  <a:cubicBezTo>
                    <a:pt x="1" y="4308"/>
                    <a:pt x="573" y="4880"/>
                    <a:pt x="1238" y="4880"/>
                  </a:cubicBezTo>
                  <a:lnTo>
                    <a:pt x="4491" y="4880"/>
                  </a:lnTo>
                  <a:cubicBezTo>
                    <a:pt x="5156" y="4880"/>
                    <a:pt x="5728" y="4308"/>
                    <a:pt x="5728" y="3643"/>
                  </a:cubicBezTo>
                  <a:lnTo>
                    <a:pt x="5728" y="1146"/>
                  </a:lnTo>
                  <a:cubicBezTo>
                    <a:pt x="5728" y="481"/>
                    <a:pt x="5156" y="0"/>
                    <a:pt x="4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6"/>
            <p:cNvSpPr/>
            <p:nvPr/>
          </p:nvSpPr>
          <p:spPr>
            <a:xfrm>
              <a:off x="4849800" y="1889575"/>
              <a:ext cx="21775" cy="40700"/>
            </a:xfrm>
            <a:custGeom>
              <a:avLst/>
              <a:gdLst/>
              <a:ahLst/>
              <a:cxnLst/>
              <a:rect l="l" t="t" r="r" b="b"/>
              <a:pathLst>
                <a:path w="871" h="1628" extrusionOk="0">
                  <a:moveTo>
                    <a:pt x="390" y="1"/>
                  </a:moveTo>
                  <a:cubicBezTo>
                    <a:pt x="206" y="1"/>
                    <a:pt x="0" y="207"/>
                    <a:pt x="0" y="390"/>
                  </a:cubicBezTo>
                  <a:lnTo>
                    <a:pt x="0" y="1147"/>
                  </a:lnTo>
                  <a:cubicBezTo>
                    <a:pt x="0" y="1444"/>
                    <a:pt x="206" y="1628"/>
                    <a:pt x="390" y="1628"/>
                  </a:cubicBezTo>
                  <a:cubicBezTo>
                    <a:pt x="687" y="1628"/>
                    <a:pt x="871" y="1444"/>
                    <a:pt x="871" y="1147"/>
                  </a:cubicBezTo>
                  <a:lnTo>
                    <a:pt x="871" y="390"/>
                  </a:lnTo>
                  <a:cubicBezTo>
                    <a:pt x="871" y="207"/>
                    <a:pt x="687"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6"/>
            <p:cNvSpPr/>
            <p:nvPr/>
          </p:nvSpPr>
          <p:spPr>
            <a:xfrm>
              <a:off x="4809700" y="1889575"/>
              <a:ext cx="21225" cy="40700"/>
            </a:xfrm>
            <a:custGeom>
              <a:avLst/>
              <a:gdLst/>
              <a:ahLst/>
              <a:cxnLst/>
              <a:rect l="l" t="t" r="r" b="b"/>
              <a:pathLst>
                <a:path w="849" h="1628" extrusionOk="0">
                  <a:moveTo>
                    <a:pt x="367" y="1"/>
                  </a:moveTo>
                  <a:cubicBezTo>
                    <a:pt x="184" y="1"/>
                    <a:pt x="0" y="207"/>
                    <a:pt x="0" y="390"/>
                  </a:cubicBezTo>
                  <a:lnTo>
                    <a:pt x="0" y="1147"/>
                  </a:lnTo>
                  <a:cubicBezTo>
                    <a:pt x="0" y="1444"/>
                    <a:pt x="184" y="1628"/>
                    <a:pt x="367" y="1628"/>
                  </a:cubicBezTo>
                  <a:cubicBezTo>
                    <a:pt x="665" y="1628"/>
                    <a:pt x="848" y="1444"/>
                    <a:pt x="848" y="1147"/>
                  </a:cubicBezTo>
                  <a:lnTo>
                    <a:pt x="848" y="390"/>
                  </a:lnTo>
                  <a:cubicBezTo>
                    <a:pt x="848" y="207"/>
                    <a:pt x="665"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5" name="Google Shape;645;p46"/>
          <p:cNvGrpSpPr/>
          <p:nvPr/>
        </p:nvGrpSpPr>
        <p:grpSpPr>
          <a:xfrm>
            <a:off x="1925780" y="1497588"/>
            <a:ext cx="348850" cy="346225"/>
            <a:chOff x="3974000" y="1665625"/>
            <a:chExt cx="348850" cy="346225"/>
          </a:xfrm>
        </p:grpSpPr>
        <p:sp>
          <p:nvSpPr>
            <p:cNvPr id="646" name="Google Shape;646;p46"/>
            <p:cNvSpPr/>
            <p:nvPr/>
          </p:nvSpPr>
          <p:spPr>
            <a:xfrm>
              <a:off x="4117200" y="1808825"/>
              <a:ext cx="62450" cy="18925"/>
            </a:xfrm>
            <a:custGeom>
              <a:avLst/>
              <a:gdLst/>
              <a:ahLst/>
              <a:cxnLst/>
              <a:rect l="l" t="t" r="r" b="b"/>
              <a:pathLst>
                <a:path w="2498" h="757" extrusionOk="0">
                  <a:moveTo>
                    <a:pt x="390" y="0"/>
                  </a:moveTo>
                  <a:cubicBezTo>
                    <a:pt x="207" y="0"/>
                    <a:pt x="1" y="92"/>
                    <a:pt x="1" y="367"/>
                  </a:cubicBezTo>
                  <a:cubicBezTo>
                    <a:pt x="1" y="573"/>
                    <a:pt x="207" y="757"/>
                    <a:pt x="390" y="757"/>
                  </a:cubicBezTo>
                  <a:lnTo>
                    <a:pt x="2017" y="757"/>
                  </a:lnTo>
                  <a:cubicBezTo>
                    <a:pt x="2200" y="757"/>
                    <a:pt x="2383" y="665"/>
                    <a:pt x="2498" y="459"/>
                  </a:cubicBezTo>
                  <a:cubicBezTo>
                    <a:pt x="2498" y="184"/>
                    <a:pt x="2292"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6"/>
            <p:cNvSpPr/>
            <p:nvPr/>
          </p:nvSpPr>
          <p:spPr>
            <a:xfrm>
              <a:off x="4117200" y="1848925"/>
              <a:ext cx="62450" cy="19500"/>
            </a:xfrm>
            <a:custGeom>
              <a:avLst/>
              <a:gdLst/>
              <a:ahLst/>
              <a:cxnLst/>
              <a:rect l="l" t="t" r="r" b="b"/>
              <a:pathLst>
                <a:path w="2498" h="780" extrusionOk="0">
                  <a:moveTo>
                    <a:pt x="390" y="0"/>
                  </a:moveTo>
                  <a:cubicBezTo>
                    <a:pt x="207" y="0"/>
                    <a:pt x="1" y="115"/>
                    <a:pt x="1" y="390"/>
                  </a:cubicBezTo>
                  <a:cubicBezTo>
                    <a:pt x="1" y="573"/>
                    <a:pt x="207" y="779"/>
                    <a:pt x="390" y="779"/>
                  </a:cubicBezTo>
                  <a:lnTo>
                    <a:pt x="2017" y="779"/>
                  </a:lnTo>
                  <a:cubicBezTo>
                    <a:pt x="2200" y="779"/>
                    <a:pt x="2383" y="688"/>
                    <a:pt x="2498" y="481"/>
                  </a:cubicBezTo>
                  <a:cubicBezTo>
                    <a:pt x="2498" y="206"/>
                    <a:pt x="2292"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6"/>
            <p:cNvSpPr/>
            <p:nvPr/>
          </p:nvSpPr>
          <p:spPr>
            <a:xfrm>
              <a:off x="3974000" y="1665625"/>
              <a:ext cx="348850" cy="346225"/>
            </a:xfrm>
            <a:custGeom>
              <a:avLst/>
              <a:gdLst/>
              <a:ahLst/>
              <a:cxnLst/>
              <a:rect l="l" t="t" r="r" b="b"/>
              <a:pathLst>
                <a:path w="13954" h="13849" extrusionOk="0">
                  <a:moveTo>
                    <a:pt x="5362" y="757"/>
                  </a:moveTo>
                  <a:cubicBezTo>
                    <a:pt x="5545" y="757"/>
                    <a:pt x="5729" y="940"/>
                    <a:pt x="5729" y="1238"/>
                  </a:cubicBezTo>
                  <a:cubicBezTo>
                    <a:pt x="5729" y="1421"/>
                    <a:pt x="5545" y="1604"/>
                    <a:pt x="5362" y="1604"/>
                  </a:cubicBezTo>
                  <a:cubicBezTo>
                    <a:pt x="5064" y="1604"/>
                    <a:pt x="4881" y="1421"/>
                    <a:pt x="4881" y="1238"/>
                  </a:cubicBezTo>
                  <a:cubicBezTo>
                    <a:pt x="4881" y="940"/>
                    <a:pt x="5064" y="757"/>
                    <a:pt x="5362" y="757"/>
                  </a:cubicBezTo>
                  <a:close/>
                  <a:moveTo>
                    <a:pt x="8592" y="757"/>
                  </a:moveTo>
                  <a:cubicBezTo>
                    <a:pt x="8799" y="757"/>
                    <a:pt x="8982" y="940"/>
                    <a:pt x="8982" y="1238"/>
                  </a:cubicBezTo>
                  <a:cubicBezTo>
                    <a:pt x="8982" y="1421"/>
                    <a:pt x="8799" y="1604"/>
                    <a:pt x="8592" y="1604"/>
                  </a:cubicBezTo>
                  <a:cubicBezTo>
                    <a:pt x="8318" y="1604"/>
                    <a:pt x="8226" y="1421"/>
                    <a:pt x="8226" y="1238"/>
                  </a:cubicBezTo>
                  <a:cubicBezTo>
                    <a:pt x="8226" y="940"/>
                    <a:pt x="8318" y="757"/>
                    <a:pt x="8592" y="757"/>
                  </a:cubicBezTo>
                  <a:close/>
                  <a:moveTo>
                    <a:pt x="11548" y="2177"/>
                  </a:moveTo>
                  <a:cubicBezTo>
                    <a:pt x="11754" y="2177"/>
                    <a:pt x="11938" y="2383"/>
                    <a:pt x="11938" y="2567"/>
                  </a:cubicBezTo>
                  <a:cubicBezTo>
                    <a:pt x="11938" y="2865"/>
                    <a:pt x="11754" y="2956"/>
                    <a:pt x="11548" y="2956"/>
                  </a:cubicBezTo>
                  <a:cubicBezTo>
                    <a:pt x="11365" y="2956"/>
                    <a:pt x="11181" y="2865"/>
                    <a:pt x="11181" y="2567"/>
                  </a:cubicBezTo>
                  <a:cubicBezTo>
                    <a:pt x="11181" y="2383"/>
                    <a:pt x="11365" y="2177"/>
                    <a:pt x="11548" y="2177"/>
                  </a:cubicBezTo>
                  <a:close/>
                  <a:moveTo>
                    <a:pt x="1238" y="2750"/>
                  </a:moveTo>
                  <a:cubicBezTo>
                    <a:pt x="1444" y="2750"/>
                    <a:pt x="1627" y="2865"/>
                    <a:pt x="1627" y="3139"/>
                  </a:cubicBezTo>
                  <a:cubicBezTo>
                    <a:pt x="1627" y="3323"/>
                    <a:pt x="1444" y="3529"/>
                    <a:pt x="1238" y="3529"/>
                  </a:cubicBezTo>
                  <a:cubicBezTo>
                    <a:pt x="963" y="3529"/>
                    <a:pt x="871" y="3323"/>
                    <a:pt x="871" y="3139"/>
                  </a:cubicBezTo>
                  <a:cubicBezTo>
                    <a:pt x="871" y="2865"/>
                    <a:pt x="963" y="2750"/>
                    <a:pt x="1238" y="2750"/>
                  </a:cubicBezTo>
                  <a:close/>
                  <a:moveTo>
                    <a:pt x="1238" y="7905"/>
                  </a:moveTo>
                  <a:cubicBezTo>
                    <a:pt x="1444" y="7905"/>
                    <a:pt x="1627" y="8020"/>
                    <a:pt x="1627" y="8295"/>
                  </a:cubicBezTo>
                  <a:cubicBezTo>
                    <a:pt x="1627" y="8478"/>
                    <a:pt x="1444" y="8684"/>
                    <a:pt x="1238" y="8684"/>
                  </a:cubicBezTo>
                  <a:cubicBezTo>
                    <a:pt x="963" y="8684"/>
                    <a:pt x="871" y="8478"/>
                    <a:pt x="871" y="8295"/>
                  </a:cubicBezTo>
                  <a:cubicBezTo>
                    <a:pt x="871" y="8020"/>
                    <a:pt x="963" y="7905"/>
                    <a:pt x="1238" y="7905"/>
                  </a:cubicBezTo>
                  <a:close/>
                  <a:moveTo>
                    <a:pt x="12694" y="7905"/>
                  </a:moveTo>
                  <a:cubicBezTo>
                    <a:pt x="12900" y="7905"/>
                    <a:pt x="13083" y="8020"/>
                    <a:pt x="13083" y="8295"/>
                  </a:cubicBezTo>
                  <a:cubicBezTo>
                    <a:pt x="13083" y="8478"/>
                    <a:pt x="12900" y="8684"/>
                    <a:pt x="12694" y="8684"/>
                  </a:cubicBezTo>
                  <a:cubicBezTo>
                    <a:pt x="12419" y="8684"/>
                    <a:pt x="12235" y="8478"/>
                    <a:pt x="12235" y="8295"/>
                  </a:cubicBezTo>
                  <a:cubicBezTo>
                    <a:pt x="12235" y="8020"/>
                    <a:pt x="12419" y="7905"/>
                    <a:pt x="12694" y="7905"/>
                  </a:cubicBezTo>
                  <a:close/>
                  <a:moveTo>
                    <a:pt x="8982" y="4858"/>
                  </a:moveTo>
                  <a:lnTo>
                    <a:pt x="8982" y="8959"/>
                  </a:lnTo>
                  <a:lnTo>
                    <a:pt x="4881" y="8959"/>
                  </a:lnTo>
                  <a:lnTo>
                    <a:pt x="4881" y="4858"/>
                  </a:lnTo>
                  <a:close/>
                  <a:moveTo>
                    <a:pt x="2590" y="12212"/>
                  </a:moveTo>
                  <a:cubicBezTo>
                    <a:pt x="2865" y="12212"/>
                    <a:pt x="3071" y="12396"/>
                    <a:pt x="3071" y="12693"/>
                  </a:cubicBezTo>
                  <a:cubicBezTo>
                    <a:pt x="3071" y="12877"/>
                    <a:pt x="2865" y="13060"/>
                    <a:pt x="2590" y="13060"/>
                  </a:cubicBezTo>
                  <a:cubicBezTo>
                    <a:pt x="2384" y="13060"/>
                    <a:pt x="2200" y="12877"/>
                    <a:pt x="2200" y="12693"/>
                  </a:cubicBezTo>
                  <a:cubicBezTo>
                    <a:pt x="2200" y="12396"/>
                    <a:pt x="2384" y="12212"/>
                    <a:pt x="2590" y="12212"/>
                  </a:cubicBezTo>
                  <a:close/>
                  <a:moveTo>
                    <a:pt x="6966" y="12212"/>
                  </a:moveTo>
                  <a:cubicBezTo>
                    <a:pt x="7172" y="12212"/>
                    <a:pt x="7355" y="12396"/>
                    <a:pt x="7355" y="12693"/>
                  </a:cubicBezTo>
                  <a:cubicBezTo>
                    <a:pt x="7355" y="12877"/>
                    <a:pt x="7172" y="13060"/>
                    <a:pt x="6966" y="13060"/>
                  </a:cubicBezTo>
                  <a:cubicBezTo>
                    <a:pt x="6691" y="13060"/>
                    <a:pt x="6599" y="12877"/>
                    <a:pt x="6599" y="12693"/>
                  </a:cubicBezTo>
                  <a:cubicBezTo>
                    <a:pt x="6599" y="12396"/>
                    <a:pt x="6691" y="12212"/>
                    <a:pt x="6966" y="12212"/>
                  </a:cubicBezTo>
                  <a:close/>
                  <a:moveTo>
                    <a:pt x="11273" y="12212"/>
                  </a:moveTo>
                  <a:cubicBezTo>
                    <a:pt x="11548" y="12212"/>
                    <a:pt x="11663" y="12396"/>
                    <a:pt x="11663" y="12693"/>
                  </a:cubicBezTo>
                  <a:cubicBezTo>
                    <a:pt x="11663" y="12877"/>
                    <a:pt x="11548" y="13060"/>
                    <a:pt x="11273" y="13060"/>
                  </a:cubicBezTo>
                  <a:cubicBezTo>
                    <a:pt x="11090" y="13060"/>
                    <a:pt x="10884" y="12877"/>
                    <a:pt x="10884" y="12693"/>
                  </a:cubicBezTo>
                  <a:cubicBezTo>
                    <a:pt x="10884" y="12396"/>
                    <a:pt x="11090" y="12212"/>
                    <a:pt x="11273" y="12212"/>
                  </a:cubicBezTo>
                  <a:close/>
                  <a:moveTo>
                    <a:pt x="5362" y="1"/>
                  </a:moveTo>
                  <a:cubicBezTo>
                    <a:pt x="4675" y="1"/>
                    <a:pt x="4102" y="459"/>
                    <a:pt x="4102" y="1238"/>
                  </a:cubicBezTo>
                  <a:cubicBezTo>
                    <a:pt x="4102" y="1719"/>
                    <a:pt x="4491" y="2177"/>
                    <a:pt x="4881" y="2383"/>
                  </a:cubicBezTo>
                  <a:lnTo>
                    <a:pt x="4881" y="4102"/>
                  </a:lnTo>
                  <a:lnTo>
                    <a:pt x="4491" y="4102"/>
                  </a:lnTo>
                  <a:cubicBezTo>
                    <a:pt x="4308" y="4102"/>
                    <a:pt x="4102" y="4285"/>
                    <a:pt x="4102" y="4468"/>
                  </a:cubicBezTo>
                  <a:lnTo>
                    <a:pt x="4102" y="5156"/>
                  </a:lnTo>
                  <a:lnTo>
                    <a:pt x="2590" y="5156"/>
                  </a:lnTo>
                  <a:lnTo>
                    <a:pt x="2109" y="4010"/>
                  </a:lnTo>
                  <a:cubicBezTo>
                    <a:pt x="2292" y="3804"/>
                    <a:pt x="2498" y="3437"/>
                    <a:pt x="2498" y="3048"/>
                  </a:cubicBezTo>
                  <a:cubicBezTo>
                    <a:pt x="2384" y="2383"/>
                    <a:pt x="1925" y="1902"/>
                    <a:pt x="1238" y="1902"/>
                  </a:cubicBezTo>
                  <a:cubicBezTo>
                    <a:pt x="574" y="1902"/>
                    <a:pt x="1" y="2475"/>
                    <a:pt x="1" y="3139"/>
                  </a:cubicBezTo>
                  <a:cubicBezTo>
                    <a:pt x="1" y="3804"/>
                    <a:pt x="574" y="4377"/>
                    <a:pt x="1238" y="4377"/>
                  </a:cubicBezTo>
                  <a:lnTo>
                    <a:pt x="1353" y="4377"/>
                  </a:lnTo>
                  <a:lnTo>
                    <a:pt x="1925" y="5728"/>
                  </a:lnTo>
                  <a:cubicBezTo>
                    <a:pt x="2017" y="5912"/>
                    <a:pt x="2200" y="6003"/>
                    <a:pt x="2292" y="6003"/>
                  </a:cubicBezTo>
                  <a:lnTo>
                    <a:pt x="4102" y="6003"/>
                  </a:lnTo>
                  <a:lnTo>
                    <a:pt x="4102" y="7905"/>
                  </a:lnTo>
                  <a:lnTo>
                    <a:pt x="2384" y="7905"/>
                  </a:lnTo>
                  <a:cubicBezTo>
                    <a:pt x="2200" y="7332"/>
                    <a:pt x="1719" y="7057"/>
                    <a:pt x="1146" y="7057"/>
                  </a:cubicBezTo>
                  <a:cubicBezTo>
                    <a:pt x="574" y="7057"/>
                    <a:pt x="1" y="7630"/>
                    <a:pt x="1" y="8203"/>
                  </a:cubicBezTo>
                  <a:cubicBezTo>
                    <a:pt x="1" y="8959"/>
                    <a:pt x="574" y="9532"/>
                    <a:pt x="1238" y="9532"/>
                  </a:cubicBezTo>
                  <a:cubicBezTo>
                    <a:pt x="1719" y="9532"/>
                    <a:pt x="2200" y="9165"/>
                    <a:pt x="2384" y="8684"/>
                  </a:cubicBezTo>
                  <a:lnTo>
                    <a:pt x="4102" y="8684"/>
                  </a:lnTo>
                  <a:lnTo>
                    <a:pt x="4102" y="9348"/>
                  </a:lnTo>
                  <a:cubicBezTo>
                    <a:pt x="4102" y="9623"/>
                    <a:pt x="4308" y="9738"/>
                    <a:pt x="4491" y="9738"/>
                  </a:cubicBezTo>
                  <a:lnTo>
                    <a:pt x="4675" y="9738"/>
                  </a:lnTo>
                  <a:lnTo>
                    <a:pt x="4675" y="11067"/>
                  </a:lnTo>
                  <a:lnTo>
                    <a:pt x="3437" y="11731"/>
                  </a:lnTo>
                  <a:cubicBezTo>
                    <a:pt x="3217" y="11585"/>
                    <a:pt x="2983" y="11423"/>
                    <a:pt x="2710" y="11423"/>
                  </a:cubicBezTo>
                  <a:cubicBezTo>
                    <a:pt x="2642" y="11423"/>
                    <a:pt x="2571" y="11433"/>
                    <a:pt x="2498" y="11456"/>
                  </a:cubicBezTo>
                  <a:cubicBezTo>
                    <a:pt x="1925" y="11456"/>
                    <a:pt x="1444" y="11915"/>
                    <a:pt x="1444" y="12602"/>
                  </a:cubicBezTo>
                  <a:cubicBezTo>
                    <a:pt x="1353" y="13266"/>
                    <a:pt x="1925" y="13839"/>
                    <a:pt x="2590" y="13839"/>
                  </a:cubicBezTo>
                  <a:cubicBezTo>
                    <a:pt x="3254" y="13839"/>
                    <a:pt x="3827" y="13358"/>
                    <a:pt x="3827" y="12693"/>
                  </a:cubicBezTo>
                  <a:lnTo>
                    <a:pt x="3827" y="12396"/>
                  </a:lnTo>
                  <a:lnTo>
                    <a:pt x="5247" y="11640"/>
                  </a:lnTo>
                  <a:cubicBezTo>
                    <a:pt x="5362" y="11548"/>
                    <a:pt x="5454" y="11456"/>
                    <a:pt x="5454" y="11250"/>
                  </a:cubicBezTo>
                  <a:lnTo>
                    <a:pt x="5454" y="9738"/>
                  </a:lnTo>
                  <a:lnTo>
                    <a:pt x="6599" y="9738"/>
                  </a:lnTo>
                  <a:lnTo>
                    <a:pt x="6599" y="11456"/>
                  </a:lnTo>
                  <a:cubicBezTo>
                    <a:pt x="6026" y="11640"/>
                    <a:pt x="5729" y="12121"/>
                    <a:pt x="5729" y="12693"/>
                  </a:cubicBezTo>
                  <a:cubicBezTo>
                    <a:pt x="5729" y="13358"/>
                    <a:pt x="6301" y="13839"/>
                    <a:pt x="6874" y="13839"/>
                  </a:cubicBezTo>
                  <a:cubicBezTo>
                    <a:pt x="6930" y="13846"/>
                    <a:pt x="6984" y="13849"/>
                    <a:pt x="7037" y="13849"/>
                  </a:cubicBezTo>
                  <a:cubicBezTo>
                    <a:pt x="7732" y="13849"/>
                    <a:pt x="8226" y="13311"/>
                    <a:pt x="8226" y="12693"/>
                  </a:cubicBezTo>
                  <a:cubicBezTo>
                    <a:pt x="8226" y="12121"/>
                    <a:pt x="7836" y="11640"/>
                    <a:pt x="7355" y="11456"/>
                  </a:cubicBezTo>
                  <a:lnTo>
                    <a:pt x="7355" y="9738"/>
                  </a:lnTo>
                  <a:lnTo>
                    <a:pt x="8409" y="9738"/>
                  </a:lnTo>
                  <a:lnTo>
                    <a:pt x="8409" y="11250"/>
                  </a:lnTo>
                  <a:cubicBezTo>
                    <a:pt x="8409" y="11456"/>
                    <a:pt x="8501" y="11548"/>
                    <a:pt x="8684" y="11640"/>
                  </a:cubicBezTo>
                  <a:lnTo>
                    <a:pt x="10128" y="12396"/>
                  </a:lnTo>
                  <a:cubicBezTo>
                    <a:pt x="10036" y="12487"/>
                    <a:pt x="10036" y="12602"/>
                    <a:pt x="10036" y="12693"/>
                  </a:cubicBezTo>
                  <a:cubicBezTo>
                    <a:pt x="10036" y="13311"/>
                    <a:pt x="10609" y="13849"/>
                    <a:pt x="11223" y="13849"/>
                  </a:cubicBezTo>
                  <a:cubicBezTo>
                    <a:pt x="11270" y="13849"/>
                    <a:pt x="11317" y="13846"/>
                    <a:pt x="11365" y="13839"/>
                  </a:cubicBezTo>
                  <a:cubicBezTo>
                    <a:pt x="11938" y="13839"/>
                    <a:pt x="12419" y="13358"/>
                    <a:pt x="12510" y="12785"/>
                  </a:cubicBezTo>
                  <a:cubicBezTo>
                    <a:pt x="12602" y="12029"/>
                    <a:pt x="12029" y="11456"/>
                    <a:pt x="11273" y="11456"/>
                  </a:cubicBezTo>
                  <a:cubicBezTo>
                    <a:pt x="10975" y="11456"/>
                    <a:pt x="10700" y="11548"/>
                    <a:pt x="10517" y="11731"/>
                  </a:cubicBezTo>
                  <a:lnTo>
                    <a:pt x="9257" y="11067"/>
                  </a:lnTo>
                  <a:lnTo>
                    <a:pt x="9257" y="9738"/>
                  </a:lnTo>
                  <a:lnTo>
                    <a:pt x="9371" y="9738"/>
                  </a:lnTo>
                  <a:cubicBezTo>
                    <a:pt x="9646" y="9738"/>
                    <a:pt x="9830" y="9623"/>
                    <a:pt x="9830" y="9348"/>
                  </a:cubicBezTo>
                  <a:lnTo>
                    <a:pt x="9830" y="8684"/>
                  </a:lnTo>
                  <a:lnTo>
                    <a:pt x="11548" y="8684"/>
                  </a:lnTo>
                  <a:cubicBezTo>
                    <a:pt x="11663" y="9165"/>
                    <a:pt x="12235" y="9532"/>
                    <a:pt x="12694" y="9532"/>
                  </a:cubicBezTo>
                  <a:cubicBezTo>
                    <a:pt x="13381" y="9440"/>
                    <a:pt x="13839" y="8959"/>
                    <a:pt x="13839" y="8295"/>
                  </a:cubicBezTo>
                  <a:cubicBezTo>
                    <a:pt x="13954" y="7630"/>
                    <a:pt x="13381" y="7057"/>
                    <a:pt x="12694" y="7057"/>
                  </a:cubicBezTo>
                  <a:cubicBezTo>
                    <a:pt x="12121" y="7057"/>
                    <a:pt x="11663" y="7447"/>
                    <a:pt x="11548" y="7905"/>
                  </a:cubicBezTo>
                  <a:lnTo>
                    <a:pt x="9830" y="7905"/>
                  </a:lnTo>
                  <a:lnTo>
                    <a:pt x="9830" y="6003"/>
                  </a:lnTo>
                  <a:lnTo>
                    <a:pt x="11548" y="6003"/>
                  </a:lnTo>
                  <a:cubicBezTo>
                    <a:pt x="11754" y="6003"/>
                    <a:pt x="11938" y="5820"/>
                    <a:pt x="11938" y="5522"/>
                  </a:cubicBezTo>
                  <a:lnTo>
                    <a:pt x="11938" y="3712"/>
                  </a:lnTo>
                  <a:cubicBezTo>
                    <a:pt x="12419" y="3529"/>
                    <a:pt x="12808" y="3048"/>
                    <a:pt x="12808" y="2475"/>
                  </a:cubicBezTo>
                  <a:cubicBezTo>
                    <a:pt x="12694" y="1902"/>
                    <a:pt x="12235" y="1421"/>
                    <a:pt x="11663" y="1329"/>
                  </a:cubicBezTo>
                  <a:cubicBezTo>
                    <a:pt x="10884" y="1329"/>
                    <a:pt x="10311" y="1902"/>
                    <a:pt x="10311" y="2567"/>
                  </a:cubicBezTo>
                  <a:cubicBezTo>
                    <a:pt x="10311" y="3139"/>
                    <a:pt x="10700" y="3529"/>
                    <a:pt x="11181" y="3712"/>
                  </a:cubicBezTo>
                  <a:lnTo>
                    <a:pt x="11181" y="5156"/>
                  </a:lnTo>
                  <a:lnTo>
                    <a:pt x="9830" y="5156"/>
                  </a:lnTo>
                  <a:lnTo>
                    <a:pt x="9830" y="4468"/>
                  </a:lnTo>
                  <a:cubicBezTo>
                    <a:pt x="9830" y="4285"/>
                    <a:pt x="9646" y="4102"/>
                    <a:pt x="9371" y="4102"/>
                  </a:cubicBezTo>
                  <a:lnTo>
                    <a:pt x="8982" y="4102"/>
                  </a:lnTo>
                  <a:lnTo>
                    <a:pt x="8982" y="2383"/>
                  </a:lnTo>
                  <a:cubicBezTo>
                    <a:pt x="9463" y="2177"/>
                    <a:pt x="9830" y="1719"/>
                    <a:pt x="9830" y="1146"/>
                  </a:cubicBezTo>
                  <a:cubicBezTo>
                    <a:pt x="9738" y="459"/>
                    <a:pt x="9257" y="1"/>
                    <a:pt x="8592" y="1"/>
                  </a:cubicBezTo>
                  <a:cubicBezTo>
                    <a:pt x="7928" y="1"/>
                    <a:pt x="7355" y="459"/>
                    <a:pt x="7355" y="1238"/>
                  </a:cubicBezTo>
                  <a:cubicBezTo>
                    <a:pt x="7355" y="1719"/>
                    <a:pt x="7745" y="2177"/>
                    <a:pt x="8226" y="2383"/>
                  </a:cubicBezTo>
                  <a:lnTo>
                    <a:pt x="8226" y="4102"/>
                  </a:lnTo>
                  <a:lnTo>
                    <a:pt x="5729" y="4102"/>
                  </a:lnTo>
                  <a:lnTo>
                    <a:pt x="5729" y="2383"/>
                  </a:lnTo>
                  <a:cubicBezTo>
                    <a:pt x="6210" y="2177"/>
                    <a:pt x="6599" y="1719"/>
                    <a:pt x="6508" y="1146"/>
                  </a:cubicBezTo>
                  <a:cubicBezTo>
                    <a:pt x="6508" y="459"/>
                    <a:pt x="6026" y="1"/>
                    <a:pt x="5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grpSp>
        <p:nvGrpSpPr>
          <p:cNvPr id="654" name="Google Shape;654;p47"/>
          <p:cNvGrpSpPr/>
          <p:nvPr/>
        </p:nvGrpSpPr>
        <p:grpSpPr>
          <a:xfrm>
            <a:off x="-1199787" y="-1497785"/>
            <a:ext cx="11580048" cy="6198752"/>
            <a:chOff x="-1199787" y="-1497785"/>
            <a:chExt cx="11580048" cy="6198752"/>
          </a:xfrm>
        </p:grpSpPr>
        <p:grpSp>
          <p:nvGrpSpPr>
            <p:cNvPr id="655" name="Google Shape;655;p47"/>
            <p:cNvGrpSpPr/>
            <p:nvPr/>
          </p:nvGrpSpPr>
          <p:grpSpPr>
            <a:xfrm rot="10800000">
              <a:off x="6667425" y="2715938"/>
              <a:ext cx="3163550" cy="1985030"/>
              <a:chOff x="-573125" y="378950"/>
              <a:chExt cx="3163550" cy="1985030"/>
            </a:xfrm>
          </p:grpSpPr>
          <p:sp>
            <p:nvSpPr>
              <p:cNvPr id="656" name="Google Shape;656;p47"/>
              <p:cNvSpPr/>
              <p:nvPr/>
            </p:nvSpPr>
            <p:spPr>
              <a:xfrm rot="10800000">
                <a:off x="-573125" y="729606"/>
                <a:ext cx="3034094" cy="1634375"/>
              </a:xfrm>
              <a:custGeom>
                <a:avLst/>
                <a:gdLst/>
                <a:ahLst/>
                <a:cxnLst/>
                <a:rect l="l" t="t" r="r" b="b"/>
                <a:pathLst>
                  <a:path w="44350" h="23890" extrusionOk="0">
                    <a:moveTo>
                      <a:pt x="35783" y="1"/>
                    </a:moveTo>
                    <a:cubicBezTo>
                      <a:pt x="35153" y="1"/>
                      <a:pt x="34635" y="496"/>
                      <a:pt x="34635" y="1127"/>
                    </a:cubicBezTo>
                    <a:lnTo>
                      <a:pt x="34635" y="6195"/>
                    </a:lnTo>
                    <a:cubicBezTo>
                      <a:pt x="34635" y="6713"/>
                      <a:pt x="34212" y="7136"/>
                      <a:pt x="33694" y="7136"/>
                    </a:cubicBezTo>
                    <a:lnTo>
                      <a:pt x="26846" y="7136"/>
                    </a:lnTo>
                    <a:cubicBezTo>
                      <a:pt x="26210" y="7136"/>
                      <a:pt x="25692" y="7654"/>
                      <a:pt x="25692" y="8285"/>
                    </a:cubicBezTo>
                    <a:lnTo>
                      <a:pt x="25692" y="12908"/>
                    </a:lnTo>
                    <a:cubicBezTo>
                      <a:pt x="25692" y="13426"/>
                      <a:pt x="25269" y="13849"/>
                      <a:pt x="24757" y="13849"/>
                    </a:cubicBezTo>
                    <a:lnTo>
                      <a:pt x="18985" y="13849"/>
                    </a:lnTo>
                    <a:cubicBezTo>
                      <a:pt x="18748" y="13849"/>
                      <a:pt x="18512" y="13753"/>
                      <a:pt x="18326" y="13567"/>
                    </a:cubicBezTo>
                    <a:cubicBezTo>
                      <a:pt x="18162" y="13376"/>
                      <a:pt x="18044" y="13145"/>
                      <a:pt x="18044" y="12908"/>
                    </a:cubicBezTo>
                    <a:lnTo>
                      <a:pt x="18067" y="7907"/>
                    </a:lnTo>
                    <a:cubicBezTo>
                      <a:pt x="18067" y="7277"/>
                      <a:pt x="17554" y="6759"/>
                      <a:pt x="16918" y="6759"/>
                    </a:cubicBezTo>
                    <a:lnTo>
                      <a:pt x="11078" y="6759"/>
                    </a:lnTo>
                    <a:cubicBezTo>
                      <a:pt x="10442" y="6759"/>
                      <a:pt x="9923" y="7277"/>
                      <a:pt x="9923" y="7907"/>
                    </a:cubicBezTo>
                    <a:lnTo>
                      <a:pt x="9923" y="11782"/>
                    </a:lnTo>
                    <a:cubicBezTo>
                      <a:pt x="9923" y="12041"/>
                      <a:pt x="9833" y="12272"/>
                      <a:pt x="9642" y="12441"/>
                    </a:cubicBezTo>
                    <a:cubicBezTo>
                      <a:pt x="9456" y="12627"/>
                      <a:pt x="9219" y="12722"/>
                      <a:pt x="8989" y="12722"/>
                    </a:cubicBezTo>
                    <a:lnTo>
                      <a:pt x="1172" y="12722"/>
                    </a:lnTo>
                    <a:cubicBezTo>
                      <a:pt x="868" y="12722"/>
                      <a:pt x="586" y="12835"/>
                      <a:pt x="378" y="13049"/>
                    </a:cubicBezTo>
                    <a:cubicBezTo>
                      <a:pt x="164" y="13257"/>
                      <a:pt x="46" y="13567"/>
                      <a:pt x="46" y="13871"/>
                    </a:cubicBezTo>
                    <a:lnTo>
                      <a:pt x="1" y="23890"/>
                    </a:lnTo>
                    <a:lnTo>
                      <a:pt x="209" y="23890"/>
                    </a:lnTo>
                    <a:lnTo>
                      <a:pt x="237" y="13871"/>
                    </a:lnTo>
                    <a:cubicBezTo>
                      <a:pt x="237" y="13612"/>
                      <a:pt x="350" y="13376"/>
                      <a:pt x="519" y="13212"/>
                    </a:cubicBezTo>
                    <a:cubicBezTo>
                      <a:pt x="705" y="13026"/>
                      <a:pt x="941" y="12931"/>
                      <a:pt x="1172" y="12931"/>
                    </a:cubicBezTo>
                    <a:lnTo>
                      <a:pt x="8989" y="12931"/>
                    </a:lnTo>
                    <a:cubicBezTo>
                      <a:pt x="9619" y="12931"/>
                      <a:pt x="10137" y="12413"/>
                      <a:pt x="10137" y="11782"/>
                    </a:cubicBezTo>
                    <a:lnTo>
                      <a:pt x="10137" y="7907"/>
                    </a:lnTo>
                    <a:cubicBezTo>
                      <a:pt x="10137" y="7654"/>
                      <a:pt x="10233" y="7417"/>
                      <a:pt x="10419" y="7232"/>
                    </a:cubicBezTo>
                    <a:cubicBezTo>
                      <a:pt x="10582" y="7063"/>
                      <a:pt x="10819" y="6973"/>
                      <a:pt x="11078" y="6973"/>
                    </a:cubicBezTo>
                    <a:lnTo>
                      <a:pt x="16918" y="6973"/>
                    </a:lnTo>
                    <a:cubicBezTo>
                      <a:pt x="17436" y="6973"/>
                      <a:pt x="17858" y="7395"/>
                      <a:pt x="17858" y="7907"/>
                    </a:cubicBezTo>
                    <a:lnTo>
                      <a:pt x="17836" y="12908"/>
                    </a:lnTo>
                    <a:cubicBezTo>
                      <a:pt x="17836" y="13212"/>
                      <a:pt x="17977" y="13494"/>
                      <a:pt x="18185" y="13708"/>
                    </a:cubicBezTo>
                    <a:cubicBezTo>
                      <a:pt x="18399" y="13939"/>
                      <a:pt x="18680" y="14057"/>
                      <a:pt x="18985" y="14057"/>
                    </a:cubicBezTo>
                    <a:lnTo>
                      <a:pt x="24757" y="14057"/>
                    </a:lnTo>
                    <a:cubicBezTo>
                      <a:pt x="25388" y="14057"/>
                      <a:pt x="25906" y="13539"/>
                      <a:pt x="25906" y="12908"/>
                    </a:cubicBezTo>
                    <a:lnTo>
                      <a:pt x="25906" y="8285"/>
                    </a:lnTo>
                    <a:cubicBezTo>
                      <a:pt x="25906" y="7767"/>
                      <a:pt x="26328" y="7344"/>
                      <a:pt x="26846" y="7344"/>
                    </a:cubicBezTo>
                    <a:lnTo>
                      <a:pt x="33694" y="7344"/>
                    </a:lnTo>
                    <a:cubicBezTo>
                      <a:pt x="34331" y="7344"/>
                      <a:pt x="34843" y="6832"/>
                      <a:pt x="34843" y="6195"/>
                    </a:cubicBezTo>
                    <a:lnTo>
                      <a:pt x="34843" y="1127"/>
                    </a:lnTo>
                    <a:cubicBezTo>
                      <a:pt x="34843" y="615"/>
                      <a:pt x="35265" y="192"/>
                      <a:pt x="35783" y="192"/>
                    </a:cubicBezTo>
                    <a:lnTo>
                      <a:pt x="43200" y="215"/>
                    </a:lnTo>
                    <a:cubicBezTo>
                      <a:pt x="43459" y="215"/>
                      <a:pt x="43690" y="305"/>
                      <a:pt x="43882" y="496"/>
                    </a:cubicBezTo>
                    <a:cubicBezTo>
                      <a:pt x="44045" y="660"/>
                      <a:pt x="44135" y="896"/>
                      <a:pt x="44135" y="1150"/>
                    </a:cubicBezTo>
                    <a:lnTo>
                      <a:pt x="44135" y="10351"/>
                    </a:lnTo>
                    <a:lnTo>
                      <a:pt x="44349" y="10351"/>
                    </a:lnTo>
                    <a:lnTo>
                      <a:pt x="44349" y="1150"/>
                    </a:lnTo>
                    <a:cubicBezTo>
                      <a:pt x="44349" y="845"/>
                      <a:pt x="44231" y="564"/>
                      <a:pt x="44022" y="333"/>
                    </a:cubicBezTo>
                    <a:cubicBezTo>
                      <a:pt x="43808" y="119"/>
                      <a:pt x="43504" y="1"/>
                      <a:pt x="43200"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47"/>
              <p:cNvGrpSpPr/>
              <p:nvPr/>
            </p:nvGrpSpPr>
            <p:grpSpPr>
              <a:xfrm>
                <a:off x="2300650" y="378950"/>
                <a:ext cx="289775" cy="767875"/>
                <a:chOff x="748475" y="3987300"/>
                <a:chExt cx="289775" cy="767875"/>
              </a:xfrm>
            </p:grpSpPr>
            <p:sp>
              <p:nvSpPr>
                <p:cNvPr id="658" name="Google Shape;658;p47"/>
                <p:cNvSpPr/>
                <p:nvPr/>
              </p:nvSpPr>
              <p:spPr>
                <a:xfrm>
                  <a:off x="790150" y="4104025"/>
                  <a:ext cx="46350" cy="534450"/>
                </a:xfrm>
                <a:custGeom>
                  <a:avLst/>
                  <a:gdLst/>
                  <a:ahLst/>
                  <a:cxnLst/>
                  <a:rect l="l" t="t" r="r" b="b"/>
                  <a:pathLst>
                    <a:path w="1854" h="21378" extrusionOk="0">
                      <a:moveTo>
                        <a:pt x="913" y="0"/>
                      </a:moveTo>
                      <a:cubicBezTo>
                        <a:pt x="423" y="0"/>
                        <a:pt x="0" y="422"/>
                        <a:pt x="0" y="941"/>
                      </a:cubicBezTo>
                      <a:lnTo>
                        <a:pt x="0" y="20437"/>
                      </a:lnTo>
                      <a:cubicBezTo>
                        <a:pt x="0" y="20955"/>
                        <a:pt x="423" y="21377"/>
                        <a:pt x="913" y="21377"/>
                      </a:cubicBezTo>
                      <a:cubicBezTo>
                        <a:pt x="1431" y="21377"/>
                        <a:pt x="1853" y="20955"/>
                        <a:pt x="1853" y="20437"/>
                      </a:cubicBezTo>
                      <a:lnTo>
                        <a:pt x="1853" y="941"/>
                      </a:lnTo>
                      <a:cubicBezTo>
                        <a:pt x="1853" y="422"/>
                        <a:pt x="1431" y="0"/>
                        <a:pt x="913" y="0"/>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7"/>
                <p:cNvSpPr/>
                <p:nvPr/>
              </p:nvSpPr>
              <p:spPr>
                <a:xfrm>
                  <a:off x="859975" y="3987300"/>
                  <a:ext cx="66900" cy="767875"/>
                </a:xfrm>
                <a:custGeom>
                  <a:avLst/>
                  <a:gdLst/>
                  <a:ahLst/>
                  <a:cxnLst/>
                  <a:rect l="l" t="t" r="r" b="b"/>
                  <a:pathLst>
                    <a:path w="2676" h="30715" extrusionOk="0">
                      <a:moveTo>
                        <a:pt x="1335" y="1"/>
                      </a:moveTo>
                      <a:cubicBezTo>
                        <a:pt x="586" y="1"/>
                        <a:pt x="1" y="586"/>
                        <a:pt x="1" y="1341"/>
                      </a:cubicBezTo>
                      <a:lnTo>
                        <a:pt x="1" y="29380"/>
                      </a:lnTo>
                      <a:cubicBezTo>
                        <a:pt x="1" y="30129"/>
                        <a:pt x="586" y="30715"/>
                        <a:pt x="1335" y="30715"/>
                      </a:cubicBezTo>
                      <a:cubicBezTo>
                        <a:pt x="2062" y="30715"/>
                        <a:pt x="2675" y="30129"/>
                        <a:pt x="2675" y="29380"/>
                      </a:cubicBezTo>
                      <a:lnTo>
                        <a:pt x="2675" y="1341"/>
                      </a:lnTo>
                      <a:cubicBezTo>
                        <a:pt x="2675" y="586"/>
                        <a:pt x="2062" y="1"/>
                        <a:pt x="1335"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7"/>
                <p:cNvSpPr/>
                <p:nvPr/>
              </p:nvSpPr>
              <p:spPr>
                <a:xfrm>
                  <a:off x="950225" y="4104025"/>
                  <a:ext cx="46475" cy="534450"/>
                </a:xfrm>
                <a:custGeom>
                  <a:avLst/>
                  <a:gdLst/>
                  <a:ahLst/>
                  <a:cxnLst/>
                  <a:rect l="l" t="t" r="r" b="b"/>
                  <a:pathLst>
                    <a:path w="1859" h="21378" extrusionOk="0">
                      <a:moveTo>
                        <a:pt x="918" y="0"/>
                      </a:moveTo>
                      <a:cubicBezTo>
                        <a:pt x="400" y="0"/>
                        <a:pt x="0" y="422"/>
                        <a:pt x="0" y="941"/>
                      </a:cubicBezTo>
                      <a:lnTo>
                        <a:pt x="0" y="20437"/>
                      </a:lnTo>
                      <a:cubicBezTo>
                        <a:pt x="0" y="20955"/>
                        <a:pt x="400" y="21377"/>
                        <a:pt x="918" y="21377"/>
                      </a:cubicBezTo>
                      <a:cubicBezTo>
                        <a:pt x="1436" y="21377"/>
                        <a:pt x="1859" y="20955"/>
                        <a:pt x="1859" y="20437"/>
                      </a:cubicBezTo>
                      <a:lnTo>
                        <a:pt x="1859" y="941"/>
                      </a:lnTo>
                      <a:cubicBezTo>
                        <a:pt x="1859" y="422"/>
                        <a:pt x="1436" y="0"/>
                        <a:pt x="918" y="0"/>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7"/>
                <p:cNvSpPr/>
                <p:nvPr/>
              </p:nvSpPr>
              <p:spPr>
                <a:xfrm>
                  <a:off x="748475" y="4522850"/>
                  <a:ext cx="289775" cy="231200"/>
                </a:xfrm>
                <a:custGeom>
                  <a:avLst/>
                  <a:gdLst/>
                  <a:ahLst/>
                  <a:cxnLst/>
                  <a:rect l="l" t="t" r="r" b="b"/>
                  <a:pathLst>
                    <a:path w="11591" h="9248" extrusionOk="0">
                      <a:moveTo>
                        <a:pt x="1008" y="1"/>
                      </a:moveTo>
                      <a:cubicBezTo>
                        <a:pt x="445" y="1"/>
                        <a:pt x="0" y="446"/>
                        <a:pt x="0" y="1009"/>
                      </a:cubicBezTo>
                      <a:cubicBezTo>
                        <a:pt x="0" y="1572"/>
                        <a:pt x="445" y="2045"/>
                        <a:pt x="1008" y="2045"/>
                      </a:cubicBezTo>
                      <a:cubicBezTo>
                        <a:pt x="445" y="2045"/>
                        <a:pt x="0" y="2513"/>
                        <a:pt x="0" y="3076"/>
                      </a:cubicBezTo>
                      <a:cubicBezTo>
                        <a:pt x="0" y="3639"/>
                        <a:pt x="445" y="4106"/>
                        <a:pt x="1008" y="4106"/>
                      </a:cubicBezTo>
                      <a:cubicBezTo>
                        <a:pt x="445" y="4106"/>
                        <a:pt x="0" y="4557"/>
                        <a:pt x="0" y="5120"/>
                      </a:cubicBezTo>
                      <a:cubicBezTo>
                        <a:pt x="0" y="5706"/>
                        <a:pt x="445" y="6150"/>
                        <a:pt x="1008" y="6150"/>
                      </a:cubicBezTo>
                      <a:lnTo>
                        <a:pt x="2698" y="6150"/>
                      </a:lnTo>
                      <a:cubicBezTo>
                        <a:pt x="2698" y="7862"/>
                        <a:pt x="4083" y="9248"/>
                        <a:pt x="5795" y="9248"/>
                      </a:cubicBezTo>
                      <a:cubicBezTo>
                        <a:pt x="7485" y="9248"/>
                        <a:pt x="8870" y="7862"/>
                        <a:pt x="8870" y="6150"/>
                      </a:cubicBezTo>
                      <a:lnTo>
                        <a:pt x="10559" y="6150"/>
                      </a:lnTo>
                      <a:cubicBezTo>
                        <a:pt x="11123" y="6150"/>
                        <a:pt x="11590" y="5706"/>
                        <a:pt x="11590" y="5120"/>
                      </a:cubicBezTo>
                      <a:cubicBezTo>
                        <a:pt x="11590" y="4557"/>
                        <a:pt x="11123" y="4106"/>
                        <a:pt x="10559" y="4106"/>
                      </a:cubicBezTo>
                      <a:cubicBezTo>
                        <a:pt x="11123" y="4106"/>
                        <a:pt x="11590" y="3639"/>
                        <a:pt x="11590" y="3076"/>
                      </a:cubicBezTo>
                      <a:cubicBezTo>
                        <a:pt x="11590" y="2513"/>
                        <a:pt x="11123" y="2045"/>
                        <a:pt x="10559" y="2045"/>
                      </a:cubicBezTo>
                      <a:cubicBezTo>
                        <a:pt x="11123" y="2045"/>
                        <a:pt x="11590" y="1572"/>
                        <a:pt x="11590" y="1009"/>
                      </a:cubicBezTo>
                      <a:cubicBezTo>
                        <a:pt x="11590" y="446"/>
                        <a:pt x="11123" y="1"/>
                        <a:pt x="10559"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2" name="Google Shape;662;p47"/>
            <p:cNvGrpSpPr/>
            <p:nvPr/>
          </p:nvGrpSpPr>
          <p:grpSpPr>
            <a:xfrm rot="-5400000">
              <a:off x="-115693" y="-564821"/>
              <a:ext cx="4074571" cy="2208643"/>
              <a:chOff x="2437807" y="3978304"/>
              <a:chExt cx="4074571" cy="2208643"/>
            </a:xfrm>
          </p:grpSpPr>
          <p:sp>
            <p:nvSpPr>
              <p:cNvPr id="663" name="Google Shape;663;p47"/>
              <p:cNvSpPr/>
              <p:nvPr/>
            </p:nvSpPr>
            <p:spPr>
              <a:xfrm rot="10800000">
                <a:off x="2885644" y="3978304"/>
                <a:ext cx="3626733" cy="2208643"/>
              </a:xfrm>
              <a:custGeom>
                <a:avLst/>
                <a:gdLst/>
                <a:ahLst/>
                <a:cxnLst/>
                <a:rect l="l" t="t" r="r" b="b"/>
                <a:pathLst>
                  <a:path w="55753" h="33953" extrusionOk="0">
                    <a:moveTo>
                      <a:pt x="1" y="0"/>
                    </a:moveTo>
                    <a:lnTo>
                      <a:pt x="1" y="14124"/>
                    </a:lnTo>
                    <a:cubicBezTo>
                      <a:pt x="1" y="14434"/>
                      <a:pt x="119" y="14715"/>
                      <a:pt x="355" y="14924"/>
                    </a:cubicBezTo>
                    <a:cubicBezTo>
                      <a:pt x="564" y="15138"/>
                      <a:pt x="845" y="15278"/>
                      <a:pt x="1149" y="15278"/>
                    </a:cubicBezTo>
                    <a:lnTo>
                      <a:pt x="6995" y="15278"/>
                    </a:lnTo>
                    <a:cubicBezTo>
                      <a:pt x="7254" y="15278"/>
                      <a:pt x="7485" y="15369"/>
                      <a:pt x="7648" y="15560"/>
                    </a:cubicBezTo>
                    <a:cubicBezTo>
                      <a:pt x="7840" y="15723"/>
                      <a:pt x="7930" y="15954"/>
                      <a:pt x="7930" y="16213"/>
                    </a:cubicBezTo>
                    <a:lnTo>
                      <a:pt x="7930" y="23348"/>
                    </a:lnTo>
                    <a:cubicBezTo>
                      <a:pt x="7930" y="23653"/>
                      <a:pt x="8048" y="23934"/>
                      <a:pt x="8262" y="24148"/>
                    </a:cubicBezTo>
                    <a:cubicBezTo>
                      <a:pt x="8470" y="24379"/>
                      <a:pt x="8775" y="24497"/>
                      <a:pt x="9084" y="24497"/>
                    </a:cubicBezTo>
                    <a:lnTo>
                      <a:pt x="13116" y="24497"/>
                    </a:lnTo>
                    <a:cubicBezTo>
                      <a:pt x="13375" y="24497"/>
                      <a:pt x="13612" y="24593"/>
                      <a:pt x="13798" y="24779"/>
                    </a:cubicBezTo>
                    <a:cubicBezTo>
                      <a:pt x="13961" y="24942"/>
                      <a:pt x="14057" y="25179"/>
                      <a:pt x="14057" y="25438"/>
                    </a:cubicBezTo>
                    <a:lnTo>
                      <a:pt x="14057" y="32781"/>
                    </a:lnTo>
                    <a:cubicBezTo>
                      <a:pt x="14057" y="33108"/>
                      <a:pt x="14198" y="33389"/>
                      <a:pt x="14384" y="33603"/>
                    </a:cubicBezTo>
                    <a:cubicBezTo>
                      <a:pt x="14598" y="33812"/>
                      <a:pt x="14879" y="33930"/>
                      <a:pt x="15206" y="33930"/>
                    </a:cubicBezTo>
                    <a:lnTo>
                      <a:pt x="24639" y="33953"/>
                    </a:lnTo>
                    <a:cubicBezTo>
                      <a:pt x="25275" y="33953"/>
                      <a:pt x="25787" y="33440"/>
                      <a:pt x="25787" y="32804"/>
                    </a:cubicBezTo>
                    <a:lnTo>
                      <a:pt x="25787" y="23889"/>
                    </a:lnTo>
                    <a:cubicBezTo>
                      <a:pt x="25787" y="23653"/>
                      <a:pt x="25906" y="23416"/>
                      <a:pt x="26069" y="23230"/>
                    </a:cubicBezTo>
                    <a:cubicBezTo>
                      <a:pt x="26260" y="23067"/>
                      <a:pt x="26491" y="22949"/>
                      <a:pt x="26728" y="22949"/>
                    </a:cubicBezTo>
                    <a:lnTo>
                      <a:pt x="55753" y="22971"/>
                    </a:lnTo>
                    <a:lnTo>
                      <a:pt x="55753" y="22785"/>
                    </a:lnTo>
                    <a:lnTo>
                      <a:pt x="26728" y="22740"/>
                    </a:lnTo>
                    <a:cubicBezTo>
                      <a:pt x="26424" y="22740"/>
                      <a:pt x="26142" y="22881"/>
                      <a:pt x="25928" y="23089"/>
                    </a:cubicBezTo>
                    <a:cubicBezTo>
                      <a:pt x="25720" y="23303"/>
                      <a:pt x="25602" y="23585"/>
                      <a:pt x="25602" y="23889"/>
                    </a:cubicBezTo>
                    <a:lnTo>
                      <a:pt x="25579" y="32804"/>
                    </a:lnTo>
                    <a:cubicBezTo>
                      <a:pt x="25579" y="33322"/>
                      <a:pt x="25157" y="33744"/>
                      <a:pt x="24639" y="33744"/>
                    </a:cubicBezTo>
                    <a:lnTo>
                      <a:pt x="15206" y="33722"/>
                    </a:lnTo>
                    <a:cubicBezTo>
                      <a:pt x="14688" y="33722"/>
                      <a:pt x="14265" y="33299"/>
                      <a:pt x="14265" y="32781"/>
                    </a:cubicBezTo>
                    <a:lnTo>
                      <a:pt x="14265" y="25438"/>
                    </a:lnTo>
                    <a:cubicBezTo>
                      <a:pt x="14265" y="25134"/>
                      <a:pt x="14153" y="24852"/>
                      <a:pt x="13939" y="24616"/>
                    </a:cubicBezTo>
                    <a:cubicBezTo>
                      <a:pt x="13730" y="24402"/>
                      <a:pt x="13421" y="24289"/>
                      <a:pt x="13116" y="24289"/>
                    </a:cubicBezTo>
                    <a:lnTo>
                      <a:pt x="9084" y="24289"/>
                    </a:lnTo>
                    <a:cubicBezTo>
                      <a:pt x="8825" y="24289"/>
                      <a:pt x="8589" y="24193"/>
                      <a:pt x="8403" y="24007"/>
                    </a:cubicBezTo>
                    <a:cubicBezTo>
                      <a:pt x="8240" y="23816"/>
                      <a:pt x="8144" y="23585"/>
                      <a:pt x="8144" y="23348"/>
                    </a:cubicBezTo>
                    <a:lnTo>
                      <a:pt x="8144" y="16213"/>
                    </a:lnTo>
                    <a:cubicBezTo>
                      <a:pt x="8144" y="15909"/>
                      <a:pt x="8026" y="15628"/>
                      <a:pt x="7817" y="15391"/>
                    </a:cubicBezTo>
                    <a:cubicBezTo>
                      <a:pt x="7581" y="15183"/>
                      <a:pt x="7299" y="15064"/>
                      <a:pt x="6995" y="15064"/>
                    </a:cubicBezTo>
                    <a:lnTo>
                      <a:pt x="1149" y="15064"/>
                    </a:lnTo>
                    <a:cubicBezTo>
                      <a:pt x="919" y="15064"/>
                      <a:pt x="682" y="14946"/>
                      <a:pt x="496" y="14783"/>
                    </a:cubicBezTo>
                    <a:cubicBezTo>
                      <a:pt x="305" y="14597"/>
                      <a:pt x="215" y="14361"/>
                      <a:pt x="215" y="14124"/>
                    </a:cubicBezTo>
                    <a:lnTo>
                      <a:pt x="215" y="0"/>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47"/>
              <p:cNvGrpSpPr/>
              <p:nvPr/>
            </p:nvGrpSpPr>
            <p:grpSpPr>
              <a:xfrm rot="-5400000">
                <a:off x="2519001" y="4465057"/>
                <a:ext cx="308472" cy="470862"/>
                <a:chOff x="7264975" y="729575"/>
                <a:chExt cx="324400" cy="495175"/>
              </a:xfrm>
            </p:grpSpPr>
            <p:sp>
              <p:nvSpPr>
                <p:cNvPr id="665" name="Google Shape;665;p47"/>
                <p:cNvSpPr/>
                <p:nvPr/>
              </p:nvSpPr>
              <p:spPr>
                <a:xfrm>
                  <a:off x="7475575" y="729575"/>
                  <a:ext cx="32275" cy="257525"/>
                </a:xfrm>
                <a:custGeom>
                  <a:avLst/>
                  <a:gdLst/>
                  <a:ahLst/>
                  <a:cxnLst/>
                  <a:rect l="l" t="t" r="r" b="b"/>
                  <a:pathLst>
                    <a:path w="1291" h="10301" extrusionOk="0">
                      <a:moveTo>
                        <a:pt x="541" y="1"/>
                      </a:moveTo>
                      <a:cubicBezTo>
                        <a:pt x="164" y="1"/>
                        <a:pt x="1" y="119"/>
                        <a:pt x="1" y="496"/>
                      </a:cubicBezTo>
                      <a:lnTo>
                        <a:pt x="1" y="9811"/>
                      </a:lnTo>
                      <a:cubicBezTo>
                        <a:pt x="1" y="10182"/>
                        <a:pt x="164" y="10301"/>
                        <a:pt x="541" y="10301"/>
                      </a:cubicBezTo>
                      <a:lnTo>
                        <a:pt x="586" y="10301"/>
                      </a:lnTo>
                      <a:cubicBezTo>
                        <a:pt x="964" y="10301"/>
                        <a:pt x="1290" y="10182"/>
                        <a:pt x="1290" y="9811"/>
                      </a:cubicBezTo>
                      <a:lnTo>
                        <a:pt x="1290" y="496"/>
                      </a:lnTo>
                      <a:cubicBezTo>
                        <a:pt x="1290" y="119"/>
                        <a:pt x="964" y="1"/>
                        <a:pt x="586"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7"/>
                <p:cNvSpPr/>
                <p:nvPr/>
              </p:nvSpPr>
              <p:spPr>
                <a:xfrm>
                  <a:off x="7347050" y="729575"/>
                  <a:ext cx="32400" cy="257525"/>
                </a:xfrm>
                <a:custGeom>
                  <a:avLst/>
                  <a:gdLst/>
                  <a:ahLst/>
                  <a:cxnLst/>
                  <a:rect l="l" t="t" r="r" b="b"/>
                  <a:pathLst>
                    <a:path w="1296" h="10301" extrusionOk="0">
                      <a:moveTo>
                        <a:pt x="704" y="1"/>
                      </a:moveTo>
                      <a:cubicBezTo>
                        <a:pt x="332" y="1"/>
                        <a:pt x="0" y="119"/>
                        <a:pt x="0" y="496"/>
                      </a:cubicBezTo>
                      <a:lnTo>
                        <a:pt x="0" y="9811"/>
                      </a:lnTo>
                      <a:cubicBezTo>
                        <a:pt x="0" y="10182"/>
                        <a:pt x="332" y="10301"/>
                        <a:pt x="704" y="10301"/>
                      </a:cubicBezTo>
                      <a:lnTo>
                        <a:pt x="755" y="10301"/>
                      </a:lnTo>
                      <a:cubicBezTo>
                        <a:pt x="1126" y="10301"/>
                        <a:pt x="1295" y="10182"/>
                        <a:pt x="1295" y="9811"/>
                      </a:cubicBezTo>
                      <a:lnTo>
                        <a:pt x="1295" y="496"/>
                      </a:lnTo>
                      <a:cubicBezTo>
                        <a:pt x="1295" y="119"/>
                        <a:pt x="1126" y="1"/>
                        <a:pt x="755"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7"/>
                <p:cNvSpPr/>
                <p:nvPr/>
              </p:nvSpPr>
              <p:spPr>
                <a:xfrm>
                  <a:off x="7264975" y="865725"/>
                  <a:ext cx="324400" cy="359025"/>
                </a:xfrm>
                <a:custGeom>
                  <a:avLst/>
                  <a:gdLst/>
                  <a:ahLst/>
                  <a:cxnLst/>
                  <a:rect l="l" t="t" r="r" b="b"/>
                  <a:pathLst>
                    <a:path w="12976" h="14361" extrusionOk="0">
                      <a:moveTo>
                        <a:pt x="23" y="0"/>
                      </a:moveTo>
                      <a:lnTo>
                        <a:pt x="0" y="1994"/>
                      </a:lnTo>
                      <a:lnTo>
                        <a:pt x="1222" y="1994"/>
                      </a:lnTo>
                      <a:lnTo>
                        <a:pt x="1222" y="6476"/>
                      </a:lnTo>
                      <a:lnTo>
                        <a:pt x="4578" y="10205"/>
                      </a:lnTo>
                      <a:lnTo>
                        <a:pt x="5023" y="14310"/>
                      </a:lnTo>
                      <a:lnTo>
                        <a:pt x="7884" y="14361"/>
                      </a:lnTo>
                      <a:lnTo>
                        <a:pt x="8166" y="10255"/>
                      </a:lnTo>
                      <a:lnTo>
                        <a:pt x="11590" y="6640"/>
                      </a:lnTo>
                      <a:lnTo>
                        <a:pt x="11590" y="2157"/>
                      </a:lnTo>
                      <a:lnTo>
                        <a:pt x="12953" y="2157"/>
                      </a:lnTo>
                      <a:lnTo>
                        <a:pt x="12975" y="0"/>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8" name="Google Shape;668;p47"/>
            <p:cNvGrpSpPr/>
            <p:nvPr/>
          </p:nvGrpSpPr>
          <p:grpSpPr>
            <a:xfrm rot="-5400000" flipH="1">
              <a:off x="7532613" y="-995363"/>
              <a:ext cx="967221" cy="4728075"/>
              <a:chOff x="8020638" y="1123875"/>
              <a:chExt cx="967221" cy="4728075"/>
            </a:xfrm>
          </p:grpSpPr>
          <p:sp>
            <p:nvSpPr>
              <p:cNvPr id="669" name="Google Shape;669;p47"/>
              <p:cNvSpPr/>
              <p:nvPr/>
            </p:nvSpPr>
            <p:spPr>
              <a:xfrm>
                <a:off x="8180318" y="1514187"/>
                <a:ext cx="807541" cy="4337763"/>
              </a:xfrm>
              <a:custGeom>
                <a:avLst/>
                <a:gdLst/>
                <a:ahLst/>
                <a:cxnLst/>
                <a:rect l="l" t="t" r="r" b="b"/>
                <a:pathLst>
                  <a:path w="11804" h="63406" extrusionOk="0">
                    <a:moveTo>
                      <a:pt x="0" y="1"/>
                    </a:moveTo>
                    <a:lnTo>
                      <a:pt x="0" y="15183"/>
                    </a:lnTo>
                    <a:cubicBezTo>
                      <a:pt x="0" y="15819"/>
                      <a:pt x="518" y="16332"/>
                      <a:pt x="1149" y="16332"/>
                    </a:cubicBezTo>
                    <a:lnTo>
                      <a:pt x="4883" y="16332"/>
                    </a:lnTo>
                    <a:cubicBezTo>
                      <a:pt x="5401" y="16332"/>
                      <a:pt x="5823" y="16754"/>
                      <a:pt x="5823" y="17272"/>
                    </a:cubicBezTo>
                    <a:lnTo>
                      <a:pt x="5795" y="29144"/>
                    </a:lnTo>
                    <a:cubicBezTo>
                      <a:pt x="5795" y="29780"/>
                      <a:pt x="6313" y="30270"/>
                      <a:pt x="6949" y="30270"/>
                    </a:cubicBezTo>
                    <a:lnTo>
                      <a:pt x="10655" y="30293"/>
                    </a:lnTo>
                    <a:cubicBezTo>
                      <a:pt x="11173" y="30293"/>
                      <a:pt x="11595" y="30715"/>
                      <a:pt x="11595" y="31233"/>
                    </a:cubicBezTo>
                    <a:lnTo>
                      <a:pt x="11595" y="35107"/>
                    </a:lnTo>
                    <a:cubicBezTo>
                      <a:pt x="11595" y="35361"/>
                      <a:pt x="11500" y="35597"/>
                      <a:pt x="11314" y="35783"/>
                    </a:cubicBezTo>
                    <a:cubicBezTo>
                      <a:pt x="11145" y="35952"/>
                      <a:pt x="10914" y="36042"/>
                      <a:pt x="10655" y="36042"/>
                    </a:cubicBezTo>
                    <a:lnTo>
                      <a:pt x="5513" y="36042"/>
                    </a:lnTo>
                    <a:cubicBezTo>
                      <a:pt x="5209" y="36042"/>
                      <a:pt x="4928" y="36161"/>
                      <a:pt x="4719" y="36375"/>
                    </a:cubicBezTo>
                    <a:cubicBezTo>
                      <a:pt x="4483" y="36605"/>
                      <a:pt x="4365" y="36887"/>
                      <a:pt x="4365" y="37191"/>
                    </a:cubicBezTo>
                    <a:lnTo>
                      <a:pt x="4365" y="47283"/>
                    </a:lnTo>
                    <a:cubicBezTo>
                      <a:pt x="4365" y="47919"/>
                      <a:pt x="4883" y="48409"/>
                      <a:pt x="5513" y="48432"/>
                    </a:cubicBezTo>
                    <a:lnTo>
                      <a:pt x="8470" y="48432"/>
                    </a:lnTo>
                    <a:cubicBezTo>
                      <a:pt x="8706" y="48432"/>
                      <a:pt x="8943" y="48527"/>
                      <a:pt x="9129" y="48691"/>
                    </a:cubicBezTo>
                    <a:cubicBezTo>
                      <a:pt x="9315" y="48877"/>
                      <a:pt x="9410" y="49113"/>
                      <a:pt x="9410" y="49372"/>
                    </a:cubicBezTo>
                    <a:lnTo>
                      <a:pt x="9388" y="63406"/>
                    </a:lnTo>
                    <a:lnTo>
                      <a:pt x="9596" y="63406"/>
                    </a:lnTo>
                    <a:lnTo>
                      <a:pt x="9624" y="49372"/>
                    </a:lnTo>
                    <a:cubicBezTo>
                      <a:pt x="9624" y="49068"/>
                      <a:pt x="9506" y="48764"/>
                      <a:pt x="9270" y="48550"/>
                    </a:cubicBezTo>
                    <a:cubicBezTo>
                      <a:pt x="9061" y="48342"/>
                      <a:pt x="8780" y="48223"/>
                      <a:pt x="8470" y="48223"/>
                    </a:cubicBezTo>
                    <a:lnTo>
                      <a:pt x="5513" y="48223"/>
                    </a:lnTo>
                    <a:cubicBezTo>
                      <a:pt x="5001" y="48223"/>
                      <a:pt x="4579" y="47801"/>
                      <a:pt x="4579" y="47283"/>
                    </a:cubicBezTo>
                    <a:lnTo>
                      <a:pt x="4579" y="37191"/>
                    </a:lnTo>
                    <a:cubicBezTo>
                      <a:pt x="4579" y="36938"/>
                      <a:pt x="4669" y="36701"/>
                      <a:pt x="4860" y="36538"/>
                    </a:cubicBezTo>
                    <a:cubicBezTo>
                      <a:pt x="5046" y="36346"/>
                      <a:pt x="5282" y="36256"/>
                      <a:pt x="5513" y="36256"/>
                    </a:cubicBezTo>
                    <a:lnTo>
                      <a:pt x="10655" y="36256"/>
                    </a:lnTo>
                    <a:cubicBezTo>
                      <a:pt x="10959" y="36256"/>
                      <a:pt x="11241" y="36138"/>
                      <a:pt x="11455" y="35924"/>
                    </a:cubicBezTo>
                    <a:cubicBezTo>
                      <a:pt x="11686" y="35716"/>
                      <a:pt x="11804" y="35412"/>
                      <a:pt x="11804" y="35107"/>
                    </a:cubicBezTo>
                    <a:lnTo>
                      <a:pt x="11804" y="31233"/>
                    </a:lnTo>
                    <a:cubicBezTo>
                      <a:pt x="11804" y="30602"/>
                      <a:pt x="11286" y="30084"/>
                      <a:pt x="10655" y="30084"/>
                    </a:cubicBezTo>
                    <a:lnTo>
                      <a:pt x="6949" y="30084"/>
                    </a:lnTo>
                    <a:cubicBezTo>
                      <a:pt x="6431" y="30084"/>
                      <a:pt x="6009" y="29662"/>
                      <a:pt x="6009" y="29144"/>
                    </a:cubicBezTo>
                    <a:lnTo>
                      <a:pt x="6031" y="17295"/>
                    </a:lnTo>
                    <a:cubicBezTo>
                      <a:pt x="6031" y="16664"/>
                      <a:pt x="5513" y="16146"/>
                      <a:pt x="4883" y="16146"/>
                    </a:cubicBezTo>
                    <a:lnTo>
                      <a:pt x="1149" y="16124"/>
                    </a:lnTo>
                    <a:cubicBezTo>
                      <a:pt x="636" y="16124"/>
                      <a:pt x="214" y="15701"/>
                      <a:pt x="214" y="15183"/>
                    </a:cubicBezTo>
                    <a:lnTo>
                      <a:pt x="214" y="1"/>
                    </a:ln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47"/>
              <p:cNvGrpSpPr/>
              <p:nvPr/>
            </p:nvGrpSpPr>
            <p:grpSpPr>
              <a:xfrm>
                <a:off x="8020638" y="1123875"/>
                <a:ext cx="324400" cy="495175"/>
                <a:chOff x="7264975" y="729575"/>
                <a:chExt cx="324400" cy="495175"/>
              </a:xfrm>
            </p:grpSpPr>
            <p:sp>
              <p:nvSpPr>
                <p:cNvPr id="671" name="Google Shape;671;p47"/>
                <p:cNvSpPr/>
                <p:nvPr/>
              </p:nvSpPr>
              <p:spPr>
                <a:xfrm>
                  <a:off x="7475575" y="729575"/>
                  <a:ext cx="32275" cy="257525"/>
                </a:xfrm>
                <a:custGeom>
                  <a:avLst/>
                  <a:gdLst/>
                  <a:ahLst/>
                  <a:cxnLst/>
                  <a:rect l="l" t="t" r="r" b="b"/>
                  <a:pathLst>
                    <a:path w="1291" h="10301" extrusionOk="0">
                      <a:moveTo>
                        <a:pt x="541" y="1"/>
                      </a:moveTo>
                      <a:cubicBezTo>
                        <a:pt x="164" y="1"/>
                        <a:pt x="1" y="119"/>
                        <a:pt x="1" y="496"/>
                      </a:cubicBezTo>
                      <a:lnTo>
                        <a:pt x="1" y="9811"/>
                      </a:lnTo>
                      <a:cubicBezTo>
                        <a:pt x="1" y="10182"/>
                        <a:pt x="164" y="10301"/>
                        <a:pt x="541" y="10301"/>
                      </a:cubicBezTo>
                      <a:lnTo>
                        <a:pt x="586" y="10301"/>
                      </a:lnTo>
                      <a:cubicBezTo>
                        <a:pt x="964" y="10301"/>
                        <a:pt x="1290" y="10182"/>
                        <a:pt x="1290" y="9811"/>
                      </a:cubicBezTo>
                      <a:lnTo>
                        <a:pt x="1290" y="496"/>
                      </a:lnTo>
                      <a:cubicBezTo>
                        <a:pt x="1290" y="119"/>
                        <a:pt x="964" y="1"/>
                        <a:pt x="586" y="1"/>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7"/>
                <p:cNvSpPr/>
                <p:nvPr/>
              </p:nvSpPr>
              <p:spPr>
                <a:xfrm>
                  <a:off x="7347050" y="729575"/>
                  <a:ext cx="32400" cy="257525"/>
                </a:xfrm>
                <a:custGeom>
                  <a:avLst/>
                  <a:gdLst/>
                  <a:ahLst/>
                  <a:cxnLst/>
                  <a:rect l="l" t="t" r="r" b="b"/>
                  <a:pathLst>
                    <a:path w="1296" h="10301" extrusionOk="0">
                      <a:moveTo>
                        <a:pt x="704" y="1"/>
                      </a:moveTo>
                      <a:cubicBezTo>
                        <a:pt x="332" y="1"/>
                        <a:pt x="0" y="119"/>
                        <a:pt x="0" y="496"/>
                      </a:cubicBezTo>
                      <a:lnTo>
                        <a:pt x="0" y="9811"/>
                      </a:lnTo>
                      <a:cubicBezTo>
                        <a:pt x="0" y="10182"/>
                        <a:pt x="332" y="10301"/>
                        <a:pt x="704" y="10301"/>
                      </a:cubicBezTo>
                      <a:lnTo>
                        <a:pt x="755" y="10301"/>
                      </a:lnTo>
                      <a:cubicBezTo>
                        <a:pt x="1126" y="10301"/>
                        <a:pt x="1295" y="10182"/>
                        <a:pt x="1295" y="9811"/>
                      </a:cubicBezTo>
                      <a:lnTo>
                        <a:pt x="1295" y="496"/>
                      </a:lnTo>
                      <a:cubicBezTo>
                        <a:pt x="1295" y="119"/>
                        <a:pt x="1126" y="1"/>
                        <a:pt x="755" y="1"/>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7"/>
                <p:cNvSpPr/>
                <p:nvPr/>
              </p:nvSpPr>
              <p:spPr>
                <a:xfrm>
                  <a:off x="7264975" y="865725"/>
                  <a:ext cx="324400" cy="359025"/>
                </a:xfrm>
                <a:custGeom>
                  <a:avLst/>
                  <a:gdLst/>
                  <a:ahLst/>
                  <a:cxnLst/>
                  <a:rect l="l" t="t" r="r" b="b"/>
                  <a:pathLst>
                    <a:path w="12976" h="14361" extrusionOk="0">
                      <a:moveTo>
                        <a:pt x="23" y="0"/>
                      </a:moveTo>
                      <a:lnTo>
                        <a:pt x="0" y="1994"/>
                      </a:lnTo>
                      <a:lnTo>
                        <a:pt x="1222" y="1994"/>
                      </a:lnTo>
                      <a:lnTo>
                        <a:pt x="1222" y="6476"/>
                      </a:lnTo>
                      <a:lnTo>
                        <a:pt x="4578" y="10205"/>
                      </a:lnTo>
                      <a:lnTo>
                        <a:pt x="5023" y="14310"/>
                      </a:lnTo>
                      <a:lnTo>
                        <a:pt x="7884" y="14361"/>
                      </a:lnTo>
                      <a:lnTo>
                        <a:pt x="8166" y="10255"/>
                      </a:lnTo>
                      <a:lnTo>
                        <a:pt x="11590" y="6640"/>
                      </a:lnTo>
                      <a:lnTo>
                        <a:pt x="11590" y="2157"/>
                      </a:lnTo>
                      <a:lnTo>
                        <a:pt x="12953" y="2157"/>
                      </a:lnTo>
                      <a:lnTo>
                        <a:pt x="12975" y="0"/>
                      </a:ln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4" name="Google Shape;674;p47"/>
            <p:cNvGrpSpPr/>
            <p:nvPr/>
          </p:nvGrpSpPr>
          <p:grpSpPr>
            <a:xfrm flipH="1">
              <a:off x="-1199787" y="2715938"/>
              <a:ext cx="3826016" cy="1985020"/>
              <a:chOff x="5938450" y="-514475"/>
              <a:chExt cx="3826016" cy="1985020"/>
            </a:xfrm>
          </p:grpSpPr>
          <p:sp>
            <p:nvSpPr>
              <p:cNvPr id="675" name="Google Shape;675;p47"/>
              <p:cNvSpPr/>
              <p:nvPr/>
            </p:nvSpPr>
            <p:spPr>
              <a:xfrm rot="10800000">
                <a:off x="6079425" y="-514475"/>
                <a:ext cx="3685042" cy="1985020"/>
              </a:xfrm>
              <a:custGeom>
                <a:avLst/>
                <a:gdLst/>
                <a:ahLst/>
                <a:cxnLst/>
                <a:rect l="l" t="t" r="r" b="b"/>
                <a:pathLst>
                  <a:path w="44350" h="23890" extrusionOk="0">
                    <a:moveTo>
                      <a:pt x="35783" y="1"/>
                    </a:moveTo>
                    <a:cubicBezTo>
                      <a:pt x="35153" y="1"/>
                      <a:pt x="34635" y="496"/>
                      <a:pt x="34635" y="1127"/>
                    </a:cubicBezTo>
                    <a:lnTo>
                      <a:pt x="34635" y="6195"/>
                    </a:lnTo>
                    <a:cubicBezTo>
                      <a:pt x="34635" y="6713"/>
                      <a:pt x="34212" y="7136"/>
                      <a:pt x="33694" y="7136"/>
                    </a:cubicBezTo>
                    <a:lnTo>
                      <a:pt x="26846" y="7136"/>
                    </a:lnTo>
                    <a:cubicBezTo>
                      <a:pt x="26210" y="7136"/>
                      <a:pt x="25692" y="7654"/>
                      <a:pt x="25692" y="8285"/>
                    </a:cubicBezTo>
                    <a:lnTo>
                      <a:pt x="25692" y="12908"/>
                    </a:lnTo>
                    <a:cubicBezTo>
                      <a:pt x="25692" y="13426"/>
                      <a:pt x="25269" y="13849"/>
                      <a:pt x="24757" y="13849"/>
                    </a:cubicBezTo>
                    <a:lnTo>
                      <a:pt x="18985" y="13849"/>
                    </a:lnTo>
                    <a:cubicBezTo>
                      <a:pt x="18748" y="13849"/>
                      <a:pt x="18512" y="13753"/>
                      <a:pt x="18326" y="13567"/>
                    </a:cubicBezTo>
                    <a:cubicBezTo>
                      <a:pt x="18162" y="13376"/>
                      <a:pt x="18044" y="13145"/>
                      <a:pt x="18044" y="12908"/>
                    </a:cubicBezTo>
                    <a:lnTo>
                      <a:pt x="18067" y="7907"/>
                    </a:lnTo>
                    <a:cubicBezTo>
                      <a:pt x="18067" y="7277"/>
                      <a:pt x="17554" y="6759"/>
                      <a:pt x="16918" y="6759"/>
                    </a:cubicBezTo>
                    <a:lnTo>
                      <a:pt x="11078" y="6759"/>
                    </a:lnTo>
                    <a:cubicBezTo>
                      <a:pt x="10442" y="6759"/>
                      <a:pt x="9923" y="7277"/>
                      <a:pt x="9923" y="7907"/>
                    </a:cubicBezTo>
                    <a:lnTo>
                      <a:pt x="9923" y="11782"/>
                    </a:lnTo>
                    <a:cubicBezTo>
                      <a:pt x="9923" y="12041"/>
                      <a:pt x="9833" y="12272"/>
                      <a:pt x="9642" y="12441"/>
                    </a:cubicBezTo>
                    <a:cubicBezTo>
                      <a:pt x="9456" y="12627"/>
                      <a:pt x="9219" y="12722"/>
                      <a:pt x="8989" y="12722"/>
                    </a:cubicBezTo>
                    <a:lnTo>
                      <a:pt x="1172" y="12722"/>
                    </a:lnTo>
                    <a:cubicBezTo>
                      <a:pt x="868" y="12722"/>
                      <a:pt x="586" y="12835"/>
                      <a:pt x="378" y="13049"/>
                    </a:cubicBezTo>
                    <a:cubicBezTo>
                      <a:pt x="164" y="13257"/>
                      <a:pt x="46" y="13567"/>
                      <a:pt x="46" y="13871"/>
                    </a:cubicBezTo>
                    <a:lnTo>
                      <a:pt x="1" y="23890"/>
                    </a:lnTo>
                    <a:lnTo>
                      <a:pt x="209" y="23890"/>
                    </a:lnTo>
                    <a:lnTo>
                      <a:pt x="237" y="13871"/>
                    </a:lnTo>
                    <a:cubicBezTo>
                      <a:pt x="237" y="13612"/>
                      <a:pt x="350" y="13376"/>
                      <a:pt x="519" y="13212"/>
                    </a:cubicBezTo>
                    <a:cubicBezTo>
                      <a:pt x="705" y="13026"/>
                      <a:pt x="941" y="12931"/>
                      <a:pt x="1172" y="12931"/>
                    </a:cubicBezTo>
                    <a:lnTo>
                      <a:pt x="8989" y="12931"/>
                    </a:lnTo>
                    <a:cubicBezTo>
                      <a:pt x="9619" y="12931"/>
                      <a:pt x="10137" y="12413"/>
                      <a:pt x="10137" y="11782"/>
                    </a:cubicBezTo>
                    <a:lnTo>
                      <a:pt x="10137" y="7907"/>
                    </a:lnTo>
                    <a:cubicBezTo>
                      <a:pt x="10137" y="7654"/>
                      <a:pt x="10233" y="7417"/>
                      <a:pt x="10419" y="7232"/>
                    </a:cubicBezTo>
                    <a:cubicBezTo>
                      <a:pt x="10582" y="7063"/>
                      <a:pt x="10819" y="6973"/>
                      <a:pt x="11078" y="6973"/>
                    </a:cubicBezTo>
                    <a:lnTo>
                      <a:pt x="16918" y="6973"/>
                    </a:lnTo>
                    <a:cubicBezTo>
                      <a:pt x="17436" y="6973"/>
                      <a:pt x="17858" y="7395"/>
                      <a:pt x="17858" y="7907"/>
                    </a:cubicBezTo>
                    <a:lnTo>
                      <a:pt x="17836" y="12908"/>
                    </a:lnTo>
                    <a:cubicBezTo>
                      <a:pt x="17836" y="13212"/>
                      <a:pt x="17977" y="13494"/>
                      <a:pt x="18185" y="13708"/>
                    </a:cubicBezTo>
                    <a:cubicBezTo>
                      <a:pt x="18399" y="13939"/>
                      <a:pt x="18680" y="14057"/>
                      <a:pt x="18985" y="14057"/>
                    </a:cubicBezTo>
                    <a:lnTo>
                      <a:pt x="24757" y="14057"/>
                    </a:lnTo>
                    <a:cubicBezTo>
                      <a:pt x="25388" y="14057"/>
                      <a:pt x="25906" y="13539"/>
                      <a:pt x="25906" y="12908"/>
                    </a:cubicBezTo>
                    <a:lnTo>
                      <a:pt x="25906" y="8285"/>
                    </a:lnTo>
                    <a:cubicBezTo>
                      <a:pt x="25906" y="7767"/>
                      <a:pt x="26328" y="7344"/>
                      <a:pt x="26846" y="7344"/>
                    </a:cubicBezTo>
                    <a:lnTo>
                      <a:pt x="33694" y="7344"/>
                    </a:lnTo>
                    <a:cubicBezTo>
                      <a:pt x="34331" y="7344"/>
                      <a:pt x="34843" y="6832"/>
                      <a:pt x="34843" y="6195"/>
                    </a:cubicBezTo>
                    <a:lnTo>
                      <a:pt x="34843" y="1127"/>
                    </a:lnTo>
                    <a:cubicBezTo>
                      <a:pt x="34843" y="615"/>
                      <a:pt x="35265" y="192"/>
                      <a:pt x="35783" y="192"/>
                    </a:cubicBezTo>
                    <a:lnTo>
                      <a:pt x="43200" y="215"/>
                    </a:lnTo>
                    <a:cubicBezTo>
                      <a:pt x="43459" y="215"/>
                      <a:pt x="43690" y="305"/>
                      <a:pt x="43882" y="496"/>
                    </a:cubicBezTo>
                    <a:cubicBezTo>
                      <a:pt x="44045" y="660"/>
                      <a:pt x="44135" y="896"/>
                      <a:pt x="44135" y="1150"/>
                    </a:cubicBezTo>
                    <a:lnTo>
                      <a:pt x="44135" y="10351"/>
                    </a:lnTo>
                    <a:lnTo>
                      <a:pt x="44349" y="10351"/>
                    </a:lnTo>
                    <a:lnTo>
                      <a:pt x="44349" y="1150"/>
                    </a:lnTo>
                    <a:cubicBezTo>
                      <a:pt x="44349" y="845"/>
                      <a:pt x="44231" y="564"/>
                      <a:pt x="44022" y="333"/>
                    </a:cubicBezTo>
                    <a:cubicBezTo>
                      <a:pt x="43808" y="119"/>
                      <a:pt x="43504" y="1"/>
                      <a:pt x="43200"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6" name="Google Shape;676;p47"/>
              <p:cNvGrpSpPr/>
              <p:nvPr/>
            </p:nvGrpSpPr>
            <p:grpSpPr>
              <a:xfrm>
                <a:off x="5938450" y="619338"/>
                <a:ext cx="311846" cy="447895"/>
                <a:chOff x="1351350" y="4571025"/>
                <a:chExt cx="311846" cy="447895"/>
              </a:xfrm>
            </p:grpSpPr>
            <p:sp>
              <p:nvSpPr>
                <p:cNvPr id="677" name="Google Shape;677;p47"/>
                <p:cNvSpPr/>
                <p:nvPr/>
              </p:nvSpPr>
              <p:spPr>
                <a:xfrm>
                  <a:off x="1351350" y="4571025"/>
                  <a:ext cx="311846" cy="367818"/>
                </a:xfrm>
                <a:custGeom>
                  <a:avLst/>
                  <a:gdLst/>
                  <a:ahLst/>
                  <a:cxnLst/>
                  <a:rect l="l" t="t" r="r" b="b"/>
                  <a:pathLst>
                    <a:path w="15065" h="17769" extrusionOk="0">
                      <a:moveTo>
                        <a:pt x="7535" y="1"/>
                      </a:moveTo>
                      <a:cubicBezTo>
                        <a:pt x="3379" y="1"/>
                        <a:pt x="0" y="3379"/>
                        <a:pt x="0" y="7536"/>
                      </a:cubicBezTo>
                      <a:cubicBezTo>
                        <a:pt x="0" y="10914"/>
                        <a:pt x="2230" y="13775"/>
                        <a:pt x="5305" y="14738"/>
                      </a:cubicBezTo>
                      <a:lnTo>
                        <a:pt x="5305" y="17768"/>
                      </a:lnTo>
                      <a:lnTo>
                        <a:pt x="9760" y="17768"/>
                      </a:lnTo>
                      <a:lnTo>
                        <a:pt x="9760" y="14738"/>
                      </a:lnTo>
                      <a:cubicBezTo>
                        <a:pt x="12835" y="13775"/>
                        <a:pt x="15065" y="10914"/>
                        <a:pt x="15065" y="7536"/>
                      </a:cubicBezTo>
                      <a:cubicBezTo>
                        <a:pt x="15065" y="3379"/>
                        <a:pt x="11708" y="1"/>
                        <a:pt x="7535"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7"/>
                <p:cNvSpPr/>
                <p:nvPr/>
              </p:nvSpPr>
              <p:spPr>
                <a:xfrm>
                  <a:off x="1401818" y="4850339"/>
                  <a:ext cx="211368" cy="168581"/>
                </a:xfrm>
                <a:custGeom>
                  <a:avLst/>
                  <a:gdLst/>
                  <a:ahLst/>
                  <a:cxnLst/>
                  <a:rect l="l" t="t" r="r" b="b"/>
                  <a:pathLst>
                    <a:path w="10211" h="8144" extrusionOk="0">
                      <a:moveTo>
                        <a:pt x="896" y="1"/>
                      </a:moveTo>
                      <a:cubicBezTo>
                        <a:pt x="401" y="1"/>
                        <a:pt x="1" y="401"/>
                        <a:pt x="1" y="919"/>
                      </a:cubicBezTo>
                      <a:cubicBezTo>
                        <a:pt x="1" y="1409"/>
                        <a:pt x="401" y="1808"/>
                        <a:pt x="896" y="1808"/>
                      </a:cubicBezTo>
                      <a:cubicBezTo>
                        <a:pt x="401" y="1808"/>
                        <a:pt x="1" y="2208"/>
                        <a:pt x="1" y="2726"/>
                      </a:cubicBezTo>
                      <a:cubicBezTo>
                        <a:pt x="1" y="3216"/>
                        <a:pt x="401" y="3616"/>
                        <a:pt x="896" y="3616"/>
                      </a:cubicBezTo>
                      <a:cubicBezTo>
                        <a:pt x="401" y="3616"/>
                        <a:pt x="1" y="4016"/>
                        <a:pt x="1" y="4528"/>
                      </a:cubicBezTo>
                      <a:cubicBezTo>
                        <a:pt x="1" y="5024"/>
                        <a:pt x="401" y="5424"/>
                        <a:pt x="896" y="5424"/>
                      </a:cubicBezTo>
                      <a:lnTo>
                        <a:pt x="2394" y="5424"/>
                      </a:lnTo>
                      <a:cubicBezTo>
                        <a:pt x="2394" y="6922"/>
                        <a:pt x="3594" y="8144"/>
                        <a:pt x="5097" y="8144"/>
                      </a:cubicBezTo>
                      <a:cubicBezTo>
                        <a:pt x="6595" y="8144"/>
                        <a:pt x="7817" y="6922"/>
                        <a:pt x="7817" y="5424"/>
                      </a:cubicBezTo>
                      <a:lnTo>
                        <a:pt x="9293" y="5424"/>
                      </a:lnTo>
                      <a:cubicBezTo>
                        <a:pt x="9811" y="5424"/>
                        <a:pt x="10211" y="5024"/>
                        <a:pt x="10211" y="4528"/>
                      </a:cubicBezTo>
                      <a:cubicBezTo>
                        <a:pt x="10211" y="4016"/>
                        <a:pt x="9811" y="3616"/>
                        <a:pt x="9293" y="3616"/>
                      </a:cubicBezTo>
                      <a:cubicBezTo>
                        <a:pt x="9811" y="3616"/>
                        <a:pt x="10211" y="3216"/>
                        <a:pt x="10211" y="2726"/>
                      </a:cubicBezTo>
                      <a:cubicBezTo>
                        <a:pt x="10211" y="2208"/>
                        <a:pt x="9811" y="1808"/>
                        <a:pt x="9293" y="1808"/>
                      </a:cubicBezTo>
                      <a:cubicBezTo>
                        <a:pt x="9811" y="1808"/>
                        <a:pt x="10211" y="1409"/>
                        <a:pt x="10211" y="919"/>
                      </a:cubicBezTo>
                      <a:cubicBezTo>
                        <a:pt x="10211" y="401"/>
                        <a:pt x="9811" y="1"/>
                        <a:pt x="9293"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 name="Google Shape;1344;p70">
            <a:extLst>
              <a:ext uri="{FF2B5EF4-FFF2-40B4-BE49-F238E27FC236}">
                <a16:creationId xmlns:a16="http://schemas.microsoft.com/office/drawing/2014/main" id="{4D5854DE-BDCC-3FF4-25D4-F18846FA76FB}"/>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dirty="0">
                <a:solidFill>
                  <a:srgbClr val="FFFF00"/>
                </a:solidFill>
                <a:latin typeface="Sitka Text Semibold" pitchFamily="2" charset="0"/>
                <a:sym typeface="Zen Dots"/>
              </a:rPr>
              <a:t>THANK YOU</a:t>
            </a:r>
            <a:endParaRPr sz="4800" dirty="0">
              <a:solidFill>
                <a:srgbClr val="FFFF00"/>
              </a:solidFill>
              <a:latin typeface="Sitka Text Semibold"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3"/>
        <p:cNvGrpSpPr/>
        <p:nvPr/>
      </p:nvGrpSpPr>
      <p:grpSpPr>
        <a:xfrm>
          <a:off x="0" y="0"/>
          <a:ext cx="0" cy="0"/>
          <a:chOff x="0" y="0"/>
          <a:chExt cx="0" cy="0"/>
        </a:xfrm>
      </p:grpSpPr>
      <p:sp>
        <p:nvSpPr>
          <p:cNvPr id="1034" name="Google Shape;1034;p60"/>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t>TABLES REPRESENT YOUR DATA</a:t>
            </a:r>
            <a:endParaRPr/>
          </a:p>
        </p:txBody>
      </p:sp>
      <p:graphicFrame>
        <p:nvGraphicFramePr>
          <p:cNvPr id="1035" name="Google Shape;1035;p60"/>
          <p:cNvGraphicFramePr/>
          <p:nvPr/>
        </p:nvGraphicFramePr>
        <p:xfrm>
          <a:off x="719938" y="1557435"/>
          <a:ext cx="7704025" cy="2711425"/>
        </p:xfrm>
        <a:graphic>
          <a:graphicData uri="http://schemas.openxmlformats.org/drawingml/2006/table">
            <a:tbl>
              <a:tblPr>
                <a:noFill/>
                <a:tableStyleId>{B600ADB5-236D-4991-B794-89F7CD35665B}</a:tableStyleId>
              </a:tblPr>
              <a:tblGrid>
                <a:gridCol w="1528500">
                  <a:extLst>
                    <a:ext uri="{9D8B030D-6E8A-4147-A177-3AD203B41FA5}">
                      <a16:colId xmlns:a16="http://schemas.microsoft.com/office/drawing/2014/main" val="20000"/>
                    </a:ext>
                  </a:extLst>
                </a:gridCol>
                <a:gridCol w="1973125">
                  <a:extLst>
                    <a:ext uri="{9D8B030D-6E8A-4147-A177-3AD203B41FA5}">
                      <a16:colId xmlns:a16="http://schemas.microsoft.com/office/drawing/2014/main" val="20001"/>
                    </a:ext>
                  </a:extLst>
                </a:gridCol>
                <a:gridCol w="2101225">
                  <a:extLst>
                    <a:ext uri="{9D8B030D-6E8A-4147-A177-3AD203B41FA5}">
                      <a16:colId xmlns:a16="http://schemas.microsoft.com/office/drawing/2014/main" val="20002"/>
                    </a:ext>
                  </a:extLst>
                </a:gridCol>
                <a:gridCol w="2101175">
                  <a:extLst>
                    <a:ext uri="{9D8B030D-6E8A-4147-A177-3AD203B41FA5}">
                      <a16:colId xmlns:a16="http://schemas.microsoft.com/office/drawing/2014/main" val="20003"/>
                    </a:ext>
                  </a:extLst>
                </a:gridCol>
              </a:tblGrid>
              <a:tr h="658525">
                <a:tc>
                  <a:txBody>
                    <a:bodyPr/>
                    <a:lstStyle/>
                    <a:p>
                      <a:pPr marL="0" lvl="0" indent="0" algn="l" rtl="0">
                        <a:spcBef>
                          <a:spcPts val="0"/>
                        </a:spcBef>
                        <a:spcAft>
                          <a:spcPts val="0"/>
                        </a:spcAft>
                        <a:buNone/>
                      </a:pPr>
                      <a:endParaRPr sz="1800">
                        <a:solidFill>
                          <a:srgbClr val="4E48AB"/>
                        </a:solidFill>
                        <a:latin typeface="Bebas Neue"/>
                        <a:ea typeface="Bebas Neue"/>
                        <a:cs typeface="Bebas Neue"/>
                        <a:sym typeface="Bebas Neue"/>
                      </a:endParaRPr>
                    </a:p>
                  </a:txBody>
                  <a:tcPr marL="91425" marR="91425" marT="68575" marB="68575" anchor="ctr">
                    <a:lnL w="28575" cap="flat" cmpd="sng">
                      <a:solidFill>
                        <a:srgbClr val="666666">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28575" cap="flat" cmpd="sng">
                      <a:solidFill>
                        <a:srgbClr val="666666">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Zen Dots"/>
                          <a:ea typeface="Zen Dots"/>
                          <a:cs typeface="Zen Dots"/>
                          <a:sym typeface="Zen Dots"/>
                        </a:rPr>
                        <a:t>MASS</a:t>
                      </a:r>
                      <a:endParaRPr sz="1200">
                        <a:solidFill>
                          <a:schemeClr val="dk1"/>
                        </a:solidFill>
                        <a:latin typeface="Zen Dots"/>
                        <a:ea typeface="Zen Dots"/>
                        <a:cs typeface="Zen Dots"/>
                        <a:sym typeface="Zen Dots"/>
                      </a:endParaRPr>
                    </a:p>
                    <a:p>
                      <a:pPr marL="0" lvl="0" indent="0" algn="ctr" rtl="0">
                        <a:spcBef>
                          <a:spcPts val="0"/>
                        </a:spcBef>
                        <a:spcAft>
                          <a:spcPts val="0"/>
                        </a:spcAft>
                        <a:buNone/>
                      </a:pPr>
                      <a:r>
                        <a:rPr lang="en" sz="1200">
                          <a:solidFill>
                            <a:schemeClr val="dk1"/>
                          </a:solidFill>
                          <a:latin typeface="Zen Dots"/>
                          <a:ea typeface="Zen Dots"/>
                          <a:cs typeface="Zen Dots"/>
                          <a:sym typeface="Zen Dots"/>
                        </a:rPr>
                        <a:t>(EARTHS)</a:t>
                      </a:r>
                      <a:endParaRPr sz="1200">
                        <a:solidFill>
                          <a:schemeClr val="dk1"/>
                        </a:solidFill>
                        <a:latin typeface="Zen Dots"/>
                        <a:ea typeface="Zen Dots"/>
                        <a:cs typeface="Zen Dots"/>
                        <a:sym typeface="Zen Dot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sz="1200">
                          <a:solidFill>
                            <a:schemeClr val="dk1"/>
                          </a:solidFill>
                          <a:latin typeface="Zen Dots"/>
                          <a:ea typeface="Zen Dots"/>
                          <a:cs typeface="Zen Dots"/>
                          <a:sym typeface="Zen Dots"/>
                        </a:rPr>
                        <a:t>DIAMETER</a:t>
                      </a:r>
                      <a:endParaRPr sz="1200">
                        <a:solidFill>
                          <a:schemeClr val="dk1"/>
                        </a:solidFill>
                        <a:latin typeface="Zen Dots"/>
                        <a:ea typeface="Zen Dots"/>
                        <a:cs typeface="Zen Dots"/>
                        <a:sym typeface="Zen Dots"/>
                      </a:endParaRPr>
                    </a:p>
                    <a:p>
                      <a:pPr marL="0" lvl="0" indent="0" algn="ctr" rtl="0">
                        <a:spcBef>
                          <a:spcPts val="0"/>
                        </a:spcBef>
                        <a:spcAft>
                          <a:spcPts val="0"/>
                        </a:spcAft>
                        <a:buNone/>
                      </a:pPr>
                      <a:r>
                        <a:rPr lang="en" sz="1200">
                          <a:solidFill>
                            <a:schemeClr val="dk1"/>
                          </a:solidFill>
                          <a:latin typeface="Zen Dots"/>
                          <a:ea typeface="Zen Dots"/>
                          <a:cs typeface="Zen Dots"/>
                          <a:sym typeface="Zen Dots"/>
                        </a:rPr>
                        <a:t>(EARTHS)</a:t>
                      </a:r>
                      <a:endParaRPr sz="1200">
                        <a:solidFill>
                          <a:schemeClr val="dk1"/>
                        </a:solidFill>
                        <a:latin typeface="Zen Dots"/>
                        <a:ea typeface="Zen Dots"/>
                        <a:cs typeface="Zen Dots"/>
                        <a:sym typeface="Zen Dot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n" sz="1200">
                          <a:solidFill>
                            <a:schemeClr val="dk1"/>
                          </a:solidFill>
                          <a:latin typeface="Zen Dots"/>
                          <a:ea typeface="Zen Dots"/>
                          <a:cs typeface="Zen Dots"/>
                          <a:sym typeface="Zen Dots"/>
                        </a:rPr>
                        <a:t>SURFACE GRAVITY</a:t>
                      </a:r>
                      <a:endParaRPr sz="1200">
                        <a:solidFill>
                          <a:schemeClr val="dk1"/>
                        </a:solidFill>
                        <a:latin typeface="Zen Dots"/>
                        <a:ea typeface="Zen Dots"/>
                        <a:cs typeface="Zen Dots"/>
                        <a:sym typeface="Zen Dots"/>
                      </a:endParaRPr>
                    </a:p>
                    <a:p>
                      <a:pPr marL="0" lvl="0" indent="0" algn="ctr" rtl="0">
                        <a:spcBef>
                          <a:spcPts val="0"/>
                        </a:spcBef>
                        <a:spcAft>
                          <a:spcPts val="0"/>
                        </a:spcAft>
                        <a:buClr>
                          <a:srgbClr val="000000"/>
                        </a:buClr>
                        <a:buSzPts val="1100"/>
                        <a:buFont typeface="Arial"/>
                        <a:buNone/>
                      </a:pPr>
                      <a:r>
                        <a:rPr lang="en" sz="1200">
                          <a:solidFill>
                            <a:schemeClr val="dk1"/>
                          </a:solidFill>
                          <a:latin typeface="Zen Dots"/>
                          <a:ea typeface="Zen Dots"/>
                          <a:cs typeface="Zen Dots"/>
                          <a:sym typeface="Zen Dots"/>
                        </a:rPr>
                        <a:t>(EARTHS)</a:t>
                      </a:r>
                      <a:endParaRPr sz="1200">
                        <a:solidFill>
                          <a:schemeClr val="dk1"/>
                        </a:solidFill>
                        <a:latin typeface="Zen Dots"/>
                        <a:ea typeface="Zen Dots"/>
                        <a:cs typeface="Zen Dots"/>
                        <a:sym typeface="Zen Dot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684300">
                <a:tc>
                  <a:txBody>
                    <a:bodyPr/>
                    <a:lstStyle/>
                    <a:p>
                      <a:pPr marL="0" lvl="0" indent="0" algn="ctr" rtl="0">
                        <a:spcBef>
                          <a:spcPts val="0"/>
                        </a:spcBef>
                        <a:spcAft>
                          <a:spcPts val="0"/>
                        </a:spcAft>
                        <a:buNone/>
                      </a:pPr>
                      <a:r>
                        <a:rPr lang="en" sz="1300">
                          <a:solidFill>
                            <a:schemeClr val="dk1"/>
                          </a:solidFill>
                          <a:latin typeface="Zen Dots"/>
                          <a:ea typeface="Zen Dots"/>
                          <a:cs typeface="Zen Dots"/>
                          <a:sym typeface="Zen Dots"/>
                        </a:rPr>
                        <a:t>MERCURY</a:t>
                      </a:r>
                      <a:endParaRPr sz="1300">
                        <a:solidFill>
                          <a:schemeClr val="dk1"/>
                        </a:solidFill>
                        <a:latin typeface="Zen Dots"/>
                        <a:ea typeface="Zen Dots"/>
                        <a:cs typeface="Zen Dots"/>
                        <a:sym typeface="Zen Dot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9396">
                        <a:alpha val="23600"/>
                      </a:srgbClr>
                    </a:solidFill>
                  </a:tcPr>
                </a:tc>
                <a:tc>
                  <a:txBody>
                    <a:bodyPr/>
                    <a:lstStyle/>
                    <a:p>
                      <a:pPr marL="0" lvl="0" indent="0" algn="ctr" rtl="0">
                        <a:spcBef>
                          <a:spcPts val="0"/>
                        </a:spcBef>
                        <a:spcAft>
                          <a:spcPts val="0"/>
                        </a:spcAft>
                        <a:buNone/>
                      </a:pPr>
                      <a:r>
                        <a:rPr lang="en" sz="1600">
                          <a:solidFill>
                            <a:schemeClr val="dk1"/>
                          </a:solidFill>
                          <a:latin typeface="Titillium Web"/>
                          <a:ea typeface="Titillium Web"/>
                          <a:cs typeface="Titillium Web"/>
                          <a:sym typeface="Titillium Web"/>
                        </a:rPr>
                        <a:t>0.06</a:t>
                      </a:r>
                      <a:endParaRPr sz="1600">
                        <a:solidFill>
                          <a:schemeClr val="dk1"/>
                        </a:solidFill>
                        <a:latin typeface="Titillium Web"/>
                        <a:ea typeface="Titillium Web"/>
                        <a:cs typeface="Titillium Web"/>
                        <a:sym typeface="Titillium Web"/>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a:solidFill>
                            <a:schemeClr val="dk1"/>
                          </a:solidFill>
                          <a:latin typeface="Titillium Web"/>
                          <a:ea typeface="Titillium Web"/>
                          <a:cs typeface="Titillium Web"/>
                          <a:sym typeface="Titillium Web"/>
                        </a:rPr>
                        <a:t>0.38</a:t>
                      </a:r>
                      <a:endParaRPr sz="1600">
                        <a:solidFill>
                          <a:schemeClr val="dk1"/>
                        </a:solidFill>
                        <a:latin typeface="Titillium Web"/>
                        <a:ea typeface="Titillium Web"/>
                        <a:cs typeface="Titillium Web"/>
                        <a:sym typeface="Titillium Web"/>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a:solidFill>
                            <a:schemeClr val="dk1"/>
                          </a:solidFill>
                          <a:latin typeface="Titillium Web"/>
                          <a:ea typeface="Titillium Web"/>
                          <a:cs typeface="Titillium Web"/>
                          <a:sym typeface="Titillium Web"/>
                        </a:rPr>
                        <a:t>0.38</a:t>
                      </a:r>
                      <a:endParaRPr sz="1600">
                        <a:solidFill>
                          <a:schemeClr val="dk1"/>
                        </a:solidFill>
                        <a:latin typeface="Titillium Web"/>
                        <a:ea typeface="Titillium Web"/>
                        <a:cs typeface="Titillium Web"/>
                        <a:sym typeface="Titillium Web"/>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684300">
                <a:tc>
                  <a:txBody>
                    <a:bodyPr/>
                    <a:lstStyle/>
                    <a:p>
                      <a:pPr marL="0" lvl="0" indent="0" algn="ctr" rtl="0">
                        <a:spcBef>
                          <a:spcPts val="0"/>
                        </a:spcBef>
                        <a:spcAft>
                          <a:spcPts val="0"/>
                        </a:spcAft>
                        <a:buNone/>
                      </a:pPr>
                      <a:r>
                        <a:rPr lang="en" sz="1300">
                          <a:solidFill>
                            <a:schemeClr val="dk1"/>
                          </a:solidFill>
                          <a:latin typeface="Zen Dots"/>
                          <a:ea typeface="Zen Dots"/>
                          <a:cs typeface="Zen Dots"/>
                          <a:sym typeface="Zen Dots"/>
                        </a:rPr>
                        <a:t>MARS</a:t>
                      </a:r>
                      <a:endParaRPr sz="1300">
                        <a:solidFill>
                          <a:schemeClr val="dk1"/>
                        </a:solidFill>
                        <a:latin typeface="Zen Dots"/>
                        <a:ea typeface="Zen Dots"/>
                        <a:cs typeface="Zen Dots"/>
                        <a:sym typeface="Zen Dot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9396">
                        <a:alpha val="23600"/>
                      </a:srgbClr>
                    </a:solidFill>
                  </a:tcPr>
                </a:tc>
                <a:tc>
                  <a:txBody>
                    <a:bodyPr/>
                    <a:lstStyle/>
                    <a:p>
                      <a:pPr marL="0" lvl="0" indent="0" algn="ctr" rtl="0">
                        <a:spcBef>
                          <a:spcPts val="0"/>
                        </a:spcBef>
                        <a:spcAft>
                          <a:spcPts val="0"/>
                        </a:spcAft>
                        <a:buNone/>
                      </a:pPr>
                      <a:r>
                        <a:rPr lang="en" sz="1600">
                          <a:solidFill>
                            <a:schemeClr val="dk1"/>
                          </a:solidFill>
                          <a:latin typeface="Titillium Web"/>
                          <a:ea typeface="Titillium Web"/>
                          <a:cs typeface="Titillium Web"/>
                          <a:sym typeface="Titillium Web"/>
                        </a:rPr>
                        <a:t>0.11</a:t>
                      </a:r>
                      <a:endParaRPr sz="1600">
                        <a:solidFill>
                          <a:schemeClr val="dk1"/>
                        </a:solidFill>
                        <a:latin typeface="Titillium Web"/>
                        <a:ea typeface="Titillium Web"/>
                        <a:cs typeface="Titillium Web"/>
                        <a:sym typeface="Titillium Web"/>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a:solidFill>
                            <a:schemeClr val="dk1"/>
                          </a:solidFill>
                          <a:latin typeface="Titillium Web"/>
                          <a:ea typeface="Titillium Web"/>
                          <a:cs typeface="Titillium Web"/>
                          <a:sym typeface="Titillium Web"/>
                        </a:rPr>
                        <a:t>0.53</a:t>
                      </a:r>
                      <a:endParaRPr sz="1600">
                        <a:solidFill>
                          <a:schemeClr val="dk1"/>
                        </a:solidFill>
                        <a:latin typeface="Titillium Web"/>
                        <a:ea typeface="Titillium Web"/>
                        <a:cs typeface="Titillium Web"/>
                        <a:sym typeface="Titillium Web"/>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a:solidFill>
                            <a:schemeClr val="dk1"/>
                          </a:solidFill>
                          <a:latin typeface="Titillium Web"/>
                          <a:ea typeface="Titillium Web"/>
                          <a:cs typeface="Titillium Web"/>
                          <a:sym typeface="Titillium Web"/>
                        </a:rPr>
                        <a:t>0.38</a:t>
                      </a:r>
                      <a:endParaRPr sz="1600">
                        <a:solidFill>
                          <a:schemeClr val="dk1"/>
                        </a:solidFill>
                        <a:latin typeface="Titillium Web"/>
                        <a:ea typeface="Titillium Web"/>
                        <a:cs typeface="Titillium Web"/>
                        <a:sym typeface="Titillium Web"/>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684300">
                <a:tc>
                  <a:txBody>
                    <a:bodyPr/>
                    <a:lstStyle/>
                    <a:p>
                      <a:pPr marL="0" lvl="0" indent="0" algn="ctr" rtl="0">
                        <a:spcBef>
                          <a:spcPts val="0"/>
                        </a:spcBef>
                        <a:spcAft>
                          <a:spcPts val="0"/>
                        </a:spcAft>
                        <a:buNone/>
                      </a:pPr>
                      <a:r>
                        <a:rPr lang="en" sz="1300">
                          <a:solidFill>
                            <a:schemeClr val="dk1"/>
                          </a:solidFill>
                          <a:latin typeface="Zen Dots"/>
                          <a:ea typeface="Zen Dots"/>
                          <a:cs typeface="Zen Dots"/>
                          <a:sym typeface="Zen Dots"/>
                        </a:rPr>
                        <a:t>SATURN</a:t>
                      </a:r>
                      <a:endParaRPr sz="1300">
                        <a:solidFill>
                          <a:schemeClr val="dk1"/>
                        </a:solidFill>
                        <a:latin typeface="Zen Dots"/>
                        <a:ea typeface="Zen Dots"/>
                        <a:cs typeface="Zen Dots"/>
                        <a:sym typeface="Zen Dots"/>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9396">
                        <a:alpha val="23600"/>
                      </a:srgbClr>
                    </a:solidFill>
                  </a:tcPr>
                </a:tc>
                <a:tc>
                  <a:txBody>
                    <a:bodyPr/>
                    <a:lstStyle/>
                    <a:p>
                      <a:pPr marL="0" lvl="0" indent="0" algn="ctr" rtl="0">
                        <a:spcBef>
                          <a:spcPts val="0"/>
                        </a:spcBef>
                        <a:spcAft>
                          <a:spcPts val="0"/>
                        </a:spcAft>
                        <a:buNone/>
                      </a:pPr>
                      <a:r>
                        <a:rPr lang="en" sz="1600">
                          <a:solidFill>
                            <a:schemeClr val="dk1"/>
                          </a:solidFill>
                          <a:latin typeface="Titillium Web"/>
                          <a:ea typeface="Titillium Web"/>
                          <a:cs typeface="Titillium Web"/>
                          <a:sym typeface="Titillium Web"/>
                        </a:rPr>
                        <a:t>95.2</a:t>
                      </a:r>
                      <a:endParaRPr sz="1600">
                        <a:solidFill>
                          <a:schemeClr val="dk1"/>
                        </a:solidFill>
                        <a:latin typeface="Titillium Web"/>
                        <a:ea typeface="Titillium Web"/>
                        <a:cs typeface="Titillium Web"/>
                        <a:sym typeface="Titillium Web"/>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a:solidFill>
                            <a:schemeClr val="dk1"/>
                          </a:solidFill>
                          <a:latin typeface="Titillium Web"/>
                          <a:ea typeface="Titillium Web"/>
                          <a:cs typeface="Titillium Web"/>
                          <a:sym typeface="Titillium Web"/>
                        </a:rPr>
                        <a:t>9.4</a:t>
                      </a:r>
                      <a:endParaRPr sz="1600">
                        <a:solidFill>
                          <a:schemeClr val="dk1"/>
                        </a:solidFill>
                        <a:latin typeface="Titillium Web"/>
                        <a:ea typeface="Titillium Web"/>
                        <a:cs typeface="Titillium Web"/>
                        <a:sym typeface="Titillium Web"/>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600">
                          <a:solidFill>
                            <a:schemeClr val="dk1"/>
                          </a:solidFill>
                          <a:latin typeface="Titillium Web"/>
                          <a:ea typeface="Titillium Web"/>
                          <a:cs typeface="Titillium Web"/>
                          <a:sym typeface="Titillium Web"/>
                        </a:rPr>
                        <a:t>1.16</a:t>
                      </a:r>
                      <a:endParaRPr sz="1600">
                        <a:solidFill>
                          <a:schemeClr val="dk1"/>
                        </a:solidFill>
                        <a:latin typeface="Titillium Web"/>
                        <a:ea typeface="Titillium Web"/>
                        <a:cs typeface="Titillium Web"/>
                        <a:sym typeface="Titillium Web"/>
                      </a:endParaRPr>
                    </a:p>
                  </a:txBody>
                  <a:tcPr marL="91425" marR="91425" marT="68575" marB="685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6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USE THIS GRAPH</a:t>
            </a:r>
            <a:endParaRPr/>
          </a:p>
        </p:txBody>
      </p:sp>
      <p:sp>
        <p:nvSpPr>
          <p:cNvPr id="1041" name="Google Shape;1041;p61"/>
          <p:cNvSpPr txBox="1"/>
          <p:nvPr/>
        </p:nvSpPr>
        <p:spPr>
          <a:xfrm>
            <a:off x="981900" y="4309550"/>
            <a:ext cx="7180200" cy="26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Titillium Web"/>
                <a:ea typeface="Titillium Web"/>
                <a:cs typeface="Titillium Web"/>
                <a:sym typeface="Titillium Web"/>
              </a:rPr>
              <a:t>Follow the link in the graph to modify its data and then paste the new one here. </a:t>
            </a:r>
            <a:r>
              <a:rPr lang="en" sz="1200" b="1">
                <a:solidFill>
                  <a:schemeClr val="dk1"/>
                </a:solidFill>
                <a:uFill>
                  <a:noFill/>
                </a:uFill>
                <a:latin typeface="Titillium Web"/>
                <a:ea typeface="Titillium Web"/>
                <a:cs typeface="Titillium Web"/>
                <a:sym typeface="Titillium Web"/>
                <a:hlinkClick r:id="rId3">
                  <a:extLst>
                    <a:ext uri="{A12FA001-AC4F-418D-AE19-62706E023703}">
                      <ahyp:hlinkClr xmlns:ahyp="http://schemas.microsoft.com/office/drawing/2018/hyperlinkcolor" val="tx"/>
                    </a:ext>
                  </a:extLst>
                </a:hlinkClick>
              </a:rPr>
              <a:t>For more info, click here</a:t>
            </a:r>
            <a:endParaRPr sz="1200" b="1">
              <a:solidFill>
                <a:schemeClr val="dk1"/>
              </a:solidFill>
              <a:latin typeface="Titillium Web"/>
              <a:ea typeface="Titillium Web"/>
              <a:cs typeface="Titillium Web"/>
              <a:sym typeface="Titillium Web"/>
            </a:endParaRPr>
          </a:p>
        </p:txBody>
      </p:sp>
      <p:sp>
        <p:nvSpPr>
          <p:cNvPr id="1042" name="Google Shape;1042;p61"/>
          <p:cNvSpPr txBox="1"/>
          <p:nvPr/>
        </p:nvSpPr>
        <p:spPr>
          <a:xfrm>
            <a:off x="6437981" y="1721775"/>
            <a:ext cx="1986000" cy="369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500">
                <a:solidFill>
                  <a:schemeClr val="dk1"/>
                </a:solidFill>
                <a:latin typeface="Zen Dots"/>
                <a:ea typeface="Zen Dots"/>
                <a:cs typeface="Zen Dots"/>
                <a:sym typeface="Zen Dots"/>
              </a:rPr>
              <a:t>VENUS</a:t>
            </a:r>
            <a:endParaRPr sz="1500">
              <a:solidFill>
                <a:schemeClr val="dk1"/>
              </a:solidFill>
              <a:latin typeface="Zen Dots"/>
              <a:ea typeface="Zen Dots"/>
              <a:cs typeface="Zen Dots"/>
              <a:sym typeface="Zen Dots"/>
            </a:endParaRPr>
          </a:p>
        </p:txBody>
      </p:sp>
      <p:sp>
        <p:nvSpPr>
          <p:cNvPr id="1043" name="Google Shape;1043;p61"/>
          <p:cNvSpPr txBox="1"/>
          <p:nvPr/>
        </p:nvSpPr>
        <p:spPr>
          <a:xfrm>
            <a:off x="6438000" y="1955800"/>
            <a:ext cx="19860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tillium Web"/>
                <a:ea typeface="Titillium Web"/>
                <a:cs typeface="Titillium Web"/>
                <a:sym typeface="Titillium Web"/>
              </a:rPr>
              <a:t>Venus has extremely high temperatures</a:t>
            </a:r>
            <a:endParaRPr>
              <a:solidFill>
                <a:schemeClr val="dk1"/>
              </a:solidFill>
              <a:latin typeface="Titillium Web"/>
              <a:ea typeface="Titillium Web"/>
              <a:cs typeface="Titillium Web"/>
              <a:sym typeface="Titillium Web"/>
            </a:endParaRPr>
          </a:p>
        </p:txBody>
      </p:sp>
      <p:sp>
        <p:nvSpPr>
          <p:cNvPr id="1044" name="Google Shape;1044;p61"/>
          <p:cNvSpPr txBox="1"/>
          <p:nvPr/>
        </p:nvSpPr>
        <p:spPr>
          <a:xfrm>
            <a:off x="720000" y="3104400"/>
            <a:ext cx="1986000" cy="3696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None/>
            </a:pPr>
            <a:r>
              <a:rPr lang="en" sz="1500">
                <a:solidFill>
                  <a:schemeClr val="dk1"/>
                </a:solidFill>
                <a:latin typeface="Zen Dots"/>
                <a:ea typeface="Zen Dots"/>
                <a:cs typeface="Zen Dots"/>
                <a:sym typeface="Zen Dots"/>
              </a:rPr>
              <a:t>MERCURY</a:t>
            </a:r>
            <a:endParaRPr sz="1500">
              <a:solidFill>
                <a:schemeClr val="dk1"/>
              </a:solidFill>
              <a:latin typeface="Zen Dots"/>
              <a:ea typeface="Zen Dots"/>
              <a:cs typeface="Zen Dots"/>
              <a:sym typeface="Zen Dots"/>
            </a:endParaRPr>
          </a:p>
        </p:txBody>
      </p:sp>
      <p:sp>
        <p:nvSpPr>
          <p:cNvPr id="1045" name="Google Shape;1045;p61"/>
          <p:cNvSpPr txBox="1"/>
          <p:nvPr/>
        </p:nvSpPr>
        <p:spPr>
          <a:xfrm>
            <a:off x="720101" y="1955800"/>
            <a:ext cx="1986000" cy="48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Titillium Web"/>
                <a:ea typeface="Titillium Web"/>
                <a:cs typeface="Titillium Web"/>
                <a:sym typeface="Titillium Web"/>
              </a:rPr>
              <a:t>Mars is actually a very cold place</a:t>
            </a:r>
            <a:endParaRPr>
              <a:solidFill>
                <a:schemeClr val="dk1"/>
              </a:solidFill>
              <a:latin typeface="Titillium Web"/>
              <a:ea typeface="Titillium Web"/>
              <a:cs typeface="Titillium Web"/>
              <a:sym typeface="Titillium Web"/>
            </a:endParaRPr>
          </a:p>
        </p:txBody>
      </p:sp>
      <p:sp>
        <p:nvSpPr>
          <p:cNvPr id="1046" name="Google Shape;1046;p61"/>
          <p:cNvSpPr txBox="1"/>
          <p:nvPr/>
        </p:nvSpPr>
        <p:spPr>
          <a:xfrm>
            <a:off x="720101" y="3325450"/>
            <a:ext cx="1986000" cy="484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a:solidFill>
                  <a:schemeClr val="dk1"/>
                </a:solidFill>
                <a:latin typeface="Titillium Web"/>
                <a:ea typeface="Titillium Web"/>
                <a:cs typeface="Titillium Web"/>
                <a:sym typeface="Titillium Web"/>
              </a:rPr>
              <a:t>Mercury is the closest planet to the Sun</a:t>
            </a:r>
            <a:endParaRPr>
              <a:solidFill>
                <a:schemeClr val="dk1"/>
              </a:solidFill>
              <a:latin typeface="Titillium Web"/>
              <a:ea typeface="Titillium Web"/>
              <a:cs typeface="Titillium Web"/>
              <a:sym typeface="Titillium Web"/>
            </a:endParaRPr>
          </a:p>
        </p:txBody>
      </p:sp>
      <p:sp>
        <p:nvSpPr>
          <p:cNvPr id="1047" name="Google Shape;1047;p61"/>
          <p:cNvSpPr txBox="1"/>
          <p:nvPr/>
        </p:nvSpPr>
        <p:spPr>
          <a:xfrm>
            <a:off x="6437981" y="3104400"/>
            <a:ext cx="1986000" cy="3696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None/>
            </a:pPr>
            <a:r>
              <a:rPr lang="en" sz="1500">
                <a:solidFill>
                  <a:schemeClr val="dk1"/>
                </a:solidFill>
                <a:latin typeface="Zen Dots"/>
                <a:ea typeface="Zen Dots"/>
                <a:cs typeface="Zen Dots"/>
                <a:sym typeface="Zen Dots"/>
              </a:rPr>
              <a:t>SATURN</a:t>
            </a:r>
            <a:endParaRPr sz="1500">
              <a:solidFill>
                <a:schemeClr val="dk1"/>
              </a:solidFill>
              <a:latin typeface="Zen Dots"/>
              <a:ea typeface="Zen Dots"/>
              <a:cs typeface="Zen Dots"/>
              <a:sym typeface="Zen Dots"/>
            </a:endParaRPr>
          </a:p>
        </p:txBody>
      </p:sp>
      <p:sp>
        <p:nvSpPr>
          <p:cNvPr id="1048" name="Google Shape;1048;p61"/>
          <p:cNvSpPr txBox="1"/>
          <p:nvPr/>
        </p:nvSpPr>
        <p:spPr>
          <a:xfrm>
            <a:off x="6438000" y="3325450"/>
            <a:ext cx="1986000" cy="48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tillium Web"/>
                <a:ea typeface="Titillium Web"/>
                <a:cs typeface="Titillium Web"/>
                <a:sym typeface="Titillium Web"/>
              </a:rPr>
              <a:t>Saturn is a gas giant and has several rings</a:t>
            </a:r>
            <a:endParaRPr>
              <a:solidFill>
                <a:schemeClr val="dk1"/>
              </a:solidFill>
              <a:latin typeface="Titillium Web"/>
              <a:ea typeface="Titillium Web"/>
              <a:cs typeface="Titillium Web"/>
              <a:sym typeface="Titillium Web"/>
            </a:endParaRPr>
          </a:p>
        </p:txBody>
      </p:sp>
      <p:sp>
        <p:nvSpPr>
          <p:cNvPr id="1049" name="Google Shape;1049;p61"/>
          <p:cNvSpPr txBox="1"/>
          <p:nvPr/>
        </p:nvSpPr>
        <p:spPr>
          <a:xfrm>
            <a:off x="720000" y="1721775"/>
            <a:ext cx="1986000" cy="3696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1500">
                <a:solidFill>
                  <a:schemeClr val="dk1"/>
                </a:solidFill>
                <a:latin typeface="Zen Dots"/>
                <a:ea typeface="Zen Dots"/>
                <a:cs typeface="Zen Dots"/>
                <a:sym typeface="Zen Dots"/>
              </a:rPr>
              <a:t>MARS</a:t>
            </a:r>
            <a:endParaRPr sz="1500">
              <a:solidFill>
                <a:schemeClr val="dk1"/>
              </a:solidFill>
              <a:latin typeface="Zen Dots"/>
              <a:ea typeface="Zen Dots"/>
              <a:cs typeface="Zen Dots"/>
              <a:sym typeface="Zen Dots"/>
            </a:endParaRPr>
          </a:p>
        </p:txBody>
      </p:sp>
      <p:sp>
        <p:nvSpPr>
          <p:cNvPr id="1050" name="Google Shape;1050;p61"/>
          <p:cNvSpPr txBox="1"/>
          <p:nvPr/>
        </p:nvSpPr>
        <p:spPr>
          <a:xfrm>
            <a:off x="3797991" y="4049738"/>
            <a:ext cx="774000" cy="2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Zen Dots"/>
                <a:ea typeface="Zen Dots"/>
                <a:cs typeface="Zen Dots"/>
                <a:sym typeface="Zen Dots"/>
              </a:rPr>
              <a:t>20XX</a:t>
            </a:r>
            <a:endParaRPr sz="900">
              <a:solidFill>
                <a:schemeClr val="dk1"/>
              </a:solidFill>
              <a:latin typeface="Zen Dots"/>
              <a:ea typeface="Zen Dots"/>
              <a:cs typeface="Zen Dots"/>
              <a:sym typeface="Zen Dots"/>
            </a:endParaRPr>
          </a:p>
        </p:txBody>
      </p:sp>
      <p:sp>
        <p:nvSpPr>
          <p:cNvPr id="1051" name="Google Shape;1051;p61"/>
          <p:cNvSpPr txBox="1"/>
          <p:nvPr/>
        </p:nvSpPr>
        <p:spPr>
          <a:xfrm>
            <a:off x="4798117" y="4049738"/>
            <a:ext cx="774000" cy="2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Zen Dots"/>
                <a:ea typeface="Zen Dots"/>
                <a:cs typeface="Zen Dots"/>
                <a:sym typeface="Zen Dots"/>
              </a:rPr>
              <a:t>20XX</a:t>
            </a:r>
            <a:endParaRPr sz="900">
              <a:solidFill>
                <a:schemeClr val="dk1"/>
              </a:solidFill>
              <a:latin typeface="Zen Dots"/>
              <a:ea typeface="Zen Dots"/>
              <a:cs typeface="Zen Dots"/>
              <a:sym typeface="Zen Dots"/>
            </a:endParaRPr>
          </a:p>
        </p:txBody>
      </p:sp>
      <p:sp>
        <p:nvSpPr>
          <p:cNvPr id="1052" name="Google Shape;1052;p61"/>
          <p:cNvSpPr txBox="1"/>
          <p:nvPr/>
        </p:nvSpPr>
        <p:spPr>
          <a:xfrm>
            <a:off x="2797879" y="4049738"/>
            <a:ext cx="774000" cy="2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Zen Dots"/>
                <a:ea typeface="Zen Dots"/>
                <a:cs typeface="Zen Dots"/>
                <a:sym typeface="Zen Dots"/>
              </a:rPr>
              <a:t>20XX</a:t>
            </a:r>
            <a:endParaRPr sz="900">
              <a:solidFill>
                <a:schemeClr val="dk1"/>
              </a:solidFill>
              <a:latin typeface="Zen Dots"/>
              <a:ea typeface="Zen Dots"/>
              <a:cs typeface="Zen Dots"/>
              <a:sym typeface="Zen Dots"/>
            </a:endParaRPr>
          </a:p>
        </p:txBody>
      </p:sp>
      <p:sp>
        <p:nvSpPr>
          <p:cNvPr id="1053" name="Google Shape;1053;p61"/>
          <p:cNvSpPr/>
          <p:nvPr/>
        </p:nvSpPr>
        <p:spPr>
          <a:xfrm>
            <a:off x="3603021" y="4075238"/>
            <a:ext cx="163800" cy="163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61"/>
          <p:cNvSpPr/>
          <p:nvPr/>
        </p:nvSpPr>
        <p:spPr>
          <a:xfrm>
            <a:off x="4603146" y="4075238"/>
            <a:ext cx="163800" cy="163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61"/>
          <p:cNvSpPr/>
          <p:nvPr/>
        </p:nvSpPr>
        <p:spPr>
          <a:xfrm>
            <a:off x="2602921" y="4075238"/>
            <a:ext cx="163800" cy="163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61"/>
          <p:cNvSpPr txBox="1"/>
          <p:nvPr/>
        </p:nvSpPr>
        <p:spPr>
          <a:xfrm>
            <a:off x="5767079" y="4049738"/>
            <a:ext cx="774000" cy="2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900">
                <a:solidFill>
                  <a:schemeClr val="dk1"/>
                </a:solidFill>
                <a:latin typeface="Zen Dots"/>
                <a:ea typeface="Zen Dots"/>
                <a:cs typeface="Zen Dots"/>
                <a:sym typeface="Zen Dots"/>
              </a:rPr>
              <a:t>20XX</a:t>
            </a:r>
            <a:endParaRPr sz="900">
              <a:solidFill>
                <a:schemeClr val="dk1"/>
              </a:solidFill>
              <a:latin typeface="Zen Dots"/>
              <a:ea typeface="Zen Dots"/>
              <a:cs typeface="Zen Dots"/>
              <a:sym typeface="Zen Dots"/>
            </a:endParaRPr>
          </a:p>
        </p:txBody>
      </p:sp>
      <p:sp>
        <p:nvSpPr>
          <p:cNvPr id="1057" name="Google Shape;1057;p61"/>
          <p:cNvSpPr/>
          <p:nvPr/>
        </p:nvSpPr>
        <p:spPr>
          <a:xfrm>
            <a:off x="5572121" y="4075238"/>
            <a:ext cx="163800" cy="163800"/>
          </a:xfrm>
          <a:prstGeom prst="rect">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61"/>
          <p:cNvGrpSpPr/>
          <p:nvPr/>
        </p:nvGrpSpPr>
        <p:grpSpPr>
          <a:xfrm>
            <a:off x="2256950" y="2694500"/>
            <a:ext cx="345975" cy="346000"/>
            <a:chOff x="1005275" y="3861100"/>
            <a:chExt cx="345975" cy="346000"/>
          </a:xfrm>
        </p:grpSpPr>
        <p:sp>
          <p:nvSpPr>
            <p:cNvPr id="1059" name="Google Shape;1059;p61"/>
            <p:cNvSpPr/>
            <p:nvPr/>
          </p:nvSpPr>
          <p:spPr>
            <a:xfrm>
              <a:off x="1005275" y="3861100"/>
              <a:ext cx="345975" cy="346000"/>
            </a:xfrm>
            <a:custGeom>
              <a:avLst/>
              <a:gdLst/>
              <a:ahLst/>
              <a:cxnLst/>
              <a:rect l="l" t="t" r="r" b="b"/>
              <a:pathLst>
                <a:path w="13839" h="13840" extrusionOk="0">
                  <a:moveTo>
                    <a:pt x="12418" y="757"/>
                  </a:moveTo>
                  <a:cubicBezTo>
                    <a:pt x="12785" y="757"/>
                    <a:pt x="13083" y="1146"/>
                    <a:pt x="13083" y="1536"/>
                  </a:cubicBezTo>
                  <a:lnTo>
                    <a:pt x="13083" y="12419"/>
                  </a:lnTo>
                  <a:cubicBezTo>
                    <a:pt x="13083" y="12785"/>
                    <a:pt x="12785" y="13083"/>
                    <a:pt x="12418" y="13083"/>
                  </a:cubicBezTo>
                  <a:lnTo>
                    <a:pt x="1535" y="13083"/>
                  </a:lnTo>
                  <a:cubicBezTo>
                    <a:pt x="1146" y="13083"/>
                    <a:pt x="848" y="12785"/>
                    <a:pt x="848" y="12419"/>
                  </a:cubicBezTo>
                  <a:lnTo>
                    <a:pt x="848" y="1536"/>
                  </a:lnTo>
                  <a:cubicBezTo>
                    <a:pt x="848" y="1146"/>
                    <a:pt x="1146" y="757"/>
                    <a:pt x="1535" y="757"/>
                  </a:cubicBezTo>
                  <a:close/>
                  <a:moveTo>
                    <a:pt x="1535" y="1"/>
                  </a:moveTo>
                  <a:cubicBezTo>
                    <a:pt x="665" y="1"/>
                    <a:pt x="0" y="665"/>
                    <a:pt x="0" y="1536"/>
                  </a:cubicBezTo>
                  <a:lnTo>
                    <a:pt x="0" y="12419"/>
                  </a:lnTo>
                  <a:cubicBezTo>
                    <a:pt x="0" y="13175"/>
                    <a:pt x="665" y="13839"/>
                    <a:pt x="1535" y="13839"/>
                  </a:cubicBezTo>
                  <a:lnTo>
                    <a:pt x="12418" y="13839"/>
                  </a:lnTo>
                  <a:cubicBezTo>
                    <a:pt x="13174" y="13839"/>
                    <a:pt x="13839" y="13175"/>
                    <a:pt x="13839" y="12419"/>
                  </a:cubicBezTo>
                  <a:lnTo>
                    <a:pt x="13839" y="1536"/>
                  </a:lnTo>
                  <a:cubicBezTo>
                    <a:pt x="13839" y="665"/>
                    <a:pt x="13174" y="1"/>
                    <a:pt x="12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61"/>
            <p:cNvSpPr/>
            <p:nvPr/>
          </p:nvSpPr>
          <p:spPr>
            <a:xfrm>
              <a:off x="1045950" y="3901775"/>
              <a:ext cx="264650" cy="183875"/>
            </a:xfrm>
            <a:custGeom>
              <a:avLst/>
              <a:gdLst/>
              <a:ahLst/>
              <a:cxnLst/>
              <a:rect l="l" t="t" r="r" b="b"/>
              <a:pathLst>
                <a:path w="10586" h="7355" extrusionOk="0">
                  <a:moveTo>
                    <a:pt x="5338" y="5728"/>
                  </a:moveTo>
                  <a:cubicBezTo>
                    <a:pt x="5820" y="5728"/>
                    <a:pt x="6301" y="6003"/>
                    <a:pt x="6484" y="6484"/>
                  </a:cubicBezTo>
                  <a:lnTo>
                    <a:pt x="4193" y="6484"/>
                  </a:lnTo>
                  <a:cubicBezTo>
                    <a:pt x="4376" y="6003"/>
                    <a:pt x="4766" y="5728"/>
                    <a:pt x="5338" y="5728"/>
                  </a:cubicBezTo>
                  <a:close/>
                  <a:moveTo>
                    <a:pt x="9829" y="848"/>
                  </a:moveTo>
                  <a:lnTo>
                    <a:pt x="9829" y="6484"/>
                  </a:lnTo>
                  <a:lnTo>
                    <a:pt x="7355" y="6484"/>
                  </a:lnTo>
                  <a:cubicBezTo>
                    <a:pt x="7355" y="6484"/>
                    <a:pt x="6301" y="4858"/>
                    <a:pt x="5338" y="4858"/>
                  </a:cubicBezTo>
                  <a:cubicBezTo>
                    <a:pt x="5247" y="4858"/>
                    <a:pt x="5155" y="4858"/>
                    <a:pt x="5063" y="4949"/>
                  </a:cubicBezTo>
                  <a:lnTo>
                    <a:pt x="4582" y="3712"/>
                  </a:lnTo>
                  <a:cubicBezTo>
                    <a:pt x="4515" y="3578"/>
                    <a:pt x="4387" y="3493"/>
                    <a:pt x="4251" y="3493"/>
                  </a:cubicBezTo>
                  <a:cubicBezTo>
                    <a:pt x="4201" y="3493"/>
                    <a:pt x="4150" y="3504"/>
                    <a:pt x="4101" y="3529"/>
                  </a:cubicBezTo>
                  <a:cubicBezTo>
                    <a:pt x="3918" y="3529"/>
                    <a:pt x="3712" y="3804"/>
                    <a:pt x="3803" y="4010"/>
                  </a:cubicBezTo>
                  <a:lnTo>
                    <a:pt x="4284" y="5247"/>
                  </a:lnTo>
                  <a:cubicBezTo>
                    <a:pt x="3803" y="5522"/>
                    <a:pt x="3437" y="6003"/>
                    <a:pt x="3345" y="6576"/>
                  </a:cubicBezTo>
                  <a:lnTo>
                    <a:pt x="848" y="6576"/>
                  </a:lnTo>
                  <a:lnTo>
                    <a:pt x="848" y="848"/>
                  </a:lnTo>
                  <a:close/>
                  <a:moveTo>
                    <a:pt x="481" y="0"/>
                  </a:moveTo>
                  <a:cubicBezTo>
                    <a:pt x="183" y="0"/>
                    <a:pt x="0" y="184"/>
                    <a:pt x="0" y="367"/>
                  </a:cubicBezTo>
                  <a:lnTo>
                    <a:pt x="0" y="6965"/>
                  </a:lnTo>
                  <a:cubicBezTo>
                    <a:pt x="0" y="7149"/>
                    <a:pt x="183" y="7355"/>
                    <a:pt x="481" y="7355"/>
                  </a:cubicBezTo>
                  <a:lnTo>
                    <a:pt x="10219" y="7355"/>
                  </a:lnTo>
                  <a:cubicBezTo>
                    <a:pt x="10402" y="7355"/>
                    <a:pt x="10585" y="7149"/>
                    <a:pt x="10585" y="6965"/>
                  </a:cubicBezTo>
                  <a:lnTo>
                    <a:pt x="10585" y="367"/>
                  </a:lnTo>
                  <a:cubicBezTo>
                    <a:pt x="10585" y="184"/>
                    <a:pt x="10402" y="0"/>
                    <a:pt x="10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61"/>
            <p:cNvSpPr/>
            <p:nvPr/>
          </p:nvSpPr>
          <p:spPr>
            <a:xfrm>
              <a:off x="1251000" y="4104525"/>
              <a:ext cx="59600" cy="61900"/>
            </a:xfrm>
            <a:custGeom>
              <a:avLst/>
              <a:gdLst/>
              <a:ahLst/>
              <a:cxnLst/>
              <a:rect l="l" t="t" r="r" b="b"/>
              <a:pathLst>
                <a:path w="2384" h="2476" extrusionOk="0">
                  <a:moveTo>
                    <a:pt x="1146" y="849"/>
                  </a:moveTo>
                  <a:cubicBezTo>
                    <a:pt x="1444" y="849"/>
                    <a:pt x="1627" y="1055"/>
                    <a:pt x="1627" y="1238"/>
                  </a:cubicBezTo>
                  <a:cubicBezTo>
                    <a:pt x="1627" y="1536"/>
                    <a:pt x="1444" y="1628"/>
                    <a:pt x="1146" y="1628"/>
                  </a:cubicBezTo>
                  <a:cubicBezTo>
                    <a:pt x="963" y="1628"/>
                    <a:pt x="756" y="1536"/>
                    <a:pt x="756" y="1238"/>
                  </a:cubicBezTo>
                  <a:cubicBezTo>
                    <a:pt x="756" y="1055"/>
                    <a:pt x="963" y="849"/>
                    <a:pt x="1146" y="849"/>
                  </a:cubicBezTo>
                  <a:close/>
                  <a:moveTo>
                    <a:pt x="1146" y="1"/>
                  </a:moveTo>
                  <a:cubicBezTo>
                    <a:pt x="481" y="1"/>
                    <a:pt x="0" y="574"/>
                    <a:pt x="0" y="1238"/>
                  </a:cubicBezTo>
                  <a:cubicBezTo>
                    <a:pt x="0" y="1903"/>
                    <a:pt x="481" y="2475"/>
                    <a:pt x="1146" y="2475"/>
                  </a:cubicBezTo>
                  <a:cubicBezTo>
                    <a:pt x="1902" y="2475"/>
                    <a:pt x="2383" y="1903"/>
                    <a:pt x="2383" y="1238"/>
                  </a:cubicBezTo>
                  <a:cubicBezTo>
                    <a:pt x="2383" y="574"/>
                    <a:pt x="1902" y="1"/>
                    <a:pt x="1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61"/>
            <p:cNvSpPr/>
            <p:nvPr/>
          </p:nvSpPr>
          <p:spPr>
            <a:xfrm>
              <a:off x="1045950" y="4104525"/>
              <a:ext cx="61875" cy="61900"/>
            </a:xfrm>
            <a:custGeom>
              <a:avLst/>
              <a:gdLst/>
              <a:ahLst/>
              <a:cxnLst/>
              <a:rect l="l" t="t" r="r" b="b"/>
              <a:pathLst>
                <a:path w="2475" h="2476" extrusionOk="0">
                  <a:moveTo>
                    <a:pt x="1237" y="849"/>
                  </a:moveTo>
                  <a:cubicBezTo>
                    <a:pt x="1512" y="849"/>
                    <a:pt x="1718" y="1055"/>
                    <a:pt x="1718" y="1238"/>
                  </a:cubicBezTo>
                  <a:cubicBezTo>
                    <a:pt x="1718" y="1536"/>
                    <a:pt x="1512" y="1628"/>
                    <a:pt x="1237" y="1628"/>
                  </a:cubicBezTo>
                  <a:cubicBezTo>
                    <a:pt x="1054" y="1628"/>
                    <a:pt x="848" y="1536"/>
                    <a:pt x="848" y="1238"/>
                  </a:cubicBezTo>
                  <a:cubicBezTo>
                    <a:pt x="848" y="1055"/>
                    <a:pt x="1054" y="849"/>
                    <a:pt x="1237" y="849"/>
                  </a:cubicBezTo>
                  <a:close/>
                  <a:moveTo>
                    <a:pt x="1237" y="1"/>
                  </a:moveTo>
                  <a:cubicBezTo>
                    <a:pt x="573" y="1"/>
                    <a:pt x="0" y="574"/>
                    <a:pt x="0" y="1238"/>
                  </a:cubicBezTo>
                  <a:cubicBezTo>
                    <a:pt x="0" y="1903"/>
                    <a:pt x="573" y="2475"/>
                    <a:pt x="1237" y="2475"/>
                  </a:cubicBezTo>
                  <a:cubicBezTo>
                    <a:pt x="1902" y="2475"/>
                    <a:pt x="2474" y="1903"/>
                    <a:pt x="2474" y="1238"/>
                  </a:cubicBezTo>
                  <a:cubicBezTo>
                    <a:pt x="2474" y="574"/>
                    <a:pt x="1902" y="1"/>
                    <a:pt x="1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1"/>
            <p:cNvSpPr/>
            <p:nvPr/>
          </p:nvSpPr>
          <p:spPr>
            <a:xfrm>
              <a:off x="1086600" y="3942450"/>
              <a:ext cx="186175" cy="51350"/>
            </a:xfrm>
            <a:custGeom>
              <a:avLst/>
              <a:gdLst/>
              <a:ahLst/>
              <a:cxnLst/>
              <a:rect l="l" t="t" r="r" b="b"/>
              <a:pathLst>
                <a:path w="7447" h="2054" extrusionOk="0">
                  <a:moveTo>
                    <a:pt x="3712" y="0"/>
                  </a:moveTo>
                  <a:cubicBezTo>
                    <a:pt x="2384" y="0"/>
                    <a:pt x="1146" y="458"/>
                    <a:pt x="184" y="1329"/>
                  </a:cubicBezTo>
                  <a:cubicBezTo>
                    <a:pt x="1" y="1512"/>
                    <a:pt x="1" y="1810"/>
                    <a:pt x="184" y="1902"/>
                  </a:cubicBezTo>
                  <a:cubicBezTo>
                    <a:pt x="238" y="2009"/>
                    <a:pt x="362" y="2054"/>
                    <a:pt x="493" y="2054"/>
                  </a:cubicBezTo>
                  <a:cubicBezTo>
                    <a:pt x="585" y="2054"/>
                    <a:pt x="681" y="2031"/>
                    <a:pt x="757" y="1993"/>
                  </a:cubicBezTo>
                  <a:cubicBezTo>
                    <a:pt x="1513" y="1237"/>
                    <a:pt x="2567" y="848"/>
                    <a:pt x="3712" y="848"/>
                  </a:cubicBezTo>
                  <a:cubicBezTo>
                    <a:pt x="4766" y="848"/>
                    <a:pt x="5820" y="1237"/>
                    <a:pt x="6668" y="1993"/>
                  </a:cubicBezTo>
                  <a:cubicBezTo>
                    <a:pt x="6753" y="2031"/>
                    <a:pt x="6851" y="2054"/>
                    <a:pt x="6942" y="2054"/>
                  </a:cubicBezTo>
                  <a:cubicBezTo>
                    <a:pt x="7070" y="2054"/>
                    <a:pt x="7187" y="2009"/>
                    <a:pt x="7241" y="1902"/>
                  </a:cubicBezTo>
                  <a:cubicBezTo>
                    <a:pt x="7447" y="1810"/>
                    <a:pt x="7447" y="1512"/>
                    <a:pt x="7241" y="1329"/>
                  </a:cubicBezTo>
                  <a:cubicBezTo>
                    <a:pt x="6301" y="458"/>
                    <a:pt x="4950" y="0"/>
                    <a:pt x="3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61"/>
            <p:cNvSpPr/>
            <p:nvPr/>
          </p:nvSpPr>
          <p:spPr>
            <a:xfrm>
              <a:off x="1126700" y="4104525"/>
              <a:ext cx="103125" cy="61900"/>
            </a:xfrm>
            <a:custGeom>
              <a:avLst/>
              <a:gdLst/>
              <a:ahLst/>
              <a:cxnLst/>
              <a:rect l="l" t="t" r="r" b="b"/>
              <a:pathLst>
                <a:path w="4125" h="2476" extrusionOk="0">
                  <a:moveTo>
                    <a:pt x="3346" y="849"/>
                  </a:moveTo>
                  <a:lnTo>
                    <a:pt x="3346" y="1628"/>
                  </a:lnTo>
                  <a:lnTo>
                    <a:pt x="871" y="1628"/>
                  </a:lnTo>
                  <a:lnTo>
                    <a:pt x="871" y="849"/>
                  </a:lnTo>
                  <a:close/>
                  <a:moveTo>
                    <a:pt x="482" y="1"/>
                  </a:moveTo>
                  <a:cubicBezTo>
                    <a:pt x="207" y="1"/>
                    <a:pt x="1" y="184"/>
                    <a:pt x="1" y="482"/>
                  </a:cubicBezTo>
                  <a:lnTo>
                    <a:pt x="1" y="2109"/>
                  </a:lnTo>
                  <a:cubicBezTo>
                    <a:pt x="1" y="2292"/>
                    <a:pt x="207" y="2475"/>
                    <a:pt x="482" y="2475"/>
                  </a:cubicBezTo>
                  <a:lnTo>
                    <a:pt x="3735" y="2475"/>
                  </a:lnTo>
                  <a:cubicBezTo>
                    <a:pt x="3918" y="2475"/>
                    <a:pt x="4125" y="2292"/>
                    <a:pt x="4125" y="2109"/>
                  </a:cubicBezTo>
                  <a:lnTo>
                    <a:pt x="4125" y="482"/>
                  </a:lnTo>
                  <a:cubicBezTo>
                    <a:pt x="4125" y="184"/>
                    <a:pt x="3918"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61"/>
          <p:cNvGrpSpPr/>
          <p:nvPr/>
        </p:nvGrpSpPr>
        <p:grpSpPr>
          <a:xfrm>
            <a:off x="6541075" y="2694500"/>
            <a:ext cx="346000" cy="346000"/>
            <a:chOff x="3974000" y="3861100"/>
            <a:chExt cx="346000" cy="346000"/>
          </a:xfrm>
        </p:grpSpPr>
        <p:sp>
          <p:nvSpPr>
            <p:cNvPr id="1066" name="Google Shape;1066;p61"/>
            <p:cNvSpPr/>
            <p:nvPr/>
          </p:nvSpPr>
          <p:spPr>
            <a:xfrm>
              <a:off x="4014675" y="3901775"/>
              <a:ext cx="102550" cy="73900"/>
            </a:xfrm>
            <a:custGeom>
              <a:avLst/>
              <a:gdLst/>
              <a:ahLst/>
              <a:cxnLst/>
              <a:rect l="l" t="t" r="r" b="b"/>
              <a:pathLst>
                <a:path w="4102" h="2956" extrusionOk="0">
                  <a:moveTo>
                    <a:pt x="3254" y="756"/>
                  </a:moveTo>
                  <a:lnTo>
                    <a:pt x="3254" y="2200"/>
                  </a:lnTo>
                  <a:lnTo>
                    <a:pt x="871" y="2200"/>
                  </a:lnTo>
                  <a:lnTo>
                    <a:pt x="871" y="756"/>
                  </a:lnTo>
                  <a:close/>
                  <a:moveTo>
                    <a:pt x="390" y="0"/>
                  </a:moveTo>
                  <a:cubicBezTo>
                    <a:pt x="184" y="0"/>
                    <a:pt x="0" y="184"/>
                    <a:pt x="0" y="367"/>
                  </a:cubicBezTo>
                  <a:lnTo>
                    <a:pt x="0" y="2566"/>
                  </a:lnTo>
                  <a:cubicBezTo>
                    <a:pt x="0" y="2773"/>
                    <a:pt x="184" y="2956"/>
                    <a:pt x="390" y="2956"/>
                  </a:cubicBezTo>
                  <a:lnTo>
                    <a:pt x="3620" y="2956"/>
                  </a:lnTo>
                  <a:cubicBezTo>
                    <a:pt x="3918" y="2956"/>
                    <a:pt x="4102" y="2773"/>
                    <a:pt x="4102" y="2566"/>
                  </a:cubicBezTo>
                  <a:lnTo>
                    <a:pt x="4102" y="367"/>
                  </a:lnTo>
                  <a:cubicBezTo>
                    <a:pt x="4102" y="184"/>
                    <a:pt x="3918"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1"/>
            <p:cNvSpPr/>
            <p:nvPr/>
          </p:nvSpPr>
          <p:spPr>
            <a:xfrm>
              <a:off x="4014675" y="4004300"/>
              <a:ext cx="102550" cy="100250"/>
            </a:xfrm>
            <a:custGeom>
              <a:avLst/>
              <a:gdLst/>
              <a:ahLst/>
              <a:cxnLst/>
              <a:rect l="l" t="t" r="r" b="b"/>
              <a:pathLst>
                <a:path w="4102" h="4010" extrusionOk="0">
                  <a:moveTo>
                    <a:pt x="2475" y="848"/>
                  </a:moveTo>
                  <a:cubicBezTo>
                    <a:pt x="2956" y="1054"/>
                    <a:pt x="3254" y="1421"/>
                    <a:pt x="3254" y="1994"/>
                  </a:cubicBezTo>
                  <a:cubicBezTo>
                    <a:pt x="3254" y="2681"/>
                    <a:pt x="2681" y="3254"/>
                    <a:pt x="2017" y="3254"/>
                  </a:cubicBezTo>
                  <a:cubicBezTo>
                    <a:pt x="1329" y="3254"/>
                    <a:pt x="871" y="2681"/>
                    <a:pt x="871" y="1994"/>
                  </a:cubicBezTo>
                  <a:cubicBezTo>
                    <a:pt x="871" y="1421"/>
                    <a:pt x="1146" y="1054"/>
                    <a:pt x="1627" y="848"/>
                  </a:cubicBezTo>
                  <a:lnTo>
                    <a:pt x="1627" y="1994"/>
                  </a:lnTo>
                  <a:cubicBezTo>
                    <a:pt x="1627" y="2200"/>
                    <a:pt x="1810" y="2383"/>
                    <a:pt x="2017" y="2383"/>
                  </a:cubicBezTo>
                  <a:cubicBezTo>
                    <a:pt x="2292" y="2383"/>
                    <a:pt x="2475" y="2200"/>
                    <a:pt x="2475" y="1994"/>
                  </a:cubicBezTo>
                  <a:lnTo>
                    <a:pt x="2475" y="848"/>
                  </a:lnTo>
                  <a:close/>
                  <a:moveTo>
                    <a:pt x="2017" y="0"/>
                  </a:moveTo>
                  <a:cubicBezTo>
                    <a:pt x="963" y="0"/>
                    <a:pt x="0" y="848"/>
                    <a:pt x="0" y="1994"/>
                  </a:cubicBezTo>
                  <a:cubicBezTo>
                    <a:pt x="0" y="3139"/>
                    <a:pt x="963" y="4010"/>
                    <a:pt x="2017" y="4010"/>
                  </a:cubicBezTo>
                  <a:cubicBezTo>
                    <a:pt x="3162" y="4010"/>
                    <a:pt x="4102" y="3139"/>
                    <a:pt x="4102" y="1994"/>
                  </a:cubicBezTo>
                  <a:cubicBezTo>
                    <a:pt x="4102" y="848"/>
                    <a:pt x="3162"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1"/>
            <p:cNvSpPr/>
            <p:nvPr/>
          </p:nvSpPr>
          <p:spPr>
            <a:xfrm>
              <a:off x="3974000" y="3861100"/>
              <a:ext cx="346000" cy="346000"/>
            </a:xfrm>
            <a:custGeom>
              <a:avLst/>
              <a:gdLst/>
              <a:ahLst/>
              <a:cxnLst/>
              <a:rect l="l" t="t" r="r" b="b"/>
              <a:pathLst>
                <a:path w="13840" h="13840" extrusionOk="0">
                  <a:moveTo>
                    <a:pt x="9371" y="3529"/>
                  </a:moveTo>
                  <a:cubicBezTo>
                    <a:pt x="9555" y="3529"/>
                    <a:pt x="9738" y="3712"/>
                    <a:pt x="9738" y="3918"/>
                  </a:cubicBezTo>
                  <a:lnTo>
                    <a:pt x="9738" y="6118"/>
                  </a:lnTo>
                  <a:cubicBezTo>
                    <a:pt x="9738" y="6301"/>
                    <a:pt x="9555" y="6485"/>
                    <a:pt x="9371" y="6485"/>
                  </a:cubicBezTo>
                  <a:cubicBezTo>
                    <a:pt x="9165" y="6485"/>
                    <a:pt x="8982" y="6301"/>
                    <a:pt x="8982" y="6118"/>
                  </a:cubicBezTo>
                  <a:lnTo>
                    <a:pt x="8982" y="3918"/>
                  </a:lnTo>
                  <a:cubicBezTo>
                    <a:pt x="8982" y="3712"/>
                    <a:pt x="9165" y="3529"/>
                    <a:pt x="9371" y="3529"/>
                  </a:cubicBezTo>
                  <a:close/>
                  <a:moveTo>
                    <a:pt x="12602" y="6210"/>
                  </a:moveTo>
                  <a:cubicBezTo>
                    <a:pt x="12808" y="6210"/>
                    <a:pt x="12991" y="6393"/>
                    <a:pt x="12991" y="6576"/>
                  </a:cubicBezTo>
                  <a:lnTo>
                    <a:pt x="12991" y="8776"/>
                  </a:lnTo>
                  <a:cubicBezTo>
                    <a:pt x="12991" y="9074"/>
                    <a:pt x="12808" y="9165"/>
                    <a:pt x="12602" y="9165"/>
                  </a:cubicBezTo>
                  <a:cubicBezTo>
                    <a:pt x="12419" y="9165"/>
                    <a:pt x="12235" y="9074"/>
                    <a:pt x="12235" y="8776"/>
                  </a:cubicBezTo>
                  <a:lnTo>
                    <a:pt x="12235" y="6576"/>
                  </a:lnTo>
                  <a:cubicBezTo>
                    <a:pt x="12235" y="6393"/>
                    <a:pt x="12419" y="6210"/>
                    <a:pt x="12602" y="6210"/>
                  </a:cubicBezTo>
                  <a:close/>
                  <a:moveTo>
                    <a:pt x="6118" y="757"/>
                  </a:moveTo>
                  <a:cubicBezTo>
                    <a:pt x="6301" y="757"/>
                    <a:pt x="6508" y="963"/>
                    <a:pt x="6508" y="1238"/>
                  </a:cubicBezTo>
                  <a:lnTo>
                    <a:pt x="6508" y="10402"/>
                  </a:lnTo>
                  <a:cubicBezTo>
                    <a:pt x="6508" y="10700"/>
                    <a:pt x="6301" y="10792"/>
                    <a:pt x="6118" y="10792"/>
                  </a:cubicBezTo>
                  <a:lnTo>
                    <a:pt x="5729" y="10792"/>
                  </a:lnTo>
                  <a:lnTo>
                    <a:pt x="5729" y="10402"/>
                  </a:lnTo>
                  <a:cubicBezTo>
                    <a:pt x="5729" y="10219"/>
                    <a:pt x="5545" y="10013"/>
                    <a:pt x="5362" y="10013"/>
                  </a:cubicBezTo>
                  <a:cubicBezTo>
                    <a:pt x="5064" y="10013"/>
                    <a:pt x="4881" y="10219"/>
                    <a:pt x="4881" y="10402"/>
                  </a:cubicBezTo>
                  <a:lnTo>
                    <a:pt x="4881" y="10792"/>
                  </a:lnTo>
                  <a:lnTo>
                    <a:pt x="2498" y="10792"/>
                  </a:lnTo>
                  <a:lnTo>
                    <a:pt x="2498" y="10402"/>
                  </a:lnTo>
                  <a:cubicBezTo>
                    <a:pt x="2498" y="10219"/>
                    <a:pt x="2292" y="10013"/>
                    <a:pt x="2109" y="10013"/>
                  </a:cubicBezTo>
                  <a:cubicBezTo>
                    <a:pt x="1811" y="10013"/>
                    <a:pt x="1627" y="10219"/>
                    <a:pt x="1627" y="10402"/>
                  </a:cubicBezTo>
                  <a:lnTo>
                    <a:pt x="1627" y="10792"/>
                  </a:lnTo>
                  <a:lnTo>
                    <a:pt x="1238" y="10792"/>
                  </a:lnTo>
                  <a:cubicBezTo>
                    <a:pt x="963" y="10792"/>
                    <a:pt x="871" y="10700"/>
                    <a:pt x="871" y="10402"/>
                  </a:cubicBezTo>
                  <a:lnTo>
                    <a:pt x="871" y="1238"/>
                  </a:lnTo>
                  <a:cubicBezTo>
                    <a:pt x="871" y="963"/>
                    <a:pt x="963" y="757"/>
                    <a:pt x="1238" y="757"/>
                  </a:cubicBezTo>
                  <a:close/>
                  <a:moveTo>
                    <a:pt x="4881" y="11640"/>
                  </a:moveTo>
                  <a:lnTo>
                    <a:pt x="4881" y="12121"/>
                  </a:lnTo>
                  <a:cubicBezTo>
                    <a:pt x="4881" y="12510"/>
                    <a:pt x="4972" y="12785"/>
                    <a:pt x="5156" y="13083"/>
                  </a:cubicBezTo>
                  <a:lnTo>
                    <a:pt x="3437" y="13083"/>
                  </a:lnTo>
                  <a:cubicBezTo>
                    <a:pt x="2865" y="13083"/>
                    <a:pt x="2498" y="12602"/>
                    <a:pt x="2498" y="12121"/>
                  </a:cubicBezTo>
                  <a:lnTo>
                    <a:pt x="2498" y="11640"/>
                  </a:lnTo>
                  <a:close/>
                  <a:moveTo>
                    <a:pt x="1238" y="1"/>
                  </a:moveTo>
                  <a:cubicBezTo>
                    <a:pt x="574" y="1"/>
                    <a:pt x="1" y="573"/>
                    <a:pt x="1" y="1238"/>
                  </a:cubicBezTo>
                  <a:lnTo>
                    <a:pt x="1" y="10884"/>
                  </a:lnTo>
                  <a:cubicBezTo>
                    <a:pt x="1" y="11273"/>
                    <a:pt x="390" y="11640"/>
                    <a:pt x="780" y="11640"/>
                  </a:cubicBezTo>
                  <a:lnTo>
                    <a:pt x="1627" y="11640"/>
                  </a:lnTo>
                  <a:lnTo>
                    <a:pt x="1627" y="12785"/>
                  </a:lnTo>
                  <a:cubicBezTo>
                    <a:pt x="1627" y="13358"/>
                    <a:pt x="2109" y="13839"/>
                    <a:pt x="2773" y="13839"/>
                  </a:cubicBezTo>
                  <a:lnTo>
                    <a:pt x="11273" y="13839"/>
                  </a:lnTo>
                  <a:cubicBezTo>
                    <a:pt x="12235" y="13839"/>
                    <a:pt x="12991" y="13083"/>
                    <a:pt x="12991" y="12121"/>
                  </a:cubicBezTo>
                  <a:lnTo>
                    <a:pt x="12991" y="9921"/>
                  </a:lnTo>
                  <a:cubicBezTo>
                    <a:pt x="13473" y="9738"/>
                    <a:pt x="13839" y="9348"/>
                    <a:pt x="13839" y="8776"/>
                  </a:cubicBezTo>
                  <a:lnTo>
                    <a:pt x="13839" y="6576"/>
                  </a:lnTo>
                  <a:cubicBezTo>
                    <a:pt x="13839" y="6118"/>
                    <a:pt x="13473" y="5637"/>
                    <a:pt x="12991" y="5431"/>
                  </a:cubicBezTo>
                  <a:lnTo>
                    <a:pt x="12991" y="4193"/>
                  </a:lnTo>
                  <a:cubicBezTo>
                    <a:pt x="12991" y="4010"/>
                    <a:pt x="12900" y="3827"/>
                    <a:pt x="12694" y="3827"/>
                  </a:cubicBezTo>
                  <a:cubicBezTo>
                    <a:pt x="12640" y="3805"/>
                    <a:pt x="12591" y="3795"/>
                    <a:pt x="12545" y="3795"/>
                  </a:cubicBezTo>
                  <a:cubicBezTo>
                    <a:pt x="12355" y="3795"/>
                    <a:pt x="12235" y="3972"/>
                    <a:pt x="12235" y="4193"/>
                  </a:cubicBezTo>
                  <a:lnTo>
                    <a:pt x="12235" y="5431"/>
                  </a:lnTo>
                  <a:cubicBezTo>
                    <a:pt x="11754" y="5637"/>
                    <a:pt x="11365" y="6118"/>
                    <a:pt x="11365" y="6576"/>
                  </a:cubicBezTo>
                  <a:lnTo>
                    <a:pt x="11365" y="8776"/>
                  </a:lnTo>
                  <a:cubicBezTo>
                    <a:pt x="11365" y="9348"/>
                    <a:pt x="11754" y="9738"/>
                    <a:pt x="12235" y="9921"/>
                  </a:cubicBezTo>
                  <a:lnTo>
                    <a:pt x="12235" y="12121"/>
                  </a:lnTo>
                  <a:cubicBezTo>
                    <a:pt x="12235" y="12602"/>
                    <a:pt x="11754" y="13083"/>
                    <a:pt x="11273" y="13083"/>
                  </a:cubicBezTo>
                  <a:lnTo>
                    <a:pt x="9463" y="13083"/>
                  </a:lnTo>
                  <a:cubicBezTo>
                    <a:pt x="9646" y="12785"/>
                    <a:pt x="9738" y="12510"/>
                    <a:pt x="9738" y="12121"/>
                  </a:cubicBezTo>
                  <a:lnTo>
                    <a:pt x="9738" y="7264"/>
                  </a:lnTo>
                  <a:cubicBezTo>
                    <a:pt x="10219" y="7057"/>
                    <a:pt x="10609" y="6576"/>
                    <a:pt x="10609" y="6118"/>
                  </a:cubicBezTo>
                  <a:lnTo>
                    <a:pt x="10609" y="3918"/>
                  </a:lnTo>
                  <a:cubicBezTo>
                    <a:pt x="10609" y="3437"/>
                    <a:pt x="10219" y="2956"/>
                    <a:pt x="9738" y="2773"/>
                  </a:cubicBezTo>
                  <a:lnTo>
                    <a:pt x="9738" y="1536"/>
                  </a:lnTo>
                  <a:cubicBezTo>
                    <a:pt x="9738" y="1238"/>
                    <a:pt x="9646" y="1146"/>
                    <a:pt x="9463" y="1055"/>
                  </a:cubicBezTo>
                  <a:cubicBezTo>
                    <a:pt x="9165" y="1055"/>
                    <a:pt x="8982" y="1238"/>
                    <a:pt x="8982" y="1536"/>
                  </a:cubicBezTo>
                  <a:lnTo>
                    <a:pt x="8982" y="2773"/>
                  </a:lnTo>
                  <a:cubicBezTo>
                    <a:pt x="8501" y="2956"/>
                    <a:pt x="8111" y="3437"/>
                    <a:pt x="8111" y="3918"/>
                  </a:cubicBezTo>
                  <a:lnTo>
                    <a:pt x="8111" y="6118"/>
                  </a:lnTo>
                  <a:cubicBezTo>
                    <a:pt x="8111" y="6576"/>
                    <a:pt x="8501" y="7057"/>
                    <a:pt x="8982" y="7264"/>
                  </a:cubicBezTo>
                  <a:lnTo>
                    <a:pt x="8982" y="12121"/>
                  </a:lnTo>
                  <a:cubicBezTo>
                    <a:pt x="8982" y="12602"/>
                    <a:pt x="8501" y="13083"/>
                    <a:pt x="8020" y="13083"/>
                  </a:cubicBezTo>
                  <a:lnTo>
                    <a:pt x="6691" y="13083"/>
                  </a:lnTo>
                  <a:cubicBezTo>
                    <a:pt x="6118" y="13083"/>
                    <a:pt x="5729" y="12602"/>
                    <a:pt x="5729" y="12121"/>
                  </a:cubicBezTo>
                  <a:lnTo>
                    <a:pt x="5729" y="11640"/>
                  </a:lnTo>
                  <a:lnTo>
                    <a:pt x="6118" y="11640"/>
                  </a:lnTo>
                  <a:cubicBezTo>
                    <a:pt x="6782" y="11640"/>
                    <a:pt x="7355" y="11067"/>
                    <a:pt x="7355" y="10402"/>
                  </a:cubicBezTo>
                  <a:lnTo>
                    <a:pt x="7355" y="1238"/>
                  </a:lnTo>
                  <a:cubicBezTo>
                    <a:pt x="7355" y="573"/>
                    <a:pt x="6782" y="1"/>
                    <a:pt x="6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61"/>
          <p:cNvGrpSpPr/>
          <p:nvPr/>
        </p:nvGrpSpPr>
        <p:grpSpPr>
          <a:xfrm>
            <a:off x="6541075" y="1371288"/>
            <a:ext cx="345975" cy="250900"/>
            <a:chOff x="1005275" y="3364500"/>
            <a:chExt cx="345975" cy="250900"/>
          </a:xfrm>
        </p:grpSpPr>
        <p:sp>
          <p:nvSpPr>
            <p:cNvPr id="1070" name="Google Shape;1070;p61"/>
            <p:cNvSpPr/>
            <p:nvPr/>
          </p:nvSpPr>
          <p:spPr>
            <a:xfrm>
              <a:off x="1043650" y="3404950"/>
              <a:ext cx="66475" cy="101975"/>
            </a:xfrm>
            <a:custGeom>
              <a:avLst/>
              <a:gdLst/>
              <a:ahLst/>
              <a:cxnLst/>
              <a:rect l="l" t="t" r="r" b="b"/>
              <a:pathLst>
                <a:path w="2659" h="4079" extrusionOk="0">
                  <a:moveTo>
                    <a:pt x="1558" y="1"/>
                  </a:moveTo>
                  <a:cubicBezTo>
                    <a:pt x="1421" y="1"/>
                    <a:pt x="1294" y="79"/>
                    <a:pt x="1238" y="193"/>
                  </a:cubicBezTo>
                  <a:lnTo>
                    <a:pt x="184" y="1819"/>
                  </a:lnTo>
                  <a:cubicBezTo>
                    <a:pt x="0" y="2117"/>
                    <a:pt x="184" y="2392"/>
                    <a:pt x="459" y="2392"/>
                  </a:cubicBezTo>
                  <a:lnTo>
                    <a:pt x="1329" y="2392"/>
                  </a:lnTo>
                  <a:lnTo>
                    <a:pt x="665" y="3446"/>
                  </a:lnTo>
                  <a:cubicBezTo>
                    <a:pt x="573" y="3629"/>
                    <a:pt x="665" y="3927"/>
                    <a:pt x="848" y="4019"/>
                  </a:cubicBezTo>
                  <a:cubicBezTo>
                    <a:pt x="924" y="4057"/>
                    <a:pt x="1004" y="4079"/>
                    <a:pt x="1084" y="4079"/>
                  </a:cubicBezTo>
                  <a:cubicBezTo>
                    <a:pt x="1198" y="4079"/>
                    <a:pt x="1314" y="4034"/>
                    <a:pt x="1421" y="3927"/>
                  </a:cubicBezTo>
                  <a:lnTo>
                    <a:pt x="2475" y="2300"/>
                  </a:lnTo>
                  <a:cubicBezTo>
                    <a:pt x="2658" y="2025"/>
                    <a:pt x="2475" y="1636"/>
                    <a:pt x="2085" y="1636"/>
                  </a:cubicBezTo>
                  <a:lnTo>
                    <a:pt x="1238" y="1636"/>
                  </a:lnTo>
                  <a:lnTo>
                    <a:pt x="1902" y="674"/>
                  </a:lnTo>
                  <a:cubicBezTo>
                    <a:pt x="2085" y="490"/>
                    <a:pt x="1994" y="193"/>
                    <a:pt x="1810" y="101"/>
                  </a:cubicBezTo>
                  <a:cubicBezTo>
                    <a:pt x="1732" y="31"/>
                    <a:pt x="1643" y="1"/>
                    <a:pt x="1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61"/>
            <p:cNvSpPr/>
            <p:nvPr/>
          </p:nvSpPr>
          <p:spPr>
            <a:xfrm>
              <a:off x="1126700" y="3405175"/>
              <a:ext cx="69325" cy="88225"/>
            </a:xfrm>
            <a:custGeom>
              <a:avLst/>
              <a:gdLst/>
              <a:ahLst/>
              <a:cxnLst/>
              <a:rect l="l" t="t" r="r" b="b"/>
              <a:pathLst>
                <a:path w="2773" h="3529" extrusionOk="0">
                  <a:moveTo>
                    <a:pt x="1925" y="756"/>
                  </a:moveTo>
                  <a:lnTo>
                    <a:pt x="1925" y="2681"/>
                  </a:lnTo>
                  <a:lnTo>
                    <a:pt x="871" y="2681"/>
                  </a:lnTo>
                  <a:lnTo>
                    <a:pt x="871" y="756"/>
                  </a:lnTo>
                  <a:close/>
                  <a:moveTo>
                    <a:pt x="482" y="0"/>
                  </a:moveTo>
                  <a:cubicBezTo>
                    <a:pt x="207" y="0"/>
                    <a:pt x="1" y="184"/>
                    <a:pt x="1" y="390"/>
                  </a:cubicBezTo>
                  <a:lnTo>
                    <a:pt x="1" y="3162"/>
                  </a:lnTo>
                  <a:cubicBezTo>
                    <a:pt x="1" y="3345"/>
                    <a:pt x="207" y="3529"/>
                    <a:pt x="482" y="3529"/>
                  </a:cubicBezTo>
                  <a:lnTo>
                    <a:pt x="2406" y="3529"/>
                  </a:lnTo>
                  <a:cubicBezTo>
                    <a:pt x="2590" y="3529"/>
                    <a:pt x="2773" y="3345"/>
                    <a:pt x="2773" y="3162"/>
                  </a:cubicBezTo>
                  <a:lnTo>
                    <a:pt x="2773" y="390"/>
                  </a:lnTo>
                  <a:cubicBezTo>
                    <a:pt x="2773" y="184"/>
                    <a:pt x="2590" y="0"/>
                    <a:pt x="2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61"/>
            <p:cNvSpPr/>
            <p:nvPr/>
          </p:nvSpPr>
          <p:spPr>
            <a:xfrm>
              <a:off x="1005275" y="3364500"/>
              <a:ext cx="345975" cy="250900"/>
            </a:xfrm>
            <a:custGeom>
              <a:avLst/>
              <a:gdLst/>
              <a:ahLst/>
              <a:cxnLst/>
              <a:rect l="l" t="t" r="r" b="b"/>
              <a:pathLst>
                <a:path w="13839" h="10036" extrusionOk="0">
                  <a:moveTo>
                    <a:pt x="10402" y="2383"/>
                  </a:moveTo>
                  <a:lnTo>
                    <a:pt x="11273" y="4308"/>
                  </a:lnTo>
                  <a:lnTo>
                    <a:pt x="9257" y="4308"/>
                  </a:lnTo>
                  <a:lnTo>
                    <a:pt x="9257" y="2383"/>
                  </a:lnTo>
                  <a:close/>
                  <a:moveTo>
                    <a:pt x="9257" y="780"/>
                  </a:moveTo>
                  <a:cubicBezTo>
                    <a:pt x="9554" y="780"/>
                    <a:pt x="9738" y="963"/>
                    <a:pt x="9829" y="1238"/>
                  </a:cubicBezTo>
                  <a:lnTo>
                    <a:pt x="10013" y="1627"/>
                  </a:lnTo>
                  <a:lnTo>
                    <a:pt x="8867" y="1627"/>
                  </a:lnTo>
                  <a:cubicBezTo>
                    <a:pt x="8684" y="1627"/>
                    <a:pt x="8500" y="1811"/>
                    <a:pt x="8500" y="2017"/>
                  </a:cubicBezTo>
                  <a:lnTo>
                    <a:pt x="8500" y="4789"/>
                  </a:lnTo>
                  <a:cubicBezTo>
                    <a:pt x="8500" y="4972"/>
                    <a:pt x="8684" y="5156"/>
                    <a:pt x="8867" y="5156"/>
                  </a:cubicBezTo>
                  <a:lnTo>
                    <a:pt x="12120" y="5156"/>
                  </a:lnTo>
                  <a:cubicBezTo>
                    <a:pt x="12602" y="5156"/>
                    <a:pt x="12991" y="5545"/>
                    <a:pt x="13083" y="5935"/>
                  </a:cubicBezTo>
                  <a:lnTo>
                    <a:pt x="12693" y="5935"/>
                  </a:lnTo>
                  <a:cubicBezTo>
                    <a:pt x="12510" y="5935"/>
                    <a:pt x="12304" y="6118"/>
                    <a:pt x="12212" y="6301"/>
                  </a:cubicBezTo>
                  <a:cubicBezTo>
                    <a:pt x="12212" y="6599"/>
                    <a:pt x="12418" y="6782"/>
                    <a:pt x="12693" y="6782"/>
                  </a:cubicBezTo>
                  <a:lnTo>
                    <a:pt x="13083" y="6782"/>
                  </a:lnTo>
                  <a:lnTo>
                    <a:pt x="13083" y="7538"/>
                  </a:lnTo>
                  <a:lnTo>
                    <a:pt x="12120" y="7538"/>
                  </a:lnTo>
                  <a:cubicBezTo>
                    <a:pt x="11846" y="6966"/>
                    <a:pt x="11273" y="6507"/>
                    <a:pt x="10494" y="6507"/>
                  </a:cubicBezTo>
                  <a:cubicBezTo>
                    <a:pt x="9738" y="6507"/>
                    <a:pt x="9165" y="6966"/>
                    <a:pt x="8867" y="7538"/>
                  </a:cubicBezTo>
                  <a:lnTo>
                    <a:pt x="5064" y="7538"/>
                  </a:lnTo>
                  <a:cubicBezTo>
                    <a:pt x="4766" y="6966"/>
                    <a:pt x="4101" y="6507"/>
                    <a:pt x="3437" y="6507"/>
                  </a:cubicBezTo>
                  <a:cubicBezTo>
                    <a:pt x="2681" y="6507"/>
                    <a:pt x="1994" y="6966"/>
                    <a:pt x="1810" y="7538"/>
                  </a:cubicBezTo>
                  <a:lnTo>
                    <a:pt x="848" y="7538"/>
                  </a:lnTo>
                  <a:lnTo>
                    <a:pt x="848" y="1536"/>
                  </a:lnTo>
                  <a:cubicBezTo>
                    <a:pt x="848" y="1146"/>
                    <a:pt x="1146" y="780"/>
                    <a:pt x="1535" y="780"/>
                  </a:cubicBezTo>
                  <a:close/>
                  <a:moveTo>
                    <a:pt x="3437" y="7355"/>
                  </a:moveTo>
                  <a:cubicBezTo>
                    <a:pt x="3918" y="7355"/>
                    <a:pt x="4399" y="7745"/>
                    <a:pt x="4399" y="8317"/>
                  </a:cubicBezTo>
                  <a:cubicBezTo>
                    <a:pt x="4399" y="8798"/>
                    <a:pt x="3918" y="9165"/>
                    <a:pt x="3437" y="9165"/>
                  </a:cubicBezTo>
                  <a:cubicBezTo>
                    <a:pt x="2864" y="9165"/>
                    <a:pt x="2475" y="8798"/>
                    <a:pt x="2475" y="8317"/>
                  </a:cubicBezTo>
                  <a:cubicBezTo>
                    <a:pt x="2475" y="7745"/>
                    <a:pt x="2864" y="7355"/>
                    <a:pt x="3437" y="7355"/>
                  </a:cubicBezTo>
                  <a:close/>
                  <a:moveTo>
                    <a:pt x="10494" y="7355"/>
                  </a:moveTo>
                  <a:cubicBezTo>
                    <a:pt x="10975" y="7355"/>
                    <a:pt x="11456" y="7745"/>
                    <a:pt x="11456" y="8317"/>
                  </a:cubicBezTo>
                  <a:cubicBezTo>
                    <a:pt x="11456" y="8798"/>
                    <a:pt x="10975" y="9165"/>
                    <a:pt x="10494" y="9165"/>
                  </a:cubicBezTo>
                  <a:cubicBezTo>
                    <a:pt x="9921" y="9165"/>
                    <a:pt x="9554" y="8798"/>
                    <a:pt x="9554" y="8317"/>
                  </a:cubicBezTo>
                  <a:cubicBezTo>
                    <a:pt x="9554" y="7745"/>
                    <a:pt x="9921" y="7355"/>
                    <a:pt x="10494" y="7355"/>
                  </a:cubicBezTo>
                  <a:close/>
                  <a:moveTo>
                    <a:pt x="1535" y="1"/>
                  </a:moveTo>
                  <a:cubicBezTo>
                    <a:pt x="665" y="1"/>
                    <a:pt x="0" y="665"/>
                    <a:pt x="0" y="1536"/>
                  </a:cubicBezTo>
                  <a:lnTo>
                    <a:pt x="0" y="8020"/>
                  </a:lnTo>
                  <a:cubicBezTo>
                    <a:pt x="0" y="8226"/>
                    <a:pt x="184" y="8409"/>
                    <a:pt x="390" y="8409"/>
                  </a:cubicBezTo>
                  <a:lnTo>
                    <a:pt x="1627" y="8409"/>
                  </a:lnTo>
                  <a:cubicBezTo>
                    <a:pt x="1719" y="9257"/>
                    <a:pt x="2475" y="10036"/>
                    <a:pt x="3437" y="10036"/>
                  </a:cubicBezTo>
                  <a:cubicBezTo>
                    <a:pt x="4285" y="10036"/>
                    <a:pt x="5064" y="9257"/>
                    <a:pt x="5155" y="8409"/>
                  </a:cubicBezTo>
                  <a:lnTo>
                    <a:pt x="8775" y="8409"/>
                  </a:lnTo>
                  <a:cubicBezTo>
                    <a:pt x="8775" y="9257"/>
                    <a:pt x="9554" y="10036"/>
                    <a:pt x="10494" y="10036"/>
                  </a:cubicBezTo>
                  <a:cubicBezTo>
                    <a:pt x="11456" y="10036"/>
                    <a:pt x="12212" y="9257"/>
                    <a:pt x="12212" y="8409"/>
                  </a:cubicBezTo>
                  <a:lnTo>
                    <a:pt x="13564" y="8409"/>
                  </a:lnTo>
                  <a:cubicBezTo>
                    <a:pt x="13747" y="8409"/>
                    <a:pt x="13839" y="8226"/>
                    <a:pt x="13839" y="8020"/>
                  </a:cubicBezTo>
                  <a:lnTo>
                    <a:pt x="13839" y="5935"/>
                  </a:lnTo>
                  <a:cubicBezTo>
                    <a:pt x="13839" y="5064"/>
                    <a:pt x="13174" y="4308"/>
                    <a:pt x="12212" y="4308"/>
                  </a:cubicBezTo>
                  <a:lnTo>
                    <a:pt x="12120" y="4308"/>
                  </a:lnTo>
                  <a:lnTo>
                    <a:pt x="10585" y="871"/>
                  </a:lnTo>
                  <a:cubicBezTo>
                    <a:pt x="10402" y="390"/>
                    <a:pt x="9829" y="1"/>
                    <a:pt x="9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 name="Google Shape;1073;p61"/>
          <p:cNvGrpSpPr/>
          <p:nvPr/>
        </p:nvGrpSpPr>
        <p:grpSpPr>
          <a:xfrm>
            <a:off x="2283300" y="1323738"/>
            <a:ext cx="319625" cy="346000"/>
            <a:chOff x="1005275" y="2782550"/>
            <a:chExt cx="319625" cy="346000"/>
          </a:xfrm>
        </p:grpSpPr>
        <p:sp>
          <p:nvSpPr>
            <p:cNvPr id="1074" name="Google Shape;1074;p61"/>
            <p:cNvSpPr/>
            <p:nvPr/>
          </p:nvSpPr>
          <p:spPr>
            <a:xfrm>
              <a:off x="1005275" y="2782550"/>
              <a:ext cx="319625" cy="346000"/>
            </a:xfrm>
            <a:custGeom>
              <a:avLst/>
              <a:gdLst/>
              <a:ahLst/>
              <a:cxnLst/>
              <a:rect l="l" t="t" r="r" b="b"/>
              <a:pathLst>
                <a:path w="12785" h="13840" extrusionOk="0">
                  <a:moveTo>
                    <a:pt x="11273" y="757"/>
                  </a:moveTo>
                  <a:cubicBezTo>
                    <a:pt x="11639" y="757"/>
                    <a:pt x="11937" y="1146"/>
                    <a:pt x="11937" y="1513"/>
                  </a:cubicBezTo>
                  <a:lnTo>
                    <a:pt x="11937" y="12396"/>
                  </a:lnTo>
                  <a:cubicBezTo>
                    <a:pt x="11937" y="12785"/>
                    <a:pt x="11639" y="13060"/>
                    <a:pt x="11273" y="13060"/>
                  </a:cubicBezTo>
                  <a:lnTo>
                    <a:pt x="1535" y="13060"/>
                  </a:lnTo>
                  <a:cubicBezTo>
                    <a:pt x="1146" y="13060"/>
                    <a:pt x="848" y="12785"/>
                    <a:pt x="848" y="12396"/>
                  </a:cubicBezTo>
                  <a:lnTo>
                    <a:pt x="848" y="1513"/>
                  </a:lnTo>
                  <a:cubicBezTo>
                    <a:pt x="848" y="1146"/>
                    <a:pt x="1146" y="757"/>
                    <a:pt x="1535" y="757"/>
                  </a:cubicBezTo>
                  <a:close/>
                  <a:moveTo>
                    <a:pt x="1535" y="1"/>
                  </a:moveTo>
                  <a:cubicBezTo>
                    <a:pt x="665" y="1"/>
                    <a:pt x="0" y="665"/>
                    <a:pt x="0" y="1513"/>
                  </a:cubicBezTo>
                  <a:lnTo>
                    <a:pt x="0" y="12396"/>
                  </a:lnTo>
                  <a:cubicBezTo>
                    <a:pt x="0" y="13175"/>
                    <a:pt x="665" y="13839"/>
                    <a:pt x="1535" y="13839"/>
                  </a:cubicBezTo>
                  <a:lnTo>
                    <a:pt x="11273" y="13839"/>
                  </a:lnTo>
                  <a:cubicBezTo>
                    <a:pt x="12120" y="13839"/>
                    <a:pt x="12785" y="13175"/>
                    <a:pt x="12785" y="12396"/>
                  </a:cubicBezTo>
                  <a:lnTo>
                    <a:pt x="12785" y="1513"/>
                  </a:lnTo>
                  <a:cubicBezTo>
                    <a:pt x="12785" y="665"/>
                    <a:pt x="12120" y="1"/>
                    <a:pt x="11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61"/>
            <p:cNvSpPr/>
            <p:nvPr/>
          </p:nvSpPr>
          <p:spPr>
            <a:xfrm>
              <a:off x="1045950" y="2822650"/>
              <a:ext cx="238300" cy="265225"/>
            </a:xfrm>
            <a:custGeom>
              <a:avLst/>
              <a:gdLst/>
              <a:ahLst/>
              <a:cxnLst/>
              <a:rect l="l" t="t" r="r" b="b"/>
              <a:pathLst>
                <a:path w="9532" h="10609" extrusionOk="0">
                  <a:moveTo>
                    <a:pt x="1237" y="2498"/>
                  </a:moveTo>
                  <a:cubicBezTo>
                    <a:pt x="1421" y="2498"/>
                    <a:pt x="1627" y="2681"/>
                    <a:pt x="1627" y="2864"/>
                  </a:cubicBezTo>
                  <a:lnTo>
                    <a:pt x="1627" y="3437"/>
                  </a:lnTo>
                  <a:cubicBezTo>
                    <a:pt x="1627" y="3643"/>
                    <a:pt x="1421" y="3827"/>
                    <a:pt x="1237" y="3827"/>
                  </a:cubicBezTo>
                  <a:cubicBezTo>
                    <a:pt x="1054" y="3827"/>
                    <a:pt x="848" y="3643"/>
                    <a:pt x="848" y="3437"/>
                  </a:cubicBezTo>
                  <a:lnTo>
                    <a:pt x="848" y="2864"/>
                  </a:lnTo>
                  <a:cubicBezTo>
                    <a:pt x="848" y="2681"/>
                    <a:pt x="1054" y="2498"/>
                    <a:pt x="1237" y="2498"/>
                  </a:cubicBezTo>
                  <a:close/>
                  <a:moveTo>
                    <a:pt x="1237" y="6782"/>
                  </a:moveTo>
                  <a:cubicBezTo>
                    <a:pt x="1421" y="6782"/>
                    <a:pt x="1627" y="6988"/>
                    <a:pt x="1627" y="7172"/>
                  </a:cubicBezTo>
                  <a:lnTo>
                    <a:pt x="1627" y="7744"/>
                  </a:lnTo>
                  <a:cubicBezTo>
                    <a:pt x="1627" y="8019"/>
                    <a:pt x="1421" y="8134"/>
                    <a:pt x="1237" y="8134"/>
                  </a:cubicBezTo>
                  <a:cubicBezTo>
                    <a:pt x="1054" y="8134"/>
                    <a:pt x="848" y="8019"/>
                    <a:pt x="848" y="7744"/>
                  </a:cubicBezTo>
                  <a:lnTo>
                    <a:pt x="848" y="7172"/>
                  </a:lnTo>
                  <a:cubicBezTo>
                    <a:pt x="848" y="6988"/>
                    <a:pt x="1054" y="6782"/>
                    <a:pt x="1237" y="6782"/>
                  </a:cubicBezTo>
                  <a:close/>
                  <a:moveTo>
                    <a:pt x="8683" y="871"/>
                  </a:moveTo>
                  <a:lnTo>
                    <a:pt x="8683" y="9738"/>
                  </a:lnTo>
                  <a:lnTo>
                    <a:pt x="1627" y="9738"/>
                  </a:lnTo>
                  <a:lnTo>
                    <a:pt x="1627" y="8890"/>
                  </a:lnTo>
                  <a:cubicBezTo>
                    <a:pt x="2085" y="8707"/>
                    <a:pt x="2474" y="8317"/>
                    <a:pt x="2474" y="7744"/>
                  </a:cubicBezTo>
                  <a:lnTo>
                    <a:pt x="2474" y="7172"/>
                  </a:lnTo>
                  <a:cubicBezTo>
                    <a:pt x="2474" y="6691"/>
                    <a:pt x="2085" y="6209"/>
                    <a:pt x="1627" y="6026"/>
                  </a:cubicBezTo>
                  <a:lnTo>
                    <a:pt x="1627" y="4583"/>
                  </a:lnTo>
                  <a:cubicBezTo>
                    <a:pt x="2085" y="4399"/>
                    <a:pt x="2474" y="3918"/>
                    <a:pt x="2474" y="3437"/>
                  </a:cubicBezTo>
                  <a:lnTo>
                    <a:pt x="2474" y="2864"/>
                  </a:lnTo>
                  <a:cubicBezTo>
                    <a:pt x="2474" y="2292"/>
                    <a:pt x="2085" y="1925"/>
                    <a:pt x="1627" y="1719"/>
                  </a:cubicBezTo>
                  <a:lnTo>
                    <a:pt x="1627" y="871"/>
                  </a:lnTo>
                  <a:close/>
                  <a:moveTo>
                    <a:pt x="1237" y="0"/>
                  </a:moveTo>
                  <a:cubicBezTo>
                    <a:pt x="1054" y="0"/>
                    <a:pt x="848" y="207"/>
                    <a:pt x="848" y="390"/>
                  </a:cubicBezTo>
                  <a:lnTo>
                    <a:pt x="848" y="1719"/>
                  </a:lnTo>
                  <a:cubicBezTo>
                    <a:pt x="367" y="1925"/>
                    <a:pt x="0" y="2292"/>
                    <a:pt x="0" y="2864"/>
                  </a:cubicBezTo>
                  <a:lnTo>
                    <a:pt x="0" y="3437"/>
                  </a:lnTo>
                  <a:cubicBezTo>
                    <a:pt x="0" y="3918"/>
                    <a:pt x="367" y="4399"/>
                    <a:pt x="848" y="4583"/>
                  </a:cubicBezTo>
                  <a:lnTo>
                    <a:pt x="848" y="6026"/>
                  </a:lnTo>
                  <a:cubicBezTo>
                    <a:pt x="367" y="6209"/>
                    <a:pt x="0" y="6691"/>
                    <a:pt x="0" y="7172"/>
                  </a:cubicBezTo>
                  <a:lnTo>
                    <a:pt x="0" y="7744"/>
                  </a:lnTo>
                  <a:cubicBezTo>
                    <a:pt x="0" y="8317"/>
                    <a:pt x="367" y="8707"/>
                    <a:pt x="848" y="8890"/>
                  </a:cubicBezTo>
                  <a:lnTo>
                    <a:pt x="848" y="10219"/>
                  </a:lnTo>
                  <a:cubicBezTo>
                    <a:pt x="848" y="10425"/>
                    <a:pt x="1054" y="10608"/>
                    <a:pt x="1237" y="10608"/>
                  </a:cubicBezTo>
                  <a:lnTo>
                    <a:pt x="9073" y="10608"/>
                  </a:lnTo>
                  <a:cubicBezTo>
                    <a:pt x="9348" y="10608"/>
                    <a:pt x="9531" y="10425"/>
                    <a:pt x="9531" y="10219"/>
                  </a:cubicBezTo>
                  <a:lnTo>
                    <a:pt x="9531" y="390"/>
                  </a:lnTo>
                  <a:cubicBezTo>
                    <a:pt x="9531" y="207"/>
                    <a:pt x="9348" y="0"/>
                    <a:pt x="9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61"/>
            <p:cNvSpPr/>
            <p:nvPr/>
          </p:nvSpPr>
          <p:spPr>
            <a:xfrm>
              <a:off x="1222350" y="2925750"/>
              <a:ext cx="18925" cy="59600"/>
            </a:xfrm>
            <a:custGeom>
              <a:avLst/>
              <a:gdLst/>
              <a:ahLst/>
              <a:cxnLst/>
              <a:rect l="l" t="t" r="r" b="b"/>
              <a:pathLst>
                <a:path w="757" h="2384" extrusionOk="0">
                  <a:moveTo>
                    <a:pt x="390" y="0"/>
                  </a:moveTo>
                  <a:cubicBezTo>
                    <a:pt x="184" y="0"/>
                    <a:pt x="1" y="184"/>
                    <a:pt x="1" y="367"/>
                  </a:cubicBezTo>
                  <a:lnTo>
                    <a:pt x="1" y="1994"/>
                  </a:lnTo>
                  <a:cubicBezTo>
                    <a:pt x="1" y="2177"/>
                    <a:pt x="184" y="2383"/>
                    <a:pt x="390" y="2383"/>
                  </a:cubicBezTo>
                  <a:cubicBezTo>
                    <a:pt x="665" y="2383"/>
                    <a:pt x="757" y="2177"/>
                    <a:pt x="757" y="1994"/>
                  </a:cubicBezTo>
                  <a:lnTo>
                    <a:pt x="757" y="367"/>
                  </a:lnTo>
                  <a:cubicBezTo>
                    <a:pt x="757" y="184"/>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61"/>
            <p:cNvSpPr/>
            <p:nvPr/>
          </p:nvSpPr>
          <p:spPr>
            <a:xfrm>
              <a:off x="1131850" y="2864150"/>
              <a:ext cx="66475" cy="100925"/>
            </a:xfrm>
            <a:custGeom>
              <a:avLst/>
              <a:gdLst/>
              <a:ahLst/>
              <a:cxnLst/>
              <a:rect l="l" t="t" r="r" b="b"/>
              <a:pathLst>
                <a:path w="2659" h="4037" extrusionOk="0">
                  <a:moveTo>
                    <a:pt x="1556" y="0"/>
                  </a:moveTo>
                  <a:cubicBezTo>
                    <a:pt x="1422" y="0"/>
                    <a:pt x="1293" y="50"/>
                    <a:pt x="1238" y="173"/>
                  </a:cubicBezTo>
                  <a:lnTo>
                    <a:pt x="184" y="1777"/>
                  </a:lnTo>
                  <a:cubicBezTo>
                    <a:pt x="1" y="2075"/>
                    <a:pt x="184" y="2464"/>
                    <a:pt x="482" y="2464"/>
                  </a:cubicBezTo>
                  <a:lnTo>
                    <a:pt x="1330" y="2464"/>
                  </a:lnTo>
                  <a:lnTo>
                    <a:pt x="665" y="3404"/>
                  </a:lnTo>
                  <a:cubicBezTo>
                    <a:pt x="574" y="3610"/>
                    <a:pt x="665" y="3885"/>
                    <a:pt x="848" y="3977"/>
                  </a:cubicBezTo>
                  <a:cubicBezTo>
                    <a:pt x="934" y="4015"/>
                    <a:pt x="1015" y="4037"/>
                    <a:pt x="1095" y="4037"/>
                  </a:cubicBezTo>
                  <a:cubicBezTo>
                    <a:pt x="1207" y="4037"/>
                    <a:pt x="1314" y="3992"/>
                    <a:pt x="1421" y="3885"/>
                  </a:cubicBezTo>
                  <a:lnTo>
                    <a:pt x="2475" y="2258"/>
                  </a:lnTo>
                  <a:cubicBezTo>
                    <a:pt x="2658" y="1983"/>
                    <a:pt x="2475" y="1594"/>
                    <a:pt x="2086" y="1594"/>
                  </a:cubicBezTo>
                  <a:lnTo>
                    <a:pt x="1238" y="1594"/>
                  </a:lnTo>
                  <a:lnTo>
                    <a:pt x="1902" y="632"/>
                  </a:lnTo>
                  <a:cubicBezTo>
                    <a:pt x="1994" y="448"/>
                    <a:pt x="1994" y="173"/>
                    <a:pt x="1811" y="59"/>
                  </a:cubicBezTo>
                  <a:cubicBezTo>
                    <a:pt x="1737" y="22"/>
                    <a:pt x="1646" y="0"/>
                    <a:pt x="1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1"/>
            <p:cNvSpPr/>
            <p:nvPr/>
          </p:nvSpPr>
          <p:spPr>
            <a:xfrm>
              <a:off x="1126700" y="2985325"/>
              <a:ext cx="76775" cy="21200"/>
            </a:xfrm>
            <a:custGeom>
              <a:avLst/>
              <a:gdLst/>
              <a:ahLst/>
              <a:cxnLst/>
              <a:rect l="l" t="t" r="r" b="b"/>
              <a:pathLst>
                <a:path w="3071" h="848" extrusionOk="0">
                  <a:moveTo>
                    <a:pt x="482" y="0"/>
                  </a:moveTo>
                  <a:cubicBezTo>
                    <a:pt x="207" y="0"/>
                    <a:pt x="1" y="184"/>
                    <a:pt x="1" y="367"/>
                  </a:cubicBezTo>
                  <a:cubicBezTo>
                    <a:pt x="1" y="665"/>
                    <a:pt x="207" y="848"/>
                    <a:pt x="390" y="848"/>
                  </a:cubicBezTo>
                  <a:lnTo>
                    <a:pt x="2590" y="848"/>
                  </a:lnTo>
                  <a:cubicBezTo>
                    <a:pt x="2773" y="848"/>
                    <a:pt x="2979" y="665"/>
                    <a:pt x="2979" y="481"/>
                  </a:cubicBezTo>
                  <a:cubicBezTo>
                    <a:pt x="3071" y="275"/>
                    <a:pt x="2864" y="0"/>
                    <a:pt x="2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61"/>
            <p:cNvSpPr/>
            <p:nvPr/>
          </p:nvSpPr>
          <p:spPr>
            <a:xfrm>
              <a:off x="1126700" y="3025975"/>
              <a:ext cx="76775" cy="21225"/>
            </a:xfrm>
            <a:custGeom>
              <a:avLst/>
              <a:gdLst/>
              <a:ahLst/>
              <a:cxnLst/>
              <a:rect l="l" t="t" r="r" b="b"/>
              <a:pathLst>
                <a:path w="3071" h="849" extrusionOk="0">
                  <a:moveTo>
                    <a:pt x="482" y="1"/>
                  </a:moveTo>
                  <a:cubicBezTo>
                    <a:pt x="207" y="1"/>
                    <a:pt x="1" y="184"/>
                    <a:pt x="1" y="368"/>
                  </a:cubicBezTo>
                  <a:cubicBezTo>
                    <a:pt x="1" y="665"/>
                    <a:pt x="207" y="849"/>
                    <a:pt x="390" y="849"/>
                  </a:cubicBezTo>
                  <a:lnTo>
                    <a:pt x="2590" y="849"/>
                  </a:lnTo>
                  <a:cubicBezTo>
                    <a:pt x="2773" y="849"/>
                    <a:pt x="2979" y="665"/>
                    <a:pt x="2979" y="459"/>
                  </a:cubicBezTo>
                  <a:cubicBezTo>
                    <a:pt x="3071" y="276"/>
                    <a:pt x="2864" y="1"/>
                    <a:pt x="2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80" name="Google Shape;1080;p61">
            <a:hlinkClick r:id="rId4"/>
          </p:cNvPr>
          <p:cNvPicPr preferRelativeResize="0"/>
          <p:nvPr/>
        </p:nvPicPr>
        <p:blipFill>
          <a:blip r:embed="rId5">
            <a:alphaModFix/>
          </a:blip>
          <a:stretch>
            <a:fillRect/>
          </a:stretch>
        </p:blipFill>
        <p:spPr>
          <a:xfrm>
            <a:off x="2968550" y="1371303"/>
            <a:ext cx="3206901" cy="250749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6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ANOTHER INFOGRAPHIC</a:t>
            </a:r>
            <a:endParaRPr/>
          </a:p>
        </p:txBody>
      </p:sp>
      <p:sp>
        <p:nvSpPr>
          <p:cNvPr id="1217" name="Google Shape;1217;p66"/>
          <p:cNvSpPr txBox="1"/>
          <p:nvPr/>
        </p:nvSpPr>
        <p:spPr>
          <a:xfrm>
            <a:off x="3278278" y="1779638"/>
            <a:ext cx="2265600" cy="75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tillium Web"/>
                <a:ea typeface="Titillium Web"/>
                <a:cs typeface="Titillium Web"/>
                <a:sym typeface="Titillium Web"/>
              </a:rPr>
              <a:t>Venus has a beautiful name and is the second planet from the Sun</a:t>
            </a:r>
            <a:endParaRPr>
              <a:solidFill>
                <a:schemeClr val="dk1"/>
              </a:solidFill>
              <a:latin typeface="Titillium Web"/>
              <a:ea typeface="Titillium Web"/>
              <a:cs typeface="Titillium Web"/>
              <a:sym typeface="Titillium Web"/>
            </a:endParaRPr>
          </a:p>
        </p:txBody>
      </p:sp>
      <p:sp>
        <p:nvSpPr>
          <p:cNvPr id="1218" name="Google Shape;1218;p66"/>
          <p:cNvSpPr txBox="1"/>
          <p:nvPr/>
        </p:nvSpPr>
        <p:spPr>
          <a:xfrm>
            <a:off x="5530150" y="1779638"/>
            <a:ext cx="2265600" cy="750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Titillium Web"/>
              <a:buChar char="●"/>
            </a:pPr>
            <a:r>
              <a:rPr lang="en">
                <a:solidFill>
                  <a:schemeClr val="dk1"/>
                </a:solidFill>
                <a:latin typeface="Titillium Web"/>
                <a:ea typeface="Titillium Web"/>
                <a:cs typeface="Titillium Web"/>
                <a:sym typeface="Titillium Web"/>
              </a:rPr>
              <a:t>Venus is very big</a:t>
            </a:r>
            <a:endParaRPr>
              <a:solidFill>
                <a:schemeClr val="dk1"/>
              </a:solidFill>
              <a:latin typeface="Titillium Web"/>
              <a:ea typeface="Titillium Web"/>
              <a:cs typeface="Titillium Web"/>
              <a:sym typeface="Titillium Web"/>
            </a:endParaRPr>
          </a:p>
          <a:p>
            <a:pPr marL="457200" lvl="0" indent="-317500" algn="l" rtl="0">
              <a:spcBef>
                <a:spcPts val="0"/>
              </a:spcBef>
              <a:spcAft>
                <a:spcPts val="0"/>
              </a:spcAft>
              <a:buClr>
                <a:schemeClr val="lt2"/>
              </a:buClr>
              <a:buSzPts val="1400"/>
              <a:buFont typeface="Titillium Web"/>
              <a:buChar char="●"/>
            </a:pPr>
            <a:r>
              <a:rPr lang="en">
                <a:solidFill>
                  <a:schemeClr val="dk1"/>
                </a:solidFill>
                <a:latin typeface="Titillium Web"/>
                <a:ea typeface="Titillium Web"/>
                <a:cs typeface="Titillium Web"/>
                <a:sym typeface="Titillium Web"/>
              </a:rPr>
              <a:t>Mercury is small</a:t>
            </a:r>
            <a:endParaRPr>
              <a:solidFill>
                <a:schemeClr val="dk1"/>
              </a:solidFill>
              <a:latin typeface="Titillium Web"/>
              <a:ea typeface="Titillium Web"/>
              <a:cs typeface="Titillium Web"/>
              <a:sym typeface="Titillium Web"/>
            </a:endParaRPr>
          </a:p>
          <a:p>
            <a:pPr marL="457200" lvl="0" indent="-317500" algn="l" rtl="0">
              <a:spcBef>
                <a:spcPts val="0"/>
              </a:spcBef>
              <a:spcAft>
                <a:spcPts val="0"/>
              </a:spcAft>
              <a:buClr>
                <a:schemeClr val="lt2"/>
              </a:buClr>
              <a:buSzPts val="1400"/>
              <a:buFont typeface="Titillium Web"/>
              <a:buChar char="●"/>
            </a:pPr>
            <a:r>
              <a:rPr lang="en">
                <a:solidFill>
                  <a:schemeClr val="dk1"/>
                </a:solidFill>
                <a:latin typeface="Titillium Web"/>
                <a:ea typeface="Titillium Web"/>
                <a:cs typeface="Titillium Web"/>
                <a:sym typeface="Titillium Web"/>
              </a:rPr>
              <a:t>Mars is red</a:t>
            </a:r>
            <a:endParaRPr>
              <a:solidFill>
                <a:schemeClr val="dk1"/>
              </a:solidFill>
              <a:latin typeface="Titillium Web"/>
              <a:ea typeface="Titillium Web"/>
              <a:cs typeface="Titillium Web"/>
              <a:sym typeface="Titillium Web"/>
            </a:endParaRPr>
          </a:p>
        </p:txBody>
      </p:sp>
      <p:sp>
        <p:nvSpPr>
          <p:cNvPr id="1219" name="Google Shape;1219;p66"/>
          <p:cNvSpPr txBox="1"/>
          <p:nvPr/>
        </p:nvSpPr>
        <p:spPr>
          <a:xfrm>
            <a:off x="3278278" y="3463163"/>
            <a:ext cx="2265600" cy="75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Titillium Web"/>
                <a:ea typeface="Titillium Web"/>
                <a:cs typeface="Titillium Web"/>
                <a:sym typeface="Titillium Web"/>
              </a:rPr>
              <a:t>Mercury is the closest planet to the Sun and the smallest of them all</a:t>
            </a:r>
            <a:endParaRPr>
              <a:solidFill>
                <a:schemeClr val="dk1"/>
              </a:solidFill>
              <a:latin typeface="Titillium Web"/>
              <a:ea typeface="Titillium Web"/>
              <a:cs typeface="Titillium Web"/>
              <a:sym typeface="Titillium Web"/>
            </a:endParaRPr>
          </a:p>
        </p:txBody>
      </p:sp>
      <p:sp>
        <p:nvSpPr>
          <p:cNvPr id="1220" name="Google Shape;1220;p66"/>
          <p:cNvSpPr txBox="1"/>
          <p:nvPr/>
        </p:nvSpPr>
        <p:spPr>
          <a:xfrm>
            <a:off x="5530150" y="3463163"/>
            <a:ext cx="2265600" cy="7503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accent3"/>
              </a:buClr>
              <a:buSzPts val="1400"/>
              <a:buFont typeface="Titillium Web"/>
              <a:buChar char="●"/>
            </a:pPr>
            <a:r>
              <a:rPr lang="en">
                <a:solidFill>
                  <a:schemeClr val="dk1"/>
                </a:solidFill>
                <a:latin typeface="Titillium Web"/>
                <a:ea typeface="Titillium Web"/>
                <a:cs typeface="Titillium Web"/>
                <a:sym typeface="Titillium Web"/>
              </a:rPr>
              <a:t>Venus is very big</a:t>
            </a:r>
            <a:endParaRPr>
              <a:solidFill>
                <a:schemeClr val="dk1"/>
              </a:solidFill>
              <a:latin typeface="Titillium Web"/>
              <a:ea typeface="Titillium Web"/>
              <a:cs typeface="Titillium Web"/>
              <a:sym typeface="Titillium Web"/>
            </a:endParaRPr>
          </a:p>
          <a:p>
            <a:pPr marL="457200" lvl="0" indent="-317500" algn="l" rtl="0">
              <a:spcBef>
                <a:spcPts val="0"/>
              </a:spcBef>
              <a:spcAft>
                <a:spcPts val="0"/>
              </a:spcAft>
              <a:buClr>
                <a:schemeClr val="accent3"/>
              </a:buClr>
              <a:buSzPts val="1400"/>
              <a:buFont typeface="Titillium Web"/>
              <a:buChar char="●"/>
            </a:pPr>
            <a:r>
              <a:rPr lang="en">
                <a:solidFill>
                  <a:schemeClr val="dk1"/>
                </a:solidFill>
                <a:latin typeface="Titillium Web"/>
                <a:ea typeface="Titillium Web"/>
                <a:cs typeface="Titillium Web"/>
                <a:sym typeface="Titillium Web"/>
              </a:rPr>
              <a:t>Mercury is small</a:t>
            </a:r>
            <a:endParaRPr>
              <a:solidFill>
                <a:schemeClr val="dk1"/>
              </a:solidFill>
              <a:latin typeface="Titillium Web"/>
              <a:ea typeface="Titillium Web"/>
              <a:cs typeface="Titillium Web"/>
              <a:sym typeface="Titillium Web"/>
            </a:endParaRPr>
          </a:p>
          <a:p>
            <a:pPr marL="457200" lvl="0" indent="-317500" algn="l" rtl="0">
              <a:spcBef>
                <a:spcPts val="0"/>
              </a:spcBef>
              <a:spcAft>
                <a:spcPts val="0"/>
              </a:spcAft>
              <a:buClr>
                <a:schemeClr val="accent3"/>
              </a:buClr>
              <a:buSzPts val="1400"/>
              <a:buFont typeface="Titillium Web"/>
              <a:buChar char="●"/>
            </a:pPr>
            <a:r>
              <a:rPr lang="en">
                <a:solidFill>
                  <a:schemeClr val="dk1"/>
                </a:solidFill>
                <a:latin typeface="Titillium Web"/>
                <a:ea typeface="Titillium Web"/>
                <a:cs typeface="Titillium Web"/>
                <a:sym typeface="Titillium Web"/>
              </a:rPr>
              <a:t>Mars is red</a:t>
            </a:r>
            <a:endParaRPr>
              <a:solidFill>
                <a:schemeClr val="dk1"/>
              </a:solidFill>
              <a:latin typeface="Titillium Web"/>
              <a:ea typeface="Titillium Web"/>
              <a:cs typeface="Titillium Web"/>
              <a:sym typeface="Titillium Web"/>
            </a:endParaRPr>
          </a:p>
        </p:txBody>
      </p:sp>
      <p:grpSp>
        <p:nvGrpSpPr>
          <p:cNvPr id="1221" name="Google Shape;1221;p66"/>
          <p:cNvGrpSpPr/>
          <p:nvPr/>
        </p:nvGrpSpPr>
        <p:grpSpPr>
          <a:xfrm>
            <a:off x="1911544" y="1359572"/>
            <a:ext cx="1211313" cy="1211313"/>
            <a:chOff x="4045063" y="635665"/>
            <a:chExt cx="868200" cy="868200"/>
          </a:xfrm>
        </p:grpSpPr>
        <p:sp>
          <p:nvSpPr>
            <p:cNvPr id="1222" name="Google Shape;1222;p66"/>
            <p:cNvSpPr/>
            <p:nvPr/>
          </p:nvSpPr>
          <p:spPr>
            <a:xfrm>
              <a:off x="4049799" y="640401"/>
              <a:ext cx="858900" cy="858900"/>
            </a:xfrm>
            <a:prstGeom prst="donut">
              <a:avLst>
                <a:gd name="adj" fmla="val 1193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400"/>
            </a:p>
          </p:txBody>
        </p:sp>
        <p:sp>
          <p:nvSpPr>
            <p:cNvPr id="1223" name="Google Shape;1223;p66"/>
            <p:cNvSpPr/>
            <p:nvPr/>
          </p:nvSpPr>
          <p:spPr>
            <a:xfrm flipH="1">
              <a:off x="4045063" y="635665"/>
              <a:ext cx="868200" cy="868200"/>
            </a:xfrm>
            <a:prstGeom prst="blockArc">
              <a:avLst>
                <a:gd name="adj1" fmla="val 5400645"/>
                <a:gd name="adj2" fmla="val 16256715"/>
                <a:gd name="adj3" fmla="val 1271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400"/>
            </a:p>
          </p:txBody>
        </p:sp>
      </p:grpSp>
      <p:sp>
        <p:nvSpPr>
          <p:cNvPr id="1224" name="Google Shape;1224;p66"/>
          <p:cNvSpPr txBox="1"/>
          <p:nvPr/>
        </p:nvSpPr>
        <p:spPr>
          <a:xfrm>
            <a:off x="1911500" y="1678875"/>
            <a:ext cx="1211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500">
                <a:solidFill>
                  <a:schemeClr val="dk1"/>
                </a:solidFill>
                <a:latin typeface="Zen Dots"/>
                <a:ea typeface="Zen Dots"/>
                <a:cs typeface="Zen Dots"/>
                <a:sym typeface="Zen Dots"/>
              </a:rPr>
              <a:t>50%</a:t>
            </a:r>
            <a:endParaRPr sz="1500">
              <a:solidFill>
                <a:schemeClr val="dk1"/>
              </a:solidFill>
              <a:latin typeface="Zen Dots"/>
              <a:ea typeface="Zen Dots"/>
              <a:cs typeface="Zen Dots"/>
              <a:sym typeface="Zen Dots"/>
            </a:endParaRPr>
          </a:p>
        </p:txBody>
      </p:sp>
      <p:grpSp>
        <p:nvGrpSpPr>
          <p:cNvPr id="1225" name="Google Shape;1225;p66"/>
          <p:cNvGrpSpPr/>
          <p:nvPr/>
        </p:nvGrpSpPr>
        <p:grpSpPr>
          <a:xfrm>
            <a:off x="1911544" y="3032897"/>
            <a:ext cx="1211313" cy="1211313"/>
            <a:chOff x="4045063" y="635665"/>
            <a:chExt cx="868200" cy="868200"/>
          </a:xfrm>
        </p:grpSpPr>
        <p:sp>
          <p:nvSpPr>
            <p:cNvPr id="1226" name="Google Shape;1226;p66"/>
            <p:cNvSpPr/>
            <p:nvPr/>
          </p:nvSpPr>
          <p:spPr>
            <a:xfrm>
              <a:off x="4049799" y="640401"/>
              <a:ext cx="858900" cy="858900"/>
            </a:xfrm>
            <a:prstGeom prst="donut">
              <a:avLst>
                <a:gd name="adj" fmla="val 1193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400"/>
            </a:p>
          </p:txBody>
        </p:sp>
        <p:sp>
          <p:nvSpPr>
            <p:cNvPr id="1227" name="Google Shape;1227;p66"/>
            <p:cNvSpPr/>
            <p:nvPr/>
          </p:nvSpPr>
          <p:spPr>
            <a:xfrm flipH="1">
              <a:off x="4045063" y="635665"/>
              <a:ext cx="868200" cy="868200"/>
            </a:xfrm>
            <a:prstGeom prst="blockArc">
              <a:avLst>
                <a:gd name="adj1" fmla="val 39012"/>
                <a:gd name="adj2" fmla="val 16256715"/>
                <a:gd name="adj3" fmla="val 12710"/>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400"/>
            </a:p>
          </p:txBody>
        </p:sp>
      </p:grpSp>
      <p:sp>
        <p:nvSpPr>
          <p:cNvPr id="1228" name="Google Shape;1228;p66"/>
          <p:cNvSpPr txBox="1"/>
          <p:nvPr/>
        </p:nvSpPr>
        <p:spPr>
          <a:xfrm>
            <a:off x="1911500" y="3352200"/>
            <a:ext cx="1211400" cy="572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500">
                <a:solidFill>
                  <a:schemeClr val="dk1"/>
                </a:solidFill>
                <a:latin typeface="Zen Dots"/>
                <a:ea typeface="Zen Dots"/>
                <a:cs typeface="Zen Dots"/>
                <a:sym typeface="Zen Dots"/>
              </a:rPr>
              <a:t>75%</a:t>
            </a:r>
            <a:endParaRPr sz="1500">
              <a:solidFill>
                <a:schemeClr val="dk1"/>
              </a:solidFill>
              <a:latin typeface="Zen Dots"/>
              <a:ea typeface="Zen Dots"/>
              <a:cs typeface="Zen Dots"/>
              <a:sym typeface="Zen Dots"/>
            </a:endParaRPr>
          </a:p>
        </p:txBody>
      </p:sp>
      <p:sp>
        <p:nvSpPr>
          <p:cNvPr id="1229" name="Google Shape;1229;p66"/>
          <p:cNvSpPr txBox="1"/>
          <p:nvPr/>
        </p:nvSpPr>
        <p:spPr>
          <a:xfrm flipH="1">
            <a:off x="3278350" y="1457450"/>
            <a:ext cx="4517400" cy="411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500">
                <a:solidFill>
                  <a:schemeClr val="dk1"/>
                </a:solidFill>
                <a:latin typeface="Zen Dots"/>
                <a:ea typeface="Zen Dots"/>
                <a:cs typeface="Zen Dots"/>
                <a:sym typeface="Zen Dots"/>
              </a:rPr>
              <a:t>VENUS</a:t>
            </a:r>
            <a:endParaRPr sz="1500">
              <a:solidFill>
                <a:schemeClr val="dk1"/>
              </a:solidFill>
              <a:latin typeface="Zen Dots"/>
              <a:ea typeface="Zen Dots"/>
              <a:cs typeface="Zen Dots"/>
              <a:sym typeface="Zen Dots"/>
            </a:endParaRPr>
          </a:p>
        </p:txBody>
      </p:sp>
      <p:sp>
        <p:nvSpPr>
          <p:cNvPr id="1230" name="Google Shape;1230;p66"/>
          <p:cNvSpPr txBox="1"/>
          <p:nvPr/>
        </p:nvSpPr>
        <p:spPr>
          <a:xfrm flipH="1">
            <a:off x="3278350" y="3145050"/>
            <a:ext cx="4517400" cy="411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500">
                <a:solidFill>
                  <a:schemeClr val="dk1"/>
                </a:solidFill>
                <a:latin typeface="Zen Dots"/>
                <a:ea typeface="Zen Dots"/>
                <a:cs typeface="Zen Dots"/>
                <a:sym typeface="Zen Dots"/>
              </a:rPr>
              <a:t>MERCURY</a:t>
            </a:r>
            <a:endParaRPr sz="1500">
              <a:solidFill>
                <a:schemeClr val="dk1"/>
              </a:solidFill>
              <a:latin typeface="Zen Dots"/>
              <a:ea typeface="Zen Dots"/>
              <a:cs typeface="Zen Dots"/>
              <a:sym typeface="Zen Dots"/>
            </a:endParaRPr>
          </a:p>
        </p:txBody>
      </p:sp>
      <p:cxnSp>
        <p:nvCxnSpPr>
          <p:cNvPr id="1231" name="Google Shape;1231;p66"/>
          <p:cNvCxnSpPr/>
          <p:nvPr/>
        </p:nvCxnSpPr>
        <p:spPr>
          <a:xfrm>
            <a:off x="700750" y="2822350"/>
            <a:ext cx="7715400" cy="0"/>
          </a:xfrm>
          <a:prstGeom prst="straightConnector1">
            <a:avLst/>
          </a:prstGeom>
          <a:noFill/>
          <a:ln w="9525" cap="flat" cmpd="sng">
            <a:solidFill>
              <a:schemeClr val="dk1"/>
            </a:solidFill>
            <a:prstDash val="solid"/>
            <a:round/>
            <a:headEnd type="none" w="med" len="med"/>
            <a:tailEnd type="none" w="med" len="med"/>
          </a:ln>
        </p:spPr>
      </p:cxnSp>
      <p:grpSp>
        <p:nvGrpSpPr>
          <p:cNvPr id="1232" name="Google Shape;1232;p66"/>
          <p:cNvGrpSpPr/>
          <p:nvPr/>
        </p:nvGrpSpPr>
        <p:grpSpPr>
          <a:xfrm>
            <a:off x="1077553" y="3340872"/>
            <a:ext cx="595354" cy="595354"/>
            <a:chOff x="1768800" y="3307225"/>
            <a:chExt cx="345975" cy="345975"/>
          </a:xfrm>
        </p:grpSpPr>
        <p:sp>
          <p:nvSpPr>
            <p:cNvPr id="1233" name="Google Shape;1233;p66"/>
            <p:cNvSpPr/>
            <p:nvPr/>
          </p:nvSpPr>
          <p:spPr>
            <a:xfrm>
              <a:off x="1909700" y="3471275"/>
              <a:ext cx="64750" cy="102050"/>
            </a:xfrm>
            <a:custGeom>
              <a:avLst/>
              <a:gdLst/>
              <a:ahLst/>
              <a:cxnLst/>
              <a:rect l="l" t="t" r="r" b="b"/>
              <a:pathLst>
                <a:path w="2590" h="4082" extrusionOk="0">
                  <a:moveTo>
                    <a:pt x="1644" y="1"/>
                  </a:moveTo>
                  <a:cubicBezTo>
                    <a:pt x="1482" y="1"/>
                    <a:pt x="1305" y="86"/>
                    <a:pt x="1238" y="220"/>
                  </a:cubicBezTo>
                  <a:lnTo>
                    <a:pt x="92" y="1847"/>
                  </a:lnTo>
                  <a:cubicBezTo>
                    <a:pt x="0" y="2030"/>
                    <a:pt x="184" y="2420"/>
                    <a:pt x="481" y="2420"/>
                  </a:cubicBezTo>
                  <a:lnTo>
                    <a:pt x="1329" y="2420"/>
                  </a:lnTo>
                  <a:lnTo>
                    <a:pt x="665" y="3474"/>
                  </a:lnTo>
                  <a:cubicBezTo>
                    <a:pt x="573" y="3657"/>
                    <a:pt x="573" y="3840"/>
                    <a:pt x="756" y="4046"/>
                  </a:cubicBezTo>
                  <a:cubicBezTo>
                    <a:pt x="811" y="4070"/>
                    <a:pt x="870" y="4082"/>
                    <a:pt x="929" y="4082"/>
                  </a:cubicBezTo>
                  <a:cubicBezTo>
                    <a:pt x="1095" y="4082"/>
                    <a:pt x="1262" y="3992"/>
                    <a:pt x="1329" y="3840"/>
                  </a:cubicBezTo>
                  <a:lnTo>
                    <a:pt x="2475" y="2236"/>
                  </a:lnTo>
                  <a:cubicBezTo>
                    <a:pt x="2589" y="1939"/>
                    <a:pt x="2383" y="1664"/>
                    <a:pt x="2108" y="1664"/>
                  </a:cubicBezTo>
                  <a:lnTo>
                    <a:pt x="1238" y="1664"/>
                  </a:lnTo>
                  <a:lnTo>
                    <a:pt x="1902" y="610"/>
                  </a:lnTo>
                  <a:cubicBezTo>
                    <a:pt x="2017" y="403"/>
                    <a:pt x="2017" y="220"/>
                    <a:pt x="1810" y="37"/>
                  </a:cubicBezTo>
                  <a:cubicBezTo>
                    <a:pt x="1761" y="12"/>
                    <a:pt x="1704" y="1"/>
                    <a:pt x="1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6"/>
            <p:cNvSpPr/>
            <p:nvPr/>
          </p:nvSpPr>
          <p:spPr>
            <a:xfrm>
              <a:off x="1768800" y="3307225"/>
              <a:ext cx="345975" cy="345975"/>
            </a:xfrm>
            <a:custGeom>
              <a:avLst/>
              <a:gdLst/>
              <a:ahLst/>
              <a:cxnLst/>
              <a:rect l="l" t="t" r="r" b="b"/>
              <a:pathLst>
                <a:path w="13839" h="13839" extrusionOk="0">
                  <a:moveTo>
                    <a:pt x="4789" y="871"/>
                  </a:moveTo>
                  <a:lnTo>
                    <a:pt x="6507" y="1238"/>
                  </a:lnTo>
                  <a:lnTo>
                    <a:pt x="6507" y="1627"/>
                  </a:lnTo>
                  <a:lnTo>
                    <a:pt x="6117" y="1627"/>
                  </a:lnTo>
                  <a:cubicBezTo>
                    <a:pt x="5934" y="1627"/>
                    <a:pt x="5728" y="1810"/>
                    <a:pt x="5728" y="2017"/>
                  </a:cubicBezTo>
                  <a:cubicBezTo>
                    <a:pt x="5636" y="2200"/>
                    <a:pt x="5820" y="2383"/>
                    <a:pt x="6117" y="2383"/>
                  </a:cubicBezTo>
                  <a:lnTo>
                    <a:pt x="6507" y="2383"/>
                  </a:lnTo>
                  <a:lnTo>
                    <a:pt x="6507" y="3254"/>
                  </a:lnTo>
                  <a:lnTo>
                    <a:pt x="6117" y="3254"/>
                  </a:lnTo>
                  <a:cubicBezTo>
                    <a:pt x="5934" y="3254"/>
                    <a:pt x="5728" y="3437"/>
                    <a:pt x="5728" y="3643"/>
                  </a:cubicBezTo>
                  <a:cubicBezTo>
                    <a:pt x="5636" y="3827"/>
                    <a:pt x="5820" y="4010"/>
                    <a:pt x="6117" y="4010"/>
                  </a:cubicBezTo>
                  <a:lnTo>
                    <a:pt x="6507" y="4010"/>
                  </a:lnTo>
                  <a:lnTo>
                    <a:pt x="6507" y="4972"/>
                  </a:lnTo>
                  <a:lnTo>
                    <a:pt x="2956" y="4972"/>
                  </a:lnTo>
                  <a:lnTo>
                    <a:pt x="2956" y="4010"/>
                  </a:lnTo>
                  <a:lnTo>
                    <a:pt x="3345" y="4010"/>
                  </a:lnTo>
                  <a:cubicBezTo>
                    <a:pt x="3643" y="4010"/>
                    <a:pt x="3826" y="3918"/>
                    <a:pt x="3826" y="3735"/>
                  </a:cubicBezTo>
                  <a:cubicBezTo>
                    <a:pt x="3826" y="3437"/>
                    <a:pt x="3643" y="3254"/>
                    <a:pt x="3437" y="3254"/>
                  </a:cubicBezTo>
                  <a:lnTo>
                    <a:pt x="2956" y="3254"/>
                  </a:lnTo>
                  <a:lnTo>
                    <a:pt x="2956" y="2383"/>
                  </a:lnTo>
                  <a:lnTo>
                    <a:pt x="3345" y="2383"/>
                  </a:lnTo>
                  <a:cubicBezTo>
                    <a:pt x="3643" y="2383"/>
                    <a:pt x="3826" y="2292"/>
                    <a:pt x="3826" y="2108"/>
                  </a:cubicBezTo>
                  <a:cubicBezTo>
                    <a:pt x="3826" y="1810"/>
                    <a:pt x="3643" y="1627"/>
                    <a:pt x="3437" y="1627"/>
                  </a:cubicBezTo>
                  <a:lnTo>
                    <a:pt x="2956" y="1627"/>
                  </a:lnTo>
                  <a:lnTo>
                    <a:pt x="2956" y="1238"/>
                  </a:lnTo>
                  <a:lnTo>
                    <a:pt x="4789" y="871"/>
                  </a:lnTo>
                  <a:close/>
                  <a:moveTo>
                    <a:pt x="9073" y="871"/>
                  </a:moveTo>
                  <a:lnTo>
                    <a:pt x="10883" y="1238"/>
                  </a:lnTo>
                  <a:lnTo>
                    <a:pt x="10883" y="1627"/>
                  </a:lnTo>
                  <a:lnTo>
                    <a:pt x="10516" y="1627"/>
                  </a:lnTo>
                  <a:cubicBezTo>
                    <a:pt x="10219" y="1627"/>
                    <a:pt x="10035" y="1810"/>
                    <a:pt x="10035" y="2017"/>
                  </a:cubicBezTo>
                  <a:cubicBezTo>
                    <a:pt x="10035" y="2200"/>
                    <a:pt x="10219" y="2383"/>
                    <a:pt x="10402" y="2383"/>
                  </a:cubicBezTo>
                  <a:lnTo>
                    <a:pt x="10883" y="2383"/>
                  </a:lnTo>
                  <a:lnTo>
                    <a:pt x="10883" y="3254"/>
                  </a:lnTo>
                  <a:lnTo>
                    <a:pt x="10516" y="3254"/>
                  </a:lnTo>
                  <a:cubicBezTo>
                    <a:pt x="10219" y="3254"/>
                    <a:pt x="10035" y="3437"/>
                    <a:pt x="10035" y="3643"/>
                  </a:cubicBezTo>
                  <a:cubicBezTo>
                    <a:pt x="10035" y="3827"/>
                    <a:pt x="10219" y="4010"/>
                    <a:pt x="10402" y="4010"/>
                  </a:cubicBezTo>
                  <a:lnTo>
                    <a:pt x="10883" y="4010"/>
                  </a:lnTo>
                  <a:lnTo>
                    <a:pt x="10883" y="4972"/>
                  </a:lnTo>
                  <a:lnTo>
                    <a:pt x="7355" y="4972"/>
                  </a:lnTo>
                  <a:lnTo>
                    <a:pt x="7355" y="4010"/>
                  </a:lnTo>
                  <a:lnTo>
                    <a:pt x="7744" y="4010"/>
                  </a:lnTo>
                  <a:cubicBezTo>
                    <a:pt x="7927" y="4010"/>
                    <a:pt x="8111" y="3918"/>
                    <a:pt x="8111" y="3735"/>
                  </a:cubicBezTo>
                  <a:cubicBezTo>
                    <a:pt x="8225" y="3437"/>
                    <a:pt x="8019" y="3254"/>
                    <a:pt x="7744" y="3254"/>
                  </a:cubicBezTo>
                  <a:lnTo>
                    <a:pt x="7355" y="3254"/>
                  </a:lnTo>
                  <a:lnTo>
                    <a:pt x="7355" y="2383"/>
                  </a:lnTo>
                  <a:lnTo>
                    <a:pt x="7744" y="2383"/>
                  </a:lnTo>
                  <a:cubicBezTo>
                    <a:pt x="7927" y="2383"/>
                    <a:pt x="8111" y="2292"/>
                    <a:pt x="8111" y="2108"/>
                  </a:cubicBezTo>
                  <a:cubicBezTo>
                    <a:pt x="8225" y="1810"/>
                    <a:pt x="8019" y="1627"/>
                    <a:pt x="7744" y="1627"/>
                  </a:cubicBezTo>
                  <a:lnTo>
                    <a:pt x="7355" y="1627"/>
                  </a:lnTo>
                  <a:lnTo>
                    <a:pt x="7355" y="1238"/>
                  </a:lnTo>
                  <a:lnTo>
                    <a:pt x="9073" y="871"/>
                  </a:lnTo>
                  <a:close/>
                  <a:moveTo>
                    <a:pt x="11845" y="5728"/>
                  </a:moveTo>
                  <a:cubicBezTo>
                    <a:pt x="12029" y="5728"/>
                    <a:pt x="12235" y="5934"/>
                    <a:pt x="12235" y="6118"/>
                  </a:cubicBezTo>
                  <a:lnTo>
                    <a:pt x="12235" y="11456"/>
                  </a:lnTo>
                  <a:lnTo>
                    <a:pt x="1627" y="11456"/>
                  </a:lnTo>
                  <a:lnTo>
                    <a:pt x="1627" y="6118"/>
                  </a:lnTo>
                  <a:cubicBezTo>
                    <a:pt x="1627" y="5934"/>
                    <a:pt x="1810" y="5728"/>
                    <a:pt x="2016" y="5728"/>
                  </a:cubicBezTo>
                  <a:close/>
                  <a:moveTo>
                    <a:pt x="12601" y="12235"/>
                  </a:moveTo>
                  <a:cubicBezTo>
                    <a:pt x="12808" y="12235"/>
                    <a:pt x="12991" y="12418"/>
                    <a:pt x="12991" y="12693"/>
                  </a:cubicBezTo>
                  <a:lnTo>
                    <a:pt x="12991" y="13083"/>
                  </a:lnTo>
                  <a:lnTo>
                    <a:pt x="871" y="13083"/>
                  </a:lnTo>
                  <a:lnTo>
                    <a:pt x="871" y="12693"/>
                  </a:lnTo>
                  <a:cubicBezTo>
                    <a:pt x="871" y="12418"/>
                    <a:pt x="962" y="12235"/>
                    <a:pt x="1237" y="12235"/>
                  </a:cubicBezTo>
                  <a:close/>
                  <a:moveTo>
                    <a:pt x="4674" y="0"/>
                  </a:moveTo>
                  <a:lnTo>
                    <a:pt x="2497" y="573"/>
                  </a:lnTo>
                  <a:cubicBezTo>
                    <a:pt x="2291" y="573"/>
                    <a:pt x="2200" y="779"/>
                    <a:pt x="2200" y="963"/>
                  </a:cubicBezTo>
                  <a:lnTo>
                    <a:pt x="2200" y="1627"/>
                  </a:lnTo>
                  <a:lnTo>
                    <a:pt x="1810" y="1627"/>
                  </a:lnTo>
                  <a:cubicBezTo>
                    <a:pt x="1535" y="1627"/>
                    <a:pt x="1444" y="1810"/>
                    <a:pt x="1352" y="2017"/>
                  </a:cubicBezTo>
                  <a:cubicBezTo>
                    <a:pt x="1352" y="2200"/>
                    <a:pt x="1535" y="2383"/>
                    <a:pt x="1810" y="2383"/>
                  </a:cubicBezTo>
                  <a:lnTo>
                    <a:pt x="2200" y="2383"/>
                  </a:lnTo>
                  <a:lnTo>
                    <a:pt x="2200" y="3254"/>
                  </a:lnTo>
                  <a:lnTo>
                    <a:pt x="1810" y="3254"/>
                  </a:lnTo>
                  <a:cubicBezTo>
                    <a:pt x="1535" y="3254"/>
                    <a:pt x="1444" y="3437"/>
                    <a:pt x="1352" y="3643"/>
                  </a:cubicBezTo>
                  <a:cubicBezTo>
                    <a:pt x="1352" y="3827"/>
                    <a:pt x="1535" y="4010"/>
                    <a:pt x="1810" y="4010"/>
                  </a:cubicBezTo>
                  <a:lnTo>
                    <a:pt x="2200" y="4010"/>
                  </a:lnTo>
                  <a:lnTo>
                    <a:pt x="2200" y="4972"/>
                  </a:lnTo>
                  <a:lnTo>
                    <a:pt x="2016" y="4972"/>
                  </a:lnTo>
                  <a:cubicBezTo>
                    <a:pt x="1352" y="4972"/>
                    <a:pt x="871" y="5453"/>
                    <a:pt x="871" y="6118"/>
                  </a:cubicBezTo>
                  <a:lnTo>
                    <a:pt x="871" y="11456"/>
                  </a:lnTo>
                  <a:cubicBezTo>
                    <a:pt x="390" y="11662"/>
                    <a:pt x="0" y="12120"/>
                    <a:pt x="0" y="12693"/>
                  </a:cubicBezTo>
                  <a:lnTo>
                    <a:pt x="0" y="13472"/>
                  </a:lnTo>
                  <a:cubicBezTo>
                    <a:pt x="0" y="13656"/>
                    <a:pt x="206" y="13839"/>
                    <a:pt x="390" y="13839"/>
                  </a:cubicBezTo>
                  <a:lnTo>
                    <a:pt x="13472" y="13839"/>
                  </a:lnTo>
                  <a:cubicBezTo>
                    <a:pt x="13655" y="13839"/>
                    <a:pt x="13839" y="13656"/>
                    <a:pt x="13839" y="13472"/>
                  </a:cubicBezTo>
                  <a:lnTo>
                    <a:pt x="13839" y="12693"/>
                  </a:lnTo>
                  <a:cubicBezTo>
                    <a:pt x="13839" y="12120"/>
                    <a:pt x="13472" y="11662"/>
                    <a:pt x="12991" y="11456"/>
                  </a:cubicBezTo>
                  <a:lnTo>
                    <a:pt x="12991" y="6118"/>
                  </a:lnTo>
                  <a:cubicBezTo>
                    <a:pt x="12991" y="5453"/>
                    <a:pt x="12510" y="4972"/>
                    <a:pt x="11845" y="4972"/>
                  </a:cubicBezTo>
                  <a:lnTo>
                    <a:pt x="11662" y="4972"/>
                  </a:lnTo>
                  <a:lnTo>
                    <a:pt x="11662" y="4010"/>
                  </a:lnTo>
                  <a:lnTo>
                    <a:pt x="12029" y="4010"/>
                  </a:lnTo>
                  <a:cubicBezTo>
                    <a:pt x="12326" y="4010"/>
                    <a:pt x="12418" y="3918"/>
                    <a:pt x="12510" y="3735"/>
                  </a:cubicBezTo>
                  <a:cubicBezTo>
                    <a:pt x="12510" y="3437"/>
                    <a:pt x="12326" y="3254"/>
                    <a:pt x="12029" y="3254"/>
                  </a:cubicBezTo>
                  <a:lnTo>
                    <a:pt x="11662" y="3254"/>
                  </a:lnTo>
                  <a:lnTo>
                    <a:pt x="11662" y="2383"/>
                  </a:lnTo>
                  <a:lnTo>
                    <a:pt x="12029" y="2383"/>
                  </a:lnTo>
                  <a:cubicBezTo>
                    <a:pt x="12326" y="2383"/>
                    <a:pt x="12418" y="2292"/>
                    <a:pt x="12510" y="2108"/>
                  </a:cubicBezTo>
                  <a:cubicBezTo>
                    <a:pt x="12510" y="1810"/>
                    <a:pt x="12326" y="1627"/>
                    <a:pt x="12029" y="1627"/>
                  </a:cubicBezTo>
                  <a:lnTo>
                    <a:pt x="11662" y="1627"/>
                  </a:lnTo>
                  <a:lnTo>
                    <a:pt x="11662" y="963"/>
                  </a:lnTo>
                  <a:cubicBezTo>
                    <a:pt x="11662" y="779"/>
                    <a:pt x="11547" y="573"/>
                    <a:pt x="11364" y="573"/>
                  </a:cubicBezTo>
                  <a:lnTo>
                    <a:pt x="9165" y="0"/>
                  </a:lnTo>
                  <a:lnTo>
                    <a:pt x="8981" y="0"/>
                  </a:lnTo>
                  <a:lnTo>
                    <a:pt x="6874" y="482"/>
                  </a:lnTo>
                  <a:lnTo>
                    <a:pt x="48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6"/>
            <p:cNvSpPr/>
            <p:nvPr/>
          </p:nvSpPr>
          <p:spPr>
            <a:xfrm>
              <a:off x="1993325" y="3472175"/>
              <a:ext cx="61875" cy="18925"/>
            </a:xfrm>
            <a:custGeom>
              <a:avLst/>
              <a:gdLst/>
              <a:ahLst/>
              <a:cxnLst/>
              <a:rect l="l" t="t" r="r" b="b"/>
              <a:pathLst>
                <a:path w="2475" h="757" extrusionOk="0">
                  <a:moveTo>
                    <a:pt x="390" y="1"/>
                  </a:moveTo>
                  <a:cubicBezTo>
                    <a:pt x="184" y="1"/>
                    <a:pt x="0" y="93"/>
                    <a:pt x="0" y="276"/>
                  </a:cubicBezTo>
                  <a:cubicBezTo>
                    <a:pt x="0" y="574"/>
                    <a:pt x="184" y="757"/>
                    <a:pt x="390" y="757"/>
                  </a:cubicBezTo>
                  <a:lnTo>
                    <a:pt x="1994" y="757"/>
                  </a:lnTo>
                  <a:cubicBezTo>
                    <a:pt x="2200" y="757"/>
                    <a:pt x="2383" y="665"/>
                    <a:pt x="2383" y="367"/>
                  </a:cubicBezTo>
                  <a:cubicBezTo>
                    <a:pt x="2475" y="184"/>
                    <a:pt x="2292" y="1"/>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6"/>
            <p:cNvSpPr/>
            <p:nvPr/>
          </p:nvSpPr>
          <p:spPr>
            <a:xfrm>
              <a:off x="1993325" y="3512850"/>
              <a:ext cx="61875" cy="18925"/>
            </a:xfrm>
            <a:custGeom>
              <a:avLst/>
              <a:gdLst/>
              <a:ahLst/>
              <a:cxnLst/>
              <a:rect l="l" t="t" r="r" b="b"/>
              <a:pathLst>
                <a:path w="2475" h="757" extrusionOk="0">
                  <a:moveTo>
                    <a:pt x="390" y="1"/>
                  </a:moveTo>
                  <a:cubicBezTo>
                    <a:pt x="184" y="1"/>
                    <a:pt x="0" y="92"/>
                    <a:pt x="0" y="276"/>
                  </a:cubicBezTo>
                  <a:cubicBezTo>
                    <a:pt x="0" y="573"/>
                    <a:pt x="184" y="757"/>
                    <a:pt x="390" y="757"/>
                  </a:cubicBezTo>
                  <a:lnTo>
                    <a:pt x="1994" y="757"/>
                  </a:lnTo>
                  <a:cubicBezTo>
                    <a:pt x="2200" y="757"/>
                    <a:pt x="2383" y="665"/>
                    <a:pt x="2383" y="367"/>
                  </a:cubicBezTo>
                  <a:cubicBezTo>
                    <a:pt x="2475" y="184"/>
                    <a:pt x="2292" y="1"/>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66"/>
            <p:cNvSpPr/>
            <p:nvPr/>
          </p:nvSpPr>
          <p:spPr>
            <a:xfrm>
              <a:off x="1993325" y="3552950"/>
              <a:ext cx="61875" cy="19500"/>
            </a:xfrm>
            <a:custGeom>
              <a:avLst/>
              <a:gdLst/>
              <a:ahLst/>
              <a:cxnLst/>
              <a:rect l="l" t="t" r="r" b="b"/>
              <a:pathLst>
                <a:path w="2475" h="780" extrusionOk="0">
                  <a:moveTo>
                    <a:pt x="390" y="0"/>
                  </a:moveTo>
                  <a:cubicBezTo>
                    <a:pt x="184" y="0"/>
                    <a:pt x="0" y="115"/>
                    <a:pt x="0" y="298"/>
                  </a:cubicBezTo>
                  <a:cubicBezTo>
                    <a:pt x="0" y="573"/>
                    <a:pt x="184" y="779"/>
                    <a:pt x="390" y="779"/>
                  </a:cubicBezTo>
                  <a:lnTo>
                    <a:pt x="1994" y="779"/>
                  </a:lnTo>
                  <a:cubicBezTo>
                    <a:pt x="2200" y="779"/>
                    <a:pt x="2383" y="688"/>
                    <a:pt x="2383" y="390"/>
                  </a:cubicBezTo>
                  <a:cubicBezTo>
                    <a:pt x="2475" y="207"/>
                    <a:pt x="2292" y="0"/>
                    <a:pt x="1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66"/>
            <p:cNvSpPr/>
            <p:nvPr/>
          </p:nvSpPr>
          <p:spPr>
            <a:xfrm>
              <a:off x="1828350" y="3472175"/>
              <a:ext cx="62475" cy="18925"/>
            </a:xfrm>
            <a:custGeom>
              <a:avLst/>
              <a:gdLst/>
              <a:ahLst/>
              <a:cxnLst/>
              <a:rect l="l" t="t" r="r" b="b"/>
              <a:pathLst>
                <a:path w="2499" h="757" extrusionOk="0">
                  <a:moveTo>
                    <a:pt x="482" y="1"/>
                  </a:moveTo>
                  <a:cubicBezTo>
                    <a:pt x="299" y="1"/>
                    <a:pt x="115" y="93"/>
                    <a:pt x="115" y="276"/>
                  </a:cubicBezTo>
                  <a:cubicBezTo>
                    <a:pt x="1" y="574"/>
                    <a:pt x="207" y="757"/>
                    <a:pt x="482" y="757"/>
                  </a:cubicBezTo>
                  <a:lnTo>
                    <a:pt x="2109" y="757"/>
                  </a:lnTo>
                  <a:cubicBezTo>
                    <a:pt x="2292" y="757"/>
                    <a:pt x="2498" y="665"/>
                    <a:pt x="2498" y="367"/>
                  </a:cubicBezTo>
                  <a:cubicBezTo>
                    <a:pt x="2498" y="184"/>
                    <a:pt x="2292" y="1"/>
                    <a:pt x="2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66"/>
            <p:cNvSpPr/>
            <p:nvPr/>
          </p:nvSpPr>
          <p:spPr>
            <a:xfrm>
              <a:off x="1828350" y="3512850"/>
              <a:ext cx="62475" cy="18925"/>
            </a:xfrm>
            <a:custGeom>
              <a:avLst/>
              <a:gdLst/>
              <a:ahLst/>
              <a:cxnLst/>
              <a:rect l="l" t="t" r="r" b="b"/>
              <a:pathLst>
                <a:path w="2499" h="757" extrusionOk="0">
                  <a:moveTo>
                    <a:pt x="482" y="1"/>
                  </a:moveTo>
                  <a:cubicBezTo>
                    <a:pt x="299" y="1"/>
                    <a:pt x="115" y="92"/>
                    <a:pt x="115" y="276"/>
                  </a:cubicBezTo>
                  <a:cubicBezTo>
                    <a:pt x="1" y="573"/>
                    <a:pt x="207" y="757"/>
                    <a:pt x="482" y="757"/>
                  </a:cubicBezTo>
                  <a:lnTo>
                    <a:pt x="2109" y="757"/>
                  </a:lnTo>
                  <a:cubicBezTo>
                    <a:pt x="2292" y="757"/>
                    <a:pt x="2498" y="665"/>
                    <a:pt x="2498" y="367"/>
                  </a:cubicBezTo>
                  <a:cubicBezTo>
                    <a:pt x="2498" y="184"/>
                    <a:pt x="2292" y="1"/>
                    <a:pt x="2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6"/>
            <p:cNvSpPr/>
            <p:nvPr/>
          </p:nvSpPr>
          <p:spPr>
            <a:xfrm>
              <a:off x="1828350" y="3552950"/>
              <a:ext cx="62475" cy="19500"/>
            </a:xfrm>
            <a:custGeom>
              <a:avLst/>
              <a:gdLst/>
              <a:ahLst/>
              <a:cxnLst/>
              <a:rect l="l" t="t" r="r" b="b"/>
              <a:pathLst>
                <a:path w="2499" h="780" extrusionOk="0">
                  <a:moveTo>
                    <a:pt x="482" y="0"/>
                  </a:moveTo>
                  <a:cubicBezTo>
                    <a:pt x="299" y="0"/>
                    <a:pt x="115" y="115"/>
                    <a:pt x="115" y="298"/>
                  </a:cubicBezTo>
                  <a:cubicBezTo>
                    <a:pt x="1" y="573"/>
                    <a:pt x="207" y="779"/>
                    <a:pt x="482" y="779"/>
                  </a:cubicBezTo>
                  <a:lnTo>
                    <a:pt x="2109" y="779"/>
                  </a:lnTo>
                  <a:cubicBezTo>
                    <a:pt x="2292" y="779"/>
                    <a:pt x="2498" y="688"/>
                    <a:pt x="2498" y="390"/>
                  </a:cubicBezTo>
                  <a:cubicBezTo>
                    <a:pt x="2498" y="207"/>
                    <a:pt x="2292" y="0"/>
                    <a:pt x="2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1" name="Google Shape;1241;p66"/>
          <p:cNvSpPr/>
          <p:nvPr/>
        </p:nvSpPr>
        <p:spPr>
          <a:xfrm>
            <a:off x="1112034" y="1668038"/>
            <a:ext cx="526393" cy="594364"/>
          </a:xfrm>
          <a:custGeom>
            <a:avLst/>
            <a:gdLst/>
            <a:ahLst/>
            <a:cxnLst/>
            <a:rect l="l" t="t" r="r" b="b"/>
            <a:pathLst>
              <a:path w="12236" h="13816" extrusionOk="0">
                <a:moveTo>
                  <a:pt x="6118" y="848"/>
                </a:moveTo>
                <a:lnTo>
                  <a:pt x="7355" y="1787"/>
                </a:lnTo>
                <a:lnTo>
                  <a:pt x="6118" y="2841"/>
                </a:lnTo>
                <a:lnTo>
                  <a:pt x="4881" y="1787"/>
                </a:lnTo>
                <a:lnTo>
                  <a:pt x="6118" y="848"/>
                </a:lnTo>
                <a:close/>
                <a:moveTo>
                  <a:pt x="3827" y="2360"/>
                </a:moveTo>
                <a:lnTo>
                  <a:pt x="3827" y="3047"/>
                </a:lnTo>
                <a:lnTo>
                  <a:pt x="2383" y="3047"/>
                </a:lnTo>
                <a:lnTo>
                  <a:pt x="3827" y="2360"/>
                </a:lnTo>
                <a:close/>
                <a:moveTo>
                  <a:pt x="8409" y="2360"/>
                </a:moveTo>
                <a:lnTo>
                  <a:pt x="9829" y="3047"/>
                </a:lnTo>
                <a:lnTo>
                  <a:pt x="8409" y="3047"/>
                </a:lnTo>
                <a:lnTo>
                  <a:pt x="8409" y="2360"/>
                </a:lnTo>
                <a:close/>
                <a:moveTo>
                  <a:pt x="4583" y="2658"/>
                </a:moveTo>
                <a:lnTo>
                  <a:pt x="5453" y="3414"/>
                </a:lnTo>
                <a:lnTo>
                  <a:pt x="4583" y="4193"/>
                </a:lnTo>
                <a:lnTo>
                  <a:pt x="4583" y="2658"/>
                </a:lnTo>
                <a:close/>
                <a:moveTo>
                  <a:pt x="7653" y="2658"/>
                </a:moveTo>
                <a:lnTo>
                  <a:pt x="7653" y="4193"/>
                </a:lnTo>
                <a:lnTo>
                  <a:pt x="6782" y="3414"/>
                </a:lnTo>
                <a:lnTo>
                  <a:pt x="7653" y="2658"/>
                </a:lnTo>
                <a:close/>
                <a:moveTo>
                  <a:pt x="6118" y="3987"/>
                </a:moveTo>
                <a:lnTo>
                  <a:pt x="7355" y="5041"/>
                </a:lnTo>
                <a:lnTo>
                  <a:pt x="6118" y="6095"/>
                </a:lnTo>
                <a:lnTo>
                  <a:pt x="4881" y="5041"/>
                </a:lnTo>
                <a:lnTo>
                  <a:pt x="6118" y="3987"/>
                </a:lnTo>
                <a:close/>
                <a:moveTo>
                  <a:pt x="3827" y="5614"/>
                </a:moveTo>
                <a:lnTo>
                  <a:pt x="3827" y="6278"/>
                </a:lnTo>
                <a:lnTo>
                  <a:pt x="2383" y="6278"/>
                </a:lnTo>
                <a:lnTo>
                  <a:pt x="3827" y="5614"/>
                </a:lnTo>
                <a:close/>
                <a:moveTo>
                  <a:pt x="8409" y="5614"/>
                </a:moveTo>
                <a:lnTo>
                  <a:pt x="9829" y="6278"/>
                </a:lnTo>
                <a:lnTo>
                  <a:pt x="8409" y="6278"/>
                </a:lnTo>
                <a:lnTo>
                  <a:pt x="8409" y="5614"/>
                </a:lnTo>
                <a:close/>
                <a:moveTo>
                  <a:pt x="4583" y="5911"/>
                </a:moveTo>
                <a:lnTo>
                  <a:pt x="5453" y="6667"/>
                </a:lnTo>
                <a:lnTo>
                  <a:pt x="4583" y="7424"/>
                </a:lnTo>
                <a:lnTo>
                  <a:pt x="4583" y="5911"/>
                </a:lnTo>
                <a:close/>
                <a:moveTo>
                  <a:pt x="7653" y="5911"/>
                </a:moveTo>
                <a:lnTo>
                  <a:pt x="7653" y="7424"/>
                </a:lnTo>
                <a:lnTo>
                  <a:pt x="6782" y="6667"/>
                </a:lnTo>
                <a:lnTo>
                  <a:pt x="7653" y="5911"/>
                </a:lnTo>
                <a:close/>
                <a:moveTo>
                  <a:pt x="6118" y="7240"/>
                </a:moveTo>
                <a:lnTo>
                  <a:pt x="7263" y="8203"/>
                </a:lnTo>
                <a:lnTo>
                  <a:pt x="6118" y="8867"/>
                </a:lnTo>
                <a:lnTo>
                  <a:pt x="4881" y="8203"/>
                </a:lnTo>
                <a:lnTo>
                  <a:pt x="6118" y="7240"/>
                </a:lnTo>
                <a:close/>
                <a:moveTo>
                  <a:pt x="4491" y="8867"/>
                </a:moveTo>
                <a:lnTo>
                  <a:pt x="5247" y="9348"/>
                </a:lnTo>
                <a:lnTo>
                  <a:pt x="4102" y="10013"/>
                </a:lnTo>
                <a:lnTo>
                  <a:pt x="4491" y="8867"/>
                </a:lnTo>
                <a:close/>
                <a:moveTo>
                  <a:pt x="7744" y="8867"/>
                </a:moveTo>
                <a:lnTo>
                  <a:pt x="8111" y="10013"/>
                </a:lnTo>
                <a:lnTo>
                  <a:pt x="6966" y="9348"/>
                </a:lnTo>
                <a:lnTo>
                  <a:pt x="7744" y="8867"/>
                </a:lnTo>
                <a:close/>
                <a:moveTo>
                  <a:pt x="6118" y="9806"/>
                </a:moveTo>
                <a:lnTo>
                  <a:pt x="7928" y="10769"/>
                </a:lnTo>
                <a:lnTo>
                  <a:pt x="6118" y="11525"/>
                </a:lnTo>
                <a:lnTo>
                  <a:pt x="4308" y="10769"/>
                </a:lnTo>
                <a:lnTo>
                  <a:pt x="6118" y="9806"/>
                </a:lnTo>
                <a:close/>
                <a:moveTo>
                  <a:pt x="3643" y="11433"/>
                </a:moveTo>
                <a:lnTo>
                  <a:pt x="5064" y="12006"/>
                </a:lnTo>
                <a:lnTo>
                  <a:pt x="3254" y="12785"/>
                </a:lnTo>
                <a:lnTo>
                  <a:pt x="3643" y="11433"/>
                </a:lnTo>
                <a:close/>
                <a:moveTo>
                  <a:pt x="8592" y="11433"/>
                </a:moveTo>
                <a:lnTo>
                  <a:pt x="8982" y="12785"/>
                </a:lnTo>
                <a:lnTo>
                  <a:pt x="7172" y="12006"/>
                </a:lnTo>
                <a:lnTo>
                  <a:pt x="8592" y="11433"/>
                </a:lnTo>
                <a:close/>
                <a:moveTo>
                  <a:pt x="6118" y="12395"/>
                </a:moveTo>
                <a:lnTo>
                  <a:pt x="7538" y="13060"/>
                </a:lnTo>
                <a:lnTo>
                  <a:pt x="4674" y="13060"/>
                </a:lnTo>
                <a:lnTo>
                  <a:pt x="6118" y="12395"/>
                </a:lnTo>
                <a:close/>
                <a:moveTo>
                  <a:pt x="6115" y="0"/>
                </a:moveTo>
                <a:cubicBezTo>
                  <a:pt x="6020" y="0"/>
                  <a:pt x="5923" y="23"/>
                  <a:pt x="5820" y="69"/>
                </a:cubicBezTo>
                <a:lnTo>
                  <a:pt x="4010" y="1421"/>
                </a:lnTo>
                <a:lnTo>
                  <a:pt x="298" y="3047"/>
                </a:lnTo>
                <a:cubicBezTo>
                  <a:pt x="92" y="3139"/>
                  <a:pt x="0" y="3231"/>
                  <a:pt x="0" y="3414"/>
                </a:cubicBezTo>
                <a:lnTo>
                  <a:pt x="0" y="4193"/>
                </a:lnTo>
                <a:cubicBezTo>
                  <a:pt x="0" y="4468"/>
                  <a:pt x="207" y="4560"/>
                  <a:pt x="390" y="4651"/>
                </a:cubicBezTo>
                <a:cubicBezTo>
                  <a:pt x="573" y="4651"/>
                  <a:pt x="871" y="4468"/>
                  <a:pt x="871" y="4193"/>
                </a:cubicBezTo>
                <a:lnTo>
                  <a:pt x="871" y="3804"/>
                </a:lnTo>
                <a:lnTo>
                  <a:pt x="3827" y="3804"/>
                </a:lnTo>
                <a:lnTo>
                  <a:pt x="3827" y="4766"/>
                </a:lnTo>
                <a:lnTo>
                  <a:pt x="298" y="6278"/>
                </a:lnTo>
                <a:cubicBezTo>
                  <a:pt x="92" y="6370"/>
                  <a:pt x="0" y="6484"/>
                  <a:pt x="0" y="6667"/>
                </a:cubicBezTo>
                <a:lnTo>
                  <a:pt x="0" y="7424"/>
                </a:lnTo>
                <a:cubicBezTo>
                  <a:pt x="0" y="7721"/>
                  <a:pt x="207" y="7905"/>
                  <a:pt x="390" y="7905"/>
                </a:cubicBezTo>
                <a:cubicBezTo>
                  <a:pt x="573" y="7905"/>
                  <a:pt x="871" y="7721"/>
                  <a:pt x="871" y="7515"/>
                </a:cubicBezTo>
                <a:lnTo>
                  <a:pt x="871" y="7057"/>
                </a:lnTo>
                <a:lnTo>
                  <a:pt x="3827" y="7057"/>
                </a:lnTo>
                <a:lnTo>
                  <a:pt x="3827" y="8203"/>
                </a:lnTo>
                <a:lnTo>
                  <a:pt x="2292" y="13060"/>
                </a:lnTo>
                <a:lnTo>
                  <a:pt x="1536" y="13060"/>
                </a:lnTo>
                <a:cubicBezTo>
                  <a:pt x="1352" y="13060"/>
                  <a:pt x="1146" y="13151"/>
                  <a:pt x="1054" y="13449"/>
                </a:cubicBezTo>
                <a:cubicBezTo>
                  <a:pt x="1054" y="13633"/>
                  <a:pt x="1238" y="13816"/>
                  <a:pt x="1536" y="13816"/>
                </a:cubicBezTo>
                <a:lnTo>
                  <a:pt x="10700" y="13816"/>
                </a:lnTo>
                <a:cubicBezTo>
                  <a:pt x="10883" y="13816"/>
                  <a:pt x="11090" y="13724"/>
                  <a:pt x="11090" y="13541"/>
                </a:cubicBezTo>
                <a:cubicBezTo>
                  <a:pt x="11181" y="13243"/>
                  <a:pt x="10975" y="13060"/>
                  <a:pt x="10700" y="13060"/>
                </a:cubicBezTo>
                <a:lnTo>
                  <a:pt x="9944" y="13060"/>
                </a:lnTo>
                <a:lnTo>
                  <a:pt x="8409" y="8203"/>
                </a:lnTo>
                <a:lnTo>
                  <a:pt x="8409" y="7057"/>
                </a:lnTo>
                <a:lnTo>
                  <a:pt x="11364" y="7057"/>
                </a:lnTo>
                <a:lnTo>
                  <a:pt x="11364" y="7424"/>
                </a:lnTo>
                <a:cubicBezTo>
                  <a:pt x="11364" y="7721"/>
                  <a:pt x="11548" y="7905"/>
                  <a:pt x="11754" y="7905"/>
                </a:cubicBezTo>
                <a:cubicBezTo>
                  <a:pt x="12029" y="7905"/>
                  <a:pt x="12235" y="7721"/>
                  <a:pt x="12235" y="7515"/>
                </a:cubicBezTo>
                <a:lnTo>
                  <a:pt x="12235" y="6667"/>
                </a:lnTo>
                <a:cubicBezTo>
                  <a:pt x="12235" y="6484"/>
                  <a:pt x="12121" y="6370"/>
                  <a:pt x="11937" y="6278"/>
                </a:cubicBezTo>
                <a:lnTo>
                  <a:pt x="8409" y="4766"/>
                </a:lnTo>
                <a:lnTo>
                  <a:pt x="8409" y="3804"/>
                </a:lnTo>
                <a:lnTo>
                  <a:pt x="11364" y="3804"/>
                </a:lnTo>
                <a:lnTo>
                  <a:pt x="11364" y="4193"/>
                </a:lnTo>
                <a:cubicBezTo>
                  <a:pt x="11364" y="4468"/>
                  <a:pt x="11548" y="4560"/>
                  <a:pt x="11754" y="4651"/>
                </a:cubicBezTo>
                <a:cubicBezTo>
                  <a:pt x="12029" y="4651"/>
                  <a:pt x="12235" y="4468"/>
                  <a:pt x="12235" y="4193"/>
                </a:cubicBezTo>
                <a:lnTo>
                  <a:pt x="12235" y="3414"/>
                </a:lnTo>
                <a:cubicBezTo>
                  <a:pt x="12235" y="3231"/>
                  <a:pt x="12121" y="3139"/>
                  <a:pt x="11937" y="3047"/>
                </a:cubicBezTo>
                <a:lnTo>
                  <a:pt x="8226" y="1421"/>
                </a:lnTo>
                <a:lnTo>
                  <a:pt x="6393" y="69"/>
                </a:lnTo>
                <a:cubicBezTo>
                  <a:pt x="6301" y="23"/>
                  <a:pt x="6209" y="0"/>
                  <a:pt x="6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6" name="Google Shape;1246;p6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ANOTHER TABLE</a:t>
            </a:r>
            <a:endParaRPr/>
          </a:p>
        </p:txBody>
      </p:sp>
      <p:graphicFrame>
        <p:nvGraphicFramePr>
          <p:cNvPr id="1247" name="Google Shape;1247;p67"/>
          <p:cNvGraphicFramePr/>
          <p:nvPr/>
        </p:nvGraphicFramePr>
        <p:xfrm>
          <a:off x="742863" y="1374275"/>
          <a:ext cx="7688325" cy="2839100"/>
        </p:xfrm>
        <a:graphic>
          <a:graphicData uri="http://schemas.openxmlformats.org/drawingml/2006/table">
            <a:tbl>
              <a:tblPr>
                <a:noFill/>
                <a:tableStyleId>{A10705B3-15A7-4635-948B-DCFE544C38A8}</a:tableStyleId>
              </a:tblPr>
              <a:tblGrid>
                <a:gridCol w="1303650">
                  <a:extLst>
                    <a:ext uri="{9D8B030D-6E8A-4147-A177-3AD203B41FA5}">
                      <a16:colId xmlns:a16="http://schemas.microsoft.com/office/drawing/2014/main" val="20000"/>
                    </a:ext>
                  </a:extLst>
                </a:gridCol>
                <a:gridCol w="4009250">
                  <a:extLst>
                    <a:ext uri="{9D8B030D-6E8A-4147-A177-3AD203B41FA5}">
                      <a16:colId xmlns:a16="http://schemas.microsoft.com/office/drawing/2014/main" val="20001"/>
                    </a:ext>
                  </a:extLst>
                </a:gridCol>
                <a:gridCol w="2375425">
                  <a:extLst>
                    <a:ext uri="{9D8B030D-6E8A-4147-A177-3AD203B41FA5}">
                      <a16:colId xmlns:a16="http://schemas.microsoft.com/office/drawing/2014/main" val="20002"/>
                    </a:ext>
                  </a:extLst>
                </a:gridCol>
              </a:tblGrid>
              <a:tr h="611400">
                <a:tc>
                  <a:txBody>
                    <a:bodyPr/>
                    <a:lstStyle/>
                    <a:p>
                      <a:pPr marL="0" lvl="0" indent="0" algn="l" rtl="0">
                        <a:spcBef>
                          <a:spcPts val="0"/>
                        </a:spcBef>
                        <a:spcAft>
                          <a:spcPts val="0"/>
                        </a:spcAft>
                        <a:buNone/>
                      </a:pPr>
                      <a:r>
                        <a:rPr lang="en" sz="1500">
                          <a:solidFill>
                            <a:schemeClr val="dk1"/>
                          </a:solidFill>
                          <a:latin typeface="Zen Dots"/>
                          <a:ea typeface="Zen Dots"/>
                          <a:cs typeface="Zen Dots"/>
                          <a:sym typeface="Zen Dots"/>
                        </a:rPr>
                        <a:t>CABLE</a:t>
                      </a:r>
                      <a:endParaRPr sz="1500">
                        <a:solidFill>
                          <a:schemeClr val="dk1"/>
                        </a:solidFill>
                        <a:latin typeface="Zen Dots"/>
                        <a:ea typeface="Zen Dots"/>
                        <a:cs typeface="Zen Dots"/>
                        <a:sym typeface="Zen Dot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9396">
                        <a:alpha val="23600"/>
                      </a:srgbClr>
                    </a:solidFill>
                  </a:tcPr>
                </a:tc>
                <a:tc>
                  <a:txBody>
                    <a:bodyPr/>
                    <a:lstStyle/>
                    <a:p>
                      <a:pPr marL="0" lvl="0" indent="0" algn="ctr" rtl="0">
                        <a:spcBef>
                          <a:spcPts val="0"/>
                        </a:spcBef>
                        <a:spcAft>
                          <a:spcPts val="0"/>
                        </a:spcAft>
                        <a:buNone/>
                      </a:pPr>
                      <a:r>
                        <a:rPr lang="en" sz="1500">
                          <a:solidFill>
                            <a:schemeClr val="dk1"/>
                          </a:solidFill>
                          <a:latin typeface="Zen Dots"/>
                          <a:ea typeface="Zen Dots"/>
                          <a:cs typeface="Zen Dots"/>
                          <a:sym typeface="Zen Dots"/>
                        </a:rPr>
                        <a:t>DESCRIPTION</a:t>
                      </a:r>
                      <a:endParaRPr sz="1500">
                        <a:solidFill>
                          <a:schemeClr val="dk1"/>
                        </a:solidFill>
                        <a:latin typeface="Zen Dots"/>
                        <a:ea typeface="Zen Dots"/>
                        <a:cs typeface="Zen Dots"/>
                        <a:sym typeface="Zen Dot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9396">
                        <a:alpha val="23600"/>
                      </a:srgbClr>
                    </a:solidFill>
                  </a:tcPr>
                </a:tc>
                <a:tc>
                  <a:txBody>
                    <a:bodyPr/>
                    <a:lstStyle/>
                    <a:p>
                      <a:pPr marL="0" lvl="0" indent="0" algn="ctr" rtl="0">
                        <a:spcBef>
                          <a:spcPts val="0"/>
                        </a:spcBef>
                        <a:spcAft>
                          <a:spcPts val="0"/>
                        </a:spcAft>
                        <a:buNone/>
                      </a:pPr>
                      <a:r>
                        <a:rPr lang="en" sz="1500">
                          <a:solidFill>
                            <a:schemeClr val="dk1"/>
                          </a:solidFill>
                          <a:latin typeface="Zen Dots"/>
                          <a:ea typeface="Zen Dots"/>
                          <a:cs typeface="Zen Dots"/>
                          <a:sym typeface="Zen Dots"/>
                        </a:rPr>
                        <a:t>TYPES</a:t>
                      </a:r>
                      <a:endParaRPr sz="1500">
                        <a:solidFill>
                          <a:schemeClr val="dk1"/>
                        </a:solidFill>
                        <a:latin typeface="Zen Dots"/>
                        <a:ea typeface="Zen Dots"/>
                        <a:cs typeface="Zen Dots"/>
                        <a:sym typeface="Zen Dot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8F9396">
                        <a:alpha val="23600"/>
                      </a:srgbClr>
                    </a:solidFill>
                  </a:tcPr>
                </a:tc>
                <a:extLst>
                  <a:ext uri="{0D108BD9-81ED-4DB2-BD59-A6C34878D82A}">
                    <a16:rowId xmlns:a16="http://schemas.microsoft.com/office/drawing/2014/main" val="10000"/>
                  </a:ext>
                </a:extLst>
              </a:tr>
              <a:tr h="1113850">
                <a:tc>
                  <a:txBody>
                    <a:bodyPr/>
                    <a:lstStyle/>
                    <a:p>
                      <a:pPr marL="0" lvl="0" indent="0" algn="l" rtl="0">
                        <a:spcBef>
                          <a:spcPts val="0"/>
                        </a:spcBef>
                        <a:spcAft>
                          <a:spcPts val="0"/>
                        </a:spcAft>
                        <a:buNone/>
                      </a:pPr>
                      <a:r>
                        <a:rPr lang="en" sz="1300">
                          <a:solidFill>
                            <a:schemeClr val="dk1"/>
                          </a:solidFill>
                          <a:latin typeface="Zen Dots"/>
                          <a:ea typeface="Zen Dots"/>
                          <a:cs typeface="Zen Dots"/>
                          <a:sym typeface="Zen Dots"/>
                        </a:rPr>
                        <a:t>VENUS</a:t>
                      </a:r>
                      <a:endParaRPr sz="1300">
                        <a:solidFill>
                          <a:schemeClr val="dk1"/>
                        </a:solidFill>
                        <a:latin typeface="Zen Dots"/>
                        <a:ea typeface="Zen Dots"/>
                        <a:cs typeface="Zen Dots"/>
                        <a:sym typeface="Zen Dot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chemeClr val="dk1"/>
                          </a:solidFill>
                          <a:latin typeface="Titillium Web"/>
                          <a:ea typeface="Titillium Web"/>
                          <a:cs typeface="Titillium Web"/>
                          <a:sym typeface="Titillium Web"/>
                        </a:rPr>
                        <a:t>Venus has a beautiful name and is the second planet from the Sun. It’s terribly hot, even hotter than Mercury, and its atmosphere is poisonous</a:t>
                      </a:r>
                      <a:endParaRPr>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accent2"/>
                        </a:buClr>
                        <a:buSzPts val="1400"/>
                        <a:buFont typeface="Titillium Web"/>
                        <a:buChar char="●"/>
                      </a:pPr>
                      <a:r>
                        <a:rPr lang="en">
                          <a:solidFill>
                            <a:schemeClr val="dk1"/>
                          </a:solidFill>
                          <a:latin typeface="Titillium Web"/>
                          <a:ea typeface="Titillium Web"/>
                          <a:cs typeface="Titillium Web"/>
                          <a:sym typeface="Titillium Web"/>
                        </a:rPr>
                        <a:t>Venus is very big</a:t>
                      </a:r>
                      <a:endParaRPr>
                        <a:solidFill>
                          <a:schemeClr val="dk1"/>
                        </a:solidFill>
                        <a:latin typeface="Titillium Web"/>
                        <a:ea typeface="Titillium Web"/>
                        <a:cs typeface="Titillium Web"/>
                        <a:sym typeface="Titillium Web"/>
                      </a:endParaRPr>
                    </a:p>
                    <a:p>
                      <a:pPr marL="457200" lvl="0" indent="-317500" algn="l" rtl="0">
                        <a:spcBef>
                          <a:spcPts val="0"/>
                        </a:spcBef>
                        <a:spcAft>
                          <a:spcPts val="0"/>
                        </a:spcAft>
                        <a:buClr>
                          <a:schemeClr val="accent2"/>
                        </a:buClr>
                        <a:buSzPts val="1400"/>
                        <a:buFont typeface="Titillium Web"/>
                        <a:buChar char="●"/>
                      </a:pPr>
                      <a:r>
                        <a:rPr lang="en">
                          <a:solidFill>
                            <a:schemeClr val="dk1"/>
                          </a:solidFill>
                          <a:latin typeface="Titillium Web"/>
                          <a:ea typeface="Titillium Web"/>
                          <a:cs typeface="Titillium Web"/>
                          <a:sym typeface="Titillium Web"/>
                        </a:rPr>
                        <a:t>Neptune is cold</a:t>
                      </a:r>
                      <a:endParaRPr>
                        <a:solidFill>
                          <a:schemeClr val="dk1"/>
                        </a:solidFill>
                        <a:latin typeface="Titillium Web"/>
                        <a:ea typeface="Titillium Web"/>
                        <a:cs typeface="Titillium Web"/>
                        <a:sym typeface="Titillium Web"/>
                      </a:endParaRPr>
                    </a:p>
                    <a:p>
                      <a:pPr marL="457200" lvl="0" indent="-317500" algn="l" rtl="0">
                        <a:spcBef>
                          <a:spcPts val="0"/>
                        </a:spcBef>
                        <a:spcAft>
                          <a:spcPts val="0"/>
                        </a:spcAft>
                        <a:buClr>
                          <a:schemeClr val="accent2"/>
                        </a:buClr>
                        <a:buSzPts val="1400"/>
                        <a:buFont typeface="Titillium Web"/>
                        <a:buChar char="●"/>
                      </a:pPr>
                      <a:r>
                        <a:rPr lang="en">
                          <a:solidFill>
                            <a:schemeClr val="dk1"/>
                          </a:solidFill>
                          <a:latin typeface="Titillium Web"/>
                          <a:ea typeface="Titillium Web"/>
                          <a:cs typeface="Titillium Web"/>
                          <a:sym typeface="Titillium Web"/>
                        </a:rPr>
                        <a:t>Mars is red</a:t>
                      </a:r>
                      <a:endParaRPr>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1113850">
                <a:tc>
                  <a:txBody>
                    <a:bodyPr/>
                    <a:lstStyle/>
                    <a:p>
                      <a:pPr marL="0" lvl="0" indent="0" algn="l" rtl="0">
                        <a:spcBef>
                          <a:spcPts val="0"/>
                        </a:spcBef>
                        <a:spcAft>
                          <a:spcPts val="0"/>
                        </a:spcAft>
                        <a:buNone/>
                      </a:pPr>
                      <a:r>
                        <a:rPr lang="en" sz="1300">
                          <a:solidFill>
                            <a:schemeClr val="dk1"/>
                          </a:solidFill>
                          <a:latin typeface="Zen Dots"/>
                          <a:ea typeface="Zen Dots"/>
                          <a:cs typeface="Zen Dots"/>
                          <a:sym typeface="Zen Dots"/>
                        </a:rPr>
                        <a:t>MERCURY</a:t>
                      </a:r>
                      <a:endParaRPr sz="1300">
                        <a:solidFill>
                          <a:schemeClr val="dk1"/>
                        </a:solidFill>
                        <a:latin typeface="Zen Dots"/>
                        <a:ea typeface="Zen Dots"/>
                        <a:cs typeface="Zen Dots"/>
                        <a:sym typeface="Zen Dot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a:solidFill>
                            <a:schemeClr val="dk1"/>
                          </a:solidFill>
                          <a:latin typeface="Titillium Web"/>
                          <a:ea typeface="Titillium Web"/>
                          <a:cs typeface="Titillium Web"/>
                          <a:sym typeface="Titillium Web"/>
                        </a:rPr>
                        <a:t>Mercury is the closest planet to the Sun and the smallest one in the entire Solar System. Despite being closer to the Sun than Venus</a:t>
                      </a:r>
                      <a:endParaRPr>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457200" lvl="0" indent="-317500" algn="l" rtl="0">
                        <a:spcBef>
                          <a:spcPts val="0"/>
                        </a:spcBef>
                        <a:spcAft>
                          <a:spcPts val="0"/>
                        </a:spcAft>
                        <a:buClr>
                          <a:schemeClr val="accent2"/>
                        </a:buClr>
                        <a:buSzPts val="1400"/>
                        <a:buFont typeface="Titillium Web"/>
                        <a:buChar char="●"/>
                      </a:pPr>
                      <a:r>
                        <a:rPr lang="en">
                          <a:solidFill>
                            <a:schemeClr val="dk1"/>
                          </a:solidFill>
                          <a:latin typeface="Titillium Web"/>
                          <a:ea typeface="Titillium Web"/>
                          <a:cs typeface="Titillium Web"/>
                          <a:sym typeface="Titillium Web"/>
                        </a:rPr>
                        <a:t>Venus is very big</a:t>
                      </a:r>
                      <a:endParaRPr>
                        <a:solidFill>
                          <a:schemeClr val="dk1"/>
                        </a:solidFill>
                        <a:latin typeface="Titillium Web"/>
                        <a:ea typeface="Titillium Web"/>
                        <a:cs typeface="Titillium Web"/>
                        <a:sym typeface="Titillium Web"/>
                      </a:endParaRPr>
                    </a:p>
                    <a:p>
                      <a:pPr marL="457200" lvl="0" indent="-317500" algn="l" rtl="0">
                        <a:spcBef>
                          <a:spcPts val="0"/>
                        </a:spcBef>
                        <a:spcAft>
                          <a:spcPts val="0"/>
                        </a:spcAft>
                        <a:buClr>
                          <a:schemeClr val="accent2"/>
                        </a:buClr>
                        <a:buSzPts val="1400"/>
                        <a:buFont typeface="Titillium Web"/>
                        <a:buChar char="●"/>
                      </a:pPr>
                      <a:r>
                        <a:rPr lang="en">
                          <a:solidFill>
                            <a:schemeClr val="dk1"/>
                          </a:solidFill>
                          <a:latin typeface="Titillium Web"/>
                          <a:ea typeface="Titillium Web"/>
                          <a:cs typeface="Titillium Web"/>
                          <a:sym typeface="Titillium Web"/>
                        </a:rPr>
                        <a:t>Neptune is cold</a:t>
                      </a:r>
                      <a:endParaRPr>
                        <a:solidFill>
                          <a:schemeClr val="dk1"/>
                        </a:solidFill>
                        <a:latin typeface="Titillium Web"/>
                        <a:ea typeface="Titillium Web"/>
                        <a:cs typeface="Titillium Web"/>
                        <a:sym typeface="Titillium Web"/>
                      </a:endParaRPr>
                    </a:p>
                    <a:p>
                      <a:pPr marL="457200" lvl="0" indent="-317500" algn="l" rtl="0">
                        <a:spcBef>
                          <a:spcPts val="0"/>
                        </a:spcBef>
                        <a:spcAft>
                          <a:spcPts val="0"/>
                        </a:spcAft>
                        <a:buClr>
                          <a:schemeClr val="accent2"/>
                        </a:buClr>
                        <a:buSzPts val="1400"/>
                        <a:buFont typeface="Titillium Web"/>
                        <a:buChar char="●"/>
                      </a:pPr>
                      <a:r>
                        <a:rPr lang="en">
                          <a:solidFill>
                            <a:schemeClr val="dk1"/>
                          </a:solidFill>
                          <a:latin typeface="Titillium Web"/>
                          <a:ea typeface="Titillium Web"/>
                          <a:cs typeface="Titillium Web"/>
                          <a:sym typeface="Titillium Web"/>
                        </a:rPr>
                        <a:t>Mars is red</a:t>
                      </a:r>
                      <a:endParaRPr>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71"/>
          <p:cNvSpPr txBox="1">
            <a:spLocks noGrp="1"/>
          </p:cNvSpPr>
          <p:nvPr>
            <p:ph type="title"/>
          </p:nvPr>
        </p:nvSpPr>
        <p:spPr>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2200">
                <a:latin typeface="Zen Dots"/>
                <a:ea typeface="Zen Dots"/>
                <a:cs typeface="Zen Dots"/>
                <a:sym typeface="Zen Dots"/>
              </a:rPr>
              <a:t>ICON PACK</a:t>
            </a:r>
            <a:endParaRPr sz="2200">
              <a:latin typeface="Zen Dots"/>
              <a:ea typeface="Zen Dots"/>
              <a:cs typeface="Zen Dots"/>
              <a:sym typeface="Zen Dots"/>
            </a:endParaRPr>
          </a:p>
        </p:txBody>
      </p:sp>
      <p:grpSp>
        <p:nvGrpSpPr>
          <p:cNvPr id="1384" name="Google Shape;1384;p71"/>
          <p:cNvGrpSpPr/>
          <p:nvPr/>
        </p:nvGrpSpPr>
        <p:grpSpPr>
          <a:xfrm>
            <a:off x="1004125" y="3861088"/>
            <a:ext cx="345975" cy="346000"/>
            <a:chOff x="1005275" y="3861100"/>
            <a:chExt cx="345975" cy="346000"/>
          </a:xfrm>
        </p:grpSpPr>
        <p:sp>
          <p:nvSpPr>
            <p:cNvPr id="1385" name="Google Shape;1385;p71"/>
            <p:cNvSpPr/>
            <p:nvPr/>
          </p:nvSpPr>
          <p:spPr>
            <a:xfrm>
              <a:off x="1005275" y="3861100"/>
              <a:ext cx="345975" cy="346000"/>
            </a:xfrm>
            <a:custGeom>
              <a:avLst/>
              <a:gdLst/>
              <a:ahLst/>
              <a:cxnLst/>
              <a:rect l="l" t="t" r="r" b="b"/>
              <a:pathLst>
                <a:path w="13839" h="13840" extrusionOk="0">
                  <a:moveTo>
                    <a:pt x="12418" y="757"/>
                  </a:moveTo>
                  <a:cubicBezTo>
                    <a:pt x="12785" y="757"/>
                    <a:pt x="13083" y="1146"/>
                    <a:pt x="13083" y="1536"/>
                  </a:cubicBezTo>
                  <a:lnTo>
                    <a:pt x="13083" y="12419"/>
                  </a:lnTo>
                  <a:cubicBezTo>
                    <a:pt x="13083" y="12785"/>
                    <a:pt x="12785" y="13083"/>
                    <a:pt x="12418" y="13083"/>
                  </a:cubicBezTo>
                  <a:lnTo>
                    <a:pt x="1535" y="13083"/>
                  </a:lnTo>
                  <a:cubicBezTo>
                    <a:pt x="1146" y="13083"/>
                    <a:pt x="848" y="12785"/>
                    <a:pt x="848" y="12419"/>
                  </a:cubicBezTo>
                  <a:lnTo>
                    <a:pt x="848" y="1536"/>
                  </a:lnTo>
                  <a:cubicBezTo>
                    <a:pt x="848" y="1146"/>
                    <a:pt x="1146" y="757"/>
                    <a:pt x="1535" y="757"/>
                  </a:cubicBezTo>
                  <a:close/>
                  <a:moveTo>
                    <a:pt x="1535" y="1"/>
                  </a:moveTo>
                  <a:cubicBezTo>
                    <a:pt x="665" y="1"/>
                    <a:pt x="0" y="665"/>
                    <a:pt x="0" y="1536"/>
                  </a:cubicBezTo>
                  <a:lnTo>
                    <a:pt x="0" y="12419"/>
                  </a:lnTo>
                  <a:cubicBezTo>
                    <a:pt x="0" y="13175"/>
                    <a:pt x="665" y="13839"/>
                    <a:pt x="1535" y="13839"/>
                  </a:cubicBezTo>
                  <a:lnTo>
                    <a:pt x="12418" y="13839"/>
                  </a:lnTo>
                  <a:cubicBezTo>
                    <a:pt x="13174" y="13839"/>
                    <a:pt x="13839" y="13175"/>
                    <a:pt x="13839" y="12419"/>
                  </a:cubicBezTo>
                  <a:lnTo>
                    <a:pt x="13839" y="1536"/>
                  </a:lnTo>
                  <a:cubicBezTo>
                    <a:pt x="13839" y="665"/>
                    <a:pt x="13174" y="1"/>
                    <a:pt x="12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71"/>
            <p:cNvSpPr/>
            <p:nvPr/>
          </p:nvSpPr>
          <p:spPr>
            <a:xfrm>
              <a:off x="1045950" y="3901775"/>
              <a:ext cx="264650" cy="183875"/>
            </a:xfrm>
            <a:custGeom>
              <a:avLst/>
              <a:gdLst/>
              <a:ahLst/>
              <a:cxnLst/>
              <a:rect l="l" t="t" r="r" b="b"/>
              <a:pathLst>
                <a:path w="10586" h="7355" extrusionOk="0">
                  <a:moveTo>
                    <a:pt x="5338" y="5728"/>
                  </a:moveTo>
                  <a:cubicBezTo>
                    <a:pt x="5820" y="5728"/>
                    <a:pt x="6301" y="6003"/>
                    <a:pt x="6484" y="6484"/>
                  </a:cubicBezTo>
                  <a:lnTo>
                    <a:pt x="4193" y="6484"/>
                  </a:lnTo>
                  <a:cubicBezTo>
                    <a:pt x="4376" y="6003"/>
                    <a:pt x="4766" y="5728"/>
                    <a:pt x="5338" y="5728"/>
                  </a:cubicBezTo>
                  <a:close/>
                  <a:moveTo>
                    <a:pt x="9829" y="848"/>
                  </a:moveTo>
                  <a:lnTo>
                    <a:pt x="9829" y="6484"/>
                  </a:lnTo>
                  <a:lnTo>
                    <a:pt x="7355" y="6484"/>
                  </a:lnTo>
                  <a:cubicBezTo>
                    <a:pt x="7355" y="6484"/>
                    <a:pt x="6301" y="4858"/>
                    <a:pt x="5338" y="4858"/>
                  </a:cubicBezTo>
                  <a:cubicBezTo>
                    <a:pt x="5247" y="4858"/>
                    <a:pt x="5155" y="4858"/>
                    <a:pt x="5063" y="4949"/>
                  </a:cubicBezTo>
                  <a:lnTo>
                    <a:pt x="4582" y="3712"/>
                  </a:lnTo>
                  <a:cubicBezTo>
                    <a:pt x="4515" y="3578"/>
                    <a:pt x="4387" y="3493"/>
                    <a:pt x="4251" y="3493"/>
                  </a:cubicBezTo>
                  <a:cubicBezTo>
                    <a:pt x="4201" y="3493"/>
                    <a:pt x="4150" y="3504"/>
                    <a:pt x="4101" y="3529"/>
                  </a:cubicBezTo>
                  <a:cubicBezTo>
                    <a:pt x="3918" y="3529"/>
                    <a:pt x="3712" y="3804"/>
                    <a:pt x="3803" y="4010"/>
                  </a:cubicBezTo>
                  <a:lnTo>
                    <a:pt x="4284" y="5247"/>
                  </a:lnTo>
                  <a:cubicBezTo>
                    <a:pt x="3803" y="5522"/>
                    <a:pt x="3437" y="6003"/>
                    <a:pt x="3345" y="6576"/>
                  </a:cubicBezTo>
                  <a:lnTo>
                    <a:pt x="848" y="6576"/>
                  </a:lnTo>
                  <a:lnTo>
                    <a:pt x="848" y="848"/>
                  </a:lnTo>
                  <a:close/>
                  <a:moveTo>
                    <a:pt x="481" y="0"/>
                  </a:moveTo>
                  <a:cubicBezTo>
                    <a:pt x="183" y="0"/>
                    <a:pt x="0" y="184"/>
                    <a:pt x="0" y="367"/>
                  </a:cubicBezTo>
                  <a:lnTo>
                    <a:pt x="0" y="6965"/>
                  </a:lnTo>
                  <a:cubicBezTo>
                    <a:pt x="0" y="7149"/>
                    <a:pt x="183" y="7355"/>
                    <a:pt x="481" y="7355"/>
                  </a:cubicBezTo>
                  <a:lnTo>
                    <a:pt x="10219" y="7355"/>
                  </a:lnTo>
                  <a:cubicBezTo>
                    <a:pt x="10402" y="7355"/>
                    <a:pt x="10585" y="7149"/>
                    <a:pt x="10585" y="6965"/>
                  </a:cubicBezTo>
                  <a:lnTo>
                    <a:pt x="10585" y="367"/>
                  </a:lnTo>
                  <a:cubicBezTo>
                    <a:pt x="10585" y="184"/>
                    <a:pt x="10402" y="0"/>
                    <a:pt x="10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71"/>
            <p:cNvSpPr/>
            <p:nvPr/>
          </p:nvSpPr>
          <p:spPr>
            <a:xfrm>
              <a:off x="1251000" y="4104525"/>
              <a:ext cx="59600" cy="61900"/>
            </a:xfrm>
            <a:custGeom>
              <a:avLst/>
              <a:gdLst/>
              <a:ahLst/>
              <a:cxnLst/>
              <a:rect l="l" t="t" r="r" b="b"/>
              <a:pathLst>
                <a:path w="2384" h="2476" extrusionOk="0">
                  <a:moveTo>
                    <a:pt x="1146" y="849"/>
                  </a:moveTo>
                  <a:cubicBezTo>
                    <a:pt x="1444" y="849"/>
                    <a:pt x="1627" y="1055"/>
                    <a:pt x="1627" y="1238"/>
                  </a:cubicBezTo>
                  <a:cubicBezTo>
                    <a:pt x="1627" y="1536"/>
                    <a:pt x="1444" y="1628"/>
                    <a:pt x="1146" y="1628"/>
                  </a:cubicBezTo>
                  <a:cubicBezTo>
                    <a:pt x="963" y="1628"/>
                    <a:pt x="756" y="1536"/>
                    <a:pt x="756" y="1238"/>
                  </a:cubicBezTo>
                  <a:cubicBezTo>
                    <a:pt x="756" y="1055"/>
                    <a:pt x="963" y="849"/>
                    <a:pt x="1146" y="849"/>
                  </a:cubicBezTo>
                  <a:close/>
                  <a:moveTo>
                    <a:pt x="1146" y="1"/>
                  </a:moveTo>
                  <a:cubicBezTo>
                    <a:pt x="481" y="1"/>
                    <a:pt x="0" y="574"/>
                    <a:pt x="0" y="1238"/>
                  </a:cubicBezTo>
                  <a:cubicBezTo>
                    <a:pt x="0" y="1903"/>
                    <a:pt x="481" y="2475"/>
                    <a:pt x="1146" y="2475"/>
                  </a:cubicBezTo>
                  <a:cubicBezTo>
                    <a:pt x="1902" y="2475"/>
                    <a:pt x="2383" y="1903"/>
                    <a:pt x="2383" y="1238"/>
                  </a:cubicBezTo>
                  <a:cubicBezTo>
                    <a:pt x="2383" y="574"/>
                    <a:pt x="1902" y="1"/>
                    <a:pt x="1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71"/>
            <p:cNvSpPr/>
            <p:nvPr/>
          </p:nvSpPr>
          <p:spPr>
            <a:xfrm>
              <a:off x="1045950" y="4104525"/>
              <a:ext cx="61875" cy="61900"/>
            </a:xfrm>
            <a:custGeom>
              <a:avLst/>
              <a:gdLst/>
              <a:ahLst/>
              <a:cxnLst/>
              <a:rect l="l" t="t" r="r" b="b"/>
              <a:pathLst>
                <a:path w="2475" h="2476" extrusionOk="0">
                  <a:moveTo>
                    <a:pt x="1237" y="849"/>
                  </a:moveTo>
                  <a:cubicBezTo>
                    <a:pt x="1512" y="849"/>
                    <a:pt x="1718" y="1055"/>
                    <a:pt x="1718" y="1238"/>
                  </a:cubicBezTo>
                  <a:cubicBezTo>
                    <a:pt x="1718" y="1536"/>
                    <a:pt x="1512" y="1628"/>
                    <a:pt x="1237" y="1628"/>
                  </a:cubicBezTo>
                  <a:cubicBezTo>
                    <a:pt x="1054" y="1628"/>
                    <a:pt x="848" y="1536"/>
                    <a:pt x="848" y="1238"/>
                  </a:cubicBezTo>
                  <a:cubicBezTo>
                    <a:pt x="848" y="1055"/>
                    <a:pt x="1054" y="849"/>
                    <a:pt x="1237" y="849"/>
                  </a:cubicBezTo>
                  <a:close/>
                  <a:moveTo>
                    <a:pt x="1237" y="1"/>
                  </a:moveTo>
                  <a:cubicBezTo>
                    <a:pt x="573" y="1"/>
                    <a:pt x="0" y="574"/>
                    <a:pt x="0" y="1238"/>
                  </a:cubicBezTo>
                  <a:cubicBezTo>
                    <a:pt x="0" y="1903"/>
                    <a:pt x="573" y="2475"/>
                    <a:pt x="1237" y="2475"/>
                  </a:cubicBezTo>
                  <a:cubicBezTo>
                    <a:pt x="1902" y="2475"/>
                    <a:pt x="2474" y="1903"/>
                    <a:pt x="2474" y="1238"/>
                  </a:cubicBezTo>
                  <a:cubicBezTo>
                    <a:pt x="2474" y="574"/>
                    <a:pt x="1902" y="1"/>
                    <a:pt x="1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71"/>
            <p:cNvSpPr/>
            <p:nvPr/>
          </p:nvSpPr>
          <p:spPr>
            <a:xfrm>
              <a:off x="1086600" y="3942450"/>
              <a:ext cx="186175" cy="51350"/>
            </a:xfrm>
            <a:custGeom>
              <a:avLst/>
              <a:gdLst/>
              <a:ahLst/>
              <a:cxnLst/>
              <a:rect l="l" t="t" r="r" b="b"/>
              <a:pathLst>
                <a:path w="7447" h="2054" extrusionOk="0">
                  <a:moveTo>
                    <a:pt x="3712" y="0"/>
                  </a:moveTo>
                  <a:cubicBezTo>
                    <a:pt x="2384" y="0"/>
                    <a:pt x="1146" y="458"/>
                    <a:pt x="184" y="1329"/>
                  </a:cubicBezTo>
                  <a:cubicBezTo>
                    <a:pt x="1" y="1512"/>
                    <a:pt x="1" y="1810"/>
                    <a:pt x="184" y="1902"/>
                  </a:cubicBezTo>
                  <a:cubicBezTo>
                    <a:pt x="238" y="2009"/>
                    <a:pt x="362" y="2054"/>
                    <a:pt x="493" y="2054"/>
                  </a:cubicBezTo>
                  <a:cubicBezTo>
                    <a:pt x="585" y="2054"/>
                    <a:pt x="681" y="2031"/>
                    <a:pt x="757" y="1993"/>
                  </a:cubicBezTo>
                  <a:cubicBezTo>
                    <a:pt x="1513" y="1237"/>
                    <a:pt x="2567" y="848"/>
                    <a:pt x="3712" y="848"/>
                  </a:cubicBezTo>
                  <a:cubicBezTo>
                    <a:pt x="4766" y="848"/>
                    <a:pt x="5820" y="1237"/>
                    <a:pt x="6668" y="1993"/>
                  </a:cubicBezTo>
                  <a:cubicBezTo>
                    <a:pt x="6753" y="2031"/>
                    <a:pt x="6851" y="2054"/>
                    <a:pt x="6942" y="2054"/>
                  </a:cubicBezTo>
                  <a:cubicBezTo>
                    <a:pt x="7070" y="2054"/>
                    <a:pt x="7187" y="2009"/>
                    <a:pt x="7241" y="1902"/>
                  </a:cubicBezTo>
                  <a:cubicBezTo>
                    <a:pt x="7447" y="1810"/>
                    <a:pt x="7447" y="1512"/>
                    <a:pt x="7241" y="1329"/>
                  </a:cubicBezTo>
                  <a:cubicBezTo>
                    <a:pt x="6301" y="458"/>
                    <a:pt x="4950" y="0"/>
                    <a:pt x="3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71"/>
            <p:cNvSpPr/>
            <p:nvPr/>
          </p:nvSpPr>
          <p:spPr>
            <a:xfrm>
              <a:off x="1126700" y="4104525"/>
              <a:ext cx="103125" cy="61900"/>
            </a:xfrm>
            <a:custGeom>
              <a:avLst/>
              <a:gdLst/>
              <a:ahLst/>
              <a:cxnLst/>
              <a:rect l="l" t="t" r="r" b="b"/>
              <a:pathLst>
                <a:path w="4125" h="2476" extrusionOk="0">
                  <a:moveTo>
                    <a:pt x="3346" y="849"/>
                  </a:moveTo>
                  <a:lnTo>
                    <a:pt x="3346" y="1628"/>
                  </a:lnTo>
                  <a:lnTo>
                    <a:pt x="871" y="1628"/>
                  </a:lnTo>
                  <a:lnTo>
                    <a:pt x="871" y="849"/>
                  </a:lnTo>
                  <a:close/>
                  <a:moveTo>
                    <a:pt x="482" y="1"/>
                  </a:moveTo>
                  <a:cubicBezTo>
                    <a:pt x="207" y="1"/>
                    <a:pt x="1" y="184"/>
                    <a:pt x="1" y="482"/>
                  </a:cubicBezTo>
                  <a:lnTo>
                    <a:pt x="1" y="2109"/>
                  </a:lnTo>
                  <a:cubicBezTo>
                    <a:pt x="1" y="2292"/>
                    <a:pt x="207" y="2475"/>
                    <a:pt x="482" y="2475"/>
                  </a:cubicBezTo>
                  <a:lnTo>
                    <a:pt x="3735" y="2475"/>
                  </a:lnTo>
                  <a:cubicBezTo>
                    <a:pt x="3918" y="2475"/>
                    <a:pt x="4125" y="2292"/>
                    <a:pt x="4125" y="2109"/>
                  </a:cubicBezTo>
                  <a:lnTo>
                    <a:pt x="4125" y="482"/>
                  </a:lnTo>
                  <a:cubicBezTo>
                    <a:pt x="4125" y="184"/>
                    <a:pt x="3918" y="1"/>
                    <a:pt x="3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71"/>
          <p:cNvGrpSpPr/>
          <p:nvPr/>
        </p:nvGrpSpPr>
        <p:grpSpPr>
          <a:xfrm>
            <a:off x="6914388" y="3861088"/>
            <a:ext cx="345975" cy="346000"/>
            <a:chOff x="6895200" y="3861100"/>
            <a:chExt cx="345975" cy="346000"/>
          </a:xfrm>
        </p:grpSpPr>
        <p:sp>
          <p:nvSpPr>
            <p:cNvPr id="1392" name="Google Shape;1392;p71"/>
            <p:cNvSpPr/>
            <p:nvPr/>
          </p:nvSpPr>
          <p:spPr>
            <a:xfrm>
              <a:off x="6895200" y="3861100"/>
              <a:ext cx="345975" cy="346000"/>
            </a:xfrm>
            <a:custGeom>
              <a:avLst/>
              <a:gdLst/>
              <a:ahLst/>
              <a:cxnLst/>
              <a:rect l="l" t="t" r="r" b="b"/>
              <a:pathLst>
                <a:path w="13839" h="13840" extrusionOk="0">
                  <a:moveTo>
                    <a:pt x="12327" y="4102"/>
                  </a:moveTo>
                  <a:cubicBezTo>
                    <a:pt x="12693" y="4102"/>
                    <a:pt x="12991" y="4400"/>
                    <a:pt x="12991" y="4766"/>
                  </a:cubicBezTo>
                  <a:lnTo>
                    <a:pt x="12991" y="12419"/>
                  </a:lnTo>
                  <a:cubicBezTo>
                    <a:pt x="12991" y="12785"/>
                    <a:pt x="12693" y="13083"/>
                    <a:pt x="12327" y="13083"/>
                  </a:cubicBezTo>
                  <a:lnTo>
                    <a:pt x="1536" y="13083"/>
                  </a:lnTo>
                  <a:cubicBezTo>
                    <a:pt x="1146" y="13083"/>
                    <a:pt x="871" y="12785"/>
                    <a:pt x="871" y="12419"/>
                  </a:cubicBezTo>
                  <a:lnTo>
                    <a:pt x="871" y="4766"/>
                  </a:lnTo>
                  <a:cubicBezTo>
                    <a:pt x="871" y="4400"/>
                    <a:pt x="1146" y="4102"/>
                    <a:pt x="1536" y="4102"/>
                  </a:cubicBezTo>
                  <a:close/>
                  <a:moveTo>
                    <a:pt x="665" y="1"/>
                  </a:moveTo>
                  <a:cubicBezTo>
                    <a:pt x="482" y="1"/>
                    <a:pt x="298" y="184"/>
                    <a:pt x="298" y="390"/>
                  </a:cubicBezTo>
                  <a:cubicBezTo>
                    <a:pt x="298" y="573"/>
                    <a:pt x="482" y="757"/>
                    <a:pt x="665" y="757"/>
                  </a:cubicBezTo>
                  <a:lnTo>
                    <a:pt x="2017" y="757"/>
                  </a:lnTo>
                  <a:cubicBezTo>
                    <a:pt x="3162" y="757"/>
                    <a:pt x="4102" y="1719"/>
                    <a:pt x="4102" y="2865"/>
                  </a:cubicBezTo>
                  <a:lnTo>
                    <a:pt x="4102" y="3346"/>
                  </a:lnTo>
                  <a:lnTo>
                    <a:pt x="3254" y="3346"/>
                  </a:lnTo>
                  <a:lnTo>
                    <a:pt x="3254" y="2865"/>
                  </a:lnTo>
                  <a:cubicBezTo>
                    <a:pt x="3254" y="2200"/>
                    <a:pt x="2681" y="1627"/>
                    <a:pt x="2017" y="1627"/>
                  </a:cubicBezTo>
                  <a:lnTo>
                    <a:pt x="665" y="1627"/>
                  </a:lnTo>
                  <a:cubicBezTo>
                    <a:pt x="482" y="1627"/>
                    <a:pt x="298" y="1811"/>
                    <a:pt x="298" y="1994"/>
                  </a:cubicBezTo>
                  <a:cubicBezTo>
                    <a:pt x="298" y="2292"/>
                    <a:pt x="482" y="2383"/>
                    <a:pt x="665" y="2383"/>
                  </a:cubicBezTo>
                  <a:lnTo>
                    <a:pt x="2017" y="2383"/>
                  </a:lnTo>
                  <a:cubicBezTo>
                    <a:pt x="2292" y="2383"/>
                    <a:pt x="2498" y="2567"/>
                    <a:pt x="2498" y="2865"/>
                  </a:cubicBezTo>
                  <a:lnTo>
                    <a:pt x="2498" y="3346"/>
                  </a:lnTo>
                  <a:lnTo>
                    <a:pt x="1536" y="3346"/>
                  </a:lnTo>
                  <a:cubicBezTo>
                    <a:pt x="665" y="3346"/>
                    <a:pt x="0" y="4010"/>
                    <a:pt x="0" y="4766"/>
                  </a:cubicBezTo>
                  <a:lnTo>
                    <a:pt x="0" y="12419"/>
                  </a:lnTo>
                  <a:cubicBezTo>
                    <a:pt x="0" y="13175"/>
                    <a:pt x="665" y="13839"/>
                    <a:pt x="1536" y="13839"/>
                  </a:cubicBezTo>
                  <a:lnTo>
                    <a:pt x="12327" y="13839"/>
                  </a:lnTo>
                  <a:cubicBezTo>
                    <a:pt x="13174" y="13839"/>
                    <a:pt x="13839" y="13175"/>
                    <a:pt x="13839" y="12419"/>
                  </a:cubicBezTo>
                  <a:lnTo>
                    <a:pt x="13839" y="4766"/>
                  </a:lnTo>
                  <a:cubicBezTo>
                    <a:pt x="13839" y="4010"/>
                    <a:pt x="13174" y="3346"/>
                    <a:pt x="12327" y="3346"/>
                  </a:cubicBezTo>
                  <a:lnTo>
                    <a:pt x="11364" y="3346"/>
                  </a:lnTo>
                  <a:lnTo>
                    <a:pt x="11364" y="2865"/>
                  </a:lnTo>
                  <a:cubicBezTo>
                    <a:pt x="11364" y="2567"/>
                    <a:pt x="11548" y="2383"/>
                    <a:pt x="11846" y="2383"/>
                  </a:cubicBezTo>
                  <a:lnTo>
                    <a:pt x="13174" y="2383"/>
                  </a:lnTo>
                  <a:cubicBezTo>
                    <a:pt x="13381" y="2383"/>
                    <a:pt x="13564" y="2292"/>
                    <a:pt x="13564" y="1994"/>
                  </a:cubicBezTo>
                  <a:cubicBezTo>
                    <a:pt x="13564" y="1811"/>
                    <a:pt x="13381" y="1627"/>
                    <a:pt x="13174" y="1627"/>
                  </a:cubicBezTo>
                  <a:lnTo>
                    <a:pt x="11846" y="1627"/>
                  </a:lnTo>
                  <a:cubicBezTo>
                    <a:pt x="11181" y="1627"/>
                    <a:pt x="10608" y="2200"/>
                    <a:pt x="10608" y="2865"/>
                  </a:cubicBezTo>
                  <a:lnTo>
                    <a:pt x="10608" y="3346"/>
                  </a:lnTo>
                  <a:lnTo>
                    <a:pt x="9738" y="3346"/>
                  </a:lnTo>
                  <a:lnTo>
                    <a:pt x="9738" y="2865"/>
                  </a:lnTo>
                  <a:cubicBezTo>
                    <a:pt x="9738" y="1719"/>
                    <a:pt x="10700" y="757"/>
                    <a:pt x="11846" y="757"/>
                  </a:cubicBezTo>
                  <a:lnTo>
                    <a:pt x="13174" y="757"/>
                  </a:lnTo>
                  <a:cubicBezTo>
                    <a:pt x="13381" y="757"/>
                    <a:pt x="13564" y="573"/>
                    <a:pt x="13564" y="390"/>
                  </a:cubicBezTo>
                  <a:cubicBezTo>
                    <a:pt x="13564" y="184"/>
                    <a:pt x="13381" y="1"/>
                    <a:pt x="13174" y="1"/>
                  </a:cubicBezTo>
                  <a:lnTo>
                    <a:pt x="11846" y="1"/>
                  </a:lnTo>
                  <a:cubicBezTo>
                    <a:pt x="10219" y="1"/>
                    <a:pt x="8982" y="1238"/>
                    <a:pt x="8982" y="2865"/>
                  </a:cubicBezTo>
                  <a:lnTo>
                    <a:pt x="8982" y="3346"/>
                  </a:lnTo>
                  <a:lnTo>
                    <a:pt x="8111" y="3346"/>
                  </a:lnTo>
                  <a:lnTo>
                    <a:pt x="8111" y="390"/>
                  </a:lnTo>
                  <a:cubicBezTo>
                    <a:pt x="8111" y="184"/>
                    <a:pt x="7928" y="1"/>
                    <a:pt x="7745" y="1"/>
                  </a:cubicBezTo>
                  <a:cubicBezTo>
                    <a:pt x="7538" y="1"/>
                    <a:pt x="7355" y="184"/>
                    <a:pt x="7355" y="390"/>
                  </a:cubicBezTo>
                  <a:lnTo>
                    <a:pt x="7355" y="3346"/>
                  </a:lnTo>
                  <a:lnTo>
                    <a:pt x="6507" y="3346"/>
                  </a:lnTo>
                  <a:lnTo>
                    <a:pt x="6507" y="390"/>
                  </a:lnTo>
                  <a:cubicBezTo>
                    <a:pt x="6507" y="184"/>
                    <a:pt x="6301" y="1"/>
                    <a:pt x="6118" y="1"/>
                  </a:cubicBezTo>
                  <a:cubicBezTo>
                    <a:pt x="5935" y="1"/>
                    <a:pt x="5728" y="184"/>
                    <a:pt x="5728" y="390"/>
                  </a:cubicBezTo>
                  <a:lnTo>
                    <a:pt x="5728" y="3346"/>
                  </a:lnTo>
                  <a:lnTo>
                    <a:pt x="4881" y="3346"/>
                  </a:lnTo>
                  <a:lnTo>
                    <a:pt x="4881" y="2865"/>
                  </a:lnTo>
                  <a:cubicBezTo>
                    <a:pt x="4881" y="1238"/>
                    <a:pt x="3643" y="1"/>
                    <a:pt x="2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71"/>
            <p:cNvSpPr/>
            <p:nvPr/>
          </p:nvSpPr>
          <p:spPr>
            <a:xfrm>
              <a:off x="6935875" y="3985400"/>
              <a:ext cx="265225" cy="181025"/>
            </a:xfrm>
            <a:custGeom>
              <a:avLst/>
              <a:gdLst/>
              <a:ahLst/>
              <a:cxnLst/>
              <a:rect l="l" t="t" r="r" b="b"/>
              <a:pathLst>
                <a:path w="10609" h="7241" extrusionOk="0">
                  <a:moveTo>
                    <a:pt x="9737" y="756"/>
                  </a:moveTo>
                  <a:lnTo>
                    <a:pt x="9737" y="6484"/>
                  </a:lnTo>
                  <a:lnTo>
                    <a:pt x="871" y="6484"/>
                  </a:lnTo>
                  <a:lnTo>
                    <a:pt x="871" y="756"/>
                  </a:lnTo>
                  <a:close/>
                  <a:moveTo>
                    <a:pt x="390" y="0"/>
                  </a:moveTo>
                  <a:cubicBezTo>
                    <a:pt x="183" y="0"/>
                    <a:pt x="0" y="92"/>
                    <a:pt x="0" y="367"/>
                  </a:cubicBezTo>
                  <a:lnTo>
                    <a:pt x="0" y="6874"/>
                  </a:lnTo>
                  <a:cubicBezTo>
                    <a:pt x="0" y="7057"/>
                    <a:pt x="183" y="7240"/>
                    <a:pt x="390" y="7240"/>
                  </a:cubicBezTo>
                  <a:lnTo>
                    <a:pt x="10219" y="7240"/>
                  </a:lnTo>
                  <a:cubicBezTo>
                    <a:pt x="10402" y="7240"/>
                    <a:pt x="10608" y="7057"/>
                    <a:pt x="10608" y="6874"/>
                  </a:cubicBezTo>
                  <a:lnTo>
                    <a:pt x="10608" y="367"/>
                  </a:lnTo>
                  <a:cubicBezTo>
                    <a:pt x="10608" y="92"/>
                    <a:pt x="10402" y="0"/>
                    <a:pt x="10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71"/>
            <p:cNvSpPr/>
            <p:nvPr/>
          </p:nvSpPr>
          <p:spPr>
            <a:xfrm>
              <a:off x="7112275" y="4066150"/>
              <a:ext cx="48150" cy="59600"/>
            </a:xfrm>
            <a:custGeom>
              <a:avLst/>
              <a:gdLst/>
              <a:ahLst/>
              <a:cxnLst/>
              <a:rect l="l" t="t" r="r" b="b"/>
              <a:pathLst>
                <a:path w="1926" h="2384" extrusionOk="0">
                  <a:moveTo>
                    <a:pt x="390" y="1"/>
                  </a:moveTo>
                  <a:cubicBezTo>
                    <a:pt x="207" y="1"/>
                    <a:pt x="1" y="207"/>
                    <a:pt x="1" y="390"/>
                  </a:cubicBezTo>
                  <a:cubicBezTo>
                    <a:pt x="1" y="574"/>
                    <a:pt x="207" y="780"/>
                    <a:pt x="390" y="780"/>
                  </a:cubicBezTo>
                  <a:lnTo>
                    <a:pt x="574" y="780"/>
                  </a:lnTo>
                  <a:lnTo>
                    <a:pt x="574" y="2017"/>
                  </a:lnTo>
                  <a:cubicBezTo>
                    <a:pt x="574" y="2200"/>
                    <a:pt x="780" y="2384"/>
                    <a:pt x="963" y="2384"/>
                  </a:cubicBezTo>
                  <a:cubicBezTo>
                    <a:pt x="1146" y="2384"/>
                    <a:pt x="1353" y="2200"/>
                    <a:pt x="1353" y="2017"/>
                  </a:cubicBezTo>
                  <a:lnTo>
                    <a:pt x="1353" y="780"/>
                  </a:lnTo>
                  <a:lnTo>
                    <a:pt x="1536" y="780"/>
                  </a:lnTo>
                  <a:cubicBezTo>
                    <a:pt x="1719" y="780"/>
                    <a:pt x="1925" y="574"/>
                    <a:pt x="1925" y="390"/>
                  </a:cubicBezTo>
                  <a:cubicBezTo>
                    <a:pt x="1925" y="207"/>
                    <a:pt x="1719" y="1"/>
                    <a:pt x="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71"/>
            <p:cNvSpPr/>
            <p:nvPr/>
          </p:nvSpPr>
          <p:spPr>
            <a:xfrm>
              <a:off x="6976525" y="4066150"/>
              <a:ext cx="47575" cy="59600"/>
            </a:xfrm>
            <a:custGeom>
              <a:avLst/>
              <a:gdLst/>
              <a:ahLst/>
              <a:cxnLst/>
              <a:rect l="l" t="t" r="r" b="b"/>
              <a:pathLst>
                <a:path w="1903" h="2384" extrusionOk="0">
                  <a:moveTo>
                    <a:pt x="963" y="1"/>
                  </a:moveTo>
                  <a:cubicBezTo>
                    <a:pt x="757" y="1"/>
                    <a:pt x="574" y="207"/>
                    <a:pt x="574" y="390"/>
                  </a:cubicBezTo>
                  <a:lnTo>
                    <a:pt x="574" y="1628"/>
                  </a:lnTo>
                  <a:lnTo>
                    <a:pt x="390" y="1628"/>
                  </a:lnTo>
                  <a:cubicBezTo>
                    <a:pt x="184" y="1628"/>
                    <a:pt x="1" y="1811"/>
                    <a:pt x="1" y="2017"/>
                  </a:cubicBezTo>
                  <a:cubicBezTo>
                    <a:pt x="1" y="2200"/>
                    <a:pt x="184" y="2384"/>
                    <a:pt x="390" y="2384"/>
                  </a:cubicBezTo>
                  <a:lnTo>
                    <a:pt x="1536" y="2384"/>
                  </a:lnTo>
                  <a:cubicBezTo>
                    <a:pt x="1719" y="2384"/>
                    <a:pt x="1903" y="2200"/>
                    <a:pt x="1903" y="2017"/>
                  </a:cubicBezTo>
                  <a:cubicBezTo>
                    <a:pt x="1903" y="1811"/>
                    <a:pt x="1719" y="1628"/>
                    <a:pt x="1536" y="1628"/>
                  </a:cubicBezTo>
                  <a:lnTo>
                    <a:pt x="1330" y="1628"/>
                  </a:lnTo>
                  <a:lnTo>
                    <a:pt x="1330" y="390"/>
                  </a:lnTo>
                  <a:cubicBezTo>
                    <a:pt x="1330" y="207"/>
                    <a:pt x="1146" y="1"/>
                    <a:pt x="9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71"/>
            <p:cNvSpPr/>
            <p:nvPr/>
          </p:nvSpPr>
          <p:spPr>
            <a:xfrm>
              <a:off x="7045850" y="4066150"/>
              <a:ext cx="45275" cy="59600"/>
            </a:xfrm>
            <a:custGeom>
              <a:avLst/>
              <a:gdLst/>
              <a:ahLst/>
              <a:cxnLst/>
              <a:rect l="l" t="t" r="r" b="b"/>
              <a:pathLst>
                <a:path w="1811" h="2384" extrusionOk="0">
                  <a:moveTo>
                    <a:pt x="367" y="1"/>
                  </a:moveTo>
                  <a:cubicBezTo>
                    <a:pt x="92" y="1"/>
                    <a:pt x="0" y="207"/>
                    <a:pt x="0" y="390"/>
                  </a:cubicBezTo>
                  <a:cubicBezTo>
                    <a:pt x="0" y="574"/>
                    <a:pt x="92" y="780"/>
                    <a:pt x="367" y="780"/>
                  </a:cubicBezTo>
                  <a:lnTo>
                    <a:pt x="481" y="780"/>
                  </a:lnTo>
                  <a:lnTo>
                    <a:pt x="481" y="2017"/>
                  </a:lnTo>
                  <a:cubicBezTo>
                    <a:pt x="481" y="2200"/>
                    <a:pt x="665" y="2384"/>
                    <a:pt x="848" y="2384"/>
                  </a:cubicBezTo>
                  <a:cubicBezTo>
                    <a:pt x="1146" y="2384"/>
                    <a:pt x="1329" y="2200"/>
                    <a:pt x="1329" y="2017"/>
                  </a:cubicBezTo>
                  <a:lnTo>
                    <a:pt x="1329" y="780"/>
                  </a:lnTo>
                  <a:lnTo>
                    <a:pt x="1421" y="780"/>
                  </a:lnTo>
                  <a:cubicBezTo>
                    <a:pt x="1719" y="780"/>
                    <a:pt x="1810" y="574"/>
                    <a:pt x="1810" y="390"/>
                  </a:cubicBezTo>
                  <a:cubicBezTo>
                    <a:pt x="1810" y="207"/>
                    <a:pt x="1719" y="1"/>
                    <a:pt x="1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71"/>
            <p:cNvSpPr/>
            <p:nvPr/>
          </p:nvSpPr>
          <p:spPr>
            <a:xfrm>
              <a:off x="7126600" y="4025500"/>
              <a:ext cx="19500" cy="19500"/>
            </a:xfrm>
            <a:custGeom>
              <a:avLst/>
              <a:gdLst/>
              <a:ahLst/>
              <a:cxnLst/>
              <a:rect l="l" t="t" r="r" b="b"/>
              <a:pathLst>
                <a:path w="780" h="780" extrusionOk="0">
                  <a:moveTo>
                    <a:pt x="390" y="0"/>
                  </a:moveTo>
                  <a:cubicBezTo>
                    <a:pt x="207" y="0"/>
                    <a:pt x="1" y="206"/>
                    <a:pt x="1" y="390"/>
                  </a:cubicBezTo>
                  <a:cubicBezTo>
                    <a:pt x="1" y="573"/>
                    <a:pt x="207" y="779"/>
                    <a:pt x="390" y="779"/>
                  </a:cubicBezTo>
                  <a:cubicBezTo>
                    <a:pt x="573" y="779"/>
                    <a:pt x="780" y="573"/>
                    <a:pt x="780" y="390"/>
                  </a:cubicBezTo>
                  <a:cubicBezTo>
                    <a:pt x="780" y="206"/>
                    <a:pt x="573"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1"/>
            <p:cNvSpPr/>
            <p:nvPr/>
          </p:nvSpPr>
          <p:spPr>
            <a:xfrm>
              <a:off x="7057875" y="4025500"/>
              <a:ext cx="21200" cy="19500"/>
            </a:xfrm>
            <a:custGeom>
              <a:avLst/>
              <a:gdLst/>
              <a:ahLst/>
              <a:cxnLst/>
              <a:rect l="l" t="t" r="r" b="b"/>
              <a:pathLst>
                <a:path w="848" h="780" extrusionOk="0">
                  <a:moveTo>
                    <a:pt x="367" y="0"/>
                  </a:moveTo>
                  <a:cubicBezTo>
                    <a:pt x="184" y="0"/>
                    <a:pt x="0" y="206"/>
                    <a:pt x="0" y="390"/>
                  </a:cubicBezTo>
                  <a:cubicBezTo>
                    <a:pt x="0" y="573"/>
                    <a:pt x="184" y="779"/>
                    <a:pt x="367" y="779"/>
                  </a:cubicBezTo>
                  <a:cubicBezTo>
                    <a:pt x="665" y="779"/>
                    <a:pt x="848" y="573"/>
                    <a:pt x="848" y="390"/>
                  </a:cubicBezTo>
                  <a:cubicBezTo>
                    <a:pt x="848" y="206"/>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1"/>
            <p:cNvSpPr/>
            <p:nvPr/>
          </p:nvSpPr>
          <p:spPr>
            <a:xfrm>
              <a:off x="6990850" y="4025500"/>
              <a:ext cx="18925" cy="19500"/>
            </a:xfrm>
            <a:custGeom>
              <a:avLst/>
              <a:gdLst/>
              <a:ahLst/>
              <a:cxnLst/>
              <a:rect l="l" t="t" r="r" b="b"/>
              <a:pathLst>
                <a:path w="757" h="780" extrusionOk="0">
                  <a:moveTo>
                    <a:pt x="390" y="0"/>
                  </a:moveTo>
                  <a:cubicBezTo>
                    <a:pt x="184" y="0"/>
                    <a:pt x="1" y="206"/>
                    <a:pt x="1" y="390"/>
                  </a:cubicBezTo>
                  <a:cubicBezTo>
                    <a:pt x="1" y="573"/>
                    <a:pt x="184" y="779"/>
                    <a:pt x="390" y="779"/>
                  </a:cubicBezTo>
                  <a:cubicBezTo>
                    <a:pt x="573" y="779"/>
                    <a:pt x="757" y="573"/>
                    <a:pt x="757" y="390"/>
                  </a:cubicBezTo>
                  <a:cubicBezTo>
                    <a:pt x="757" y="206"/>
                    <a:pt x="573"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71"/>
          <p:cNvGrpSpPr/>
          <p:nvPr/>
        </p:nvGrpSpPr>
        <p:grpSpPr>
          <a:xfrm>
            <a:off x="6222463" y="3860913"/>
            <a:ext cx="346000" cy="346350"/>
            <a:chOff x="6227325" y="3860750"/>
            <a:chExt cx="346000" cy="346350"/>
          </a:xfrm>
        </p:grpSpPr>
        <p:sp>
          <p:nvSpPr>
            <p:cNvPr id="1401" name="Google Shape;1401;p71"/>
            <p:cNvSpPr/>
            <p:nvPr/>
          </p:nvSpPr>
          <p:spPr>
            <a:xfrm>
              <a:off x="6499400" y="3861100"/>
              <a:ext cx="73925" cy="346000"/>
            </a:xfrm>
            <a:custGeom>
              <a:avLst/>
              <a:gdLst/>
              <a:ahLst/>
              <a:cxnLst/>
              <a:rect l="l" t="t" r="r" b="b"/>
              <a:pathLst>
                <a:path w="2957" h="13840" extrusionOk="0">
                  <a:moveTo>
                    <a:pt x="2086" y="5156"/>
                  </a:moveTo>
                  <a:lnTo>
                    <a:pt x="2086" y="13083"/>
                  </a:lnTo>
                  <a:lnTo>
                    <a:pt x="757" y="13083"/>
                  </a:lnTo>
                  <a:lnTo>
                    <a:pt x="757" y="5156"/>
                  </a:lnTo>
                  <a:close/>
                  <a:moveTo>
                    <a:pt x="1421" y="1"/>
                  </a:moveTo>
                  <a:cubicBezTo>
                    <a:pt x="1238" y="1"/>
                    <a:pt x="1032" y="184"/>
                    <a:pt x="1032" y="390"/>
                  </a:cubicBezTo>
                  <a:lnTo>
                    <a:pt x="1032" y="4285"/>
                  </a:lnTo>
                  <a:lnTo>
                    <a:pt x="1" y="4285"/>
                  </a:lnTo>
                  <a:lnTo>
                    <a:pt x="1" y="13450"/>
                  </a:lnTo>
                  <a:cubicBezTo>
                    <a:pt x="1" y="13656"/>
                    <a:pt x="184" y="13839"/>
                    <a:pt x="367" y="13839"/>
                  </a:cubicBezTo>
                  <a:lnTo>
                    <a:pt x="2567" y="13839"/>
                  </a:lnTo>
                  <a:cubicBezTo>
                    <a:pt x="2750" y="13839"/>
                    <a:pt x="2956" y="13656"/>
                    <a:pt x="2956" y="13450"/>
                  </a:cubicBezTo>
                  <a:lnTo>
                    <a:pt x="2956" y="4766"/>
                  </a:lnTo>
                  <a:cubicBezTo>
                    <a:pt x="2956" y="4491"/>
                    <a:pt x="2750" y="4285"/>
                    <a:pt x="2567" y="4285"/>
                  </a:cubicBezTo>
                  <a:lnTo>
                    <a:pt x="1902" y="4285"/>
                  </a:lnTo>
                  <a:lnTo>
                    <a:pt x="1902" y="390"/>
                  </a:lnTo>
                  <a:cubicBezTo>
                    <a:pt x="1902" y="184"/>
                    <a:pt x="1719" y="1"/>
                    <a:pt x="14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1"/>
            <p:cNvSpPr/>
            <p:nvPr/>
          </p:nvSpPr>
          <p:spPr>
            <a:xfrm>
              <a:off x="6367675" y="3860750"/>
              <a:ext cx="105400" cy="346350"/>
            </a:xfrm>
            <a:custGeom>
              <a:avLst/>
              <a:gdLst/>
              <a:ahLst/>
              <a:cxnLst/>
              <a:rect l="l" t="t" r="r" b="b"/>
              <a:pathLst>
                <a:path w="4216" h="13854" extrusionOk="0">
                  <a:moveTo>
                    <a:pt x="2772" y="5170"/>
                  </a:moveTo>
                  <a:lnTo>
                    <a:pt x="2772" y="13097"/>
                  </a:lnTo>
                  <a:lnTo>
                    <a:pt x="1444" y="13097"/>
                  </a:lnTo>
                  <a:lnTo>
                    <a:pt x="1444" y="5170"/>
                  </a:lnTo>
                  <a:close/>
                  <a:moveTo>
                    <a:pt x="494" y="0"/>
                  </a:moveTo>
                  <a:cubicBezTo>
                    <a:pt x="412" y="0"/>
                    <a:pt x="337" y="29"/>
                    <a:pt x="298" y="106"/>
                  </a:cubicBezTo>
                  <a:cubicBezTo>
                    <a:pt x="0" y="198"/>
                    <a:pt x="0" y="496"/>
                    <a:pt x="206" y="679"/>
                  </a:cubicBezTo>
                  <a:cubicBezTo>
                    <a:pt x="1146" y="1641"/>
                    <a:pt x="1719" y="2970"/>
                    <a:pt x="1719" y="4299"/>
                  </a:cubicBezTo>
                  <a:lnTo>
                    <a:pt x="1054" y="4299"/>
                  </a:lnTo>
                  <a:cubicBezTo>
                    <a:pt x="779" y="4299"/>
                    <a:pt x="573" y="4505"/>
                    <a:pt x="573" y="4780"/>
                  </a:cubicBezTo>
                  <a:lnTo>
                    <a:pt x="573" y="13464"/>
                  </a:lnTo>
                  <a:cubicBezTo>
                    <a:pt x="573" y="13670"/>
                    <a:pt x="779" y="13853"/>
                    <a:pt x="1054" y="13853"/>
                  </a:cubicBezTo>
                  <a:lnTo>
                    <a:pt x="3162" y="13853"/>
                  </a:lnTo>
                  <a:cubicBezTo>
                    <a:pt x="3437" y="13853"/>
                    <a:pt x="3643" y="13670"/>
                    <a:pt x="3643" y="13464"/>
                  </a:cubicBezTo>
                  <a:lnTo>
                    <a:pt x="3643" y="4780"/>
                  </a:lnTo>
                  <a:cubicBezTo>
                    <a:pt x="3643" y="4505"/>
                    <a:pt x="3437" y="4299"/>
                    <a:pt x="3162" y="4299"/>
                  </a:cubicBezTo>
                  <a:lnTo>
                    <a:pt x="2497" y="4299"/>
                  </a:lnTo>
                  <a:cubicBezTo>
                    <a:pt x="2497" y="2970"/>
                    <a:pt x="3070" y="1641"/>
                    <a:pt x="4010" y="679"/>
                  </a:cubicBezTo>
                  <a:cubicBezTo>
                    <a:pt x="4216" y="496"/>
                    <a:pt x="4216" y="198"/>
                    <a:pt x="3918" y="106"/>
                  </a:cubicBezTo>
                  <a:cubicBezTo>
                    <a:pt x="3879" y="29"/>
                    <a:pt x="3808" y="0"/>
                    <a:pt x="3730" y="0"/>
                  </a:cubicBezTo>
                  <a:cubicBezTo>
                    <a:pt x="3623" y="0"/>
                    <a:pt x="3503" y="53"/>
                    <a:pt x="3437" y="106"/>
                  </a:cubicBezTo>
                  <a:cubicBezTo>
                    <a:pt x="2864" y="679"/>
                    <a:pt x="2497" y="1344"/>
                    <a:pt x="2108" y="2008"/>
                  </a:cubicBezTo>
                  <a:cubicBezTo>
                    <a:pt x="1719" y="1344"/>
                    <a:pt x="1352" y="679"/>
                    <a:pt x="779" y="106"/>
                  </a:cubicBezTo>
                  <a:cubicBezTo>
                    <a:pt x="726" y="53"/>
                    <a:pt x="605" y="0"/>
                    <a:pt x="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1"/>
            <p:cNvSpPr/>
            <p:nvPr/>
          </p:nvSpPr>
          <p:spPr>
            <a:xfrm>
              <a:off x="6227325" y="3861100"/>
              <a:ext cx="114600" cy="346000"/>
            </a:xfrm>
            <a:custGeom>
              <a:avLst/>
              <a:gdLst/>
              <a:ahLst/>
              <a:cxnLst/>
              <a:rect l="l" t="t" r="r" b="b"/>
              <a:pathLst>
                <a:path w="4584" h="13840" extrusionOk="0">
                  <a:moveTo>
                    <a:pt x="2956" y="757"/>
                  </a:moveTo>
                  <a:lnTo>
                    <a:pt x="2956" y="1627"/>
                  </a:lnTo>
                  <a:lnTo>
                    <a:pt x="2177" y="757"/>
                  </a:lnTo>
                  <a:close/>
                  <a:moveTo>
                    <a:pt x="1605" y="1330"/>
                  </a:moveTo>
                  <a:lnTo>
                    <a:pt x="2956" y="2773"/>
                  </a:lnTo>
                  <a:lnTo>
                    <a:pt x="2956" y="3712"/>
                  </a:lnTo>
                  <a:lnTo>
                    <a:pt x="1605" y="2383"/>
                  </a:lnTo>
                  <a:lnTo>
                    <a:pt x="1605" y="1330"/>
                  </a:lnTo>
                  <a:close/>
                  <a:moveTo>
                    <a:pt x="1605" y="3529"/>
                  </a:moveTo>
                  <a:lnTo>
                    <a:pt x="2384" y="4285"/>
                  </a:lnTo>
                  <a:lnTo>
                    <a:pt x="1605" y="4285"/>
                  </a:lnTo>
                  <a:lnTo>
                    <a:pt x="1605" y="3529"/>
                  </a:lnTo>
                  <a:close/>
                  <a:moveTo>
                    <a:pt x="3804" y="5156"/>
                  </a:moveTo>
                  <a:lnTo>
                    <a:pt x="3804" y="13083"/>
                  </a:lnTo>
                  <a:lnTo>
                    <a:pt x="849" y="13083"/>
                  </a:lnTo>
                  <a:lnTo>
                    <a:pt x="849" y="5156"/>
                  </a:lnTo>
                  <a:close/>
                  <a:moveTo>
                    <a:pt x="1238" y="1"/>
                  </a:moveTo>
                  <a:cubicBezTo>
                    <a:pt x="940" y="1"/>
                    <a:pt x="849" y="184"/>
                    <a:pt x="849" y="390"/>
                  </a:cubicBezTo>
                  <a:lnTo>
                    <a:pt x="849" y="4285"/>
                  </a:lnTo>
                  <a:lnTo>
                    <a:pt x="367" y="4285"/>
                  </a:lnTo>
                  <a:cubicBezTo>
                    <a:pt x="184" y="4285"/>
                    <a:pt x="1" y="4491"/>
                    <a:pt x="1" y="4766"/>
                  </a:cubicBezTo>
                  <a:lnTo>
                    <a:pt x="1" y="13450"/>
                  </a:lnTo>
                  <a:cubicBezTo>
                    <a:pt x="1" y="13656"/>
                    <a:pt x="184" y="13839"/>
                    <a:pt x="367" y="13839"/>
                  </a:cubicBezTo>
                  <a:lnTo>
                    <a:pt x="4194" y="13839"/>
                  </a:lnTo>
                  <a:cubicBezTo>
                    <a:pt x="4377" y="13839"/>
                    <a:pt x="4583" y="13656"/>
                    <a:pt x="4583" y="13450"/>
                  </a:cubicBezTo>
                  <a:lnTo>
                    <a:pt x="4583" y="4766"/>
                  </a:lnTo>
                  <a:cubicBezTo>
                    <a:pt x="4583" y="4491"/>
                    <a:pt x="4377" y="4285"/>
                    <a:pt x="4194" y="4285"/>
                  </a:cubicBezTo>
                  <a:lnTo>
                    <a:pt x="3804" y="4285"/>
                  </a:lnTo>
                  <a:lnTo>
                    <a:pt x="3804" y="390"/>
                  </a:lnTo>
                  <a:cubicBezTo>
                    <a:pt x="3804" y="184"/>
                    <a:pt x="3621" y="1"/>
                    <a:pt x="3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4" name="Google Shape;1404;p71"/>
          <p:cNvGrpSpPr/>
          <p:nvPr/>
        </p:nvGrpSpPr>
        <p:grpSpPr>
          <a:xfrm>
            <a:off x="5462388" y="3859950"/>
            <a:ext cx="348275" cy="348275"/>
            <a:chOff x="5454075" y="3859950"/>
            <a:chExt cx="348275" cy="348275"/>
          </a:xfrm>
        </p:grpSpPr>
        <p:sp>
          <p:nvSpPr>
            <p:cNvPr id="1405" name="Google Shape;1405;p71"/>
            <p:cNvSpPr/>
            <p:nvPr/>
          </p:nvSpPr>
          <p:spPr>
            <a:xfrm>
              <a:off x="5454075" y="4005975"/>
              <a:ext cx="202800" cy="202250"/>
            </a:xfrm>
            <a:custGeom>
              <a:avLst/>
              <a:gdLst/>
              <a:ahLst/>
              <a:cxnLst/>
              <a:rect l="l" t="t" r="r" b="b"/>
              <a:pathLst>
                <a:path w="8112" h="8090" extrusionOk="0">
                  <a:moveTo>
                    <a:pt x="3804" y="2889"/>
                  </a:moveTo>
                  <a:lnTo>
                    <a:pt x="5156" y="4218"/>
                  </a:lnTo>
                  <a:lnTo>
                    <a:pt x="2292" y="7082"/>
                  </a:lnTo>
                  <a:lnTo>
                    <a:pt x="940" y="5753"/>
                  </a:lnTo>
                  <a:lnTo>
                    <a:pt x="3804" y="2889"/>
                  </a:lnTo>
                  <a:close/>
                  <a:moveTo>
                    <a:pt x="5059" y="1"/>
                  </a:moveTo>
                  <a:cubicBezTo>
                    <a:pt x="5024" y="1"/>
                    <a:pt x="4987" y="8"/>
                    <a:pt x="4949" y="25"/>
                  </a:cubicBezTo>
                  <a:cubicBezTo>
                    <a:pt x="4675" y="25"/>
                    <a:pt x="4583" y="208"/>
                    <a:pt x="4583" y="415"/>
                  </a:cubicBezTo>
                  <a:cubicBezTo>
                    <a:pt x="4675" y="1079"/>
                    <a:pt x="4583" y="1652"/>
                    <a:pt x="4193" y="2133"/>
                  </a:cubicBezTo>
                  <a:lnTo>
                    <a:pt x="4102" y="2041"/>
                  </a:lnTo>
                  <a:cubicBezTo>
                    <a:pt x="4056" y="1938"/>
                    <a:pt x="3959" y="1887"/>
                    <a:pt x="3850" y="1887"/>
                  </a:cubicBezTo>
                  <a:cubicBezTo>
                    <a:pt x="3741" y="1887"/>
                    <a:pt x="3621" y="1938"/>
                    <a:pt x="3529" y="2041"/>
                  </a:cubicBezTo>
                  <a:lnTo>
                    <a:pt x="92" y="5478"/>
                  </a:lnTo>
                  <a:cubicBezTo>
                    <a:pt x="1" y="5661"/>
                    <a:pt x="1" y="5845"/>
                    <a:pt x="92" y="6051"/>
                  </a:cubicBezTo>
                  <a:lnTo>
                    <a:pt x="1994" y="7952"/>
                  </a:lnTo>
                  <a:cubicBezTo>
                    <a:pt x="2086" y="8044"/>
                    <a:pt x="2206" y="8090"/>
                    <a:pt x="2315" y="8090"/>
                  </a:cubicBezTo>
                  <a:cubicBezTo>
                    <a:pt x="2423" y="8090"/>
                    <a:pt x="2521" y="8044"/>
                    <a:pt x="2567" y="7952"/>
                  </a:cubicBezTo>
                  <a:lnTo>
                    <a:pt x="6003" y="4516"/>
                  </a:lnTo>
                  <a:cubicBezTo>
                    <a:pt x="6187" y="4332"/>
                    <a:pt x="6187" y="4126"/>
                    <a:pt x="6003" y="3943"/>
                  </a:cubicBezTo>
                  <a:lnTo>
                    <a:pt x="6003" y="3851"/>
                  </a:lnTo>
                  <a:cubicBezTo>
                    <a:pt x="6400" y="3606"/>
                    <a:pt x="6859" y="3438"/>
                    <a:pt x="7329" y="3438"/>
                  </a:cubicBezTo>
                  <a:cubicBezTo>
                    <a:pt x="7429" y="3438"/>
                    <a:pt x="7529" y="3446"/>
                    <a:pt x="7630" y="3462"/>
                  </a:cubicBezTo>
                  <a:cubicBezTo>
                    <a:pt x="7664" y="3479"/>
                    <a:pt x="7698" y="3486"/>
                    <a:pt x="7732" y="3486"/>
                  </a:cubicBezTo>
                  <a:cubicBezTo>
                    <a:pt x="7885" y="3486"/>
                    <a:pt x="8036" y="3337"/>
                    <a:pt x="8111" y="3187"/>
                  </a:cubicBezTo>
                  <a:cubicBezTo>
                    <a:pt x="8111" y="2889"/>
                    <a:pt x="7905" y="2706"/>
                    <a:pt x="7722" y="2706"/>
                  </a:cubicBezTo>
                  <a:cubicBezTo>
                    <a:pt x="7581" y="2691"/>
                    <a:pt x="7443" y="2683"/>
                    <a:pt x="7307" y="2683"/>
                  </a:cubicBezTo>
                  <a:cubicBezTo>
                    <a:pt x="6619" y="2683"/>
                    <a:pt x="5985" y="2877"/>
                    <a:pt x="5431" y="3279"/>
                  </a:cubicBezTo>
                  <a:lnTo>
                    <a:pt x="4766" y="2706"/>
                  </a:lnTo>
                  <a:cubicBezTo>
                    <a:pt x="5339" y="2041"/>
                    <a:pt x="5522" y="1171"/>
                    <a:pt x="5431" y="323"/>
                  </a:cubicBezTo>
                  <a:cubicBezTo>
                    <a:pt x="5356" y="154"/>
                    <a:pt x="5219" y="1"/>
                    <a:pt x="5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1"/>
            <p:cNvSpPr/>
            <p:nvPr/>
          </p:nvSpPr>
          <p:spPr>
            <a:xfrm>
              <a:off x="5525675" y="3933275"/>
              <a:ext cx="40125" cy="38825"/>
            </a:xfrm>
            <a:custGeom>
              <a:avLst/>
              <a:gdLst/>
              <a:ahLst/>
              <a:cxnLst/>
              <a:rect l="l" t="t" r="r" b="b"/>
              <a:pathLst>
                <a:path w="1605" h="1553" extrusionOk="0">
                  <a:moveTo>
                    <a:pt x="436" y="0"/>
                  </a:moveTo>
                  <a:cubicBezTo>
                    <a:pt x="327" y="0"/>
                    <a:pt x="230" y="23"/>
                    <a:pt x="184" y="69"/>
                  </a:cubicBezTo>
                  <a:cubicBezTo>
                    <a:pt x="1" y="252"/>
                    <a:pt x="1" y="550"/>
                    <a:pt x="184" y="642"/>
                  </a:cubicBezTo>
                  <a:lnTo>
                    <a:pt x="940" y="1398"/>
                  </a:lnTo>
                  <a:cubicBezTo>
                    <a:pt x="986" y="1501"/>
                    <a:pt x="1083" y="1553"/>
                    <a:pt x="1192" y="1553"/>
                  </a:cubicBezTo>
                  <a:cubicBezTo>
                    <a:pt x="1301" y="1553"/>
                    <a:pt x="1421" y="1501"/>
                    <a:pt x="1513" y="1398"/>
                  </a:cubicBezTo>
                  <a:cubicBezTo>
                    <a:pt x="1604" y="1306"/>
                    <a:pt x="1604" y="1031"/>
                    <a:pt x="1513" y="825"/>
                  </a:cubicBezTo>
                  <a:lnTo>
                    <a:pt x="757" y="69"/>
                  </a:lnTo>
                  <a:cubicBezTo>
                    <a:pt x="665" y="23"/>
                    <a:pt x="545" y="0"/>
                    <a:pt x="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1"/>
            <p:cNvSpPr/>
            <p:nvPr/>
          </p:nvSpPr>
          <p:spPr>
            <a:xfrm>
              <a:off x="5687775" y="4096100"/>
              <a:ext cx="42975" cy="38825"/>
            </a:xfrm>
            <a:custGeom>
              <a:avLst/>
              <a:gdLst/>
              <a:ahLst/>
              <a:cxnLst/>
              <a:rect l="l" t="t" r="r" b="b"/>
              <a:pathLst>
                <a:path w="1719" h="1553" extrusionOk="0">
                  <a:moveTo>
                    <a:pt x="479" y="0"/>
                  </a:moveTo>
                  <a:cubicBezTo>
                    <a:pt x="384" y="0"/>
                    <a:pt x="287" y="52"/>
                    <a:pt x="184" y="155"/>
                  </a:cubicBezTo>
                  <a:cubicBezTo>
                    <a:pt x="0" y="246"/>
                    <a:pt x="0" y="521"/>
                    <a:pt x="184" y="727"/>
                  </a:cubicBezTo>
                  <a:lnTo>
                    <a:pt x="963" y="1484"/>
                  </a:lnTo>
                  <a:cubicBezTo>
                    <a:pt x="1054" y="1529"/>
                    <a:pt x="1146" y="1552"/>
                    <a:pt x="1240" y="1552"/>
                  </a:cubicBezTo>
                  <a:cubicBezTo>
                    <a:pt x="1335" y="1552"/>
                    <a:pt x="1432" y="1529"/>
                    <a:pt x="1535" y="1484"/>
                  </a:cubicBezTo>
                  <a:cubicBezTo>
                    <a:pt x="1719" y="1300"/>
                    <a:pt x="1719" y="1002"/>
                    <a:pt x="1535" y="911"/>
                  </a:cubicBezTo>
                  <a:lnTo>
                    <a:pt x="756" y="155"/>
                  </a:lnTo>
                  <a:cubicBezTo>
                    <a:pt x="665" y="52"/>
                    <a:pt x="573" y="0"/>
                    <a:pt x="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1"/>
            <p:cNvSpPr/>
            <p:nvPr/>
          </p:nvSpPr>
          <p:spPr>
            <a:xfrm>
              <a:off x="5491875" y="3991425"/>
              <a:ext cx="48150" cy="27225"/>
            </a:xfrm>
            <a:custGeom>
              <a:avLst/>
              <a:gdLst/>
              <a:ahLst/>
              <a:cxnLst/>
              <a:rect l="l" t="t" r="r" b="b"/>
              <a:pathLst>
                <a:path w="1926" h="1089" extrusionOk="0">
                  <a:moveTo>
                    <a:pt x="385" y="0"/>
                  </a:moveTo>
                  <a:cubicBezTo>
                    <a:pt x="210" y="0"/>
                    <a:pt x="92" y="108"/>
                    <a:pt x="92" y="332"/>
                  </a:cubicBezTo>
                  <a:cubicBezTo>
                    <a:pt x="1" y="515"/>
                    <a:pt x="92" y="699"/>
                    <a:pt x="390" y="790"/>
                  </a:cubicBezTo>
                  <a:lnTo>
                    <a:pt x="1444" y="1088"/>
                  </a:lnTo>
                  <a:cubicBezTo>
                    <a:pt x="1627" y="1088"/>
                    <a:pt x="1811" y="997"/>
                    <a:pt x="1925" y="790"/>
                  </a:cubicBezTo>
                  <a:cubicBezTo>
                    <a:pt x="1925" y="515"/>
                    <a:pt x="1811" y="332"/>
                    <a:pt x="1627" y="218"/>
                  </a:cubicBezTo>
                  <a:lnTo>
                    <a:pt x="574" y="34"/>
                  </a:lnTo>
                  <a:cubicBezTo>
                    <a:pt x="506" y="12"/>
                    <a:pt x="44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1"/>
            <p:cNvSpPr/>
            <p:nvPr/>
          </p:nvSpPr>
          <p:spPr>
            <a:xfrm>
              <a:off x="5714125" y="4051000"/>
              <a:ext cx="49850" cy="27225"/>
            </a:xfrm>
            <a:custGeom>
              <a:avLst/>
              <a:gdLst/>
              <a:ahLst/>
              <a:cxnLst/>
              <a:rect l="l" t="t" r="r" b="b"/>
              <a:pathLst>
                <a:path w="1994" h="1089" extrusionOk="0">
                  <a:moveTo>
                    <a:pt x="413" y="0"/>
                  </a:moveTo>
                  <a:cubicBezTo>
                    <a:pt x="248" y="0"/>
                    <a:pt x="92" y="107"/>
                    <a:pt x="92" y="332"/>
                  </a:cubicBezTo>
                  <a:cubicBezTo>
                    <a:pt x="0" y="515"/>
                    <a:pt x="184" y="699"/>
                    <a:pt x="367" y="813"/>
                  </a:cubicBezTo>
                  <a:lnTo>
                    <a:pt x="1421" y="1088"/>
                  </a:lnTo>
                  <a:cubicBezTo>
                    <a:pt x="1627" y="1088"/>
                    <a:pt x="1810" y="996"/>
                    <a:pt x="1902" y="813"/>
                  </a:cubicBezTo>
                  <a:cubicBezTo>
                    <a:pt x="1994" y="515"/>
                    <a:pt x="1810" y="332"/>
                    <a:pt x="1627" y="240"/>
                  </a:cubicBezTo>
                  <a:lnTo>
                    <a:pt x="573" y="34"/>
                  </a:lnTo>
                  <a:cubicBezTo>
                    <a:pt x="522" y="12"/>
                    <a:pt x="467" y="0"/>
                    <a:pt x="4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1"/>
            <p:cNvSpPr/>
            <p:nvPr/>
          </p:nvSpPr>
          <p:spPr>
            <a:xfrm>
              <a:off x="5642525" y="4122600"/>
              <a:ext cx="28650" cy="46100"/>
            </a:xfrm>
            <a:custGeom>
              <a:avLst/>
              <a:gdLst/>
              <a:ahLst/>
              <a:cxnLst/>
              <a:rect l="l" t="t" r="r" b="b"/>
              <a:pathLst>
                <a:path w="1146" h="1844" extrusionOk="0">
                  <a:moveTo>
                    <a:pt x="514" y="0"/>
                  </a:moveTo>
                  <a:cubicBezTo>
                    <a:pt x="467" y="0"/>
                    <a:pt x="418" y="11"/>
                    <a:pt x="367" y="34"/>
                  </a:cubicBezTo>
                  <a:cubicBezTo>
                    <a:pt x="92" y="34"/>
                    <a:pt x="0" y="332"/>
                    <a:pt x="92" y="515"/>
                  </a:cubicBezTo>
                  <a:lnTo>
                    <a:pt x="367" y="1569"/>
                  </a:lnTo>
                  <a:cubicBezTo>
                    <a:pt x="367" y="1752"/>
                    <a:pt x="665" y="1844"/>
                    <a:pt x="848" y="1844"/>
                  </a:cubicBezTo>
                  <a:cubicBezTo>
                    <a:pt x="1054" y="1752"/>
                    <a:pt x="1146" y="1569"/>
                    <a:pt x="1146" y="1386"/>
                  </a:cubicBezTo>
                  <a:lnTo>
                    <a:pt x="848" y="332"/>
                  </a:lnTo>
                  <a:cubicBezTo>
                    <a:pt x="779" y="107"/>
                    <a:pt x="658"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1"/>
            <p:cNvSpPr/>
            <p:nvPr/>
          </p:nvSpPr>
          <p:spPr>
            <a:xfrm>
              <a:off x="5582950" y="3899475"/>
              <a:ext cx="28675" cy="47575"/>
            </a:xfrm>
            <a:custGeom>
              <a:avLst/>
              <a:gdLst/>
              <a:ahLst/>
              <a:cxnLst/>
              <a:rect l="l" t="t" r="r" b="b"/>
              <a:pathLst>
                <a:path w="1147" h="1903" extrusionOk="0">
                  <a:moveTo>
                    <a:pt x="367" y="1"/>
                  </a:moveTo>
                  <a:cubicBezTo>
                    <a:pt x="92" y="92"/>
                    <a:pt x="1" y="276"/>
                    <a:pt x="92" y="573"/>
                  </a:cubicBezTo>
                  <a:lnTo>
                    <a:pt x="367" y="1604"/>
                  </a:lnTo>
                  <a:cubicBezTo>
                    <a:pt x="367" y="1811"/>
                    <a:pt x="665" y="1902"/>
                    <a:pt x="848" y="1902"/>
                  </a:cubicBezTo>
                  <a:cubicBezTo>
                    <a:pt x="1032" y="1811"/>
                    <a:pt x="1146" y="1604"/>
                    <a:pt x="1146" y="1330"/>
                  </a:cubicBezTo>
                  <a:lnTo>
                    <a:pt x="848" y="276"/>
                  </a:lnTo>
                  <a:cubicBezTo>
                    <a:pt x="757" y="92"/>
                    <a:pt x="573"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1"/>
            <p:cNvSpPr/>
            <p:nvPr/>
          </p:nvSpPr>
          <p:spPr>
            <a:xfrm>
              <a:off x="5597275" y="3859950"/>
              <a:ext cx="205075" cy="203950"/>
            </a:xfrm>
            <a:custGeom>
              <a:avLst/>
              <a:gdLst/>
              <a:ahLst/>
              <a:cxnLst/>
              <a:rect l="l" t="t" r="r" b="b"/>
              <a:pathLst>
                <a:path w="8203" h="8158" extrusionOk="0">
                  <a:moveTo>
                    <a:pt x="5820" y="1009"/>
                  </a:moveTo>
                  <a:lnTo>
                    <a:pt x="7149" y="2338"/>
                  </a:lnTo>
                  <a:lnTo>
                    <a:pt x="4285" y="5202"/>
                  </a:lnTo>
                  <a:lnTo>
                    <a:pt x="2956" y="3873"/>
                  </a:lnTo>
                  <a:lnTo>
                    <a:pt x="5820" y="1009"/>
                  </a:lnTo>
                  <a:close/>
                  <a:moveTo>
                    <a:pt x="5817" y="1"/>
                  </a:moveTo>
                  <a:cubicBezTo>
                    <a:pt x="5723" y="1"/>
                    <a:pt x="5625" y="47"/>
                    <a:pt x="5522" y="138"/>
                  </a:cubicBezTo>
                  <a:lnTo>
                    <a:pt x="2085" y="3575"/>
                  </a:lnTo>
                  <a:cubicBezTo>
                    <a:pt x="1902" y="3758"/>
                    <a:pt x="1902" y="4056"/>
                    <a:pt x="2085" y="4148"/>
                  </a:cubicBezTo>
                  <a:lnTo>
                    <a:pt x="2177" y="4239"/>
                  </a:lnTo>
                  <a:cubicBezTo>
                    <a:pt x="1799" y="4485"/>
                    <a:pt x="1344" y="4653"/>
                    <a:pt x="874" y="4653"/>
                  </a:cubicBezTo>
                  <a:cubicBezTo>
                    <a:pt x="774" y="4653"/>
                    <a:pt x="674" y="4645"/>
                    <a:pt x="573" y="4629"/>
                  </a:cubicBezTo>
                  <a:cubicBezTo>
                    <a:pt x="275" y="4629"/>
                    <a:pt x="92" y="4721"/>
                    <a:pt x="92" y="5018"/>
                  </a:cubicBezTo>
                  <a:cubicBezTo>
                    <a:pt x="0" y="5202"/>
                    <a:pt x="184" y="5385"/>
                    <a:pt x="367" y="5385"/>
                  </a:cubicBezTo>
                  <a:cubicBezTo>
                    <a:pt x="558" y="5430"/>
                    <a:pt x="749" y="5451"/>
                    <a:pt x="936" y="5451"/>
                  </a:cubicBezTo>
                  <a:cubicBezTo>
                    <a:pt x="1602" y="5451"/>
                    <a:pt x="2231" y="5188"/>
                    <a:pt x="2750" y="4812"/>
                  </a:cubicBezTo>
                  <a:lnTo>
                    <a:pt x="3323" y="5385"/>
                  </a:lnTo>
                  <a:cubicBezTo>
                    <a:pt x="2864" y="6049"/>
                    <a:pt x="2658" y="6920"/>
                    <a:pt x="2750" y="7768"/>
                  </a:cubicBezTo>
                  <a:cubicBezTo>
                    <a:pt x="2750" y="7974"/>
                    <a:pt x="2956" y="8157"/>
                    <a:pt x="3231" y="8157"/>
                  </a:cubicBezTo>
                  <a:cubicBezTo>
                    <a:pt x="3437" y="8066"/>
                    <a:pt x="3620" y="7882"/>
                    <a:pt x="3529" y="7676"/>
                  </a:cubicBezTo>
                  <a:cubicBezTo>
                    <a:pt x="3437" y="7103"/>
                    <a:pt x="3620" y="6531"/>
                    <a:pt x="3895" y="6049"/>
                  </a:cubicBezTo>
                  <a:lnTo>
                    <a:pt x="4010" y="6049"/>
                  </a:lnTo>
                  <a:cubicBezTo>
                    <a:pt x="4102" y="6153"/>
                    <a:pt x="4216" y="6204"/>
                    <a:pt x="4322" y="6204"/>
                  </a:cubicBezTo>
                  <a:cubicBezTo>
                    <a:pt x="4428" y="6204"/>
                    <a:pt x="4525" y="6153"/>
                    <a:pt x="4583" y="6049"/>
                  </a:cubicBezTo>
                  <a:lnTo>
                    <a:pt x="8019" y="2613"/>
                  </a:lnTo>
                  <a:cubicBezTo>
                    <a:pt x="8203" y="2521"/>
                    <a:pt x="8203" y="2246"/>
                    <a:pt x="8019" y="2040"/>
                  </a:cubicBezTo>
                  <a:lnTo>
                    <a:pt x="6095" y="138"/>
                  </a:lnTo>
                  <a:cubicBezTo>
                    <a:pt x="6003" y="47"/>
                    <a:pt x="5912" y="1"/>
                    <a:pt x="5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71"/>
          <p:cNvGrpSpPr/>
          <p:nvPr/>
        </p:nvGrpSpPr>
        <p:grpSpPr>
          <a:xfrm>
            <a:off x="7749788" y="3881425"/>
            <a:ext cx="348275" cy="305325"/>
            <a:chOff x="7792750" y="3861100"/>
            <a:chExt cx="348275" cy="305325"/>
          </a:xfrm>
        </p:grpSpPr>
        <p:sp>
          <p:nvSpPr>
            <p:cNvPr id="1414" name="Google Shape;1414;p71"/>
            <p:cNvSpPr/>
            <p:nvPr/>
          </p:nvSpPr>
          <p:spPr>
            <a:xfrm>
              <a:off x="7792750" y="3861100"/>
              <a:ext cx="348275" cy="305325"/>
            </a:xfrm>
            <a:custGeom>
              <a:avLst/>
              <a:gdLst/>
              <a:ahLst/>
              <a:cxnLst/>
              <a:rect l="l" t="t" r="r" b="b"/>
              <a:pathLst>
                <a:path w="13931" h="12213" extrusionOk="0">
                  <a:moveTo>
                    <a:pt x="10013" y="1994"/>
                  </a:moveTo>
                  <a:lnTo>
                    <a:pt x="10883" y="2292"/>
                  </a:lnTo>
                  <a:lnTo>
                    <a:pt x="10883" y="3346"/>
                  </a:lnTo>
                  <a:lnTo>
                    <a:pt x="10013" y="3621"/>
                  </a:lnTo>
                  <a:lnTo>
                    <a:pt x="10013" y="1994"/>
                  </a:lnTo>
                  <a:close/>
                  <a:moveTo>
                    <a:pt x="1627" y="757"/>
                  </a:moveTo>
                  <a:lnTo>
                    <a:pt x="1627" y="4858"/>
                  </a:lnTo>
                  <a:lnTo>
                    <a:pt x="1536" y="4858"/>
                  </a:lnTo>
                  <a:cubicBezTo>
                    <a:pt x="1146" y="4858"/>
                    <a:pt x="848" y="4583"/>
                    <a:pt x="848" y="4193"/>
                  </a:cubicBezTo>
                  <a:lnTo>
                    <a:pt x="848" y="1536"/>
                  </a:lnTo>
                  <a:cubicBezTo>
                    <a:pt x="848" y="1146"/>
                    <a:pt x="1146" y="757"/>
                    <a:pt x="1536" y="757"/>
                  </a:cubicBezTo>
                  <a:close/>
                  <a:moveTo>
                    <a:pt x="8592" y="757"/>
                  </a:moveTo>
                  <a:cubicBezTo>
                    <a:pt x="8867" y="757"/>
                    <a:pt x="9257" y="1146"/>
                    <a:pt x="9257" y="1536"/>
                  </a:cubicBezTo>
                  <a:lnTo>
                    <a:pt x="9257" y="4193"/>
                  </a:lnTo>
                  <a:cubicBezTo>
                    <a:pt x="9257" y="4583"/>
                    <a:pt x="8867" y="4858"/>
                    <a:pt x="8592" y="4858"/>
                  </a:cubicBezTo>
                  <a:lnTo>
                    <a:pt x="2475" y="4858"/>
                  </a:lnTo>
                  <a:lnTo>
                    <a:pt x="2475" y="757"/>
                  </a:lnTo>
                  <a:close/>
                  <a:moveTo>
                    <a:pt x="5728" y="5728"/>
                  </a:moveTo>
                  <a:lnTo>
                    <a:pt x="5728" y="6118"/>
                  </a:lnTo>
                  <a:cubicBezTo>
                    <a:pt x="5728" y="6301"/>
                    <a:pt x="5545" y="6485"/>
                    <a:pt x="5247" y="6485"/>
                  </a:cubicBezTo>
                  <a:lnTo>
                    <a:pt x="4583" y="6485"/>
                  </a:lnTo>
                  <a:lnTo>
                    <a:pt x="4766" y="5728"/>
                  </a:lnTo>
                  <a:close/>
                  <a:moveTo>
                    <a:pt x="4010" y="5728"/>
                  </a:moveTo>
                  <a:lnTo>
                    <a:pt x="2956" y="10013"/>
                  </a:lnTo>
                  <a:cubicBezTo>
                    <a:pt x="2956" y="10219"/>
                    <a:pt x="2956" y="10311"/>
                    <a:pt x="3048" y="10402"/>
                  </a:cubicBezTo>
                  <a:cubicBezTo>
                    <a:pt x="3139" y="10494"/>
                    <a:pt x="3254" y="10586"/>
                    <a:pt x="3437" y="10586"/>
                  </a:cubicBezTo>
                  <a:lnTo>
                    <a:pt x="3621" y="10586"/>
                  </a:lnTo>
                  <a:cubicBezTo>
                    <a:pt x="3827" y="10586"/>
                    <a:pt x="4010" y="10700"/>
                    <a:pt x="4102" y="10884"/>
                  </a:cubicBezTo>
                  <a:cubicBezTo>
                    <a:pt x="4102" y="11158"/>
                    <a:pt x="3918" y="11365"/>
                    <a:pt x="3621" y="11365"/>
                  </a:cubicBezTo>
                  <a:lnTo>
                    <a:pt x="1994" y="11365"/>
                  </a:lnTo>
                  <a:cubicBezTo>
                    <a:pt x="1811" y="11365"/>
                    <a:pt x="1719" y="11365"/>
                    <a:pt x="1536" y="11158"/>
                  </a:cubicBezTo>
                  <a:cubicBezTo>
                    <a:pt x="1329" y="11067"/>
                    <a:pt x="1329" y="10792"/>
                    <a:pt x="1329" y="10586"/>
                  </a:cubicBezTo>
                  <a:lnTo>
                    <a:pt x="2383" y="5728"/>
                  </a:lnTo>
                  <a:close/>
                  <a:moveTo>
                    <a:pt x="1536" y="1"/>
                  </a:moveTo>
                  <a:cubicBezTo>
                    <a:pt x="665" y="1"/>
                    <a:pt x="1" y="665"/>
                    <a:pt x="1" y="1536"/>
                  </a:cubicBezTo>
                  <a:lnTo>
                    <a:pt x="1" y="4193"/>
                  </a:lnTo>
                  <a:cubicBezTo>
                    <a:pt x="1" y="5064"/>
                    <a:pt x="665" y="5728"/>
                    <a:pt x="1536" y="5728"/>
                  </a:cubicBezTo>
                  <a:lnTo>
                    <a:pt x="573" y="10402"/>
                  </a:lnTo>
                  <a:cubicBezTo>
                    <a:pt x="482" y="10884"/>
                    <a:pt x="573" y="11273"/>
                    <a:pt x="848" y="11640"/>
                  </a:cubicBezTo>
                  <a:cubicBezTo>
                    <a:pt x="1146" y="12029"/>
                    <a:pt x="1536" y="12212"/>
                    <a:pt x="1994" y="12212"/>
                  </a:cubicBezTo>
                  <a:lnTo>
                    <a:pt x="3621" y="12212"/>
                  </a:lnTo>
                  <a:cubicBezTo>
                    <a:pt x="4285" y="12212"/>
                    <a:pt x="4858" y="11640"/>
                    <a:pt x="4858" y="11067"/>
                  </a:cubicBezTo>
                  <a:cubicBezTo>
                    <a:pt x="4972" y="10402"/>
                    <a:pt x="4491" y="9921"/>
                    <a:pt x="3918" y="9738"/>
                  </a:cubicBezTo>
                  <a:lnTo>
                    <a:pt x="4491" y="7355"/>
                  </a:lnTo>
                  <a:lnTo>
                    <a:pt x="5247" y="7355"/>
                  </a:lnTo>
                  <a:cubicBezTo>
                    <a:pt x="6003" y="7355"/>
                    <a:pt x="6484" y="6782"/>
                    <a:pt x="6484" y="6118"/>
                  </a:cubicBezTo>
                  <a:lnTo>
                    <a:pt x="6484" y="5728"/>
                  </a:lnTo>
                  <a:lnTo>
                    <a:pt x="8592" y="5728"/>
                  </a:lnTo>
                  <a:cubicBezTo>
                    <a:pt x="9257" y="5728"/>
                    <a:pt x="9829" y="5156"/>
                    <a:pt x="10013" y="4491"/>
                  </a:cubicBezTo>
                  <a:lnTo>
                    <a:pt x="11365" y="4010"/>
                  </a:lnTo>
                  <a:cubicBezTo>
                    <a:pt x="11548" y="4010"/>
                    <a:pt x="11639" y="3827"/>
                    <a:pt x="11639" y="3621"/>
                  </a:cubicBezTo>
                  <a:lnTo>
                    <a:pt x="11639" y="3254"/>
                  </a:lnTo>
                  <a:lnTo>
                    <a:pt x="13449" y="3254"/>
                  </a:lnTo>
                  <a:cubicBezTo>
                    <a:pt x="13656" y="3254"/>
                    <a:pt x="13839" y="3048"/>
                    <a:pt x="13839" y="2865"/>
                  </a:cubicBezTo>
                  <a:cubicBezTo>
                    <a:pt x="13931" y="2681"/>
                    <a:pt x="13747" y="2383"/>
                    <a:pt x="13449" y="2383"/>
                  </a:cubicBezTo>
                  <a:lnTo>
                    <a:pt x="11639" y="2383"/>
                  </a:lnTo>
                  <a:lnTo>
                    <a:pt x="11639" y="1994"/>
                  </a:lnTo>
                  <a:cubicBezTo>
                    <a:pt x="11639" y="1811"/>
                    <a:pt x="11548" y="1719"/>
                    <a:pt x="11365" y="1627"/>
                  </a:cubicBezTo>
                  <a:lnTo>
                    <a:pt x="10013" y="1146"/>
                  </a:lnTo>
                  <a:cubicBezTo>
                    <a:pt x="9829" y="482"/>
                    <a:pt x="9257" y="1"/>
                    <a:pt x="8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1"/>
            <p:cNvSpPr/>
            <p:nvPr/>
          </p:nvSpPr>
          <p:spPr>
            <a:xfrm>
              <a:off x="7983475" y="3901775"/>
              <a:ext cx="19500" cy="59600"/>
            </a:xfrm>
            <a:custGeom>
              <a:avLst/>
              <a:gdLst/>
              <a:ahLst/>
              <a:cxnLst/>
              <a:rect l="l" t="t" r="r" b="b"/>
              <a:pathLst>
                <a:path w="780" h="2384" extrusionOk="0">
                  <a:moveTo>
                    <a:pt x="390" y="0"/>
                  </a:moveTo>
                  <a:cubicBezTo>
                    <a:pt x="93" y="0"/>
                    <a:pt x="1" y="184"/>
                    <a:pt x="1" y="367"/>
                  </a:cubicBezTo>
                  <a:lnTo>
                    <a:pt x="1" y="1994"/>
                  </a:lnTo>
                  <a:cubicBezTo>
                    <a:pt x="1" y="2291"/>
                    <a:pt x="93" y="2383"/>
                    <a:pt x="390" y="2383"/>
                  </a:cubicBezTo>
                  <a:cubicBezTo>
                    <a:pt x="574" y="2383"/>
                    <a:pt x="780" y="2291"/>
                    <a:pt x="780" y="1994"/>
                  </a:cubicBezTo>
                  <a:lnTo>
                    <a:pt x="780" y="367"/>
                  </a:lnTo>
                  <a:cubicBezTo>
                    <a:pt x="780" y="184"/>
                    <a:pt x="574"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1"/>
            <p:cNvSpPr/>
            <p:nvPr/>
          </p:nvSpPr>
          <p:spPr>
            <a:xfrm>
              <a:off x="7942825" y="3901775"/>
              <a:ext cx="19500" cy="59600"/>
            </a:xfrm>
            <a:custGeom>
              <a:avLst/>
              <a:gdLst/>
              <a:ahLst/>
              <a:cxnLst/>
              <a:rect l="l" t="t" r="r" b="b"/>
              <a:pathLst>
                <a:path w="780" h="2384" extrusionOk="0">
                  <a:moveTo>
                    <a:pt x="390" y="0"/>
                  </a:moveTo>
                  <a:cubicBezTo>
                    <a:pt x="115" y="0"/>
                    <a:pt x="0" y="184"/>
                    <a:pt x="0" y="367"/>
                  </a:cubicBezTo>
                  <a:lnTo>
                    <a:pt x="0" y="1994"/>
                  </a:lnTo>
                  <a:cubicBezTo>
                    <a:pt x="0" y="2291"/>
                    <a:pt x="115" y="2383"/>
                    <a:pt x="390" y="2383"/>
                  </a:cubicBezTo>
                  <a:cubicBezTo>
                    <a:pt x="573" y="2383"/>
                    <a:pt x="779" y="2291"/>
                    <a:pt x="779" y="1994"/>
                  </a:cubicBezTo>
                  <a:lnTo>
                    <a:pt x="779" y="367"/>
                  </a:lnTo>
                  <a:cubicBezTo>
                    <a:pt x="779" y="184"/>
                    <a:pt x="573"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1"/>
            <p:cNvSpPr/>
            <p:nvPr/>
          </p:nvSpPr>
          <p:spPr>
            <a:xfrm>
              <a:off x="7902725" y="3901775"/>
              <a:ext cx="18925" cy="59600"/>
            </a:xfrm>
            <a:custGeom>
              <a:avLst/>
              <a:gdLst/>
              <a:ahLst/>
              <a:cxnLst/>
              <a:rect l="l" t="t" r="r" b="b"/>
              <a:pathLst>
                <a:path w="757" h="2384" extrusionOk="0">
                  <a:moveTo>
                    <a:pt x="367" y="0"/>
                  </a:moveTo>
                  <a:cubicBezTo>
                    <a:pt x="92" y="0"/>
                    <a:pt x="1" y="184"/>
                    <a:pt x="1" y="367"/>
                  </a:cubicBezTo>
                  <a:lnTo>
                    <a:pt x="1" y="1994"/>
                  </a:lnTo>
                  <a:cubicBezTo>
                    <a:pt x="1" y="2291"/>
                    <a:pt x="92" y="2383"/>
                    <a:pt x="367" y="2383"/>
                  </a:cubicBezTo>
                  <a:cubicBezTo>
                    <a:pt x="573" y="2383"/>
                    <a:pt x="757" y="2291"/>
                    <a:pt x="757" y="1994"/>
                  </a:cubicBezTo>
                  <a:lnTo>
                    <a:pt x="757" y="367"/>
                  </a:lnTo>
                  <a:cubicBezTo>
                    <a:pt x="757" y="184"/>
                    <a:pt x="573"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 name="Google Shape;1418;p71"/>
          <p:cNvGrpSpPr/>
          <p:nvPr/>
        </p:nvGrpSpPr>
        <p:grpSpPr>
          <a:xfrm>
            <a:off x="4704313" y="3861088"/>
            <a:ext cx="345975" cy="346000"/>
            <a:chOff x="4747275" y="3861100"/>
            <a:chExt cx="345975" cy="346000"/>
          </a:xfrm>
        </p:grpSpPr>
        <p:sp>
          <p:nvSpPr>
            <p:cNvPr id="1419" name="Google Shape;1419;p71"/>
            <p:cNvSpPr/>
            <p:nvPr/>
          </p:nvSpPr>
          <p:spPr>
            <a:xfrm>
              <a:off x="4747275" y="3861100"/>
              <a:ext cx="345975" cy="346000"/>
            </a:xfrm>
            <a:custGeom>
              <a:avLst/>
              <a:gdLst/>
              <a:ahLst/>
              <a:cxnLst/>
              <a:rect l="l" t="t" r="r" b="b"/>
              <a:pathLst>
                <a:path w="13839" h="13840" extrusionOk="0">
                  <a:moveTo>
                    <a:pt x="12418" y="757"/>
                  </a:moveTo>
                  <a:cubicBezTo>
                    <a:pt x="12807" y="757"/>
                    <a:pt x="13082" y="1146"/>
                    <a:pt x="13082" y="1536"/>
                  </a:cubicBezTo>
                  <a:lnTo>
                    <a:pt x="13082" y="12419"/>
                  </a:lnTo>
                  <a:cubicBezTo>
                    <a:pt x="13082" y="12785"/>
                    <a:pt x="12807" y="13083"/>
                    <a:pt x="12418" y="13083"/>
                  </a:cubicBezTo>
                  <a:lnTo>
                    <a:pt x="1535" y="13083"/>
                  </a:lnTo>
                  <a:cubicBezTo>
                    <a:pt x="1146" y="13083"/>
                    <a:pt x="871" y="12785"/>
                    <a:pt x="871" y="12419"/>
                  </a:cubicBezTo>
                  <a:lnTo>
                    <a:pt x="871" y="1536"/>
                  </a:lnTo>
                  <a:cubicBezTo>
                    <a:pt x="871" y="1146"/>
                    <a:pt x="1146" y="757"/>
                    <a:pt x="1535" y="757"/>
                  </a:cubicBezTo>
                  <a:close/>
                  <a:moveTo>
                    <a:pt x="1535" y="1"/>
                  </a:moveTo>
                  <a:cubicBezTo>
                    <a:pt x="664" y="1"/>
                    <a:pt x="0" y="665"/>
                    <a:pt x="0" y="1536"/>
                  </a:cubicBezTo>
                  <a:lnTo>
                    <a:pt x="0" y="12419"/>
                  </a:lnTo>
                  <a:cubicBezTo>
                    <a:pt x="0" y="13175"/>
                    <a:pt x="664" y="13839"/>
                    <a:pt x="1535" y="13839"/>
                  </a:cubicBezTo>
                  <a:lnTo>
                    <a:pt x="12418" y="13839"/>
                  </a:lnTo>
                  <a:cubicBezTo>
                    <a:pt x="13174" y="13839"/>
                    <a:pt x="13838" y="13175"/>
                    <a:pt x="13838" y="12419"/>
                  </a:cubicBezTo>
                  <a:lnTo>
                    <a:pt x="13838" y="1536"/>
                  </a:lnTo>
                  <a:cubicBezTo>
                    <a:pt x="13838" y="665"/>
                    <a:pt x="13174" y="1"/>
                    <a:pt x="12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1"/>
            <p:cNvSpPr/>
            <p:nvPr/>
          </p:nvSpPr>
          <p:spPr>
            <a:xfrm>
              <a:off x="4787925" y="3901775"/>
              <a:ext cx="265225" cy="264650"/>
            </a:xfrm>
            <a:custGeom>
              <a:avLst/>
              <a:gdLst/>
              <a:ahLst/>
              <a:cxnLst/>
              <a:rect l="l" t="t" r="r" b="b"/>
              <a:pathLst>
                <a:path w="10609" h="10586" extrusionOk="0">
                  <a:moveTo>
                    <a:pt x="5339" y="756"/>
                  </a:moveTo>
                  <a:cubicBezTo>
                    <a:pt x="7836" y="756"/>
                    <a:pt x="9830" y="2864"/>
                    <a:pt x="9830" y="5339"/>
                  </a:cubicBezTo>
                  <a:cubicBezTo>
                    <a:pt x="9830" y="7813"/>
                    <a:pt x="7836" y="9829"/>
                    <a:pt x="5339" y="9829"/>
                  </a:cubicBezTo>
                  <a:cubicBezTo>
                    <a:pt x="2865" y="9829"/>
                    <a:pt x="871" y="7813"/>
                    <a:pt x="871" y="5339"/>
                  </a:cubicBezTo>
                  <a:cubicBezTo>
                    <a:pt x="871" y="2864"/>
                    <a:pt x="2865" y="756"/>
                    <a:pt x="5339" y="756"/>
                  </a:cubicBezTo>
                  <a:close/>
                  <a:moveTo>
                    <a:pt x="5339" y="0"/>
                  </a:moveTo>
                  <a:cubicBezTo>
                    <a:pt x="2384" y="0"/>
                    <a:pt x="1" y="2383"/>
                    <a:pt x="1" y="5339"/>
                  </a:cubicBezTo>
                  <a:cubicBezTo>
                    <a:pt x="1" y="8203"/>
                    <a:pt x="2384" y="10585"/>
                    <a:pt x="5339" y="10585"/>
                  </a:cubicBezTo>
                  <a:cubicBezTo>
                    <a:pt x="8203" y="10585"/>
                    <a:pt x="10609" y="8203"/>
                    <a:pt x="10609" y="5339"/>
                  </a:cubicBezTo>
                  <a:cubicBezTo>
                    <a:pt x="10609" y="2383"/>
                    <a:pt x="8203" y="0"/>
                    <a:pt x="5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1"/>
            <p:cNvSpPr/>
            <p:nvPr/>
          </p:nvSpPr>
          <p:spPr>
            <a:xfrm>
              <a:off x="4945450" y="4004300"/>
              <a:ext cx="59600" cy="59600"/>
            </a:xfrm>
            <a:custGeom>
              <a:avLst/>
              <a:gdLst/>
              <a:ahLst/>
              <a:cxnLst/>
              <a:rect l="l" t="t" r="r" b="b"/>
              <a:pathLst>
                <a:path w="2384" h="2384" extrusionOk="0">
                  <a:moveTo>
                    <a:pt x="1146" y="757"/>
                  </a:moveTo>
                  <a:cubicBezTo>
                    <a:pt x="1444" y="757"/>
                    <a:pt x="1627" y="963"/>
                    <a:pt x="1627" y="1238"/>
                  </a:cubicBezTo>
                  <a:cubicBezTo>
                    <a:pt x="1627" y="1421"/>
                    <a:pt x="1444" y="1627"/>
                    <a:pt x="1146" y="1627"/>
                  </a:cubicBezTo>
                  <a:cubicBezTo>
                    <a:pt x="963" y="1627"/>
                    <a:pt x="756" y="1421"/>
                    <a:pt x="756" y="1238"/>
                  </a:cubicBezTo>
                  <a:cubicBezTo>
                    <a:pt x="756" y="963"/>
                    <a:pt x="963" y="757"/>
                    <a:pt x="1146" y="757"/>
                  </a:cubicBezTo>
                  <a:close/>
                  <a:moveTo>
                    <a:pt x="1146" y="0"/>
                  </a:moveTo>
                  <a:cubicBezTo>
                    <a:pt x="481" y="0"/>
                    <a:pt x="0" y="573"/>
                    <a:pt x="0" y="1238"/>
                  </a:cubicBezTo>
                  <a:cubicBezTo>
                    <a:pt x="0" y="1902"/>
                    <a:pt x="481" y="2383"/>
                    <a:pt x="1146" y="2383"/>
                  </a:cubicBezTo>
                  <a:cubicBezTo>
                    <a:pt x="1902" y="2383"/>
                    <a:pt x="2383" y="1902"/>
                    <a:pt x="2383" y="1238"/>
                  </a:cubicBezTo>
                  <a:cubicBezTo>
                    <a:pt x="2383" y="573"/>
                    <a:pt x="1902" y="0"/>
                    <a:pt x="1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1"/>
            <p:cNvSpPr/>
            <p:nvPr/>
          </p:nvSpPr>
          <p:spPr>
            <a:xfrm>
              <a:off x="4835475" y="4004300"/>
              <a:ext cx="62450" cy="59600"/>
            </a:xfrm>
            <a:custGeom>
              <a:avLst/>
              <a:gdLst/>
              <a:ahLst/>
              <a:cxnLst/>
              <a:rect l="l" t="t" r="r" b="b"/>
              <a:pathLst>
                <a:path w="2498" h="2384" extrusionOk="0">
                  <a:moveTo>
                    <a:pt x="1260" y="757"/>
                  </a:moveTo>
                  <a:cubicBezTo>
                    <a:pt x="1444" y="757"/>
                    <a:pt x="1627" y="963"/>
                    <a:pt x="1627" y="1238"/>
                  </a:cubicBezTo>
                  <a:cubicBezTo>
                    <a:pt x="1627" y="1421"/>
                    <a:pt x="1444" y="1627"/>
                    <a:pt x="1260" y="1627"/>
                  </a:cubicBezTo>
                  <a:cubicBezTo>
                    <a:pt x="1054" y="1627"/>
                    <a:pt x="871" y="1421"/>
                    <a:pt x="871" y="1238"/>
                  </a:cubicBezTo>
                  <a:cubicBezTo>
                    <a:pt x="871" y="963"/>
                    <a:pt x="1054" y="757"/>
                    <a:pt x="1260" y="757"/>
                  </a:cubicBezTo>
                  <a:close/>
                  <a:moveTo>
                    <a:pt x="1260" y="0"/>
                  </a:moveTo>
                  <a:cubicBezTo>
                    <a:pt x="573" y="0"/>
                    <a:pt x="0" y="573"/>
                    <a:pt x="0" y="1238"/>
                  </a:cubicBezTo>
                  <a:cubicBezTo>
                    <a:pt x="0" y="1902"/>
                    <a:pt x="573" y="2383"/>
                    <a:pt x="1260" y="2383"/>
                  </a:cubicBezTo>
                  <a:cubicBezTo>
                    <a:pt x="1925" y="2383"/>
                    <a:pt x="2498" y="1902"/>
                    <a:pt x="2498" y="1238"/>
                  </a:cubicBezTo>
                  <a:cubicBezTo>
                    <a:pt x="2498" y="573"/>
                    <a:pt x="1925" y="0"/>
                    <a:pt x="1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1"/>
            <p:cNvSpPr/>
            <p:nvPr/>
          </p:nvSpPr>
          <p:spPr>
            <a:xfrm>
              <a:off x="5033650" y="3901775"/>
              <a:ext cx="19500" cy="18925"/>
            </a:xfrm>
            <a:custGeom>
              <a:avLst/>
              <a:gdLst/>
              <a:ahLst/>
              <a:cxnLst/>
              <a:rect l="l" t="t" r="r" b="b"/>
              <a:pathLst>
                <a:path w="780" h="757" extrusionOk="0">
                  <a:moveTo>
                    <a:pt x="390" y="0"/>
                  </a:moveTo>
                  <a:cubicBezTo>
                    <a:pt x="207" y="0"/>
                    <a:pt x="1" y="184"/>
                    <a:pt x="1" y="367"/>
                  </a:cubicBezTo>
                  <a:cubicBezTo>
                    <a:pt x="1" y="665"/>
                    <a:pt x="207" y="756"/>
                    <a:pt x="390" y="756"/>
                  </a:cubicBezTo>
                  <a:cubicBezTo>
                    <a:pt x="665" y="756"/>
                    <a:pt x="780" y="665"/>
                    <a:pt x="780" y="367"/>
                  </a:cubicBezTo>
                  <a:cubicBezTo>
                    <a:pt x="780" y="184"/>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1"/>
            <p:cNvSpPr/>
            <p:nvPr/>
          </p:nvSpPr>
          <p:spPr>
            <a:xfrm>
              <a:off x="4787925" y="3901775"/>
              <a:ext cx="21800" cy="18925"/>
            </a:xfrm>
            <a:custGeom>
              <a:avLst/>
              <a:gdLst/>
              <a:ahLst/>
              <a:cxnLst/>
              <a:rect l="l" t="t" r="r" b="b"/>
              <a:pathLst>
                <a:path w="872" h="757" extrusionOk="0">
                  <a:moveTo>
                    <a:pt x="390" y="0"/>
                  </a:moveTo>
                  <a:cubicBezTo>
                    <a:pt x="184" y="0"/>
                    <a:pt x="1" y="184"/>
                    <a:pt x="1" y="367"/>
                  </a:cubicBezTo>
                  <a:cubicBezTo>
                    <a:pt x="1" y="665"/>
                    <a:pt x="184" y="756"/>
                    <a:pt x="390" y="756"/>
                  </a:cubicBezTo>
                  <a:cubicBezTo>
                    <a:pt x="665" y="756"/>
                    <a:pt x="871" y="665"/>
                    <a:pt x="871" y="367"/>
                  </a:cubicBezTo>
                  <a:cubicBezTo>
                    <a:pt x="871" y="184"/>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1"/>
            <p:cNvSpPr/>
            <p:nvPr/>
          </p:nvSpPr>
          <p:spPr>
            <a:xfrm>
              <a:off x="5033650" y="4147500"/>
              <a:ext cx="19500" cy="18925"/>
            </a:xfrm>
            <a:custGeom>
              <a:avLst/>
              <a:gdLst/>
              <a:ahLst/>
              <a:cxnLst/>
              <a:rect l="l" t="t" r="r" b="b"/>
              <a:pathLst>
                <a:path w="780" h="757" extrusionOk="0">
                  <a:moveTo>
                    <a:pt x="390" y="0"/>
                  </a:moveTo>
                  <a:cubicBezTo>
                    <a:pt x="207" y="0"/>
                    <a:pt x="1" y="184"/>
                    <a:pt x="1" y="390"/>
                  </a:cubicBezTo>
                  <a:cubicBezTo>
                    <a:pt x="1" y="573"/>
                    <a:pt x="207" y="756"/>
                    <a:pt x="390" y="756"/>
                  </a:cubicBezTo>
                  <a:cubicBezTo>
                    <a:pt x="665" y="756"/>
                    <a:pt x="780" y="573"/>
                    <a:pt x="780" y="390"/>
                  </a:cubicBezTo>
                  <a:cubicBezTo>
                    <a:pt x="780" y="184"/>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1"/>
            <p:cNvSpPr/>
            <p:nvPr/>
          </p:nvSpPr>
          <p:spPr>
            <a:xfrm>
              <a:off x="4787925" y="4147500"/>
              <a:ext cx="21800" cy="18925"/>
            </a:xfrm>
            <a:custGeom>
              <a:avLst/>
              <a:gdLst/>
              <a:ahLst/>
              <a:cxnLst/>
              <a:rect l="l" t="t" r="r" b="b"/>
              <a:pathLst>
                <a:path w="872" h="757" extrusionOk="0">
                  <a:moveTo>
                    <a:pt x="390" y="0"/>
                  </a:moveTo>
                  <a:cubicBezTo>
                    <a:pt x="184" y="0"/>
                    <a:pt x="1" y="184"/>
                    <a:pt x="1" y="390"/>
                  </a:cubicBezTo>
                  <a:cubicBezTo>
                    <a:pt x="1" y="573"/>
                    <a:pt x="184" y="756"/>
                    <a:pt x="390" y="756"/>
                  </a:cubicBezTo>
                  <a:cubicBezTo>
                    <a:pt x="665" y="756"/>
                    <a:pt x="871" y="573"/>
                    <a:pt x="871" y="390"/>
                  </a:cubicBezTo>
                  <a:cubicBezTo>
                    <a:pt x="871" y="184"/>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71"/>
          <p:cNvGrpSpPr/>
          <p:nvPr/>
        </p:nvGrpSpPr>
        <p:grpSpPr>
          <a:xfrm>
            <a:off x="3953950" y="3861088"/>
            <a:ext cx="346000" cy="346000"/>
            <a:chOff x="3974000" y="3861100"/>
            <a:chExt cx="346000" cy="346000"/>
          </a:xfrm>
        </p:grpSpPr>
        <p:sp>
          <p:nvSpPr>
            <p:cNvPr id="1428" name="Google Shape;1428;p71"/>
            <p:cNvSpPr/>
            <p:nvPr/>
          </p:nvSpPr>
          <p:spPr>
            <a:xfrm>
              <a:off x="4014675" y="3901775"/>
              <a:ext cx="102550" cy="73900"/>
            </a:xfrm>
            <a:custGeom>
              <a:avLst/>
              <a:gdLst/>
              <a:ahLst/>
              <a:cxnLst/>
              <a:rect l="l" t="t" r="r" b="b"/>
              <a:pathLst>
                <a:path w="4102" h="2956" extrusionOk="0">
                  <a:moveTo>
                    <a:pt x="3254" y="756"/>
                  </a:moveTo>
                  <a:lnTo>
                    <a:pt x="3254" y="2200"/>
                  </a:lnTo>
                  <a:lnTo>
                    <a:pt x="871" y="2200"/>
                  </a:lnTo>
                  <a:lnTo>
                    <a:pt x="871" y="756"/>
                  </a:lnTo>
                  <a:close/>
                  <a:moveTo>
                    <a:pt x="390" y="0"/>
                  </a:moveTo>
                  <a:cubicBezTo>
                    <a:pt x="184" y="0"/>
                    <a:pt x="0" y="184"/>
                    <a:pt x="0" y="367"/>
                  </a:cubicBezTo>
                  <a:lnTo>
                    <a:pt x="0" y="2566"/>
                  </a:lnTo>
                  <a:cubicBezTo>
                    <a:pt x="0" y="2773"/>
                    <a:pt x="184" y="2956"/>
                    <a:pt x="390" y="2956"/>
                  </a:cubicBezTo>
                  <a:lnTo>
                    <a:pt x="3620" y="2956"/>
                  </a:lnTo>
                  <a:cubicBezTo>
                    <a:pt x="3918" y="2956"/>
                    <a:pt x="4102" y="2773"/>
                    <a:pt x="4102" y="2566"/>
                  </a:cubicBezTo>
                  <a:lnTo>
                    <a:pt x="4102" y="367"/>
                  </a:lnTo>
                  <a:cubicBezTo>
                    <a:pt x="4102" y="184"/>
                    <a:pt x="3918"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1"/>
            <p:cNvSpPr/>
            <p:nvPr/>
          </p:nvSpPr>
          <p:spPr>
            <a:xfrm>
              <a:off x="4014675" y="4004300"/>
              <a:ext cx="102550" cy="100250"/>
            </a:xfrm>
            <a:custGeom>
              <a:avLst/>
              <a:gdLst/>
              <a:ahLst/>
              <a:cxnLst/>
              <a:rect l="l" t="t" r="r" b="b"/>
              <a:pathLst>
                <a:path w="4102" h="4010" extrusionOk="0">
                  <a:moveTo>
                    <a:pt x="2475" y="848"/>
                  </a:moveTo>
                  <a:cubicBezTo>
                    <a:pt x="2956" y="1054"/>
                    <a:pt x="3254" y="1421"/>
                    <a:pt x="3254" y="1994"/>
                  </a:cubicBezTo>
                  <a:cubicBezTo>
                    <a:pt x="3254" y="2681"/>
                    <a:pt x="2681" y="3254"/>
                    <a:pt x="2017" y="3254"/>
                  </a:cubicBezTo>
                  <a:cubicBezTo>
                    <a:pt x="1329" y="3254"/>
                    <a:pt x="871" y="2681"/>
                    <a:pt x="871" y="1994"/>
                  </a:cubicBezTo>
                  <a:cubicBezTo>
                    <a:pt x="871" y="1421"/>
                    <a:pt x="1146" y="1054"/>
                    <a:pt x="1627" y="848"/>
                  </a:cubicBezTo>
                  <a:lnTo>
                    <a:pt x="1627" y="1994"/>
                  </a:lnTo>
                  <a:cubicBezTo>
                    <a:pt x="1627" y="2200"/>
                    <a:pt x="1810" y="2383"/>
                    <a:pt x="2017" y="2383"/>
                  </a:cubicBezTo>
                  <a:cubicBezTo>
                    <a:pt x="2292" y="2383"/>
                    <a:pt x="2475" y="2200"/>
                    <a:pt x="2475" y="1994"/>
                  </a:cubicBezTo>
                  <a:lnTo>
                    <a:pt x="2475" y="848"/>
                  </a:lnTo>
                  <a:close/>
                  <a:moveTo>
                    <a:pt x="2017" y="0"/>
                  </a:moveTo>
                  <a:cubicBezTo>
                    <a:pt x="963" y="0"/>
                    <a:pt x="0" y="848"/>
                    <a:pt x="0" y="1994"/>
                  </a:cubicBezTo>
                  <a:cubicBezTo>
                    <a:pt x="0" y="3139"/>
                    <a:pt x="963" y="4010"/>
                    <a:pt x="2017" y="4010"/>
                  </a:cubicBezTo>
                  <a:cubicBezTo>
                    <a:pt x="3162" y="4010"/>
                    <a:pt x="4102" y="3139"/>
                    <a:pt x="4102" y="1994"/>
                  </a:cubicBezTo>
                  <a:cubicBezTo>
                    <a:pt x="4102" y="848"/>
                    <a:pt x="3162"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1"/>
            <p:cNvSpPr/>
            <p:nvPr/>
          </p:nvSpPr>
          <p:spPr>
            <a:xfrm>
              <a:off x="3974000" y="3861100"/>
              <a:ext cx="346000" cy="346000"/>
            </a:xfrm>
            <a:custGeom>
              <a:avLst/>
              <a:gdLst/>
              <a:ahLst/>
              <a:cxnLst/>
              <a:rect l="l" t="t" r="r" b="b"/>
              <a:pathLst>
                <a:path w="13840" h="13840" extrusionOk="0">
                  <a:moveTo>
                    <a:pt x="9371" y="3529"/>
                  </a:moveTo>
                  <a:cubicBezTo>
                    <a:pt x="9555" y="3529"/>
                    <a:pt x="9738" y="3712"/>
                    <a:pt x="9738" y="3918"/>
                  </a:cubicBezTo>
                  <a:lnTo>
                    <a:pt x="9738" y="6118"/>
                  </a:lnTo>
                  <a:cubicBezTo>
                    <a:pt x="9738" y="6301"/>
                    <a:pt x="9555" y="6485"/>
                    <a:pt x="9371" y="6485"/>
                  </a:cubicBezTo>
                  <a:cubicBezTo>
                    <a:pt x="9165" y="6485"/>
                    <a:pt x="8982" y="6301"/>
                    <a:pt x="8982" y="6118"/>
                  </a:cubicBezTo>
                  <a:lnTo>
                    <a:pt x="8982" y="3918"/>
                  </a:lnTo>
                  <a:cubicBezTo>
                    <a:pt x="8982" y="3712"/>
                    <a:pt x="9165" y="3529"/>
                    <a:pt x="9371" y="3529"/>
                  </a:cubicBezTo>
                  <a:close/>
                  <a:moveTo>
                    <a:pt x="12602" y="6210"/>
                  </a:moveTo>
                  <a:cubicBezTo>
                    <a:pt x="12808" y="6210"/>
                    <a:pt x="12991" y="6393"/>
                    <a:pt x="12991" y="6576"/>
                  </a:cubicBezTo>
                  <a:lnTo>
                    <a:pt x="12991" y="8776"/>
                  </a:lnTo>
                  <a:cubicBezTo>
                    <a:pt x="12991" y="9074"/>
                    <a:pt x="12808" y="9165"/>
                    <a:pt x="12602" y="9165"/>
                  </a:cubicBezTo>
                  <a:cubicBezTo>
                    <a:pt x="12419" y="9165"/>
                    <a:pt x="12235" y="9074"/>
                    <a:pt x="12235" y="8776"/>
                  </a:cubicBezTo>
                  <a:lnTo>
                    <a:pt x="12235" y="6576"/>
                  </a:lnTo>
                  <a:cubicBezTo>
                    <a:pt x="12235" y="6393"/>
                    <a:pt x="12419" y="6210"/>
                    <a:pt x="12602" y="6210"/>
                  </a:cubicBezTo>
                  <a:close/>
                  <a:moveTo>
                    <a:pt x="6118" y="757"/>
                  </a:moveTo>
                  <a:cubicBezTo>
                    <a:pt x="6301" y="757"/>
                    <a:pt x="6508" y="963"/>
                    <a:pt x="6508" y="1238"/>
                  </a:cubicBezTo>
                  <a:lnTo>
                    <a:pt x="6508" y="10402"/>
                  </a:lnTo>
                  <a:cubicBezTo>
                    <a:pt x="6508" y="10700"/>
                    <a:pt x="6301" y="10792"/>
                    <a:pt x="6118" y="10792"/>
                  </a:cubicBezTo>
                  <a:lnTo>
                    <a:pt x="5729" y="10792"/>
                  </a:lnTo>
                  <a:lnTo>
                    <a:pt x="5729" y="10402"/>
                  </a:lnTo>
                  <a:cubicBezTo>
                    <a:pt x="5729" y="10219"/>
                    <a:pt x="5545" y="10013"/>
                    <a:pt x="5362" y="10013"/>
                  </a:cubicBezTo>
                  <a:cubicBezTo>
                    <a:pt x="5064" y="10013"/>
                    <a:pt x="4881" y="10219"/>
                    <a:pt x="4881" y="10402"/>
                  </a:cubicBezTo>
                  <a:lnTo>
                    <a:pt x="4881" y="10792"/>
                  </a:lnTo>
                  <a:lnTo>
                    <a:pt x="2498" y="10792"/>
                  </a:lnTo>
                  <a:lnTo>
                    <a:pt x="2498" y="10402"/>
                  </a:lnTo>
                  <a:cubicBezTo>
                    <a:pt x="2498" y="10219"/>
                    <a:pt x="2292" y="10013"/>
                    <a:pt x="2109" y="10013"/>
                  </a:cubicBezTo>
                  <a:cubicBezTo>
                    <a:pt x="1811" y="10013"/>
                    <a:pt x="1627" y="10219"/>
                    <a:pt x="1627" y="10402"/>
                  </a:cubicBezTo>
                  <a:lnTo>
                    <a:pt x="1627" y="10792"/>
                  </a:lnTo>
                  <a:lnTo>
                    <a:pt x="1238" y="10792"/>
                  </a:lnTo>
                  <a:cubicBezTo>
                    <a:pt x="963" y="10792"/>
                    <a:pt x="871" y="10700"/>
                    <a:pt x="871" y="10402"/>
                  </a:cubicBezTo>
                  <a:lnTo>
                    <a:pt x="871" y="1238"/>
                  </a:lnTo>
                  <a:cubicBezTo>
                    <a:pt x="871" y="963"/>
                    <a:pt x="963" y="757"/>
                    <a:pt x="1238" y="757"/>
                  </a:cubicBezTo>
                  <a:close/>
                  <a:moveTo>
                    <a:pt x="4881" y="11640"/>
                  </a:moveTo>
                  <a:lnTo>
                    <a:pt x="4881" y="12121"/>
                  </a:lnTo>
                  <a:cubicBezTo>
                    <a:pt x="4881" y="12510"/>
                    <a:pt x="4972" y="12785"/>
                    <a:pt x="5156" y="13083"/>
                  </a:cubicBezTo>
                  <a:lnTo>
                    <a:pt x="3437" y="13083"/>
                  </a:lnTo>
                  <a:cubicBezTo>
                    <a:pt x="2865" y="13083"/>
                    <a:pt x="2498" y="12602"/>
                    <a:pt x="2498" y="12121"/>
                  </a:cubicBezTo>
                  <a:lnTo>
                    <a:pt x="2498" y="11640"/>
                  </a:lnTo>
                  <a:close/>
                  <a:moveTo>
                    <a:pt x="1238" y="1"/>
                  </a:moveTo>
                  <a:cubicBezTo>
                    <a:pt x="574" y="1"/>
                    <a:pt x="1" y="573"/>
                    <a:pt x="1" y="1238"/>
                  </a:cubicBezTo>
                  <a:lnTo>
                    <a:pt x="1" y="10884"/>
                  </a:lnTo>
                  <a:cubicBezTo>
                    <a:pt x="1" y="11273"/>
                    <a:pt x="390" y="11640"/>
                    <a:pt x="780" y="11640"/>
                  </a:cubicBezTo>
                  <a:lnTo>
                    <a:pt x="1627" y="11640"/>
                  </a:lnTo>
                  <a:lnTo>
                    <a:pt x="1627" y="12785"/>
                  </a:lnTo>
                  <a:cubicBezTo>
                    <a:pt x="1627" y="13358"/>
                    <a:pt x="2109" y="13839"/>
                    <a:pt x="2773" y="13839"/>
                  </a:cubicBezTo>
                  <a:lnTo>
                    <a:pt x="11273" y="13839"/>
                  </a:lnTo>
                  <a:cubicBezTo>
                    <a:pt x="12235" y="13839"/>
                    <a:pt x="12991" y="13083"/>
                    <a:pt x="12991" y="12121"/>
                  </a:cubicBezTo>
                  <a:lnTo>
                    <a:pt x="12991" y="9921"/>
                  </a:lnTo>
                  <a:cubicBezTo>
                    <a:pt x="13473" y="9738"/>
                    <a:pt x="13839" y="9348"/>
                    <a:pt x="13839" y="8776"/>
                  </a:cubicBezTo>
                  <a:lnTo>
                    <a:pt x="13839" y="6576"/>
                  </a:lnTo>
                  <a:cubicBezTo>
                    <a:pt x="13839" y="6118"/>
                    <a:pt x="13473" y="5637"/>
                    <a:pt x="12991" y="5431"/>
                  </a:cubicBezTo>
                  <a:lnTo>
                    <a:pt x="12991" y="4193"/>
                  </a:lnTo>
                  <a:cubicBezTo>
                    <a:pt x="12991" y="4010"/>
                    <a:pt x="12900" y="3827"/>
                    <a:pt x="12694" y="3827"/>
                  </a:cubicBezTo>
                  <a:cubicBezTo>
                    <a:pt x="12640" y="3805"/>
                    <a:pt x="12591" y="3795"/>
                    <a:pt x="12545" y="3795"/>
                  </a:cubicBezTo>
                  <a:cubicBezTo>
                    <a:pt x="12355" y="3795"/>
                    <a:pt x="12235" y="3972"/>
                    <a:pt x="12235" y="4193"/>
                  </a:cubicBezTo>
                  <a:lnTo>
                    <a:pt x="12235" y="5431"/>
                  </a:lnTo>
                  <a:cubicBezTo>
                    <a:pt x="11754" y="5637"/>
                    <a:pt x="11365" y="6118"/>
                    <a:pt x="11365" y="6576"/>
                  </a:cubicBezTo>
                  <a:lnTo>
                    <a:pt x="11365" y="8776"/>
                  </a:lnTo>
                  <a:cubicBezTo>
                    <a:pt x="11365" y="9348"/>
                    <a:pt x="11754" y="9738"/>
                    <a:pt x="12235" y="9921"/>
                  </a:cubicBezTo>
                  <a:lnTo>
                    <a:pt x="12235" y="12121"/>
                  </a:lnTo>
                  <a:cubicBezTo>
                    <a:pt x="12235" y="12602"/>
                    <a:pt x="11754" y="13083"/>
                    <a:pt x="11273" y="13083"/>
                  </a:cubicBezTo>
                  <a:lnTo>
                    <a:pt x="9463" y="13083"/>
                  </a:lnTo>
                  <a:cubicBezTo>
                    <a:pt x="9646" y="12785"/>
                    <a:pt x="9738" y="12510"/>
                    <a:pt x="9738" y="12121"/>
                  </a:cubicBezTo>
                  <a:lnTo>
                    <a:pt x="9738" y="7264"/>
                  </a:lnTo>
                  <a:cubicBezTo>
                    <a:pt x="10219" y="7057"/>
                    <a:pt x="10609" y="6576"/>
                    <a:pt x="10609" y="6118"/>
                  </a:cubicBezTo>
                  <a:lnTo>
                    <a:pt x="10609" y="3918"/>
                  </a:lnTo>
                  <a:cubicBezTo>
                    <a:pt x="10609" y="3437"/>
                    <a:pt x="10219" y="2956"/>
                    <a:pt x="9738" y="2773"/>
                  </a:cubicBezTo>
                  <a:lnTo>
                    <a:pt x="9738" y="1536"/>
                  </a:lnTo>
                  <a:cubicBezTo>
                    <a:pt x="9738" y="1238"/>
                    <a:pt x="9646" y="1146"/>
                    <a:pt x="9463" y="1055"/>
                  </a:cubicBezTo>
                  <a:cubicBezTo>
                    <a:pt x="9165" y="1055"/>
                    <a:pt x="8982" y="1238"/>
                    <a:pt x="8982" y="1536"/>
                  </a:cubicBezTo>
                  <a:lnTo>
                    <a:pt x="8982" y="2773"/>
                  </a:lnTo>
                  <a:cubicBezTo>
                    <a:pt x="8501" y="2956"/>
                    <a:pt x="8111" y="3437"/>
                    <a:pt x="8111" y="3918"/>
                  </a:cubicBezTo>
                  <a:lnTo>
                    <a:pt x="8111" y="6118"/>
                  </a:lnTo>
                  <a:cubicBezTo>
                    <a:pt x="8111" y="6576"/>
                    <a:pt x="8501" y="7057"/>
                    <a:pt x="8982" y="7264"/>
                  </a:cubicBezTo>
                  <a:lnTo>
                    <a:pt x="8982" y="12121"/>
                  </a:lnTo>
                  <a:cubicBezTo>
                    <a:pt x="8982" y="12602"/>
                    <a:pt x="8501" y="13083"/>
                    <a:pt x="8020" y="13083"/>
                  </a:cubicBezTo>
                  <a:lnTo>
                    <a:pt x="6691" y="13083"/>
                  </a:lnTo>
                  <a:cubicBezTo>
                    <a:pt x="6118" y="13083"/>
                    <a:pt x="5729" y="12602"/>
                    <a:pt x="5729" y="12121"/>
                  </a:cubicBezTo>
                  <a:lnTo>
                    <a:pt x="5729" y="11640"/>
                  </a:lnTo>
                  <a:lnTo>
                    <a:pt x="6118" y="11640"/>
                  </a:lnTo>
                  <a:cubicBezTo>
                    <a:pt x="6782" y="11640"/>
                    <a:pt x="7355" y="11067"/>
                    <a:pt x="7355" y="10402"/>
                  </a:cubicBezTo>
                  <a:lnTo>
                    <a:pt x="7355" y="1238"/>
                  </a:lnTo>
                  <a:cubicBezTo>
                    <a:pt x="7355" y="573"/>
                    <a:pt x="6782" y="1"/>
                    <a:pt x="6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71"/>
          <p:cNvGrpSpPr/>
          <p:nvPr/>
        </p:nvGrpSpPr>
        <p:grpSpPr>
          <a:xfrm>
            <a:off x="3254875" y="3861088"/>
            <a:ext cx="350575" cy="346000"/>
            <a:chOff x="3277500" y="3861100"/>
            <a:chExt cx="350575" cy="346000"/>
          </a:xfrm>
        </p:grpSpPr>
        <p:sp>
          <p:nvSpPr>
            <p:cNvPr id="1432" name="Google Shape;1432;p71"/>
            <p:cNvSpPr/>
            <p:nvPr/>
          </p:nvSpPr>
          <p:spPr>
            <a:xfrm>
              <a:off x="3355975" y="3982500"/>
              <a:ext cx="67050" cy="102225"/>
            </a:xfrm>
            <a:custGeom>
              <a:avLst/>
              <a:gdLst/>
              <a:ahLst/>
              <a:cxnLst/>
              <a:rect l="l" t="t" r="r" b="b"/>
              <a:pathLst>
                <a:path w="2682" h="4089" extrusionOk="0">
                  <a:moveTo>
                    <a:pt x="1598" y="0"/>
                  </a:moveTo>
                  <a:cubicBezTo>
                    <a:pt x="1493" y="0"/>
                    <a:pt x="1399" y="83"/>
                    <a:pt x="1329" y="208"/>
                  </a:cubicBezTo>
                  <a:lnTo>
                    <a:pt x="184" y="1835"/>
                  </a:lnTo>
                  <a:cubicBezTo>
                    <a:pt x="0" y="2110"/>
                    <a:pt x="184" y="2499"/>
                    <a:pt x="573" y="2499"/>
                  </a:cubicBezTo>
                  <a:lnTo>
                    <a:pt x="1444" y="2499"/>
                  </a:lnTo>
                  <a:lnTo>
                    <a:pt x="756" y="3439"/>
                  </a:lnTo>
                  <a:cubicBezTo>
                    <a:pt x="665" y="3645"/>
                    <a:pt x="665" y="3920"/>
                    <a:pt x="871" y="4011"/>
                  </a:cubicBezTo>
                  <a:cubicBezTo>
                    <a:pt x="949" y="4060"/>
                    <a:pt x="1044" y="4088"/>
                    <a:pt x="1136" y="4088"/>
                  </a:cubicBezTo>
                  <a:cubicBezTo>
                    <a:pt x="1260" y="4088"/>
                    <a:pt x="1378" y="4038"/>
                    <a:pt x="1444" y="3920"/>
                  </a:cubicBezTo>
                  <a:lnTo>
                    <a:pt x="2475" y="2293"/>
                  </a:lnTo>
                  <a:cubicBezTo>
                    <a:pt x="2681" y="2018"/>
                    <a:pt x="2475" y="1629"/>
                    <a:pt x="2200" y="1629"/>
                  </a:cubicBezTo>
                  <a:lnTo>
                    <a:pt x="1329" y="1629"/>
                  </a:lnTo>
                  <a:lnTo>
                    <a:pt x="2017" y="689"/>
                  </a:lnTo>
                  <a:cubicBezTo>
                    <a:pt x="2108" y="483"/>
                    <a:pt x="2017" y="208"/>
                    <a:pt x="1810" y="116"/>
                  </a:cubicBezTo>
                  <a:cubicBezTo>
                    <a:pt x="1738" y="35"/>
                    <a:pt x="1666" y="0"/>
                    <a:pt x="15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1"/>
            <p:cNvSpPr/>
            <p:nvPr/>
          </p:nvSpPr>
          <p:spPr>
            <a:xfrm>
              <a:off x="3277500" y="3861100"/>
              <a:ext cx="350575" cy="346000"/>
            </a:xfrm>
            <a:custGeom>
              <a:avLst/>
              <a:gdLst/>
              <a:ahLst/>
              <a:cxnLst/>
              <a:rect l="l" t="t" r="r" b="b"/>
              <a:pathLst>
                <a:path w="14023" h="13840" extrusionOk="0">
                  <a:moveTo>
                    <a:pt x="12648" y="808"/>
                  </a:moveTo>
                  <a:cubicBezTo>
                    <a:pt x="12756" y="808"/>
                    <a:pt x="12877" y="860"/>
                    <a:pt x="12968" y="963"/>
                  </a:cubicBezTo>
                  <a:cubicBezTo>
                    <a:pt x="13060" y="1055"/>
                    <a:pt x="13060" y="1330"/>
                    <a:pt x="12968" y="1536"/>
                  </a:cubicBezTo>
                  <a:lnTo>
                    <a:pt x="11823" y="2681"/>
                  </a:lnTo>
                  <a:cubicBezTo>
                    <a:pt x="11731" y="2727"/>
                    <a:pt x="11611" y="2750"/>
                    <a:pt x="11502" y="2750"/>
                  </a:cubicBezTo>
                  <a:cubicBezTo>
                    <a:pt x="11393" y="2750"/>
                    <a:pt x="11296" y="2727"/>
                    <a:pt x="11250" y="2681"/>
                  </a:cubicBezTo>
                  <a:cubicBezTo>
                    <a:pt x="11067" y="2475"/>
                    <a:pt x="11067" y="2200"/>
                    <a:pt x="11250" y="2108"/>
                  </a:cubicBezTo>
                  <a:lnTo>
                    <a:pt x="12396" y="963"/>
                  </a:lnTo>
                  <a:cubicBezTo>
                    <a:pt x="12441" y="860"/>
                    <a:pt x="12539" y="808"/>
                    <a:pt x="12648" y="808"/>
                  </a:cubicBezTo>
                  <a:close/>
                  <a:moveTo>
                    <a:pt x="7332" y="5728"/>
                  </a:moveTo>
                  <a:cubicBezTo>
                    <a:pt x="7813" y="5912"/>
                    <a:pt x="8203" y="6393"/>
                    <a:pt x="8203" y="6874"/>
                  </a:cubicBezTo>
                  <a:cubicBezTo>
                    <a:pt x="8203" y="7447"/>
                    <a:pt x="7813" y="7928"/>
                    <a:pt x="7332" y="8020"/>
                  </a:cubicBezTo>
                  <a:lnTo>
                    <a:pt x="7332" y="5728"/>
                  </a:lnTo>
                  <a:close/>
                  <a:moveTo>
                    <a:pt x="7332" y="4102"/>
                  </a:moveTo>
                  <a:cubicBezTo>
                    <a:pt x="8776" y="4285"/>
                    <a:pt x="9830" y="5431"/>
                    <a:pt x="9830" y="6874"/>
                  </a:cubicBezTo>
                  <a:cubicBezTo>
                    <a:pt x="9830" y="8295"/>
                    <a:pt x="8776" y="9555"/>
                    <a:pt x="7332" y="9738"/>
                  </a:cubicBezTo>
                  <a:lnTo>
                    <a:pt x="7332" y="8867"/>
                  </a:lnTo>
                  <a:cubicBezTo>
                    <a:pt x="8294" y="8684"/>
                    <a:pt x="8959" y="7928"/>
                    <a:pt x="8959" y="6874"/>
                  </a:cubicBezTo>
                  <a:cubicBezTo>
                    <a:pt x="8959" y="5912"/>
                    <a:pt x="8294" y="5064"/>
                    <a:pt x="7332" y="4858"/>
                  </a:cubicBezTo>
                  <a:lnTo>
                    <a:pt x="7332" y="4102"/>
                  </a:lnTo>
                  <a:close/>
                  <a:moveTo>
                    <a:pt x="5912" y="1627"/>
                  </a:moveTo>
                  <a:cubicBezTo>
                    <a:pt x="6301" y="1627"/>
                    <a:pt x="6576" y="1902"/>
                    <a:pt x="6576" y="2292"/>
                  </a:cubicBezTo>
                  <a:lnTo>
                    <a:pt x="6576" y="11548"/>
                  </a:lnTo>
                  <a:cubicBezTo>
                    <a:pt x="6576" y="11937"/>
                    <a:pt x="6301" y="12212"/>
                    <a:pt x="5912" y="12212"/>
                  </a:cubicBezTo>
                  <a:lnTo>
                    <a:pt x="2475" y="12212"/>
                  </a:lnTo>
                  <a:lnTo>
                    <a:pt x="2475" y="1627"/>
                  </a:lnTo>
                  <a:close/>
                  <a:moveTo>
                    <a:pt x="1238" y="757"/>
                  </a:moveTo>
                  <a:cubicBezTo>
                    <a:pt x="1421" y="757"/>
                    <a:pt x="1604" y="963"/>
                    <a:pt x="1604" y="1238"/>
                  </a:cubicBezTo>
                  <a:lnTo>
                    <a:pt x="1604" y="12602"/>
                  </a:lnTo>
                  <a:cubicBezTo>
                    <a:pt x="1604" y="12785"/>
                    <a:pt x="1421" y="12991"/>
                    <a:pt x="1238" y="12991"/>
                  </a:cubicBezTo>
                  <a:lnTo>
                    <a:pt x="848" y="12991"/>
                  </a:lnTo>
                  <a:lnTo>
                    <a:pt x="848" y="757"/>
                  </a:lnTo>
                  <a:close/>
                  <a:moveTo>
                    <a:pt x="367" y="1"/>
                  </a:moveTo>
                  <a:cubicBezTo>
                    <a:pt x="184" y="1"/>
                    <a:pt x="1" y="184"/>
                    <a:pt x="1" y="390"/>
                  </a:cubicBezTo>
                  <a:lnTo>
                    <a:pt x="1" y="13358"/>
                  </a:lnTo>
                  <a:cubicBezTo>
                    <a:pt x="1" y="13656"/>
                    <a:pt x="184" y="13839"/>
                    <a:pt x="367" y="13839"/>
                  </a:cubicBezTo>
                  <a:lnTo>
                    <a:pt x="1238" y="13839"/>
                  </a:lnTo>
                  <a:cubicBezTo>
                    <a:pt x="1719" y="13839"/>
                    <a:pt x="2177" y="13450"/>
                    <a:pt x="2383" y="12991"/>
                  </a:cubicBezTo>
                  <a:lnTo>
                    <a:pt x="5912" y="12991"/>
                  </a:lnTo>
                  <a:cubicBezTo>
                    <a:pt x="6668" y="12991"/>
                    <a:pt x="7332" y="12304"/>
                    <a:pt x="7332" y="11548"/>
                  </a:cubicBezTo>
                  <a:lnTo>
                    <a:pt x="7332" y="10494"/>
                  </a:lnTo>
                  <a:cubicBezTo>
                    <a:pt x="9165" y="10311"/>
                    <a:pt x="10586" y="8776"/>
                    <a:pt x="10586" y="6874"/>
                  </a:cubicBezTo>
                  <a:cubicBezTo>
                    <a:pt x="10586" y="6003"/>
                    <a:pt x="10311" y="5247"/>
                    <a:pt x="9830" y="4583"/>
                  </a:cubicBezTo>
                  <a:lnTo>
                    <a:pt x="10975" y="3437"/>
                  </a:lnTo>
                  <a:cubicBezTo>
                    <a:pt x="11165" y="3546"/>
                    <a:pt x="11369" y="3597"/>
                    <a:pt x="11569" y="3597"/>
                  </a:cubicBezTo>
                  <a:cubicBezTo>
                    <a:pt x="11876" y="3597"/>
                    <a:pt x="12174" y="3476"/>
                    <a:pt x="12396" y="3254"/>
                  </a:cubicBezTo>
                  <a:lnTo>
                    <a:pt x="13541" y="2108"/>
                  </a:lnTo>
                  <a:cubicBezTo>
                    <a:pt x="14022" y="1627"/>
                    <a:pt x="14022" y="848"/>
                    <a:pt x="13541" y="390"/>
                  </a:cubicBezTo>
                  <a:cubicBezTo>
                    <a:pt x="13301" y="150"/>
                    <a:pt x="12991" y="29"/>
                    <a:pt x="12682" y="29"/>
                  </a:cubicBezTo>
                  <a:cubicBezTo>
                    <a:pt x="12373" y="29"/>
                    <a:pt x="12063" y="150"/>
                    <a:pt x="11823" y="390"/>
                  </a:cubicBezTo>
                  <a:lnTo>
                    <a:pt x="10677" y="1536"/>
                  </a:lnTo>
                  <a:cubicBezTo>
                    <a:pt x="10311" y="1902"/>
                    <a:pt x="10196" y="2383"/>
                    <a:pt x="10402" y="2865"/>
                  </a:cubicBezTo>
                  <a:lnTo>
                    <a:pt x="9257" y="4010"/>
                  </a:lnTo>
                  <a:cubicBezTo>
                    <a:pt x="8684" y="3621"/>
                    <a:pt x="8111" y="3346"/>
                    <a:pt x="7332" y="3254"/>
                  </a:cubicBezTo>
                  <a:lnTo>
                    <a:pt x="7332" y="2292"/>
                  </a:lnTo>
                  <a:cubicBezTo>
                    <a:pt x="7332" y="1421"/>
                    <a:pt x="6668" y="757"/>
                    <a:pt x="5912" y="757"/>
                  </a:cubicBezTo>
                  <a:lnTo>
                    <a:pt x="2383" y="757"/>
                  </a:lnTo>
                  <a:cubicBezTo>
                    <a:pt x="2177" y="276"/>
                    <a:pt x="1719"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1"/>
            <p:cNvSpPr/>
            <p:nvPr/>
          </p:nvSpPr>
          <p:spPr>
            <a:xfrm>
              <a:off x="3398925" y="3920675"/>
              <a:ext cx="21800" cy="21800"/>
            </a:xfrm>
            <a:custGeom>
              <a:avLst/>
              <a:gdLst/>
              <a:ahLst/>
              <a:cxnLst/>
              <a:rect l="l" t="t" r="r" b="b"/>
              <a:pathLst>
                <a:path w="872" h="872" extrusionOk="0">
                  <a:moveTo>
                    <a:pt x="482" y="0"/>
                  </a:moveTo>
                  <a:cubicBezTo>
                    <a:pt x="184" y="0"/>
                    <a:pt x="1" y="184"/>
                    <a:pt x="1" y="482"/>
                  </a:cubicBezTo>
                  <a:cubicBezTo>
                    <a:pt x="1" y="665"/>
                    <a:pt x="184" y="871"/>
                    <a:pt x="482" y="871"/>
                  </a:cubicBezTo>
                  <a:cubicBezTo>
                    <a:pt x="665" y="871"/>
                    <a:pt x="871" y="665"/>
                    <a:pt x="871" y="482"/>
                  </a:cubicBezTo>
                  <a:cubicBezTo>
                    <a:pt x="871" y="184"/>
                    <a:pt x="665" y="0"/>
                    <a:pt x="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1"/>
            <p:cNvSpPr/>
            <p:nvPr/>
          </p:nvSpPr>
          <p:spPr>
            <a:xfrm>
              <a:off x="3398925" y="4125725"/>
              <a:ext cx="21800" cy="19500"/>
            </a:xfrm>
            <a:custGeom>
              <a:avLst/>
              <a:gdLst/>
              <a:ahLst/>
              <a:cxnLst/>
              <a:rect l="l" t="t" r="r" b="b"/>
              <a:pathLst>
                <a:path w="872" h="780" extrusionOk="0">
                  <a:moveTo>
                    <a:pt x="482" y="1"/>
                  </a:moveTo>
                  <a:cubicBezTo>
                    <a:pt x="184" y="1"/>
                    <a:pt x="1" y="207"/>
                    <a:pt x="1" y="390"/>
                  </a:cubicBezTo>
                  <a:cubicBezTo>
                    <a:pt x="1" y="573"/>
                    <a:pt x="184" y="780"/>
                    <a:pt x="482" y="780"/>
                  </a:cubicBezTo>
                  <a:cubicBezTo>
                    <a:pt x="665" y="780"/>
                    <a:pt x="871" y="573"/>
                    <a:pt x="871" y="390"/>
                  </a:cubicBezTo>
                  <a:cubicBezTo>
                    <a:pt x="871" y="207"/>
                    <a:pt x="665"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6" name="Google Shape;1436;p71"/>
          <p:cNvSpPr/>
          <p:nvPr/>
        </p:nvSpPr>
        <p:spPr>
          <a:xfrm>
            <a:off x="2477613" y="3870400"/>
            <a:ext cx="355725" cy="327375"/>
          </a:xfrm>
          <a:custGeom>
            <a:avLst/>
            <a:gdLst/>
            <a:ahLst/>
            <a:cxnLst/>
            <a:rect l="l" t="t" r="r" b="b"/>
            <a:pathLst>
              <a:path w="14229" h="13095" extrusionOk="0">
                <a:moveTo>
                  <a:pt x="11182" y="848"/>
                </a:moveTo>
                <a:lnTo>
                  <a:pt x="13083" y="1719"/>
                </a:lnTo>
                <a:lnTo>
                  <a:pt x="11273" y="3437"/>
                </a:lnTo>
                <a:cubicBezTo>
                  <a:pt x="11273" y="3346"/>
                  <a:pt x="11182" y="3254"/>
                  <a:pt x="10998" y="3254"/>
                </a:cubicBezTo>
                <a:cubicBezTo>
                  <a:pt x="10964" y="3220"/>
                  <a:pt x="10932" y="3206"/>
                  <a:pt x="10901" y="3206"/>
                </a:cubicBezTo>
                <a:cubicBezTo>
                  <a:pt x="10829" y="3206"/>
                  <a:pt x="10765" y="3281"/>
                  <a:pt x="10701" y="3346"/>
                </a:cubicBezTo>
                <a:lnTo>
                  <a:pt x="7562" y="6393"/>
                </a:lnTo>
                <a:lnTo>
                  <a:pt x="6989" y="5820"/>
                </a:lnTo>
                <a:lnTo>
                  <a:pt x="10128" y="2773"/>
                </a:lnTo>
                <a:cubicBezTo>
                  <a:pt x="10219" y="2681"/>
                  <a:pt x="10219" y="2475"/>
                  <a:pt x="10219" y="2383"/>
                </a:cubicBezTo>
                <a:cubicBezTo>
                  <a:pt x="10128" y="2292"/>
                  <a:pt x="10128" y="2200"/>
                  <a:pt x="9944" y="2108"/>
                </a:cubicBezTo>
                <a:lnTo>
                  <a:pt x="11182" y="848"/>
                </a:lnTo>
                <a:close/>
                <a:moveTo>
                  <a:pt x="6416" y="6393"/>
                </a:moveTo>
                <a:lnTo>
                  <a:pt x="6989" y="6966"/>
                </a:lnTo>
                <a:lnTo>
                  <a:pt x="5843" y="8111"/>
                </a:lnTo>
                <a:lnTo>
                  <a:pt x="5271" y="7538"/>
                </a:lnTo>
                <a:lnTo>
                  <a:pt x="6416" y="6393"/>
                </a:lnTo>
                <a:close/>
                <a:moveTo>
                  <a:pt x="8342" y="2345"/>
                </a:moveTo>
                <a:cubicBezTo>
                  <a:pt x="8394" y="2345"/>
                  <a:pt x="8447" y="2357"/>
                  <a:pt x="8501" y="2383"/>
                </a:cubicBezTo>
                <a:lnTo>
                  <a:pt x="9074" y="2567"/>
                </a:lnTo>
                <a:lnTo>
                  <a:pt x="2773" y="8867"/>
                </a:lnTo>
                <a:lnTo>
                  <a:pt x="2200" y="8295"/>
                </a:lnTo>
                <a:lnTo>
                  <a:pt x="8020" y="2475"/>
                </a:lnTo>
                <a:cubicBezTo>
                  <a:pt x="8101" y="2410"/>
                  <a:pt x="8216" y="2345"/>
                  <a:pt x="8342" y="2345"/>
                </a:cubicBezTo>
                <a:close/>
                <a:moveTo>
                  <a:pt x="4698" y="8111"/>
                </a:moveTo>
                <a:lnTo>
                  <a:pt x="5271" y="8684"/>
                </a:lnTo>
                <a:lnTo>
                  <a:pt x="3919" y="10013"/>
                </a:lnTo>
                <a:lnTo>
                  <a:pt x="3346" y="9440"/>
                </a:lnTo>
                <a:lnTo>
                  <a:pt x="4698" y="8111"/>
                </a:lnTo>
                <a:close/>
                <a:moveTo>
                  <a:pt x="10792" y="4285"/>
                </a:moveTo>
                <a:lnTo>
                  <a:pt x="10998" y="4972"/>
                </a:lnTo>
                <a:cubicBezTo>
                  <a:pt x="11090" y="5064"/>
                  <a:pt x="10998" y="5247"/>
                  <a:pt x="10884" y="5339"/>
                </a:cubicBezTo>
                <a:lnTo>
                  <a:pt x="5064" y="11273"/>
                </a:lnTo>
                <a:lnTo>
                  <a:pt x="4492" y="10586"/>
                </a:lnTo>
                <a:lnTo>
                  <a:pt x="10792" y="4285"/>
                </a:lnTo>
                <a:close/>
                <a:moveTo>
                  <a:pt x="1628" y="8867"/>
                </a:moveTo>
                <a:lnTo>
                  <a:pt x="4492" y="11731"/>
                </a:lnTo>
                <a:cubicBezTo>
                  <a:pt x="4125" y="12109"/>
                  <a:pt x="3646" y="12282"/>
                  <a:pt x="3161" y="12282"/>
                </a:cubicBezTo>
                <a:cubicBezTo>
                  <a:pt x="2644" y="12282"/>
                  <a:pt x="2121" y="12086"/>
                  <a:pt x="1719" y="11731"/>
                </a:cubicBezTo>
                <a:cubicBezTo>
                  <a:pt x="963" y="10975"/>
                  <a:pt x="963" y="9738"/>
                  <a:pt x="1628" y="8867"/>
                </a:cubicBezTo>
                <a:close/>
                <a:moveTo>
                  <a:pt x="11273" y="1"/>
                </a:moveTo>
                <a:cubicBezTo>
                  <a:pt x="11090" y="1"/>
                  <a:pt x="10884" y="1"/>
                  <a:pt x="10792" y="92"/>
                </a:cubicBezTo>
                <a:lnTo>
                  <a:pt x="9165" y="1811"/>
                </a:lnTo>
                <a:lnTo>
                  <a:pt x="8799" y="1627"/>
                </a:lnTo>
                <a:cubicBezTo>
                  <a:pt x="8639" y="1559"/>
                  <a:pt x="8478" y="1526"/>
                  <a:pt x="8321" y="1526"/>
                </a:cubicBezTo>
                <a:cubicBezTo>
                  <a:pt x="8007" y="1526"/>
                  <a:pt x="7707" y="1658"/>
                  <a:pt x="7447" y="1902"/>
                </a:cubicBezTo>
                <a:lnTo>
                  <a:pt x="1147" y="8203"/>
                </a:lnTo>
                <a:cubicBezTo>
                  <a:pt x="1" y="9348"/>
                  <a:pt x="1" y="11158"/>
                  <a:pt x="1147" y="12304"/>
                </a:cubicBezTo>
                <a:cubicBezTo>
                  <a:pt x="1673" y="12831"/>
                  <a:pt x="2389" y="13094"/>
                  <a:pt x="3117" y="13094"/>
                </a:cubicBezTo>
                <a:cubicBezTo>
                  <a:pt x="3844" y="13094"/>
                  <a:pt x="4583" y="12831"/>
                  <a:pt x="5156" y="12304"/>
                </a:cubicBezTo>
                <a:lnTo>
                  <a:pt x="11457" y="5912"/>
                </a:lnTo>
                <a:cubicBezTo>
                  <a:pt x="11846" y="5637"/>
                  <a:pt x="11938" y="5064"/>
                  <a:pt x="11754" y="4675"/>
                </a:cubicBezTo>
                <a:lnTo>
                  <a:pt x="11663" y="4285"/>
                </a:lnTo>
                <a:lnTo>
                  <a:pt x="14046" y="1811"/>
                </a:lnTo>
                <a:cubicBezTo>
                  <a:pt x="14137" y="1719"/>
                  <a:pt x="14229" y="1627"/>
                  <a:pt x="14137" y="1421"/>
                </a:cubicBezTo>
                <a:cubicBezTo>
                  <a:pt x="14137" y="1330"/>
                  <a:pt x="14046" y="1238"/>
                  <a:pt x="13954" y="1146"/>
                </a:cubicBezTo>
                <a:lnTo>
                  <a:pt x="11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 name="Google Shape;1437;p71"/>
          <p:cNvGrpSpPr/>
          <p:nvPr/>
        </p:nvGrpSpPr>
        <p:grpSpPr>
          <a:xfrm>
            <a:off x="1748463" y="3860713"/>
            <a:ext cx="353425" cy="346750"/>
            <a:chOff x="1735575" y="3860200"/>
            <a:chExt cx="353425" cy="346750"/>
          </a:xfrm>
        </p:grpSpPr>
        <p:sp>
          <p:nvSpPr>
            <p:cNvPr id="1438" name="Google Shape;1438;p71"/>
            <p:cNvSpPr/>
            <p:nvPr/>
          </p:nvSpPr>
          <p:spPr>
            <a:xfrm>
              <a:off x="1735575" y="3890900"/>
              <a:ext cx="321925" cy="316050"/>
            </a:xfrm>
            <a:custGeom>
              <a:avLst/>
              <a:gdLst/>
              <a:ahLst/>
              <a:cxnLst/>
              <a:rect l="l" t="t" r="r" b="b"/>
              <a:pathLst>
                <a:path w="12877" h="12642" extrusionOk="0">
                  <a:moveTo>
                    <a:pt x="8592" y="1008"/>
                  </a:moveTo>
                  <a:lnTo>
                    <a:pt x="11937" y="4239"/>
                  </a:lnTo>
                  <a:lnTo>
                    <a:pt x="11364" y="4811"/>
                  </a:lnTo>
                  <a:lnTo>
                    <a:pt x="8019" y="1581"/>
                  </a:lnTo>
                  <a:lnTo>
                    <a:pt x="8592" y="1008"/>
                  </a:lnTo>
                  <a:close/>
                  <a:moveTo>
                    <a:pt x="7538" y="2154"/>
                  </a:moveTo>
                  <a:lnTo>
                    <a:pt x="10700" y="5384"/>
                  </a:lnTo>
                  <a:cubicBezTo>
                    <a:pt x="10127" y="5865"/>
                    <a:pt x="9348" y="6255"/>
                    <a:pt x="8592" y="6346"/>
                  </a:cubicBezTo>
                  <a:lnTo>
                    <a:pt x="6576" y="4239"/>
                  </a:lnTo>
                  <a:cubicBezTo>
                    <a:pt x="6690" y="3483"/>
                    <a:pt x="6965" y="2726"/>
                    <a:pt x="7538" y="2154"/>
                  </a:cubicBezTo>
                  <a:close/>
                  <a:moveTo>
                    <a:pt x="6118" y="5018"/>
                  </a:moveTo>
                  <a:lnTo>
                    <a:pt x="7836" y="6736"/>
                  </a:lnTo>
                  <a:lnTo>
                    <a:pt x="3712" y="10837"/>
                  </a:lnTo>
                  <a:lnTo>
                    <a:pt x="1994" y="9119"/>
                  </a:lnTo>
                  <a:lnTo>
                    <a:pt x="6118" y="5018"/>
                  </a:lnTo>
                  <a:close/>
                  <a:moveTo>
                    <a:pt x="1421" y="9692"/>
                  </a:moveTo>
                  <a:lnTo>
                    <a:pt x="3139" y="11410"/>
                  </a:lnTo>
                  <a:lnTo>
                    <a:pt x="3047" y="11502"/>
                  </a:lnTo>
                  <a:cubicBezTo>
                    <a:pt x="2807" y="11742"/>
                    <a:pt x="2498" y="11862"/>
                    <a:pt x="2188" y="11862"/>
                  </a:cubicBezTo>
                  <a:cubicBezTo>
                    <a:pt x="1879" y="11862"/>
                    <a:pt x="1570" y="11742"/>
                    <a:pt x="1329" y="11502"/>
                  </a:cubicBezTo>
                  <a:cubicBezTo>
                    <a:pt x="848" y="11020"/>
                    <a:pt x="848" y="10264"/>
                    <a:pt x="1329" y="9783"/>
                  </a:cubicBezTo>
                  <a:lnTo>
                    <a:pt x="1421" y="9692"/>
                  </a:lnTo>
                  <a:close/>
                  <a:moveTo>
                    <a:pt x="8624" y="0"/>
                  </a:moveTo>
                  <a:cubicBezTo>
                    <a:pt x="8518" y="0"/>
                    <a:pt x="8397" y="46"/>
                    <a:pt x="8294" y="138"/>
                  </a:cubicBezTo>
                  <a:lnTo>
                    <a:pt x="7149" y="1283"/>
                  </a:lnTo>
                  <a:cubicBezTo>
                    <a:pt x="6393" y="2062"/>
                    <a:pt x="5911" y="3093"/>
                    <a:pt x="5728" y="4239"/>
                  </a:cubicBezTo>
                  <a:lnTo>
                    <a:pt x="756" y="9210"/>
                  </a:lnTo>
                  <a:cubicBezTo>
                    <a:pt x="0" y="9966"/>
                    <a:pt x="0" y="11318"/>
                    <a:pt x="756" y="12074"/>
                  </a:cubicBezTo>
                  <a:cubicBezTo>
                    <a:pt x="1192" y="12452"/>
                    <a:pt x="1719" y="12641"/>
                    <a:pt x="2231" y="12641"/>
                  </a:cubicBezTo>
                  <a:cubicBezTo>
                    <a:pt x="2744" y="12641"/>
                    <a:pt x="3242" y="12452"/>
                    <a:pt x="3620" y="12074"/>
                  </a:cubicBezTo>
                  <a:lnTo>
                    <a:pt x="8592" y="7103"/>
                  </a:lnTo>
                  <a:cubicBezTo>
                    <a:pt x="9738" y="7011"/>
                    <a:pt x="10792" y="6438"/>
                    <a:pt x="11639" y="5682"/>
                  </a:cubicBezTo>
                  <a:lnTo>
                    <a:pt x="12785" y="4536"/>
                  </a:lnTo>
                  <a:cubicBezTo>
                    <a:pt x="12876" y="4353"/>
                    <a:pt x="12876" y="4147"/>
                    <a:pt x="12785" y="3964"/>
                  </a:cubicBezTo>
                  <a:lnTo>
                    <a:pt x="8867" y="138"/>
                  </a:lnTo>
                  <a:cubicBezTo>
                    <a:pt x="8821" y="46"/>
                    <a:pt x="8730" y="0"/>
                    <a:pt x="8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1"/>
            <p:cNvSpPr/>
            <p:nvPr/>
          </p:nvSpPr>
          <p:spPr>
            <a:xfrm>
              <a:off x="1854700" y="4048400"/>
              <a:ext cx="45275" cy="45275"/>
            </a:xfrm>
            <a:custGeom>
              <a:avLst/>
              <a:gdLst/>
              <a:ahLst/>
              <a:cxnLst/>
              <a:rect l="l" t="t" r="r" b="b"/>
              <a:pathLst>
                <a:path w="1811" h="1811" extrusionOk="0">
                  <a:moveTo>
                    <a:pt x="1376" y="1"/>
                  </a:moveTo>
                  <a:cubicBezTo>
                    <a:pt x="1267" y="1"/>
                    <a:pt x="1146" y="46"/>
                    <a:pt x="1055" y="138"/>
                  </a:cubicBezTo>
                  <a:lnTo>
                    <a:pt x="92" y="1100"/>
                  </a:lnTo>
                  <a:cubicBezTo>
                    <a:pt x="1" y="1284"/>
                    <a:pt x="1" y="1490"/>
                    <a:pt x="92" y="1673"/>
                  </a:cubicBezTo>
                  <a:cubicBezTo>
                    <a:pt x="196" y="1765"/>
                    <a:pt x="316" y="1811"/>
                    <a:pt x="422" y="1811"/>
                  </a:cubicBezTo>
                  <a:cubicBezTo>
                    <a:pt x="528" y="1811"/>
                    <a:pt x="619" y="1765"/>
                    <a:pt x="665" y="1673"/>
                  </a:cubicBezTo>
                  <a:lnTo>
                    <a:pt x="1628" y="711"/>
                  </a:lnTo>
                  <a:cubicBezTo>
                    <a:pt x="1811" y="528"/>
                    <a:pt x="1811" y="344"/>
                    <a:pt x="1628" y="138"/>
                  </a:cubicBezTo>
                  <a:cubicBezTo>
                    <a:pt x="1582" y="46"/>
                    <a:pt x="1484" y="1"/>
                    <a:pt x="13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1"/>
            <p:cNvSpPr/>
            <p:nvPr/>
          </p:nvSpPr>
          <p:spPr>
            <a:xfrm>
              <a:off x="2026550" y="3886300"/>
              <a:ext cx="36100" cy="35550"/>
            </a:xfrm>
            <a:custGeom>
              <a:avLst/>
              <a:gdLst/>
              <a:ahLst/>
              <a:cxnLst/>
              <a:rect l="l" t="t" r="r" b="b"/>
              <a:pathLst>
                <a:path w="1444" h="1422" extrusionOk="0">
                  <a:moveTo>
                    <a:pt x="994" y="1"/>
                  </a:moveTo>
                  <a:cubicBezTo>
                    <a:pt x="888" y="1"/>
                    <a:pt x="768" y="47"/>
                    <a:pt x="665" y="138"/>
                  </a:cubicBezTo>
                  <a:lnTo>
                    <a:pt x="92" y="711"/>
                  </a:lnTo>
                  <a:cubicBezTo>
                    <a:pt x="0" y="894"/>
                    <a:pt x="0" y="1100"/>
                    <a:pt x="92" y="1284"/>
                  </a:cubicBezTo>
                  <a:cubicBezTo>
                    <a:pt x="195" y="1375"/>
                    <a:pt x="315" y="1421"/>
                    <a:pt x="421" y="1421"/>
                  </a:cubicBezTo>
                  <a:cubicBezTo>
                    <a:pt x="527" y="1421"/>
                    <a:pt x="619" y="1375"/>
                    <a:pt x="665" y="1284"/>
                  </a:cubicBezTo>
                  <a:lnTo>
                    <a:pt x="1237" y="711"/>
                  </a:lnTo>
                  <a:cubicBezTo>
                    <a:pt x="1444" y="528"/>
                    <a:pt x="1444" y="322"/>
                    <a:pt x="1237" y="138"/>
                  </a:cubicBezTo>
                  <a:cubicBezTo>
                    <a:pt x="1192" y="47"/>
                    <a:pt x="1100" y="1"/>
                    <a:pt x="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1"/>
            <p:cNvSpPr/>
            <p:nvPr/>
          </p:nvSpPr>
          <p:spPr>
            <a:xfrm>
              <a:off x="1995625" y="3860200"/>
              <a:ext cx="33225" cy="38375"/>
            </a:xfrm>
            <a:custGeom>
              <a:avLst/>
              <a:gdLst/>
              <a:ahLst/>
              <a:cxnLst/>
              <a:rect l="l" t="t" r="r" b="b"/>
              <a:pathLst>
                <a:path w="1329" h="1535" extrusionOk="0">
                  <a:moveTo>
                    <a:pt x="904" y="1"/>
                  </a:moveTo>
                  <a:cubicBezTo>
                    <a:pt x="768" y="1"/>
                    <a:pt x="640" y="86"/>
                    <a:pt x="573" y="220"/>
                  </a:cubicBezTo>
                  <a:lnTo>
                    <a:pt x="92" y="884"/>
                  </a:lnTo>
                  <a:cubicBezTo>
                    <a:pt x="0" y="1091"/>
                    <a:pt x="92" y="1366"/>
                    <a:pt x="298" y="1457"/>
                  </a:cubicBezTo>
                  <a:cubicBezTo>
                    <a:pt x="376" y="1506"/>
                    <a:pt x="471" y="1534"/>
                    <a:pt x="563" y="1534"/>
                  </a:cubicBezTo>
                  <a:cubicBezTo>
                    <a:pt x="687" y="1534"/>
                    <a:pt x="805" y="1484"/>
                    <a:pt x="871" y="1366"/>
                  </a:cubicBezTo>
                  <a:lnTo>
                    <a:pt x="1237" y="609"/>
                  </a:lnTo>
                  <a:cubicBezTo>
                    <a:pt x="1329" y="426"/>
                    <a:pt x="1237" y="220"/>
                    <a:pt x="1054" y="37"/>
                  </a:cubicBezTo>
                  <a:cubicBezTo>
                    <a:pt x="1005" y="12"/>
                    <a:pt x="954" y="1"/>
                    <a:pt x="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1"/>
            <p:cNvSpPr/>
            <p:nvPr/>
          </p:nvSpPr>
          <p:spPr>
            <a:xfrm>
              <a:off x="2048300" y="3919775"/>
              <a:ext cx="40700" cy="30925"/>
            </a:xfrm>
            <a:custGeom>
              <a:avLst/>
              <a:gdLst/>
              <a:ahLst/>
              <a:cxnLst/>
              <a:rect l="l" t="t" r="r" b="b"/>
              <a:pathLst>
                <a:path w="1628" h="1237" extrusionOk="0">
                  <a:moveTo>
                    <a:pt x="1116" y="0"/>
                  </a:moveTo>
                  <a:cubicBezTo>
                    <a:pt x="1056" y="0"/>
                    <a:pt x="995" y="12"/>
                    <a:pt x="940" y="36"/>
                  </a:cubicBezTo>
                  <a:lnTo>
                    <a:pt x="276" y="518"/>
                  </a:lnTo>
                  <a:cubicBezTo>
                    <a:pt x="93" y="609"/>
                    <a:pt x="1" y="792"/>
                    <a:pt x="93" y="999"/>
                  </a:cubicBezTo>
                  <a:cubicBezTo>
                    <a:pt x="151" y="1173"/>
                    <a:pt x="292" y="1237"/>
                    <a:pt x="434" y="1237"/>
                  </a:cubicBezTo>
                  <a:cubicBezTo>
                    <a:pt x="516" y="1237"/>
                    <a:pt x="598" y="1216"/>
                    <a:pt x="665" y="1182"/>
                  </a:cubicBezTo>
                  <a:lnTo>
                    <a:pt x="1330" y="792"/>
                  </a:lnTo>
                  <a:cubicBezTo>
                    <a:pt x="1513" y="701"/>
                    <a:pt x="1628" y="426"/>
                    <a:pt x="1513" y="220"/>
                  </a:cubicBezTo>
                  <a:cubicBezTo>
                    <a:pt x="1446" y="86"/>
                    <a:pt x="1281" y="0"/>
                    <a:pt x="1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71"/>
          <p:cNvGrpSpPr/>
          <p:nvPr/>
        </p:nvGrpSpPr>
        <p:grpSpPr>
          <a:xfrm>
            <a:off x="1004125" y="3355475"/>
            <a:ext cx="345975" cy="250900"/>
            <a:chOff x="1005275" y="3364500"/>
            <a:chExt cx="345975" cy="250900"/>
          </a:xfrm>
        </p:grpSpPr>
        <p:sp>
          <p:nvSpPr>
            <p:cNvPr id="1444" name="Google Shape;1444;p71"/>
            <p:cNvSpPr/>
            <p:nvPr/>
          </p:nvSpPr>
          <p:spPr>
            <a:xfrm>
              <a:off x="1043650" y="3404950"/>
              <a:ext cx="66475" cy="101975"/>
            </a:xfrm>
            <a:custGeom>
              <a:avLst/>
              <a:gdLst/>
              <a:ahLst/>
              <a:cxnLst/>
              <a:rect l="l" t="t" r="r" b="b"/>
              <a:pathLst>
                <a:path w="2659" h="4079" extrusionOk="0">
                  <a:moveTo>
                    <a:pt x="1558" y="1"/>
                  </a:moveTo>
                  <a:cubicBezTo>
                    <a:pt x="1421" y="1"/>
                    <a:pt x="1294" y="79"/>
                    <a:pt x="1238" y="193"/>
                  </a:cubicBezTo>
                  <a:lnTo>
                    <a:pt x="184" y="1819"/>
                  </a:lnTo>
                  <a:cubicBezTo>
                    <a:pt x="0" y="2117"/>
                    <a:pt x="184" y="2392"/>
                    <a:pt x="459" y="2392"/>
                  </a:cubicBezTo>
                  <a:lnTo>
                    <a:pt x="1329" y="2392"/>
                  </a:lnTo>
                  <a:lnTo>
                    <a:pt x="665" y="3446"/>
                  </a:lnTo>
                  <a:cubicBezTo>
                    <a:pt x="573" y="3629"/>
                    <a:pt x="665" y="3927"/>
                    <a:pt x="848" y="4019"/>
                  </a:cubicBezTo>
                  <a:cubicBezTo>
                    <a:pt x="924" y="4057"/>
                    <a:pt x="1004" y="4079"/>
                    <a:pt x="1084" y="4079"/>
                  </a:cubicBezTo>
                  <a:cubicBezTo>
                    <a:pt x="1198" y="4079"/>
                    <a:pt x="1314" y="4034"/>
                    <a:pt x="1421" y="3927"/>
                  </a:cubicBezTo>
                  <a:lnTo>
                    <a:pt x="2475" y="2300"/>
                  </a:lnTo>
                  <a:cubicBezTo>
                    <a:pt x="2658" y="2025"/>
                    <a:pt x="2475" y="1636"/>
                    <a:pt x="2085" y="1636"/>
                  </a:cubicBezTo>
                  <a:lnTo>
                    <a:pt x="1238" y="1636"/>
                  </a:lnTo>
                  <a:lnTo>
                    <a:pt x="1902" y="674"/>
                  </a:lnTo>
                  <a:cubicBezTo>
                    <a:pt x="2085" y="490"/>
                    <a:pt x="1994" y="193"/>
                    <a:pt x="1810" y="101"/>
                  </a:cubicBezTo>
                  <a:cubicBezTo>
                    <a:pt x="1732" y="31"/>
                    <a:pt x="1643" y="1"/>
                    <a:pt x="1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1"/>
            <p:cNvSpPr/>
            <p:nvPr/>
          </p:nvSpPr>
          <p:spPr>
            <a:xfrm>
              <a:off x="1126700" y="3405175"/>
              <a:ext cx="69325" cy="88225"/>
            </a:xfrm>
            <a:custGeom>
              <a:avLst/>
              <a:gdLst/>
              <a:ahLst/>
              <a:cxnLst/>
              <a:rect l="l" t="t" r="r" b="b"/>
              <a:pathLst>
                <a:path w="2773" h="3529" extrusionOk="0">
                  <a:moveTo>
                    <a:pt x="1925" y="756"/>
                  </a:moveTo>
                  <a:lnTo>
                    <a:pt x="1925" y="2681"/>
                  </a:lnTo>
                  <a:lnTo>
                    <a:pt x="871" y="2681"/>
                  </a:lnTo>
                  <a:lnTo>
                    <a:pt x="871" y="756"/>
                  </a:lnTo>
                  <a:close/>
                  <a:moveTo>
                    <a:pt x="482" y="0"/>
                  </a:moveTo>
                  <a:cubicBezTo>
                    <a:pt x="207" y="0"/>
                    <a:pt x="1" y="184"/>
                    <a:pt x="1" y="390"/>
                  </a:cubicBezTo>
                  <a:lnTo>
                    <a:pt x="1" y="3162"/>
                  </a:lnTo>
                  <a:cubicBezTo>
                    <a:pt x="1" y="3345"/>
                    <a:pt x="207" y="3529"/>
                    <a:pt x="482" y="3529"/>
                  </a:cubicBezTo>
                  <a:lnTo>
                    <a:pt x="2406" y="3529"/>
                  </a:lnTo>
                  <a:cubicBezTo>
                    <a:pt x="2590" y="3529"/>
                    <a:pt x="2773" y="3345"/>
                    <a:pt x="2773" y="3162"/>
                  </a:cubicBezTo>
                  <a:lnTo>
                    <a:pt x="2773" y="390"/>
                  </a:lnTo>
                  <a:cubicBezTo>
                    <a:pt x="2773" y="184"/>
                    <a:pt x="2590" y="0"/>
                    <a:pt x="24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1"/>
            <p:cNvSpPr/>
            <p:nvPr/>
          </p:nvSpPr>
          <p:spPr>
            <a:xfrm>
              <a:off x="1005275" y="3364500"/>
              <a:ext cx="345975" cy="250900"/>
            </a:xfrm>
            <a:custGeom>
              <a:avLst/>
              <a:gdLst/>
              <a:ahLst/>
              <a:cxnLst/>
              <a:rect l="l" t="t" r="r" b="b"/>
              <a:pathLst>
                <a:path w="13839" h="10036" extrusionOk="0">
                  <a:moveTo>
                    <a:pt x="10402" y="2383"/>
                  </a:moveTo>
                  <a:lnTo>
                    <a:pt x="11273" y="4308"/>
                  </a:lnTo>
                  <a:lnTo>
                    <a:pt x="9257" y="4308"/>
                  </a:lnTo>
                  <a:lnTo>
                    <a:pt x="9257" y="2383"/>
                  </a:lnTo>
                  <a:close/>
                  <a:moveTo>
                    <a:pt x="9257" y="780"/>
                  </a:moveTo>
                  <a:cubicBezTo>
                    <a:pt x="9554" y="780"/>
                    <a:pt x="9738" y="963"/>
                    <a:pt x="9829" y="1238"/>
                  </a:cubicBezTo>
                  <a:lnTo>
                    <a:pt x="10013" y="1627"/>
                  </a:lnTo>
                  <a:lnTo>
                    <a:pt x="8867" y="1627"/>
                  </a:lnTo>
                  <a:cubicBezTo>
                    <a:pt x="8684" y="1627"/>
                    <a:pt x="8500" y="1811"/>
                    <a:pt x="8500" y="2017"/>
                  </a:cubicBezTo>
                  <a:lnTo>
                    <a:pt x="8500" y="4789"/>
                  </a:lnTo>
                  <a:cubicBezTo>
                    <a:pt x="8500" y="4972"/>
                    <a:pt x="8684" y="5156"/>
                    <a:pt x="8867" y="5156"/>
                  </a:cubicBezTo>
                  <a:lnTo>
                    <a:pt x="12120" y="5156"/>
                  </a:lnTo>
                  <a:cubicBezTo>
                    <a:pt x="12602" y="5156"/>
                    <a:pt x="12991" y="5545"/>
                    <a:pt x="13083" y="5935"/>
                  </a:cubicBezTo>
                  <a:lnTo>
                    <a:pt x="12693" y="5935"/>
                  </a:lnTo>
                  <a:cubicBezTo>
                    <a:pt x="12510" y="5935"/>
                    <a:pt x="12304" y="6118"/>
                    <a:pt x="12212" y="6301"/>
                  </a:cubicBezTo>
                  <a:cubicBezTo>
                    <a:pt x="12212" y="6599"/>
                    <a:pt x="12418" y="6782"/>
                    <a:pt x="12693" y="6782"/>
                  </a:cubicBezTo>
                  <a:lnTo>
                    <a:pt x="13083" y="6782"/>
                  </a:lnTo>
                  <a:lnTo>
                    <a:pt x="13083" y="7538"/>
                  </a:lnTo>
                  <a:lnTo>
                    <a:pt x="12120" y="7538"/>
                  </a:lnTo>
                  <a:cubicBezTo>
                    <a:pt x="11846" y="6966"/>
                    <a:pt x="11273" y="6507"/>
                    <a:pt x="10494" y="6507"/>
                  </a:cubicBezTo>
                  <a:cubicBezTo>
                    <a:pt x="9738" y="6507"/>
                    <a:pt x="9165" y="6966"/>
                    <a:pt x="8867" y="7538"/>
                  </a:cubicBezTo>
                  <a:lnTo>
                    <a:pt x="5064" y="7538"/>
                  </a:lnTo>
                  <a:cubicBezTo>
                    <a:pt x="4766" y="6966"/>
                    <a:pt x="4101" y="6507"/>
                    <a:pt x="3437" y="6507"/>
                  </a:cubicBezTo>
                  <a:cubicBezTo>
                    <a:pt x="2681" y="6507"/>
                    <a:pt x="1994" y="6966"/>
                    <a:pt x="1810" y="7538"/>
                  </a:cubicBezTo>
                  <a:lnTo>
                    <a:pt x="848" y="7538"/>
                  </a:lnTo>
                  <a:lnTo>
                    <a:pt x="848" y="1536"/>
                  </a:lnTo>
                  <a:cubicBezTo>
                    <a:pt x="848" y="1146"/>
                    <a:pt x="1146" y="780"/>
                    <a:pt x="1535" y="780"/>
                  </a:cubicBezTo>
                  <a:close/>
                  <a:moveTo>
                    <a:pt x="3437" y="7355"/>
                  </a:moveTo>
                  <a:cubicBezTo>
                    <a:pt x="3918" y="7355"/>
                    <a:pt x="4399" y="7745"/>
                    <a:pt x="4399" y="8317"/>
                  </a:cubicBezTo>
                  <a:cubicBezTo>
                    <a:pt x="4399" y="8798"/>
                    <a:pt x="3918" y="9165"/>
                    <a:pt x="3437" y="9165"/>
                  </a:cubicBezTo>
                  <a:cubicBezTo>
                    <a:pt x="2864" y="9165"/>
                    <a:pt x="2475" y="8798"/>
                    <a:pt x="2475" y="8317"/>
                  </a:cubicBezTo>
                  <a:cubicBezTo>
                    <a:pt x="2475" y="7745"/>
                    <a:pt x="2864" y="7355"/>
                    <a:pt x="3437" y="7355"/>
                  </a:cubicBezTo>
                  <a:close/>
                  <a:moveTo>
                    <a:pt x="10494" y="7355"/>
                  </a:moveTo>
                  <a:cubicBezTo>
                    <a:pt x="10975" y="7355"/>
                    <a:pt x="11456" y="7745"/>
                    <a:pt x="11456" y="8317"/>
                  </a:cubicBezTo>
                  <a:cubicBezTo>
                    <a:pt x="11456" y="8798"/>
                    <a:pt x="10975" y="9165"/>
                    <a:pt x="10494" y="9165"/>
                  </a:cubicBezTo>
                  <a:cubicBezTo>
                    <a:pt x="9921" y="9165"/>
                    <a:pt x="9554" y="8798"/>
                    <a:pt x="9554" y="8317"/>
                  </a:cubicBezTo>
                  <a:cubicBezTo>
                    <a:pt x="9554" y="7745"/>
                    <a:pt x="9921" y="7355"/>
                    <a:pt x="10494" y="7355"/>
                  </a:cubicBezTo>
                  <a:close/>
                  <a:moveTo>
                    <a:pt x="1535" y="1"/>
                  </a:moveTo>
                  <a:cubicBezTo>
                    <a:pt x="665" y="1"/>
                    <a:pt x="0" y="665"/>
                    <a:pt x="0" y="1536"/>
                  </a:cubicBezTo>
                  <a:lnTo>
                    <a:pt x="0" y="8020"/>
                  </a:lnTo>
                  <a:cubicBezTo>
                    <a:pt x="0" y="8226"/>
                    <a:pt x="184" y="8409"/>
                    <a:pt x="390" y="8409"/>
                  </a:cubicBezTo>
                  <a:lnTo>
                    <a:pt x="1627" y="8409"/>
                  </a:lnTo>
                  <a:cubicBezTo>
                    <a:pt x="1719" y="9257"/>
                    <a:pt x="2475" y="10036"/>
                    <a:pt x="3437" y="10036"/>
                  </a:cubicBezTo>
                  <a:cubicBezTo>
                    <a:pt x="4285" y="10036"/>
                    <a:pt x="5064" y="9257"/>
                    <a:pt x="5155" y="8409"/>
                  </a:cubicBezTo>
                  <a:lnTo>
                    <a:pt x="8775" y="8409"/>
                  </a:lnTo>
                  <a:cubicBezTo>
                    <a:pt x="8775" y="9257"/>
                    <a:pt x="9554" y="10036"/>
                    <a:pt x="10494" y="10036"/>
                  </a:cubicBezTo>
                  <a:cubicBezTo>
                    <a:pt x="11456" y="10036"/>
                    <a:pt x="12212" y="9257"/>
                    <a:pt x="12212" y="8409"/>
                  </a:cubicBezTo>
                  <a:lnTo>
                    <a:pt x="13564" y="8409"/>
                  </a:lnTo>
                  <a:cubicBezTo>
                    <a:pt x="13747" y="8409"/>
                    <a:pt x="13839" y="8226"/>
                    <a:pt x="13839" y="8020"/>
                  </a:cubicBezTo>
                  <a:lnTo>
                    <a:pt x="13839" y="5935"/>
                  </a:lnTo>
                  <a:cubicBezTo>
                    <a:pt x="13839" y="5064"/>
                    <a:pt x="13174" y="4308"/>
                    <a:pt x="12212" y="4308"/>
                  </a:cubicBezTo>
                  <a:lnTo>
                    <a:pt x="12120" y="4308"/>
                  </a:lnTo>
                  <a:lnTo>
                    <a:pt x="10585" y="871"/>
                  </a:lnTo>
                  <a:cubicBezTo>
                    <a:pt x="10402" y="390"/>
                    <a:pt x="9829" y="1"/>
                    <a:pt x="9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7" name="Google Shape;1447;p71"/>
          <p:cNvSpPr/>
          <p:nvPr/>
        </p:nvSpPr>
        <p:spPr>
          <a:xfrm>
            <a:off x="6913238" y="3306863"/>
            <a:ext cx="348275" cy="348125"/>
          </a:xfrm>
          <a:custGeom>
            <a:avLst/>
            <a:gdLst/>
            <a:ahLst/>
            <a:cxnLst/>
            <a:rect l="l" t="t" r="r" b="b"/>
            <a:pathLst>
              <a:path w="13931" h="13925" extrusionOk="0">
                <a:moveTo>
                  <a:pt x="12510" y="871"/>
                </a:moveTo>
                <a:lnTo>
                  <a:pt x="10402" y="2956"/>
                </a:lnTo>
                <a:lnTo>
                  <a:pt x="9257" y="2292"/>
                </a:lnTo>
                <a:cubicBezTo>
                  <a:pt x="10219" y="1535"/>
                  <a:pt x="11364" y="1054"/>
                  <a:pt x="12510" y="871"/>
                </a:cubicBezTo>
                <a:close/>
                <a:moveTo>
                  <a:pt x="13083" y="1444"/>
                </a:moveTo>
                <a:cubicBezTo>
                  <a:pt x="12899" y="2956"/>
                  <a:pt x="12212" y="4308"/>
                  <a:pt x="11067" y="5362"/>
                </a:cubicBezTo>
                <a:lnTo>
                  <a:pt x="10494" y="6026"/>
                </a:lnTo>
                <a:lnTo>
                  <a:pt x="7928" y="3529"/>
                </a:lnTo>
                <a:lnTo>
                  <a:pt x="8592" y="2864"/>
                </a:lnTo>
                <a:lnTo>
                  <a:pt x="8684" y="2864"/>
                </a:lnTo>
                <a:lnTo>
                  <a:pt x="10310" y="3827"/>
                </a:lnTo>
                <a:cubicBezTo>
                  <a:pt x="10386" y="3865"/>
                  <a:pt x="10466" y="3887"/>
                  <a:pt x="10540" y="3887"/>
                </a:cubicBezTo>
                <a:cubicBezTo>
                  <a:pt x="10645" y="3887"/>
                  <a:pt x="10738" y="3842"/>
                  <a:pt x="10792" y="3735"/>
                </a:cubicBezTo>
                <a:lnTo>
                  <a:pt x="13083" y="1444"/>
                </a:lnTo>
                <a:close/>
                <a:moveTo>
                  <a:pt x="6814" y="3689"/>
                </a:moveTo>
                <a:cubicBezTo>
                  <a:pt x="6920" y="3689"/>
                  <a:pt x="7011" y="3735"/>
                  <a:pt x="7057" y="3827"/>
                </a:cubicBezTo>
                <a:lnTo>
                  <a:pt x="8317" y="5064"/>
                </a:lnTo>
                <a:lnTo>
                  <a:pt x="7744" y="5637"/>
                </a:lnTo>
                <a:cubicBezTo>
                  <a:pt x="7630" y="5820"/>
                  <a:pt x="7447" y="5934"/>
                  <a:pt x="7263" y="5934"/>
                </a:cubicBezTo>
                <a:cubicBezTo>
                  <a:pt x="5155" y="6599"/>
                  <a:pt x="3254" y="7836"/>
                  <a:pt x="1719" y="9371"/>
                </a:cubicBezTo>
                <a:lnTo>
                  <a:pt x="1627" y="9463"/>
                </a:lnTo>
                <a:cubicBezTo>
                  <a:pt x="1535" y="9554"/>
                  <a:pt x="1415" y="9600"/>
                  <a:pt x="1306" y="9600"/>
                </a:cubicBezTo>
                <a:cubicBezTo>
                  <a:pt x="1198" y="9600"/>
                  <a:pt x="1100" y="9554"/>
                  <a:pt x="1054" y="9463"/>
                </a:cubicBezTo>
                <a:cubicBezTo>
                  <a:pt x="871" y="9371"/>
                  <a:pt x="871" y="9073"/>
                  <a:pt x="1054" y="8890"/>
                </a:cubicBezTo>
                <a:lnTo>
                  <a:pt x="1627" y="8317"/>
                </a:lnTo>
                <a:cubicBezTo>
                  <a:pt x="3048" y="6874"/>
                  <a:pt x="4766" y="5934"/>
                  <a:pt x="6691" y="5362"/>
                </a:cubicBezTo>
                <a:cubicBezTo>
                  <a:pt x="6782" y="5362"/>
                  <a:pt x="6874" y="5155"/>
                  <a:pt x="6874" y="5064"/>
                </a:cubicBezTo>
                <a:cubicBezTo>
                  <a:pt x="6965" y="4972"/>
                  <a:pt x="6874" y="4789"/>
                  <a:pt x="6782" y="4674"/>
                </a:cubicBezTo>
                <a:lnTo>
                  <a:pt x="6484" y="4399"/>
                </a:lnTo>
                <a:cubicBezTo>
                  <a:pt x="6393" y="4216"/>
                  <a:pt x="6393" y="4010"/>
                  <a:pt x="6484" y="3827"/>
                </a:cubicBezTo>
                <a:cubicBezTo>
                  <a:pt x="6587" y="3735"/>
                  <a:pt x="6708" y="3689"/>
                  <a:pt x="6814" y="3689"/>
                </a:cubicBezTo>
                <a:close/>
                <a:moveTo>
                  <a:pt x="8890" y="5637"/>
                </a:moveTo>
                <a:lnTo>
                  <a:pt x="10127" y="6874"/>
                </a:lnTo>
                <a:cubicBezTo>
                  <a:pt x="10310" y="7080"/>
                  <a:pt x="10310" y="7263"/>
                  <a:pt x="10127" y="7447"/>
                </a:cubicBezTo>
                <a:cubicBezTo>
                  <a:pt x="10081" y="7550"/>
                  <a:pt x="9984" y="7601"/>
                  <a:pt x="9875" y="7601"/>
                </a:cubicBezTo>
                <a:cubicBezTo>
                  <a:pt x="9766" y="7601"/>
                  <a:pt x="9646" y="7550"/>
                  <a:pt x="9554" y="7447"/>
                </a:cubicBezTo>
                <a:lnTo>
                  <a:pt x="9257" y="7172"/>
                </a:lnTo>
                <a:cubicBezTo>
                  <a:pt x="9165" y="7080"/>
                  <a:pt x="9073" y="7080"/>
                  <a:pt x="8890" y="7080"/>
                </a:cubicBezTo>
                <a:cubicBezTo>
                  <a:pt x="8775" y="7080"/>
                  <a:pt x="8684" y="7172"/>
                  <a:pt x="8592" y="7355"/>
                </a:cubicBezTo>
                <a:cubicBezTo>
                  <a:pt x="8111" y="9257"/>
                  <a:pt x="7057" y="10975"/>
                  <a:pt x="5637" y="12327"/>
                </a:cubicBezTo>
                <a:lnTo>
                  <a:pt x="5064" y="12991"/>
                </a:lnTo>
                <a:cubicBezTo>
                  <a:pt x="4972" y="13037"/>
                  <a:pt x="4875" y="13060"/>
                  <a:pt x="4777" y="13060"/>
                </a:cubicBezTo>
                <a:cubicBezTo>
                  <a:pt x="4680" y="13060"/>
                  <a:pt x="4583" y="13037"/>
                  <a:pt x="4491" y="12991"/>
                </a:cubicBezTo>
                <a:cubicBezTo>
                  <a:pt x="4308" y="12808"/>
                  <a:pt x="4308" y="12510"/>
                  <a:pt x="4491" y="12418"/>
                </a:cubicBezTo>
                <a:lnTo>
                  <a:pt x="4583" y="12235"/>
                </a:lnTo>
                <a:cubicBezTo>
                  <a:pt x="6118" y="10700"/>
                  <a:pt x="7355" y="8798"/>
                  <a:pt x="8019" y="6691"/>
                </a:cubicBezTo>
                <a:cubicBezTo>
                  <a:pt x="8111" y="6507"/>
                  <a:pt x="8203" y="6393"/>
                  <a:pt x="8317" y="6209"/>
                </a:cubicBezTo>
                <a:lnTo>
                  <a:pt x="8890" y="5637"/>
                </a:lnTo>
                <a:close/>
                <a:moveTo>
                  <a:pt x="13564" y="0"/>
                </a:moveTo>
                <a:cubicBezTo>
                  <a:pt x="12510" y="0"/>
                  <a:pt x="11548" y="207"/>
                  <a:pt x="10608" y="573"/>
                </a:cubicBezTo>
                <a:cubicBezTo>
                  <a:pt x="9646" y="963"/>
                  <a:pt x="8775" y="1535"/>
                  <a:pt x="8019" y="2292"/>
                </a:cubicBezTo>
                <a:lnTo>
                  <a:pt x="7355" y="2956"/>
                </a:lnTo>
                <a:cubicBezTo>
                  <a:pt x="7197" y="2896"/>
                  <a:pt x="7029" y="2865"/>
                  <a:pt x="6860" y="2865"/>
                </a:cubicBezTo>
                <a:cubicBezTo>
                  <a:pt x="6517" y="2865"/>
                  <a:pt x="6173" y="2992"/>
                  <a:pt x="5912" y="3254"/>
                </a:cubicBezTo>
                <a:cubicBezTo>
                  <a:pt x="5545" y="3643"/>
                  <a:pt x="5453" y="4308"/>
                  <a:pt x="5820" y="4789"/>
                </a:cubicBezTo>
                <a:cubicBezTo>
                  <a:pt x="4010" y="5362"/>
                  <a:pt x="2383" y="6393"/>
                  <a:pt x="1054" y="7744"/>
                </a:cubicBezTo>
                <a:lnTo>
                  <a:pt x="482" y="8317"/>
                </a:lnTo>
                <a:cubicBezTo>
                  <a:pt x="0" y="8798"/>
                  <a:pt x="0" y="9554"/>
                  <a:pt x="482" y="10036"/>
                </a:cubicBezTo>
                <a:cubicBezTo>
                  <a:pt x="722" y="10276"/>
                  <a:pt x="1031" y="10396"/>
                  <a:pt x="1341" y="10396"/>
                </a:cubicBezTo>
                <a:cubicBezTo>
                  <a:pt x="1650" y="10396"/>
                  <a:pt x="1959" y="10276"/>
                  <a:pt x="2200" y="10036"/>
                </a:cubicBezTo>
                <a:lnTo>
                  <a:pt x="2292" y="9944"/>
                </a:lnTo>
                <a:cubicBezTo>
                  <a:pt x="3620" y="8592"/>
                  <a:pt x="5339" y="7538"/>
                  <a:pt x="7172" y="6874"/>
                </a:cubicBezTo>
                <a:lnTo>
                  <a:pt x="7172" y="6874"/>
                </a:lnTo>
                <a:cubicBezTo>
                  <a:pt x="6484" y="8684"/>
                  <a:pt x="5339" y="10311"/>
                  <a:pt x="4010" y="11662"/>
                </a:cubicBezTo>
                <a:lnTo>
                  <a:pt x="3918" y="11846"/>
                </a:lnTo>
                <a:cubicBezTo>
                  <a:pt x="3437" y="12235"/>
                  <a:pt x="3437" y="13083"/>
                  <a:pt x="3918" y="13564"/>
                </a:cubicBezTo>
                <a:cubicBezTo>
                  <a:pt x="4159" y="13804"/>
                  <a:pt x="4468" y="13925"/>
                  <a:pt x="4777" y="13925"/>
                </a:cubicBezTo>
                <a:cubicBezTo>
                  <a:pt x="5087" y="13925"/>
                  <a:pt x="5396" y="13804"/>
                  <a:pt x="5637" y="13564"/>
                </a:cubicBezTo>
                <a:lnTo>
                  <a:pt x="6301" y="12899"/>
                </a:lnTo>
                <a:cubicBezTo>
                  <a:pt x="7538" y="11548"/>
                  <a:pt x="8592" y="9944"/>
                  <a:pt x="9165" y="8226"/>
                </a:cubicBezTo>
                <a:cubicBezTo>
                  <a:pt x="9352" y="8333"/>
                  <a:pt x="9567" y="8384"/>
                  <a:pt x="9788" y="8384"/>
                </a:cubicBezTo>
                <a:cubicBezTo>
                  <a:pt x="10135" y="8384"/>
                  <a:pt x="10498" y="8257"/>
                  <a:pt x="10792" y="8019"/>
                </a:cubicBezTo>
                <a:cubicBezTo>
                  <a:pt x="11067" y="7653"/>
                  <a:pt x="11181" y="7080"/>
                  <a:pt x="10975" y="6691"/>
                </a:cubicBezTo>
                <a:lnTo>
                  <a:pt x="11754" y="5934"/>
                </a:lnTo>
                <a:cubicBezTo>
                  <a:pt x="12418" y="5155"/>
                  <a:pt x="12991" y="4308"/>
                  <a:pt x="13358" y="3345"/>
                </a:cubicBezTo>
                <a:cubicBezTo>
                  <a:pt x="13747" y="2383"/>
                  <a:pt x="13930" y="1444"/>
                  <a:pt x="13930" y="390"/>
                </a:cubicBezTo>
                <a:cubicBezTo>
                  <a:pt x="13930" y="298"/>
                  <a:pt x="13930" y="207"/>
                  <a:pt x="13839" y="92"/>
                </a:cubicBezTo>
                <a:cubicBezTo>
                  <a:pt x="13747" y="0"/>
                  <a:pt x="13656" y="0"/>
                  <a:pt x="135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1"/>
          <p:cNvSpPr/>
          <p:nvPr/>
        </p:nvSpPr>
        <p:spPr>
          <a:xfrm>
            <a:off x="7818813" y="3307938"/>
            <a:ext cx="210225" cy="345975"/>
          </a:xfrm>
          <a:custGeom>
            <a:avLst/>
            <a:gdLst/>
            <a:ahLst/>
            <a:cxnLst/>
            <a:rect l="l" t="t" r="r" b="b"/>
            <a:pathLst>
              <a:path w="8409" h="13839" extrusionOk="0">
                <a:moveTo>
                  <a:pt x="6392" y="779"/>
                </a:moveTo>
                <a:cubicBezTo>
                  <a:pt x="6873" y="779"/>
                  <a:pt x="7355" y="1146"/>
                  <a:pt x="7538" y="1627"/>
                </a:cubicBezTo>
                <a:lnTo>
                  <a:pt x="848" y="1627"/>
                </a:lnTo>
                <a:cubicBezTo>
                  <a:pt x="1054" y="1146"/>
                  <a:pt x="1535" y="779"/>
                  <a:pt x="1993" y="779"/>
                </a:cubicBezTo>
                <a:close/>
                <a:moveTo>
                  <a:pt x="3826" y="2383"/>
                </a:moveTo>
                <a:lnTo>
                  <a:pt x="3826" y="3071"/>
                </a:lnTo>
                <a:lnTo>
                  <a:pt x="2566" y="4216"/>
                </a:lnTo>
                <a:cubicBezTo>
                  <a:pt x="2475" y="4216"/>
                  <a:pt x="2475" y="4308"/>
                  <a:pt x="2475" y="4399"/>
                </a:cubicBezTo>
                <a:cubicBezTo>
                  <a:pt x="2383" y="4583"/>
                  <a:pt x="2475" y="4789"/>
                  <a:pt x="2681" y="4881"/>
                </a:cubicBezTo>
                <a:lnTo>
                  <a:pt x="4582" y="5728"/>
                </a:lnTo>
                <a:lnTo>
                  <a:pt x="2681" y="6599"/>
                </a:lnTo>
                <a:cubicBezTo>
                  <a:pt x="2566" y="6599"/>
                  <a:pt x="2475" y="6691"/>
                  <a:pt x="2475" y="6874"/>
                </a:cubicBezTo>
                <a:cubicBezTo>
                  <a:pt x="2383" y="7080"/>
                  <a:pt x="2475" y="7263"/>
                  <a:pt x="2681" y="7263"/>
                </a:cubicBezTo>
                <a:lnTo>
                  <a:pt x="4582" y="8111"/>
                </a:lnTo>
                <a:lnTo>
                  <a:pt x="2681" y="8982"/>
                </a:lnTo>
                <a:cubicBezTo>
                  <a:pt x="2566" y="9073"/>
                  <a:pt x="2475" y="9165"/>
                  <a:pt x="2475" y="9257"/>
                </a:cubicBezTo>
                <a:cubicBezTo>
                  <a:pt x="2383" y="9463"/>
                  <a:pt x="2475" y="9554"/>
                  <a:pt x="2566" y="9646"/>
                </a:cubicBezTo>
                <a:lnTo>
                  <a:pt x="3826" y="10792"/>
                </a:lnTo>
                <a:lnTo>
                  <a:pt x="3826" y="11456"/>
                </a:lnTo>
                <a:lnTo>
                  <a:pt x="1627" y="11456"/>
                </a:lnTo>
                <a:lnTo>
                  <a:pt x="1627" y="2383"/>
                </a:lnTo>
                <a:close/>
                <a:moveTo>
                  <a:pt x="6782" y="2383"/>
                </a:moveTo>
                <a:lnTo>
                  <a:pt x="6782" y="11456"/>
                </a:lnTo>
                <a:lnTo>
                  <a:pt x="4582" y="11456"/>
                </a:lnTo>
                <a:lnTo>
                  <a:pt x="4582" y="10608"/>
                </a:lnTo>
                <a:cubicBezTo>
                  <a:pt x="4582" y="10517"/>
                  <a:pt x="4582" y="10402"/>
                  <a:pt x="4491" y="10311"/>
                </a:cubicBezTo>
                <a:lnTo>
                  <a:pt x="3620" y="9463"/>
                </a:lnTo>
                <a:lnTo>
                  <a:pt x="5728" y="8501"/>
                </a:lnTo>
                <a:cubicBezTo>
                  <a:pt x="5911" y="8501"/>
                  <a:pt x="6003" y="8317"/>
                  <a:pt x="6003" y="8111"/>
                </a:cubicBezTo>
                <a:cubicBezTo>
                  <a:pt x="6003" y="8019"/>
                  <a:pt x="5911" y="7836"/>
                  <a:pt x="5728" y="7744"/>
                </a:cubicBezTo>
                <a:lnTo>
                  <a:pt x="3826" y="6965"/>
                </a:lnTo>
                <a:lnTo>
                  <a:pt x="5728" y="6118"/>
                </a:lnTo>
                <a:cubicBezTo>
                  <a:pt x="5820" y="6026"/>
                  <a:pt x="5911" y="5934"/>
                  <a:pt x="5911" y="5820"/>
                </a:cubicBezTo>
                <a:cubicBezTo>
                  <a:pt x="6003" y="5637"/>
                  <a:pt x="5911" y="5453"/>
                  <a:pt x="5728" y="5362"/>
                </a:cubicBezTo>
                <a:lnTo>
                  <a:pt x="3620" y="4399"/>
                </a:lnTo>
                <a:lnTo>
                  <a:pt x="4491" y="3529"/>
                </a:lnTo>
                <a:cubicBezTo>
                  <a:pt x="4582" y="3529"/>
                  <a:pt x="4582" y="3345"/>
                  <a:pt x="4582" y="3254"/>
                </a:cubicBezTo>
                <a:lnTo>
                  <a:pt x="4582" y="2383"/>
                </a:lnTo>
                <a:close/>
                <a:moveTo>
                  <a:pt x="7538" y="12235"/>
                </a:moveTo>
                <a:cubicBezTo>
                  <a:pt x="7355" y="12693"/>
                  <a:pt x="6873" y="13083"/>
                  <a:pt x="6392" y="13083"/>
                </a:cubicBezTo>
                <a:lnTo>
                  <a:pt x="1993" y="13083"/>
                </a:lnTo>
                <a:cubicBezTo>
                  <a:pt x="1535" y="13083"/>
                  <a:pt x="1054" y="12693"/>
                  <a:pt x="848" y="12235"/>
                </a:cubicBezTo>
                <a:close/>
                <a:moveTo>
                  <a:pt x="1993" y="0"/>
                </a:moveTo>
                <a:cubicBezTo>
                  <a:pt x="962" y="0"/>
                  <a:pt x="0" y="871"/>
                  <a:pt x="0" y="2017"/>
                </a:cubicBezTo>
                <a:cubicBezTo>
                  <a:pt x="0" y="2292"/>
                  <a:pt x="183" y="2383"/>
                  <a:pt x="390" y="2383"/>
                </a:cubicBezTo>
                <a:lnTo>
                  <a:pt x="848" y="2383"/>
                </a:lnTo>
                <a:lnTo>
                  <a:pt x="848" y="11456"/>
                </a:lnTo>
                <a:lnTo>
                  <a:pt x="390" y="11456"/>
                </a:lnTo>
                <a:cubicBezTo>
                  <a:pt x="183" y="11456"/>
                  <a:pt x="0" y="11662"/>
                  <a:pt x="0" y="11846"/>
                </a:cubicBezTo>
                <a:cubicBezTo>
                  <a:pt x="0" y="12991"/>
                  <a:pt x="962" y="13839"/>
                  <a:pt x="1993" y="13839"/>
                </a:cubicBezTo>
                <a:lnTo>
                  <a:pt x="6392" y="13839"/>
                </a:lnTo>
                <a:cubicBezTo>
                  <a:pt x="7538" y="13839"/>
                  <a:pt x="8409" y="12991"/>
                  <a:pt x="8409" y="11846"/>
                </a:cubicBezTo>
                <a:cubicBezTo>
                  <a:pt x="8409" y="11662"/>
                  <a:pt x="8202" y="11456"/>
                  <a:pt x="8019" y="11456"/>
                </a:cubicBezTo>
                <a:lnTo>
                  <a:pt x="7630" y="11456"/>
                </a:lnTo>
                <a:lnTo>
                  <a:pt x="7630" y="2383"/>
                </a:lnTo>
                <a:lnTo>
                  <a:pt x="8019" y="2383"/>
                </a:lnTo>
                <a:cubicBezTo>
                  <a:pt x="8202" y="2383"/>
                  <a:pt x="8409" y="2292"/>
                  <a:pt x="8409" y="2017"/>
                </a:cubicBezTo>
                <a:cubicBezTo>
                  <a:pt x="8409" y="871"/>
                  <a:pt x="7538" y="0"/>
                  <a:pt x="6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9" name="Google Shape;1449;p71"/>
          <p:cNvGrpSpPr/>
          <p:nvPr/>
        </p:nvGrpSpPr>
        <p:grpSpPr>
          <a:xfrm>
            <a:off x="6216463" y="3307875"/>
            <a:ext cx="358000" cy="346100"/>
            <a:chOff x="6205575" y="3307225"/>
            <a:chExt cx="358000" cy="346100"/>
          </a:xfrm>
        </p:grpSpPr>
        <p:sp>
          <p:nvSpPr>
            <p:cNvPr id="1450" name="Google Shape;1450;p71"/>
            <p:cNvSpPr/>
            <p:nvPr/>
          </p:nvSpPr>
          <p:spPr>
            <a:xfrm>
              <a:off x="6205575" y="3307225"/>
              <a:ext cx="358000" cy="346100"/>
            </a:xfrm>
            <a:custGeom>
              <a:avLst/>
              <a:gdLst/>
              <a:ahLst/>
              <a:cxnLst/>
              <a:rect l="l" t="t" r="r" b="b"/>
              <a:pathLst>
                <a:path w="14320" h="13844" extrusionOk="0">
                  <a:moveTo>
                    <a:pt x="4101" y="779"/>
                  </a:moveTo>
                  <a:cubicBezTo>
                    <a:pt x="4766" y="779"/>
                    <a:pt x="5339" y="1352"/>
                    <a:pt x="5339" y="2017"/>
                  </a:cubicBezTo>
                  <a:lnTo>
                    <a:pt x="5339" y="3437"/>
                  </a:lnTo>
                  <a:cubicBezTo>
                    <a:pt x="4880" y="2681"/>
                    <a:pt x="4101" y="2200"/>
                    <a:pt x="3254" y="2200"/>
                  </a:cubicBezTo>
                  <a:lnTo>
                    <a:pt x="2016" y="2200"/>
                  </a:lnTo>
                  <a:cubicBezTo>
                    <a:pt x="1627" y="2200"/>
                    <a:pt x="1329" y="1925"/>
                    <a:pt x="1329" y="1535"/>
                  </a:cubicBezTo>
                  <a:cubicBezTo>
                    <a:pt x="1237" y="1146"/>
                    <a:pt x="1627" y="779"/>
                    <a:pt x="2016" y="779"/>
                  </a:cubicBezTo>
                  <a:close/>
                  <a:moveTo>
                    <a:pt x="13564" y="5728"/>
                  </a:moveTo>
                  <a:lnTo>
                    <a:pt x="13564" y="7653"/>
                  </a:lnTo>
                  <a:lnTo>
                    <a:pt x="9463" y="7653"/>
                  </a:lnTo>
                  <a:lnTo>
                    <a:pt x="9463" y="5728"/>
                  </a:lnTo>
                  <a:lnTo>
                    <a:pt x="10310" y="5728"/>
                  </a:lnTo>
                  <a:lnTo>
                    <a:pt x="10310" y="6393"/>
                  </a:lnTo>
                  <a:cubicBezTo>
                    <a:pt x="10310" y="6599"/>
                    <a:pt x="10402" y="6782"/>
                    <a:pt x="10700" y="6782"/>
                  </a:cubicBezTo>
                  <a:cubicBezTo>
                    <a:pt x="10732" y="6798"/>
                    <a:pt x="10764" y="6806"/>
                    <a:pt x="10795" y="6806"/>
                  </a:cubicBezTo>
                  <a:cubicBezTo>
                    <a:pt x="10942" y="6806"/>
                    <a:pt x="11066" y="6638"/>
                    <a:pt x="11066" y="6393"/>
                  </a:cubicBezTo>
                  <a:lnTo>
                    <a:pt x="11066" y="5728"/>
                  </a:lnTo>
                  <a:lnTo>
                    <a:pt x="11937" y="5728"/>
                  </a:lnTo>
                  <a:lnTo>
                    <a:pt x="11937" y="6393"/>
                  </a:lnTo>
                  <a:cubicBezTo>
                    <a:pt x="11937" y="6599"/>
                    <a:pt x="12120" y="6782"/>
                    <a:pt x="12327" y="6782"/>
                  </a:cubicBezTo>
                  <a:cubicBezTo>
                    <a:pt x="12359" y="6798"/>
                    <a:pt x="12391" y="6806"/>
                    <a:pt x="12422" y="6806"/>
                  </a:cubicBezTo>
                  <a:cubicBezTo>
                    <a:pt x="12569" y="6806"/>
                    <a:pt x="12693" y="6638"/>
                    <a:pt x="12693" y="6393"/>
                  </a:cubicBezTo>
                  <a:lnTo>
                    <a:pt x="12693" y="5728"/>
                  </a:lnTo>
                  <a:close/>
                  <a:moveTo>
                    <a:pt x="8592" y="5728"/>
                  </a:moveTo>
                  <a:lnTo>
                    <a:pt x="8592" y="9371"/>
                  </a:lnTo>
                  <a:cubicBezTo>
                    <a:pt x="8592" y="11456"/>
                    <a:pt x="6965" y="13083"/>
                    <a:pt x="4972" y="13083"/>
                  </a:cubicBezTo>
                  <a:cubicBezTo>
                    <a:pt x="2956" y="13083"/>
                    <a:pt x="1329" y="11456"/>
                    <a:pt x="1329" y="9463"/>
                  </a:cubicBezTo>
                  <a:cubicBezTo>
                    <a:pt x="1237" y="7355"/>
                    <a:pt x="2956" y="5728"/>
                    <a:pt x="4972" y="5728"/>
                  </a:cubicBezTo>
                  <a:close/>
                  <a:moveTo>
                    <a:pt x="1719" y="0"/>
                  </a:moveTo>
                  <a:cubicBezTo>
                    <a:pt x="1329" y="0"/>
                    <a:pt x="1054" y="207"/>
                    <a:pt x="871" y="482"/>
                  </a:cubicBezTo>
                  <a:cubicBezTo>
                    <a:pt x="0" y="1719"/>
                    <a:pt x="871" y="2956"/>
                    <a:pt x="2016" y="2956"/>
                  </a:cubicBezTo>
                  <a:lnTo>
                    <a:pt x="3254" y="2956"/>
                  </a:lnTo>
                  <a:cubicBezTo>
                    <a:pt x="3826" y="2956"/>
                    <a:pt x="4308" y="3345"/>
                    <a:pt x="4583" y="3827"/>
                  </a:cubicBezTo>
                  <a:lnTo>
                    <a:pt x="5155" y="4972"/>
                  </a:lnTo>
                  <a:lnTo>
                    <a:pt x="4972" y="4972"/>
                  </a:lnTo>
                  <a:cubicBezTo>
                    <a:pt x="2589" y="4972"/>
                    <a:pt x="481" y="6874"/>
                    <a:pt x="481" y="9371"/>
                  </a:cubicBezTo>
                  <a:cubicBezTo>
                    <a:pt x="481" y="11781"/>
                    <a:pt x="2372" y="13843"/>
                    <a:pt x="4863" y="13843"/>
                  </a:cubicBezTo>
                  <a:cubicBezTo>
                    <a:pt x="4929" y="13843"/>
                    <a:pt x="4996" y="13842"/>
                    <a:pt x="5064" y="13839"/>
                  </a:cubicBezTo>
                  <a:cubicBezTo>
                    <a:pt x="7446" y="13839"/>
                    <a:pt x="9463" y="11846"/>
                    <a:pt x="9463" y="9371"/>
                  </a:cubicBezTo>
                  <a:lnTo>
                    <a:pt x="9463" y="8409"/>
                  </a:lnTo>
                  <a:lnTo>
                    <a:pt x="13564" y="8409"/>
                  </a:lnTo>
                  <a:lnTo>
                    <a:pt x="13564" y="9073"/>
                  </a:lnTo>
                  <a:cubicBezTo>
                    <a:pt x="13564" y="9371"/>
                    <a:pt x="13747" y="9554"/>
                    <a:pt x="13930" y="9554"/>
                  </a:cubicBezTo>
                  <a:cubicBezTo>
                    <a:pt x="14137" y="9554"/>
                    <a:pt x="14320" y="9371"/>
                    <a:pt x="14320" y="9165"/>
                  </a:cubicBezTo>
                  <a:lnTo>
                    <a:pt x="14320" y="5362"/>
                  </a:lnTo>
                  <a:cubicBezTo>
                    <a:pt x="14320" y="5064"/>
                    <a:pt x="14228" y="4972"/>
                    <a:pt x="13930" y="4972"/>
                  </a:cubicBezTo>
                  <a:lnTo>
                    <a:pt x="6209" y="4972"/>
                  </a:lnTo>
                  <a:lnTo>
                    <a:pt x="6209" y="1535"/>
                  </a:lnTo>
                  <a:cubicBezTo>
                    <a:pt x="6209" y="665"/>
                    <a:pt x="5545" y="0"/>
                    <a:pt x="4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1"/>
            <p:cNvSpPr/>
            <p:nvPr/>
          </p:nvSpPr>
          <p:spPr>
            <a:xfrm>
              <a:off x="6265150" y="3476775"/>
              <a:ext cx="128900" cy="128900"/>
            </a:xfrm>
            <a:custGeom>
              <a:avLst/>
              <a:gdLst/>
              <a:ahLst/>
              <a:cxnLst/>
              <a:rect l="l" t="t" r="r" b="b"/>
              <a:pathLst>
                <a:path w="5156" h="5156" extrusionOk="0">
                  <a:moveTo>
                    <a:pt x="2589" y="871"/>
                  </a:moveTo>
                  <a:cubicBezTo>
                    <a:pt x="3528" y="871"/>
                    <a:pt x="4307" y="1627"/>
                    <a:pt x="4307" y="2589"/>
                  </a:cubicBezTo>
                  <a:cubicBezTo>
                    <a:pt x="4307" y="3620"/>
                    <a:pt x="3528" y="4399"/>
                    <a:pt x="2589" y="4399"/>
                  </a:cubicBezTo>
                  <a:cubicBezTo>
                    <a:pt x="1627" y="4399"/>
                    <a:pt x="779" y="3620"/>
                    <a:pt x="779" y="2589"/>
                  </a:cubicBezTo>
                  <a:cubicBezTo>
                    <a:pt x="779" y="1627"/>
                    <a:pt x="1627" y="871"/>
                    <a:pt x="2589" y="871"/>
                  </a:cubicBezTo>
                  <a:close/>
                  <a:moveTo>
                    <a:pt x="2589" y="0"/>
                  </a:moveTo>
                  <a:cubicBezTo>
                    <a:pt x="1146" y="0"/>
                    <a:pt x="0" y="1237"/>
                    <a:pt x="0" y="2589"/>
                  </a:cubicBezTo>
                  <a:cubicBezTo>
                    <a:pt x="0" y="4010"/>
                    <a:pt x="1146" y="5155"/>
                    <a:pt x="2589" y="5155"/>
                  </a:cubicBezTo>
                  <a:cubicBezTo>
                    <a:pt x="4010" y="5155"/>
                    <a:pt x="5155" y="4010"/>
                    <a:pt x="5155" y="2589"/>
                  </a:cubicBezTo>
                  <a:cubicBezTo>
                    <a:pt x="5155" y="1237"/>
                    <a:pt x="4010" y="0"/>
                    <a:pt x="2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2" name="Google Shape;1452;p71"/>
          <p:cNvSpPr/>
          <p:nvPr/>
        </p:nvSpPr>
        <p:spPr>
          <a:xfrm>
            <a:off x="5463525" y="3307938"/>
            <a:ext cx="346000" cy="345975"/>
          </a:xfrm>
          <a:custGeom>
            <a:avLst/>
            <a:gdLst/>
            <a:ahLst/>
            <a:cxnLst/>
            <a:rect l="l" t="t" r="r" b="b"/>
            <a:pathLst>
              <a:path w="13840" h="13839" extrusionOk="0">
                <a:moveTo>
                  <a:pt x="1627" y="2200"/>
                </a:moveTo>
                <a:lnTo>
                  <a:pt x="1627" y="2956"/>
                </a:lnTo>
                <a:lnTo>
                  <a:pt x="848" y="2956"/>
                </a:lnTo>
                <a:lnTo>
                  <a:pt x="848" y="2200"/>
                </a:lnTo>
                <a:close/>
                <a:moveTo>
                  <a:pt x="13083" y="2200"/>
                </a:moveTo>
                <a:lnTo>
                  <a:pt x="13083" y="2956"/>
                </a:lnTo>
                <a:lnTo>
                  <a:pt x="12212" y="2956"/>
                </a:lnTo>
                <a:lnTo>
                  <a:pt x="12212" y="2200"/>
                </a:lnTo>
                <a:close/>
                <a:moveTo>
                  <a:pt x="1627" y="7538"/>
                </a:moveTo>
                <a:lnTo>
                  <a:pt x="1627" y="8409"/>
                </a:lnTo>
                <a:lnTo>
                  <a:pt x="848" y="8409"/>
                </a:lnTo>
                <a:lnTo>
                  <a:pt x="848" y="7538"/>
                </a:lnTo>
                <a:close/>
                <a:moveTo>
                  <a:pt x="13083" y="7538"/>
                </a:moveTo>
                <a:lnTo>
                  <a:pt x="13083" y="8409"/>
                </a:lnTo>
                <a:lnTo>
                  <a:pt x="12212" y="8409"/>
                </a:lnTo>
                <a:lnTo>
                  <a:pt x="12212" y="7538"/>
                </a:lnTo>
                <a:close/>
                <a:moveTo>
                  <a:pt x="2865" y="779"/>
                </a:moveTo>
                <a:cubicBezTo>
                  <a:pt x="3140" y="779"/>
                  <a:pt x="3254" y="963"/>
                  <a:pt x="3254" y="1238"/>
                </a:cubicBezTo>
                <a:lnTo>
                  <a:pt x="3254" y="9371"/>
                </a:lnTo>
                <a:cubicBezTo>
                  <a:pt x="3254" y="9554"/>
                  <a:pt x="3140" y="9738"/>
                  <a:pt x="2865" y="9738"/>
                </a:cubicBezTo>
                <a:cubicBezTo>
                  <a:pt x="2681" y="9738"/>
                  <a:pt x="2475" y="9554"/>
                  <a:pt x="2475" y="9371"/>
                </a:cubicBezTo>
                <a:lnTo>
                  <a:pt x="2475" y="1238"/>
                </a:lnTo>
                <a:cubicBezTo>
                  <a:pt x="2475" y="963"/>
                  <a:pt x="2681" y="779"/>
                  <a:pt x="2865" y="779"/>
                </a:cubicBezTo>
                <a:close/>
                <a:moveTo>
                  <a:pt x="4491" y="779"/>
                </a:moveTo>
                <a:cubicBezTo>
                  <a:pt x="4766" y="779"/>
                  <a:pt x="4858" y="963"/>
                  <a:pt x="4858" y="1238"/>
                </a:cubicBezTo>
                <a:lnTo>
                  <a:pt x="4858" y="9371"/>
                </a:lnTo>
                <a:cubicBezTo>
                  <a:pt x="4858" y="9554"/>
                  <a:pt x="4766" y="9738"/>
                  <a:pt x="4491" y="9738"/>
                </a:cubicBezTo>
                <a:cubicBezTo>
                  <a:pt x="4285" y="9738"/>
                  <a:pt x="4102" y="9554"/>
                  <a:pt x="4102" y="9371"/>
                </a:cubicBezTo>
                <a:lnTo>
                  <a:pt x="4102" y="1238"/>
                </a:lnTo>
                <a:cubicBezTo>
                  <a:pt x="4102" y="963"/>
                  <a:pt x="4285" y="779"/>
                  <a:pt x="4491" y="779"/>
                </a:cubicBezTo>
                <a:close/>
                <a:moveTo>
                  <a:pt x="6118" y="779"/>
                </a:moveTo>
                <a:cubicBezTo>
                  <a:pt x="6393" y="779"/>
                  <a:pt x="6576" y="963"/>
                  <a:pt x="6576" y="1238"/>
                </a:cubicBezTo>
                <a:lnTo>
                  <a:pt x="6576" y="9371"/>
                </a:lnTo>
                <a:cubicBezTo>
                  <a:pt x="6576" y="9554"/>
                  <a:pt x="6393" y="9738"/>
                  <a:pt x="6118" y="9738"/>
                </a:cubicBezTo>
                <a:cubicBezTo>
                  <a:pt x="5912" y="9738"/>
                  <a:pt x="5728" y="9554"/>
                  <a:pt x="5728" y="9371"/>
                </a:cubicBezTo>
                <a:lnTo>
                  <a:pt x="5728" y="1238"/>
                </a:lnTo>
                <a:cubicBezTo>
                  <a:pt x="5728" y="963"/>
                  <a:pt x="5912" y="779"/>
                  <a:pt x="6118" y="779"/>
                </a:cubicBezTo>
                <a:close/>
                <a:moveTo>
                  <a:pt x="7722" y="779"/>
                </a:moveTo>
                <a:cubicBezTo>
                  <a:pt x="8020" y="779"/>
                  <a:pt x="8203" y="963"/>
                  <a:pt x="8203" y="1238"/>
                </a:cubicBezTo>
                <a:lnTo>
                  <a:pt x="8203" y="9371"/>
                </a:lnTo>
                <a:cubicBezTo>
                  <a:pt x="8203" y="9554"/>
                  <a:pt x="8020" y="9738"/>
                  <a:pt x="7722" y="9738"/>
                </a:cubicBezTo>
                <a:cubicBezTo>
                  <a:pt x="7538" y="9738"/>
                  <a:pt x="7355" y="9554"/>
                  <a:pt x="7355" y="9371"/>
                </a:cubicBezTo>
                <a:lnTo>
                  <a:pt x="7355" y="1238"/>
                </a:lnTo>
                <a:cubicBezTo>
                  <a:pt x="7355" y="963"/>
                  <a:pt x="7538" y="779"/>
                  <a:pt x="7722" y="779"/>
                </a:cubicBezTo>
                <a:close/>
                <a:moveTo>
                  <a:pt x="9348" y="779"/>
                </a:moveTo>
                <a:cubicBezTo>
                  <a:pt x="9646" y="779"/>
                  <a:pt x="9830" y="963"/>
                  <a:pt x="9830" y="1238"/>
                </a:cubicBezTo>
                <a:lnTo>
                  <a:pt x="9830" y="9371"/>
                </a:lnTo>
                <a:cubicBezTo>
                  <a:pt x="9830" y="9554"/>
                  <a:pt x="9646" y="9738"/>
                  <a:pt x="9348" y="9738"/>
                </a:cubicBezTo>
                <a:cubicBezTo>
                  <a:pt x="9165" y="9738"/>
                  <a:pt x="8982" y="9554"/>
                  <a:pt x="8982" y="9371"/>
                </a:cubicBezTo>
                <a:lnTo>
                  <a:pt x="8982" y="1238"/>
                </a:lnTo>
                <a:cubicBezTo>
                  <a:pt x="8982" y="963"/>
                  <a:pt x="9165" y="779"/>
                  <a:pt x="9348" y="779"/>
                </a:cubicBezTo>
                <a:close/>
                <a:moveTo>
                  <a:pt x="10975" y="779"/>
                </a:moveTo>
                <a:cubicBezTo>
                  <a:pt x="11273" y="779"/>
                  <a:pt x="11456" y="963"/>
                  <a:pt x="11456" y="1238"/>
                </a:cubicBezTo>
                <a:lnTo>
                  <a:pt x="11456" y="9371"/>
                </a:lnTo>
                <a:cubicBezTo>
                  <a:pt x="11456" y="9554"/>
                  <a:pt x="11273" y="9738"/>
                  <a:pt x="10975" y="9738"/>
                </a:cubicBezTo>
                <a:cubicBezTo>
                  <a:pt x="10792" y="9738"/>
                  <a:pt x="10586" y="9554"/>
                  <a:pt x="10586" y="9371"/>
                </a:cubicBezTo>
                <a:lnTo>
                  <a:pt x="10586" y="1238"/>
                </a:lnTo>
                <a:cubicBezTo>
                  <a:pt x="10586" y="963"/>
                  <a:pt x="10792" y="779"/>
                  <a:pt x="10975" y="779"/>
                </a:cubicBezTo>
                <a:close/>
                <a:moveTo>
                  <a:pt x="10219" y="10219"/>
                </a:moveTo>
                <a:cubicBezTo>
                  <a:pt x="10311" y="10311"/>
                  <a:pt x="10494" y="10402"/>
                  <a:pt x="10586" y="10517"/>
                </a:cubicBezTo>
                <a:lnTo>
                  <a:pt x="10586" y="11456"/>
                </a:lnTo>
                <a:lnTo>
                  <a:pt x="3254" y="11456"/>
                </a:lnTo>
                <a:lnTo>
                  <a:pt x="3254" y="10517"/>
                </a:lnTo>
                <a:cubicBezTo>
                  <a:pt x="3437" y="10402"/>
                  <a:pt x="3529" y="10311"/>
                  <a:pt x="3712" y="10219"/>
                </a:cubicBezTo>
                <a:cubicBezTo>
                  <a:pt x="3919" y="10402"/>
                  <a:pt x="4193" y="10608"/>
                  <a:pt x="4491" y="10608"/>
                </a:cubicBezTo>
                <a:cubicBezTo>
                  <a:pt x="4766" y="10608"/>
                  <a:pt x="5064" y="10402"/>
                  <a:pt x="5339" y="10219"/>
                </a:cubicBezTo>
                <a:cubicBezTo>
                  <a:pt x="5545" y="10402"/>
                  <a:pt x="5820" y="10608"/>
                  <a:pt x="6118" y="10608"/>
                </a:cubicBezTo>
                <a:cubicBezTo>
                  <a:pt x="6485" y="10608"/>
                  <a:pt x="6782" y="10402"/>
                  <a:pt x="6966" y="10219"/>
                </a:cubicBezTo>
                <a:cubicBezTo>
                  <a:pt x="7149" y="10402"/>
                  <a:pt x="7447" y="10608"/>
                  <a:pt x="7722" y="10608"/>
                </a:cubicBezTo>
                <a:cubicBezTo>
                  <a:pt x="8111" y="10608"/>
                  <a:pt x="8409" y="10402"/>
                  <a:pt x="8592" y="10219"/>
                </a:cubicBezTo>
                <a:cubicBezTo>
                  <a:pt x="8776" y="10402"/>
                  <a:pt x="9074" y="10608"/>
                  <a:pt x="9348" y="10608"/>
                </a:cubicBezTo>
                <a:cubicBezTo>
                  <a:pt x="9738" y="10608"/>
                  <a:pt x="10013" y="10402"/>
                  <a:pt x="10219" y="10219"/>
                </a:cubicBezTo>
                <a:close/>
                <a:moveTo>
                  <a:pt x="12419" y="12235"/>
                </a:moveTo>
                <a:cubicBezTo>
                  <a:pt x="12785" y="12235"/>
                  <a:pt x="13083" y="12510"/>
                  <a:pt x="13083" y="12899"/>
                </a:cubicBezTo>
                <a:lnTo>
                  <a:pt x="13083" y="13083"/>
                </a:lnTo>
                <a:lnTo>
                  <a:pt x="848" y="13083"/>
                </a:lnTo>
                <a:lnTo>
                  <a:pt x="848" y="12899"/>
                </a:lnTo>
                <a:cubicBezTo>
                  <a:pt x="848" y="12510"/>
                  <a:pt x="1146" y="12235"/>
                  <a:pt x="1536" y="12235"/>
                </a:cubicBezTo>
                <a:close/>
                <a:moveTo>
                  <a:pt x="2773" y="0"/>
                </a:moveTo>
                <a:cubicBezTo>
                  <a:pt x="2200" y="0"/>
                  <a:pt x="1627" y="573"/>
                  <a:pt x="1627" y="1238"/>
                </a:cubicBezTo>
                <a:lnTo>
                  <a:pt x="1627" y="1352"/>
                </a:lnTo>
                <a:lnTo>
                  <a:pt x="390" y="1352"/>
                </a:lnTo>
                <a:cubicBezTo>
                  <a:pt x="184" y="1352"/>
                  <a:pt x="1" y="1535"/>
                  <a:pt x="1" y="1719"/>
                </a:cubicBezTo>
                <a:lnTo>
                  <a:pt x="1" y="3345"/>
                </a:lnTo>
                <a:cubicBezTo>
                  <a:pt x="1" y="3643"/>
                  <a:pt x="184" y="3827"/>
                  <a:pt x="390" y="3827"/>
                </a:cubicBezTo>
                <a:lnTo>
                  <a:pt x="1627" y="3827"/>
                </a:lnTo>
                <a:lnTo>
                  <a:pt x="1627" y="6782"/>
                </a:lnTo>
                <a:lnTo>
                  <a:pt x="390" y="6782"/>
                </a:lnTo>
                <a:cubicBezTo>
                  <a:pt x="184" y="6782"/>
                  <a:pt x="1" y="6965"/>
                  <a:pt x="1" y="7172"/>
                </a:cubicBezTo>
                <a:lnTo>
                  <a:pt x="1" y="8798"/>
                </a:lnTo>
                <a:cubicBezTo>
                  <a:pt x="1" y="9073"/>
                  <a:pt x="184" y="9165"/>
                  <a:pt x="390" y="9165"/>
                </a:cubicBezTo>
                <a:lnTo>
                  <a:pt x="1627" y="9165"/>
                </a:lnTo>
                <a:lnTo>
                  <a:pt x="1627" y="9371"/>
                </a:lnTo>
                <a:cubicBezTo>
                  <a:pt x="1627" y="9829"/>
                  <a:pt x="1994" y="10311"/>
                  <a:pt x="2475" y="10517"/>
                </a:cubicBezTo>
                <a:lnTo>
                  <a:pt x="2475" y="11456"/>
                </a:lnTo>
                <a:lnTo>
                  <a:pt x="573" y="11456"/>
                </a:lnTo>
                <a:cubicBezTo>
                  <a:pt x="276" y="11456"/>
                  <a:pt x="1" y="11662"/>
                  <a:pt x="1" y="11937"/>
                </a:cubicBezTo>
                <a:lnTo>
                  <a:pt x="1" y="13747"/>
                </a:lnTo>
                <a:cubicBezTo>
                  <a:pt x="1" y="13839"/>
                  <a:pt x="92" y="13839"/>
                  <a:pt x="184" y="13839"/>
                </a:cubicBezTo>
                <a:lnTo>
                  <a:pt x="13747" y="13839"/>
                </a:lnTo>
                <a:cubicBezTo>
                  <a:pt x="13839" y="13839"/>
                  <a:pt x="13839" y="13839"/>
                  <a:pt x="13839" y="13747"/>
                </a:cubicBezTo>
                <a:lnTo>
                  <a:pt x="13839" y="11937"/>
                </a:lnTo>
                <a:cubicBezTo>
                  <a:pt x="13839" y="11662"/>
                  <a:pt x="13656" y="11456"/>
                  <a:pt x="13358" y="11456"/>
                </a:cubicBezTo>
                <a:lnTo>
                  <a:pt x="11456" y="11456"/>
                </a:lnTo>
                <a:lnTo>
                  <a:pt x="11456" y="10517"/>
                </a:lnTo>
                <a:cubicBezTo>
                  <a:pt x="11937" y="10311"/>
                  <a:pt x="12212" y="9829"/>
                  <a:pt x="12212" y="9371"/>
                </a:cubicBezTo>
                <a:lnTo>
                  <a:pt x="12212" y="9165"/>
                </a:lnTo>
                <a:lnTo>
                  <a:pt x="13083" y="9165"/>
                </a:lnTo>
                <a:lnTo>
                  <a:pt x="13083" y="9463"/>
                </a:lnTo>
                <a:cubicBezTo>
                  <a:pt x="13083" y="9554"/>
                  <a:pt x="13083" y="9554"/>
                  <a:pt x="13175" y="9646"/>
                </a:cubicBezTo>
                <a:cubicBezTo>
                  <a:pt x="13256" y="9734"/>
                  <a:pt x="13347" y="9770"/>
                  <a:pt x="13435" y="9770"/>
                </a:cubicBezTo>
                <a:cubicBezTo>
                  <a:pt x="13646" y="9770"/>
                  <a:pt x="13839" y="9565"/>
                  <a:pt x="13839" y="9371"/>
                </a:cubicBezTo>
                <a:lnTo>
                  <a:pt x="13839" y="6507"/>
                </a:lnTo>
                <a:lnTo>
                  <a:pt x="13839" y="6393"/>
                </a:lnTo>
                <a:cubicBezTo>
                  <a:pt x="13705" y="6298"/>
                  <a:pt x="13573" y="6258"/>
                  <a:pt x="13459" y="6258"/>
                </a:cubicBezTo>
                <a:cubicBezTo>
                  <a:pt x="13241" y="6258"/>
                  <a:pt x="13083" y="6404"/>
                  <a:pt x="13083" y="6599"/>
                </a:cubicBezTo>
                <a:lnTo>
                  <a:pt x="13083" y="6782"/>
                </a:lnTo>
                <a:lnTo>
                  <a:pt x="12212" y="6782"/>
                </a:lnTo>
                <a:lnTo>
                  <a:pt x="12212" y="3827"/>
                </a:lnTo>
                <a:lnTo>
                  <a:pt x="13083" y="3827"/>
                </a:lnTo>
                <a:lnTo>
                  <a:pt x="13083" y="4010"/>
                </a:lnTo>
                <a:cubicBezTo>
                  <a:pt x="13083" y="4102"/>
                  <a:pt x="13083" y="4102"/>
                  <a:pt x="13175" y="4216"/>
                </a:cubicBezTo>
                <a:cubicBezTo>
                  <a:pt x="13265" y="4307"/>
                  <a:pt x="13369" y="4348"/>
                  <a:pt x="13466" y="4348"/>
                </a:cubicBezTo>
                <a:cubicBezTo>
                  <a:pt x="13664" y="4348"/>
                  <a:pt x="13839" y="4179"/>
                  <a:pt x="13839" y="3918"/>
                </a:cubicBezTo>
                <a:lnTo>
                  <a:pt x="13839" y="1146"/>
                </a:lnTo>
                <a:lnTo>
                  <a:pt x="13839" y="963"/>
                </a:lnTo>
                <a:cubicBezTo>
                  <a:pt x="13709" y="863"/>
                  <a:pt x="13582" y="820"/>
                  <a:pt x="13470" y="820"/>
                </a:cubicBezTo>
                <a:cubicBezTo>
                  <a:pt x="13246" y="820"/>
                  <a:pt x="13083" y="993"/>
                  <a:pt x="13083" y="1238"/>
                </a:cubicBezTo>
                <a:lnTo>
                  <a:pt x="13083" y="1352"/>
                </a:lnTo>
                <a:lnTo>
                  <a:pt x="12212" y="1352"/>
                </a:lnTo>
                <a:lnTo>
                  <a:pt x="12212" y="1238"/>
                </a:lnTo>
                <a:cubicBezTo>
                  <a:pt x="12212" y="573"/>
                  <a:pt x="11731" y="0"/>
                  <a:pt x="11067" y="0"/>
                </a:cubicBezTo>
                <a:cubicBezTo>
                  <a:pt x="10792" y="0"/>
                  <a:pt x="10402" y="92"/>
                  <a:pt x="10219" y="298"/>
                </a:cubicBezTo>
                <a:cubicBezTo>
                  <a:pt x="10013" y="92"/>
                  <a:pt x="9738" y="0"/>
                  <a:pt x="9348" y="0"/>
                </a:cubicBezTo>
                <a:cubicBezTo>
                  <a:pt x="9074" y="0"/>
                  <a:pt x="8776" y="92"/>
                  <a:pt x="8592" y="298"/>
                </a:cubicBezTo>
                <a:cubicBezTo>
                  <a:pt x="8409" y="92"/>
                  <a:pt x="8111" y="0"/>
                  <a:pt x="7722" y="0"/>
                </a:cubicBezTo>
                <a:cubicBezTo>
                  <a:pt x="7447" y="0"/>
                  <a:pt x="7149" y="92"/>
                  <a:pt x="6966" y="298"/>
                </a:cubicBezTo>
                <a:cubicBezTo>
                  <a:pt x="6782" y="92"/>
                  <a:pt x="6485" y="0"/>
                  <a:pt x="6118" y="0"/>
                </a:cubicBezTo>
                <a:cubicBezTo>
                  <a:pt x="5820" y="0"/>
                  <a:pt x="5545" y="92"/>
                  <a:pt x="5339" y="298"/>
                </a:cubicBezTo>
                <a:cubicBezTo>
                  <a:pt x="5064" y="92"/>
                  <a:pt x="4766" y="0"/>
                  <a:pt x="4491" y="0"/>
                </a:cubicBezTo>
                <a:cubicBezTo>
                  <a:pt x="4193" y="0"/>
                  <a:pt x="3919" y="92"/>
                  <a:pt x="3712" y="298"/>
                </a:cubicBezTo>
                <a:cubicBezTo>
                  <a:pt x="3437" y="92"/>
                  <a:pt x="3140"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1"/>
          <p:cNvSpPr/>
          <p:nvPr/>
        </p:nvSpPr>
        <p:spPr>
          <a:xfrm>
            <a:off x="3947950" y="3307575"/>
            <a:ext cx="358000" cy="346700"/>
          </a:xfrm>
          <a:custGeom>
            <a:avLst/>
            <a:gdLst/>
            <a:ahLst/>
            <a:cxnLst/>
            <a:rect l="l" t="t" r="r" b="b"/>
            <a:pathLst>
              <a:path w="14320" h="13868" extrusionOk="0">
                <a:moveTo>
                  <a:pt x="11181" y="808"/>
                </a:moveTo>
                <a:lnTo>
                  <a:pt x="10310" y="1656"/>
                </a:lnTo>
                <a:cubicBezTo>
                  <a:pt x="10219" y="1748"/>
                  <a:pt x="10127" y="1954"/>
                  <a:pt x="10219" y="2046"/>
                </a:cubicBezTo>
                <a:lnTo>
                  <a:pt x="10402" y="3374"/>
                </a:lnTo>
                <a:cubicBezTo>
                  <a:pt x="10402" y="3558"/>
                  <a:pt x="10517" y="3764"/>
                  <a:pt x="10700" y="3764"/>
                </a:cubicBezTo>
                <a:lnTo>
                  <a:pt x="12029" y="3947"/>
                </a:lnTo>
                <a:cubicBezTo>
                  <a:pt x="12235" y="3947"/>
                  <a:pt x="12327" y="3947"/>
                  <a:pt x="12418" y="3856"/>
                </a:cubicBezTo>
                <a:lnTo>
                  <a:pt x="13266" y="2985"/>
                </a:lnTo>
                <a:lnTo>
                  <a:pt x="13266" y="2985"/>
                </a:lnTo>
                <a:cubicBezTo>
                  <a:pt x="13266" y="3672"/>
                  <a:pt x="13083" y="4337"/>
                  <a:pt x="12602" y="4818"/>
                </a:cubicBezTo>
                <a:cubicBezTo>
                  <a:pt x="12151" y="5206"/>
                  <a:pt x="11563" y="5458"/>
                  <a:pt x="10967" y="5458"/>
                </a:cubicBezTo>
                <a:cubicBezTo>
                  <a:pt x="10684" y="5458"/>
                  <a:pt x="10400" y="5401"/>
                  <a:pt x="10127" y="5276"/>
                </a:cubicBezTo>
                <a:cubicBezTo>
                  <a:pt x="10075" y="5250"/>
                  <a:pt x="10028" y="5239"/>
                  <a:pt x="9984" y="5239"/>
                </a:cubicBezTo>
                <a:cubicBezTo>
                  <a:pt x="9873" y="5239"/>
                  <a:pt x="9777" y="5309"/>
                  <a:pt x="9646" y="5391"/>
                </a:cubicBezTo>
                <a:lnTo>
                  <a:pt x="5545" y="9492"/>
                </a:lnTo>
                <a:cubicBezTo>
                  <a:pt x="5453" y="9583"/>
                  <a:pt x="5453" y="9767"/>
                  <a:pt x="5453" y="9973"/>
                </a:cubicBezTo>
                <a:cubicBezTo>
                  <a:pt x="5820" y="10821"/>
                  <a:pt x="5637" y="11783"/>
                  <a:pt x="4972" y="12447"/>
                </a:cubicBezTo>
                <a:cubicBezTo>
                  <a:pt x="4491" y="12928"/>
                  <a:pt x="3827" y="13112"/>
                  <a:pt x="3162" y="13112"/>
                </a:cubicBezTo>
                <a:lnTo>
                  <a:pt x="4010" y="12264"/>
                </a:lnTo>
                <a:cubicBezTo>
                  <a:pt x="4102" y="12149"/>
                  <a:pt x="4102" y="11966"/>
                  <a:pt x="4102" y="11875"/>
                </a:cubicBezTo>
                <a:lnTo>
                  <a:pt x="3918" y="10546"/>
                </a:lnTo>
                <a:cubicBezTo>
                  <a:pt x="3918" y="10340"/>
                  <a:pt x="3735" y="10248"/>
                  <a:pt x="3529" y="10156"/>
                </a:cubicBezTo>
                <a:lnTo>
                  <a:pt x="2200" y="9973"/>
                </a:lnTo>
                <a:cubicBezTo>
                  <a:pt x="2108" y="9973"/>
                  <a:pt x="2017" y="10065"/>
                  <a:pt x="1925" y="10156"/>
                </a:cubicBezTo>
                <a:lnTo>
                  <a:pt x="1054" y="11004"/>
                </a:lnTo>
                <a:cubicBezTo>
                  <a:pt x="963" y="10340"/>
                  <a:pt x="1238" y="9675"/>
                  <a:pt x="1719" y="9194"/>
                </a:cubicBezTo>
                <a:cubicBezTo>
                  <a:pt x="2121" y="8727"/>
                  <a:pt x="2760" y="8498"/>
                  <a:pt x="3407" y="8498"/>
                </a:cubicBezTo>
                <a:cubicBezTo>
                  <a:pt x="3681" y="8498"/>
                  <a:pt x="3957" y="8539"/>
                  <a:pt x="4216" y="8621"/>
                </a:cubicBezTo>
                <a:cubicBezTo>
                  <a:pt x="4243" y="8648"/>
                  <a:pt x="4278" y="8659"/>
                  <a:pt x="4316" y="8659"/>
                </a:cubicBezTo>
                <a:cubicBezTo>
                  <a:pt x="4407" y="8659"/>
                  <a:pt x="4518" y="8594"/>
                  <a:pt x="4583" y="8530"/>
                </a:cubicBezTo>
                <a:lnTo>
                  <a:pt x="8684" y="4428"/>
                </a:lnTo>
                <a:cubicBezTo>
                  <a:pt x="8890" y="4337"/>
                  <a:pt x="8890" y="4131"/>
                  <a:pt x="8798" y="3947"/>
                </a:cubicBezTo>
                <a:cubicBezTo>
                  <a:pt x="8500" y="3100"/>
                  <a:pt x="8684" y="2137"/>
                  <a:pt x="9371" y="1473"/>
                </a:cubicBezTo>
                <a:cubicBezTo>
                  <a:pt x="9829" y="992"/>
                  <a:pt x="10517" y="808"/>
                  <a:pt x="11181" y="808"/>
                </a:cubicBezTo>
                <a:close/>
                <a:moveTo>
                  <a:pt x="10951" y="1"/>
                </a:moveTo>
                <a:cubicBezTo>
                  <a:pt x="10151" y="1"/>
                  <a:pt x="9367" y="316"/>
                  <a:pt x="8798" y="900"/>
                </a:cubicBezTo>
                <a:cubicBezTo>
                  <a:pt x="7928" y="1748"/>
                  <a:pt x="7653" y="2893"/>
                  <a:pt x="8019" y="4039"/>
                </a:cubicBezTo>
                <a:lnTo>
                  <a:pt x="4216" y="7773"/>
                </a:lnTo>
                <a:cubicBezTo>
                  <a:pt x="3950" y="7698"/>
                  <a:pt x="3672" y="7661"/>
                  <a:pt x="3393" y="7661"/>
                </a:cubicBezTo>
                <a:cubicBezTo>
                  <a:pt x="2567" y="7661"/>
                  <a:pt x="1728" y="7987"/>
                  <a:pt x="1146" y="8621"/>
                </a:cubicBezTo>
                <a:cubicBezTo>
                  <a:pt x="207" y="9492"/>
                  <a:pt x="0" y="10729"/>
                  <a:pt x="390" y="11966"/>
                </a:cubicBezTo>
                <a:cubicBezTo>
                  <a:pt x="482" y="12058"/>
                  <a:pt x="573" y="12149"/>
                  <a:pt x="665" y="12149"/>
                </a:cubicBezTo>
                <a:cubicBezTo>
                  <a:pt x="871" y="12149"/>
                  <a:pt x="963" y="12149"/>
                  <a:pt x="1054" y="12058"/>
                </a:cubicBezTo>
                <a:lnTo>
                  <a:pt x="2292" y="10821"/>
                </a:lnTo>
                <a:lnTo>
                  <a:pt x="3162" y="10912"/>
                </a:lnTo>
                <a:lnTo>
                  <a:pt x="3254" y="11783"/>
                </a:lnTo>
                <a:lnTo>
                  <a:pt x="2017" y="13020"/>
                </a:lnTo>
                <a:cubicBezTo>
                  <a:pt x="1925" y="13112"/>
                  <a:pt x="1925" y="13295"/>
                  <a:pt x="1925" y="13410"/>
                </a:cubicBezTo>
                <a:cubicBezTo>
                  <a:pt x="1925" y="13501"/>
                  <a:pt x="2017" y="13685"/>
                  <a:pt x="2200" y="13685"/>
                </a:cubicBezTo>
                <a:cubicBezTo>
                  <a:pt x="2589" y="13868"/>
                  <a:pt x="2956" y="13868"/>
                  <a:pt x="3345" y="13868"/>
                </a:cubicBezTo>
                <a:cubicBezTo>
                  <a:pt x="4102" y="13868"/>
                  <a:pt x="4972" y="13593"/>
                  <a:pt x="5545" y="13020"/>
                </a:cubicBezTo>
                <a:cubicBezTo>
                  <a:pt x="6301" y="12149"/>
                  <a:pt x="6599" y="11004"/>
                  <a:pt x="6301" y="9858"/>
                </a:cubicBezTo>
                <a:lnTo>
                  <a:pt x="10127" y="6147"/>
                </a:lnTo>
                <a:cubicBezTo>
                  <a:pt x="10402" y="6238"/>
                  <a:pt x="10700" y="6238"/>
                  <a:pt x="10975" y="6238"/>
                </a:cubicBezTo>
                <a:cubicBezTo>
                  <a:pt x="11754" y="6238"/>
                  <a:pt x="12602" y="5963"/>
                  <a:pt x="13174" y="5391"/>
                </a:cubicBezTo>
                <a:cubicBezTo>
                  <a:pt x="14045" y="4428"/>
                  <a:pt x="14320" y="3191"/>
                  <a:pt x="13839" y="2046"/>
                </a:cubicBezTo>
                <a:cubicBezTo>
                  <a:pt x="13839" y="1839"/>
                  <a:pt x="13747" y="1748"/>
                  <a:pt x="13564" y="1748"/>
                </a:cubicBezTo>
                <a:cubicBezTo>
                  <a:pt x="13472" y="1748"/>
                  <a:pt x="13266" y="1748"/>
                  <a:pt x="13174" y="1839"/>
                </a:cubicBezTo>
                <a:lnTo>
                  <a:pt x="11937" y="3100"/>
                </a:lnTo>
                <a:lnTo>
                  <a:pt x="11181" y="2985"/>
                </a:lnTo>
                <a:lnTo>
                  <a:pt x="10975" y="2137"/>
                </a:lnTo>
                <a:lnTo>
                  <a:pt x="12235" y="900"/>
                </a:lnTo>
                <a:cubicBezTo>
                  <a:pt x="12327" y="808"/>
                  <a:pt x="12418" y="694"/>
                  <a:pt x="12327" y="511"/>
                </a:cubicBezTo>
                <a:cubicBezTo>
                  <a:pt x="12327" y="419"/>
                  <a:pt x="12235" y="327"/>
                  <a:pt x="12120" y="236"/>
                </a:cubicBezTo>
                <a:cubicBezTo>
                  <a:pt x="11743" y="77"/>
                  <a:pt x="11345" y="1"/>
                  <a:pt x="10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4" name="Google Shape;1454;p71"/>
          <p:cNvGrpSpPr/>
          <p:nvPr/>
        </p:nvGrpSpPr>
        <p:grpSpPr>
          <a:xfrm>
            <a:off x="4704313" y="3315088"/>
            <a:ext cx="345975" cy="331675"/>
            <a:chOff x="4680825" y="3307225"/>
            <a:chExt cx="345975" cy="331675"/>
          </a:xfrm>
        </p:grpSpPr>
        <p:sp>
          <p:nvSpPr>
            <p:cNvPr id="1455" name="Google Shape;1455;p71"/>
            <p:cNvSpPr/>
            <p:nvPr/>
          </p:nvSpPr>
          <p:spPr>
            <a:xfrm>
              <a:off x="4821150" y="3490125"/>
              <a:ext cx="67050" cy="101425"/>
            </a:xfrm>
            <a:custGeom>
              <a:avLst/>
              <a:gdLst/>
              <a:ahLst/>
              <a:cxnLst/>
              <a:rect l="l" t="t" r="r" b="b"/>
              <a:pathLst>
                <a:path w="2682" h="4057" extrusionOk="0">
                  <a:moveTo>
                    <a:pt x="1641" y="1"/>
                  </a:moveTo>
                  <a:cubicBezTo>
                    <a:pt x="1482" y="1"/>
                    <a:pt x="1326" y="66"/>
                    <a:pt x="1261" y="131"/>
                  </a:cubicBezTo>
                  <a:lnTo>
                    <a:pt x="207" y="1849"/>
                  </a:lnTo>
                  <a:cubicBezTo>
                    <a:pt x="1" y="2055"/>
                    <a:pt x="207" y="2422"/>
                    <a:pt x="482" y="2422"/>
                  </a:cubicBezTo>
                  <a:lnTo>
                    <a:pt x="1352" y="2422"/>
                  </a:lnTo>
                  <a:lnTo>
                    <a:pt x="688" y="3476"/>
                  </a:lnTo>
                  <a:cubicBezTo>
                    <a:pt x="573" y="3659"/>
                    <a:pt x="688" y="3865"/>
                    <a:pt x="871" y="3957"/>
                  </a:cubicBezTo>
                  <a:cubicBezTo>
                    <a:pt x="941" y="4027"/>
                    <a:pt x="1015" y="4057"/>
                    <a:pt x="1084" y="4057"/>
                  </a:cubicBezTo>
                  <a:cubicBezTo>
                    <a:pt x="1195" y="4057"/>
                    <a:pt x="1296" y="3978"/>
                    <a:pt x="1352" y="3865"/>
                  </a:cubicBezTo>
                  <a:lnTo>
                    <a:pt x="2498" y="2238"/>
                  </a:lnTo>
                  <a:cubicBezTo>
                    <a:pt x="2681" y="1941"/>
                    <a:pt x="2498" y="1666"/>
                    <a:pt x="2108" y="1666"/>
                  </a:cubicBezTo>
                  <a:lnTo>
                    <a:pt x="1261" y="1666"/>
                  </a:lnTo>
                  <a:lnTo>
                    <a:pt x="1925" y="612"/>
                  </a:lnTo>
                  <a:cubicBezTo>
                    <a:pt x="2017" y="428"/>
                    <a:pt x="2017" y="222"/>
                    <a:pt x="1833" y="39"/>
                  </a:cubicBezTo>
                  <a:cubicBezTo>
                    <a:pt x="1773" y="12"/>
                    <a:pt x="1707" y="1"/>
                    <a:pt x="16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1"/>
            <p:cNvSpPr/>
            <p:nvPr/>
          </p:nvSpPr>
          <p:spPr>
            <a:xfrm>
              <a:off x="4680825" y="3307225"/>
              <a:ext cx="345975" cy="331675"/>
            </a:xfrm>
            <a:custGeom>
              <a:avLst/>
              <a:gdLst/>
              <a:ahLst/>
              <a:cxnLst/>
              <a:rect l="l" t="t" r="r" b="b"/>
              <a:pathLst>
                <a:path w="13839" h="13267" extrusionOk="0">
                  <a:moveTo>
                    <a:pt x="8294" y="779"/>
                  </a:moveTo>
                  <a:cubicBezTo>
                    <a:pt x="8478" y="779"/>
                    <a:pt x="8684" y="963"/>
                    <a:pt x="8684" y="1238"/>
                  </a:cubicBezTo>
                  <a:lnTo>
                    <a:pt x="8684" y="2200"/>
                  </a:lnTo>
                  <a:lnTo>
                    <a:pt x="5155" y="2200"/>
                  </a:lnTo>
                  <a:lnTo>
                    <a:pt x="5155" y="1238"/>
                  </a:lnTo>
                  <a:cubicBezTo>
                    <a:pt x="5155" y="963"/>
                    <a:pt x="5339" y="779"/>
                    <a:pt x="5614" y="779"/>
                  </a:cubicBezTo>
                  <a:close/>
                  <a:moveTo>
                    <a:pt x="10975" y="2956"/>
                  </a:moveTo>
                  <a:cubicBezTo>
                    <a:pt x="11548" y="2956"/>
                    <a:pt x="12029" y="3345"/>
                    <a:pt x="12120" y="3827"/>
                  </a:cubicBezTo>
                  <a:lnTo>
                    <a:pt x="1719" y="3827"/>
                  </a:lnTo>
                  <a:cubicBezTo>
                    <a:pt x="1902" y="3345"/>
                    <a:pt x="2383" y="2956"/>
                    <a:pt x="2864" y="2956"/>
                  </a:cubicBezTo>
                  <a:close/>
                  <a:moveTo>
                    <a:pt x="12693" y="4583"/>
                  </a:moveTo>
                  <a:cubicBezTo>
                    <a:pt x="12876" y="4583"/>
                    <a:pt x="13060" y="4789"/>
                    <a:pt x="13060" y="4972"/>
                  </a:cubicBezTo>
                  <a:cubicBezTo>
                    <a:pt x="13060" y="5247"/>
                    <a:pt x="12876" y="5453"/>
                    <a:pt x="12693" y="5453"/>
                  </a:cubicBezTo>
                  <a:lnTo>
                    <a:pt x="1238" y="5453"/>
                  </a:lnTo>
                  <a:cubicBezTo>
                    <a:pt x="1031" y="5453"/>
                    <a:pt x="848" y="5247"/>
                    <a:pt x="848" y="5064"/>
                  </a:cubicBezTo>
                  <a:cubicBezTo>
                    <a:pt x="756" y="4789"/>
                    <a:pt x="940" y="4583"/>
                    <a:pt x="1238" y="4583"/>
                  </a:cubicBezTo>
                  <a:close/>
                  <a:moveTo>
                    <a:pt x="12212" y="6209"/>
                  </a:moveTo>
                  <a:lnTo>
                    <a:pt x="12212" y="11273"/>
                  </a:lnTo>
                  <a:cubicBezTo>
                    <a:pt x="12212" y="11937"/>
                    <a:pt x="11639" y="12510"/>
                    <a:pt x="10975" y="12510"/>
                  </a:cubicBezTo>
                  <a:lnTo>
                    <a:pt x="2864" y="12510"/>
                  </a:lnTo>
                  <a:cubicBezTo>
                    <a:pt x="2177" y="12510"/>
                    <a:pt x="1604" y="11937"/>
                    <a:pt x="1604" y="11273"/>
                  </a:cubicBezTo>
                  <a:lnTo>
                    <a:pt x="1604" y="6209"/>
                  </a:lnTo>
                  <a:lnTo>
                    <a:pt x="3048" y="6209"/>
                  </a:lnTo>
                  <a:lnTo>
                    <a:pt x="3048" y="6874"/>
                  </a:lnTo>
                  <a:cubicBezTo>
                    <a:pt x="3048" y="7080"/>
                    <a:pt x="3139" y="7263"/>
                    <a:pt x="3322" y="7355"/>
                  </a:cubicBezTo>
                  <a:cubicBezTo>
                    <a:pt x="3620" y="7355"/>
                    <a:pt x="3804" y="7172"/>
                    <a:pt x="3804" y="6874"/>
                  </a:cubicBezTo>
                  <a:lnTo>
                    <a:pt x="3804" y="6209"/>
                  </a:lnTo>
                  <a:lnTo>
                    <a:pt x="10013" y="6209"/>
                  </a:lnTo>
                  <a:lnTo>
                    <a:pt x="10013" y="6874"/>
                  </a:lnTo>
                  <a:cubicBezTo>
                    <a:pt x="10013" y="7080"/>
                    <a:pt x="10196" y="7263"/>
                    <a:pt x="10402" y="7355"/>
                  </a:cubicBezTo>
                  <a:cubicBezTo>
                    <a:pt x="10677" y="7355"/>
                    <a:pt x="10883" y="7172"/>
                    <a:pt x="10883" y="6874"/>
                  </a:cubicBezTo>
                  <a:lnTo>
                    <a:pt x="10883" y="6209"/>
                  </a:lnTo>
                  <a:close/>
                  <a:moveTo>
                    <a:pt x="5614" y="0"/>
                  </a:moveTo>
                  <a:cubicBezTo>
                    <a:pt x="4949" y="0"/>
                    <a:pt x="4376" y="573"/>
                    <a:pt x="4376" y="1238"/>
                  </a:cubicBezTo>
                  <a:lnTo>
                    <a:pt x="4376" y="2200"/>
                  </a:lnTo>
                  <a:lnTo>
                    <a:pt x="2864" y="2200"/>
                  </a:lnTo>
                  <a:cubicBezTo>
                    <a:pt x="1902" y="2200"/>
                    <a:pt x="1031" y="2864"/>
                    <a:pt x="848" y="3827"/>
                  </a:cubicBezTo>
                  <a:cubicBezTo>
                    <a:pt x="367" y="4010"/>
                    <a:pt x="0" y="4491"/>
                    <a:pt x="0" y="4972"/>
                  </a:cubicBezTo>
                  <a:cubicBezTo>
                    <a:pt x="0" y="5545"/>
                    <a:pt x="367" y="6026"/>
                    <a:pt x="848" y="6209"/>
                  </a:cubicBezTo>
                  <a:lnTo>
                    <a:pt x="848" y="11273"/>
                  </a:lnTo>
                  <a:cubicBezTo>
                    <a:pt x="848" y="12418"/>
                    <a:pt x="1719" y="13266"/>
                    <a:pt x="2864" y="13266"/>
                  </a:cubicBezTo>
                  <a:lnTo>
                    <a:pt x="10975" y="13266"/>
                  </a:lnTo>
                  <a:cubicBezTo>
                    <a:pt x="12120" y="13266"/>
                    <a:pt x="13060" y="12418"/>
                    <a:pt x="13060" y="11273"/>
                  </a:cubicBezTo>
                  <a:lnTo>
                    <a:pt x="13060" y="6209"/>
                  </a:lnTo>
                  <a:cubicBezTo>
                    <a:pt x="13541" y="6026"/>
                    <a:pt x="13839" y="5545"/>
                    <a:pt x="13839" y="4972"/>
                  </a:cubicBezTo>
                  <a:cubicBezTo>
                    <a:pt x="13839" y="4491"/>
                    <a:pt x="13541" y="4010"/>
                    <a:pt x="12968" y="3827"/>
                  </a:cubicBezTo>
                  <a:cubicBezTo>
                    <a:pt x="12876" y="2864"/>
                    <a:pt x="12029" y="2200"/>
                    <a:pt x="10975" y="2200"/>
                  </a:cubicBezTo>
                  <a:lnTo>
                    <a:pt x="9531" y="2200"/>
                  </a:lnTo>
                  <a:lnTo>
                    <a:pt x="9531" y="1238"/>
                  </a:lnTo>
                  <a:cubicBezTo>
                    <a:pt x="9531" y="573"/>
                    <a:pt x="8959" y="0"/>
                    <a:pt x="8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71"/>
          <p:cNvGrpSpPr/>
          <p:nvPr/>
        </p:nvGrpSpPr>
        <p:grpSpPr>
          <a:xfrm>
            <a:off x="3255738" y="3307938"/>
            <a:ext cx="348850" cy="345975"/>
            <a:chOff x="3315300" y="3307225"/>
            <a:chExt cx="348850" cy="345975"/>
          </a:xfrm>
        </p:grpSpPr>
        <p:sp>
          <p:nvSpPr>
            <p:cNvPr id="1458" name="Google Shape;1458;p71"/>
            <p:cNvSpPr/>
            <p:nvPr/>
          </p:nvSpPr>
          <p:spPr>
            <a:xfrm>
              <a:off x="3315300" y="3307225"/>
              <a:ext cx="348850" cy="345975"/>
            </a:xfrm>
            <a:custGeom>
              <a:avLst/>
              <a:gdLst/>
              <a:ahLst/>
              <a:cxnLst/>
              <a:rect l="l" t="t" r="r" b="b"/>
              <a:pathLst>
                <a:path w="13954" h="13839" extrusionOk="0">
                  <a:moveTo>
                    <a:pt x="5156" y="779"/>
                  </a:moveTo>
                  <a:lnTo>
                    <a:pt x="6301" y="2017"/>
                  </a:lnTo>
                  <a:lnTo>
                    <a:pt x="5156" y="3254"/>
                  </a:lnTo>
                  <a:lnTo>
                    <a:pt x="871" y="3254"/>
                  </a:lnTo>
                  <a:lnTo>
                    <a:pt x="871" y="779"/>
                  </a:lnTo>
                  <a:close/>
                  <a:moveTo>
                    <a:pt x="7264" y="4010"/>
                  </a:moveTo>
                  <a:lnTo>
                    <a:pt x="8501" y="5247"/>
                  </a:lnTo>
                  <a:lnTo>
                    <a:pt x="7264" y="6507"/>
                  </a:lnTo>
                  <a:lnTo>
                    <a:pt x="871" y="6507"/>
                  </a:lnTo>
                  <a:lnTo>
                    <a:pt x="871" y="4010"/>
                  </a:lnTo>
                  <a:close/>
                  <a:moveTo>
                    <a:pt x="9463" y="7355"/>
                  </a:moveTo>
                  <a:lnTo>
                    <a:pt x="10700" y="8592"/>
                  </a:lnTo>
                  <a:lnTo>
                    <a:pt x="9738" y="9738"/>
                  </a:lnTo>
                  <a:lnTo>
                    <a:pt x="871" y="9738"/>
                  </a:lnTo>
                  <a:lnTo>
                    <a:pt x="871" y="7355"/>
                  </a:lnTo>
                  <a:close/>
                  <a:moveTo>
                    <a:pt x="11663" y="10608"/>
                  </a:moveTo>
                  <a:lnTo>
                    <a:pt x="12900" y="11754"/>
                  </a:lnTo>
                  <a:lnTo>
                    <a:pt x="11663" y="12991"/>
                  </a:lnTo>
                  <a:lnTo>
                    <a:pt x="871" y="12991"/>
                  </a:lnTo>
                  <a:lnTo>
                    <a:pt x="871" y="10608"/>
                  </a:lnTo>
                  <a:close/>
                  <a:moveTo>
                    <a:pt x="390" y="0"/>
                  </a:moveTo>
                  <a:cubicBezTo>
                    <a:pt x="207" y="0"/>
                    <a:pt x="1" y="207"/>
                    <a:pt x="1" y="390"/>
                  </a:cubicBezTo>
                  <a:lnTo>
                    <a:pt x="1" y="13381"/>
                  </a:lnTo>
                  <a:cubicBezTo>
                    <a:pt x="1" y="13656"/>
                    <a:pt x="207" y="13839"/>
                    <a:pt x="390" y="13839"/>
                  </a:cubicBezTo>
                  <a:lnTo>
                    <a:pt x="11846" y="13839"/>
                  </a:lnTo>
                  <a:cubicBezTo>
                    <a:pt x="11938" y="13839"/>
                    <a:pt x="12029" y="13747"/>
                    <a:pt x="12121" y="13656"/>
                  </a:cubicBezTo>
                  <a:lnTo>
                    <a:pt x="13748" y="12029"/>
                  </a:lnTo>
                  <a:cubicBezTo>
                    <a:pt x="13954" y="11937"/>
                    <a:pt x="13954" y="11662"/>
                    <a:pt x="13748" y="11456"/>
                  </a:cubicBezTo>
                  <a:lnTo>
                    <a:pt x="12121" y="9829"/>
                  </a:lnTo>
                  <a:cubicBezTo>
                    <a:pt x="12029" y="9829"/>
                    <a:pt x="11938" y="9738"/>
                    <a:pt x="11846" y="9738"/>
                  </a:cubicBezTo>
                  <a:lnTo>
                    <a:pt x="10792" y="9738"/>
                  </a:lnTo>
                  <a:lnTo>
                    <a:pt x="11548" y="8798"/>
                  </a:lnTo>
                  <a:cubicBezTo>
                    <a:pt x="11754" y="8592"/>
                    <a:pt x="11754" y="8409"/>
                    <a:pt x="11548" y="8226"/>
                  </a:cubicBezTo>
                  <a:lnTo>
                    <a:pt x="9944" y="6599"/>
                  </a:lnTo>
                  <a:cubicBezTo>
                    <a:pt x="9830" y="6507"/>
                    <a:pt x="9738" y="6507"/>
                    <a:pt x="9646" y="6507"/>
                  </a:cubicBezTo>
                  <a:lnTo>
                    <a:pt x="8409" y="6507"/>
                  </a:lnTo>
                  <a:lnTo>
                    <a:pt x="9371" y="5545"/>
                  </a:lnTo>
                  <a:cubicBezTo>
                    <a:pt x="9555" y="5453"/>
                    <a:pt x="9555" y="5155"/>
                    <a:pt x="9371" y="4972"/>
                  </a:cubicBezTo>
                  <a:lnTo>
                    <a:pt x="7745" y="3345"/>
                  </a:lnTo>
                  <a:cubicBezTo>
                    <a:pt x="7653" y="3254"/>
                    <a:pt x="7539" y="3254"/>
                    <a:pt x="7447" y="3254"/>
                  </a:cubicBezTo>
                  <a:lnTo>
                    <a:pt x="6301" y="3254"/>
                  </a:lnTo>
                  <a:lnTo>
                    <a:pt x="7172" y="2292"/>
                  </a:lnTo>
                  <a:cubicBezTo>
                    <a:pt x="7355" y="2200"/>
                    <a:pt x="7355" y="1925"/>
                    <a:pt x="7172" y="1719"/>
                  </a:cubicBezTo>
                  <a:lnTo>
                    <a:pt x="5545" y="92"/>
                  </a:lnTo>
                  <a:cubicBezTo>
                    <a:pt x="5545" y="0"/>
                    <a:pt x="5454" y="0"/>
                    <a:pt x="5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1"/>
            <p:cNvSpPr/>
            <p:nvPr/>
          </p:nvSpPr>
          <p:spPr>
            <a:xfrm>
              <a:off x="3355975" y="3347900"/>
              <a:ext cx="40700" cy="18925"/>
            </a:xfrm>
            <a:custGeom>
              <a:avLst/>
              <a:gdLst/>
              <a:ahLst/>
              <a:cxnLst/>
              <a:rect l="l" t="t" r="r" b="b"/>
              <a:pathLst>
                <a:path w="1628" h="757" extrusionOk="0">
                  <a:moveTo>
                    <a:pt x="390" y="0"/>
                  </a:moveTo>
                  <a:cubicBezTo>
                    <a:pt x="184" y="0"/>
                    <a:pt x="0" y="183"/>
                    <a:pt x="0" y="390"/>
                  </a:cubicBezTo>
                  <a:cubicBezTo>
                    <a:pt x="0" y="573"/>
                    <a:pt x="184" y="756"/>
                    <a:pt x="390" y="756"/>
                  </a:cubicBezTo>
                  <a:lnTo>
                    <a:pt x="1238" y="756"/>
                  </a:lnTo>
                  <a:cubicBezTo>
                    <a:pt x="1444" y="756"/>
                    <a:pt x="1627" y="665"/>
                    <a:pt x="1627" y="481"/>
                  </a:cubicBezTo>
                  <a:cubicBezTo>
                    <a:pt x="1627" y="183"/>
                    <a:pt x="1444"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1"/>
            <p:cNvSpPr/>
            <p:nvPr/>
          </p:nvSpPr>
          <p:spPr>
            <a:xfrm>
              <a:off x="3355975" y="3429225"/>
              <a:ext cx="40700" cy="21225"/>
            </a:xfrm>
            <a:custGeom>
              <a:avLst/>
              <a:gdLst/>
              <a:ahLst/>
              <a:cxnLst/>
              <a:rect l="l" t="t" r="r" b="b"/>
              <a:pathLst>
                <a:path w="1628" h="849" extrusionOk="0">
                  <a:moveTo>
                    <a:pt x="390" y="1"/>
                  </a:moveTo>
                  <a:cubicBezTo>
                    <a:pt x="184" y="1"/>
                    <a:pt x="0" y="184"/>
                    <a:pt x="0" y="367"/>
                  </a:cubicBezTo>
                  <a:cubicBezTo>
                    <a:pt x="0" y="573"/>
                    <a:pt x="184" y="848"/>
                    <a:pt x="390" y="848"/>
                  </a:cubicBezTo>
                  <a:lnTo>
                    <a:pt x="1238" y="848"/>
                  </a:lnTo>
                  <a:cubicBezTo>
                    <a:pt x="1444" y="848"/>
                    <a:pt x="1627" y="665"/>
                    <a:pt x="1627" y="482"/>
                  </a:cubicBezTo>
                  <a:cubicBezTo>
                    <a:pt x="1627" y="184"/>
                    <a:pt x="1444"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1"/>
            <p:cNvSpPr/>
            <p:nvPr/>
          </p:nvSpPr>
          <p:spPr>
            <a:xfrm>
              <a:off x="3355975" y="3510000"/>
              <a:ext cx="40700" cy="21775"/>
            </a:xfrm>
            <a:custGeom>
              <a:avLst/>
              <a:gdLst/>
              <a:ahLst/>
              <a:cxnLst/>
              <a:rect l="l" t="t" r="r" b="b"/>
              <a:pathLst>
                <a:path w="1628" h="871" extrusionOk="0">
                  <a:moveTo>
                    <a:pt x="390" y="0"/>
                  </a:moveTo>
                  <a:cubicBezTo>
                    <a:pt x="184" y="0"/>
                    <a:pt x="0" y="206"/>
                    <a:pt x="0" y="390"/>
                  </a:cubicBezTo>
                  <a:cubicBezTo>
                    <a:pt x="0" y="573"/>
                    <a:pt x="184" y="871"/>
                    <a:pt x="390" y="871"/>
                  </a:cubicBezTo>
                  <a:lnTo>
                    <a:pt x="1238" y="871"/>
                  </a:lnTo>
                  <a:cubicBezTo>
                    <a:pt x="1444" y="871"/>
                    <a:pt x="1627" y="687"/>
                    <a:pt x="1627" y="481"/>
                  </a:cubicBezTo>
                  <a:cubicBezTo>
                    <a:pt x="1627" y="206"/>
                    <a:pt x="1444"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1"/>
            <p:cNvSpPr/>
            <p:nvPr/>
          </p:nvSpPr>
          <p:spPr>
            <a:xfrm>
              <a:off x="3355975" y="3591325"/>
              <a:ext cx="40700" cy="21800"/>
            </a:xfrm>
            <a:custGeom>
              <a:avLst/>
              <a:gdLst/>
              <a:ahLst/>
              <a:cxnLst/>
              <a:rect l="l" t="t" r="r" b="b"/>
              <a:pathLst>
                <a:path w="1628" h="872" extrusionOk="0">
                  <a:moveTo>
                    <a:pt x="390" y="0"/>
                  </a:moveTo>
                  <a:cubicBezTo>
                    <a:pt x="184" y="0"/>
                    <a:pt x="0" y="184"/>
                    <a:pt x="0" y="390"/>
                  </a:cubicBezTo>
                  <a:cubicBezTo>
                    <a:pt x="0" y="665"/>
                    <a:pt x="184" y="871"/>
                    <a:pt x="390" y="871"/>
                  </a:cubicBezTo>
                  <a:lnTo>
                    <a:pt x="1238" y="871"/>
                  </a:lnTo>
                  <a:cubicBezTo>
                    <a:pt x="1444" y="871"/>
                    <a:pt x="1627" y="665"/>
                    <a:pt x="1627" y="482"/>
                  </a:cubicBezTo>
                  <a:cubicBezTo>
                    <a:pt x="1627" y="184"/>
                    <a:pt x="1444"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3" name="Google Shape;1463;p71"/>
          <p:cNvGrpSpPr/>
          <p:nvPr/>
        </p:nvGrpSpPr>
        <p:grpSpPr>
          <a:xfrm>
            <a:off x="1752188" y="3307938"/>
            <a:ext cx="345975" cy="345975"/>
            <a:chOff x="1768800" y="3307225"/>
            <a:chExt cx="345975" cy="345975"/>
          </a:xfrm>
        </p:grpSpPr>
        <p:sp>
          <p:nvSpPr>
            <p:cNvPr id="1464" name="Google Shape;1464;p71"/>
            <p:cNvSpPr/>
            <p:nvPr/>
          </p:nvSpPr>
          <p:spPr>
            <a:xfrm>
              <a:off x="1909700" y="3471275"/>
              <a:ext cx="64750" cy="102050"/>
            </a:xfrm>
            <a:custGeom>
              <a:avLst/>
              <a:gdLst/>
              <a:ahLst/>
              <a:cxnLst/>
              <a:rect l="l" t="t" r="r" b="b"/>
              <a:pathLst>
                <a:path w="2590" h="4082" extrusionOk="0">
                  <a:moveTo>
                    <a:pt x="1644" y="1"/>
                  </a:moveTo>
                  <a:cubicBezTo>
                    <a:pt x="1482" y="1"/>
                    <a:pt x="1305" y="86"/>
                    <a:pt x="1238" y="220"/>
                  </a:cubicBezTo>
                  <a:lnTo>
                    <a:pt x="92" y="1847"/>
                  </a:lnTo>
                  <a:cubicBezTo>
                    <a:pt x="0" y="2030"/>
                    <a:pt x="184" y="2420"/>
                    <a:pt x="481" y="2420"/>
                  </a:cubicBezTo>
                  <a:lnTo>
                    <a:pt x="1329" y="2420"/>
                  </a:lnTo>
                  <a:lnTo>
                    <a:pt x="665" y="3474"/>
                  </a:lnTo>
                  <a:cubicBezTo>
                    <a:pt x="573" y="3657"/>
                    <a:pt x="573" y="3840"/>
                    <a:pt x="756" y="4046"/>
                  </a:cubicBezTo>
                  <a:cubicBezTo>
                    <a:pt x="811" y="4070"/>
                    <a:pt x="870" y="4082"/>
                    <a:pt x="929" y="4082"/>
                  </a:cubicBezTo>
                  <a:cubicBezTo>
                    <a:pt x="1095" y="4082"/>
                    <a:pt x="1262" y="3992"/>
                    <a:pt x="1329" y="3840"/>
                  </a:cubicBezTo>
                  <a:lnTo>
                    <a:pt x="2475" y="2236"/>
                  </a:lnTo>
                  <a:cubicBezTo>
                    <a:pt x="2589" y="1939"/>
                    <a:pt x="2383" y="1664"/>
                    <a:pt x="2108" y="1664"/>
                  </a:cubicBezTo>
                  <a:lnTo>
                    <a:pt x="1238" y="1664"/>
                  </a:lnTo>
                  <a:lnTo>
                    <a:pt x="1902" y="610"/>
                  </a:lnTo>
                  <a:cubicBezTo>
                    <a:pt x="2017" y="403"/>
                    <a:pt x="2017" y="220"/>
                    <a:pt x="1810" y="37"/>
                  </a:cubicBezTo>
                  <a:cubicBezTo>
                    <a:pt x="1761" y="12"/>
                    <a:pt x="1704" y="1"/>
                    <a:pt x="1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1"/>
            <p:cNvSpPr/>
            <p:nvPr/>
          </p:nvSpPr>
          <p:spPr>
            <a:xfrm>
              <a:off x="1768800" y="3307225"/>
              <a:ext cx="345975" cy="345975"/>
            </a:xfrm>
            <a:custGeom>
              <a:avLst/>
              <a:gdLst/>
              <a:ahLst/>
              <a:cxnLst/>
              <a:rect l="l" t="t" r="r" b="b"/>
              <a:pathLst>
                <a:path w="13839" h="13839" extrusionOk="0">
                  <a:moveTo>
                    <a:pt x="4789" y="871"/>
                  </a:moveTo>
                  <a:lnTo>
                    <a:pt x="6507" y="1238"/>
                  </a:lnTo>
                  <a:lnTo>
                    <a:pt x="6507" y="1627"/>
                  </a:lnTo>
                  <a:lnTo>
                    <a:pt x="6117" y="1627"/>
                  </a:lnTo>
                  <a:cubicBezTo>
                    <a:pt x="5934" y="1627"/>
                    <a:pt x="5728" y="1810"/>
                    <a:pt x="5728" y="2017"/>
                  </a:cubicBezTo>
                  <a:cubicBezTo>
                    <a:pt x="5636" y="2200"/>
                    <a:pt x="5820" y="2383"/>
                    <a:pt x="6117" y="2383"/>
                  </a:cubicBezTo>
                  <a:lnTo>
                    <a:pt x="6507" y="2383"/>
                  </a:lnTo>
                  <a:lnTo>
                    <a:pt x="6507" y="3254"/>
                  </a:lnTo>
                  <a:lnTo>
                    <a:pt x="6117" y="3254"/>
                  </a:lnTo>
                  <a:cubicBezTo>
                    <a:pt x="5934" y="3254"/>
                    <a:pt x="5728" y="3437"/>
                    <a:pt x="5728" y="3643"/>
                  </a:cubicBezTo>
                  <a:cubicBezTo>
                    <a:pt x="5636" y="3827"/>
                    <a:pt x="5820" y="4010"/>
                    <a:pt x="6117" y="4010"/>
                  </a:cubicBezTo>
                  <a:lnTo>
                    <a:pt x="6507" y="4010"/>
                  </a:lnTo>
                  <a:lnTo>
                    <a:pt x="6507" y="4972"/>
                  </a:lnTo>
                  <a:lnTo>
                    <a:pt x="2956" y="4972"/>
                  </a:lnTo>
                  <a:lnTo>
                    <a:pt x="2956" y="4010"/>
                  </a:lnTo>
                  <a:lnTo>
                    <a:pt x="3345" y="4010"/>
                  </a:lnTo>
                  <a:cubicBezTo>
                    <a:pt x="3643" y="4010"/>
                    <a:pt x="3826" y="3918"/>
                    <a:pt x="3826" y="3735"/>
                  </a:cubicBezTo>
                  <a:cubicBezTo>
                    <a:pt x="3826" y="3437"/>
                    <a:pt x="3643" y="3254"/>
                    <a:pt x="3437" y="3254"/>
                  </a:cubicBezTo>
                  <a:lnTo>
                    <a:pt x="2956" y="3254"/>
                  </a:lnTo>
                  <a:lnTo>
                    <a:pt x="2956" y="2383"/>
                  </a:lnTo>
                  <a:lnTo>
                    <a:pt x="3345" y="2383"/>
                  </a:lnTo>
                  <a:cubicBezTo>
                    <a:pt x="3643" y="2383"/>
                    <a:pt x="3826" y="2292"/>
                    <a:pt x="3826" y="2108"/>
                  </a:cubicBezTo>
                  <a:cubicBezTo>
                    <a:pt x="3826" y="1810"/>
                    <a:pt x="3643" y="1627"/>
                    <a:pt x="3437" y="1627"/>
                  </a:cubicBezTo>
                  <a:lnTo>
                    <a:pt x="2956" y="1627"/>
                  </a:lnTo>
                  <a:lnTo>
                    <a:pt x="2956" y="1238"/>
                  </a:lnTo>
                  <a:lnTo>
                    <a:pt x="4789" y="871"/>
                  </a:lnTo>
                  <a:close/>
                  <a:moveTo>
                    <a:pt x="9073" y="871"/>
                  </a:moveTo>
                  <a:lnTo>
                    <a:pt x="10883" y="1238"/>
                  </a:lnTo>
                  <a:lnTo>
                    <a:pt x="10883" y="1627"/>
                  </a:lnTo>
                  <a:lnTo>
                    <a:pt x="10516" y="1627"/>
                  </a:lnTo>
                  <a:cubicBezTo>
                    <a:pt x="10219" y="1627"/>
                    <a:pt x="10035" y="1810"/>
                    <a:pt x="10035" y="2017"/>
                  </a:cubicBezTo>
                  <a:cubicBezTo>
                    <a:pt x="10035" y="2200"/>
                    <a:pt x="10219" y="2383"/>
                    <a:pt x="10402" y="2383"/>
                  </a:cubicBezTo>
                  <a:lnTo>
                    <a:pt x="10883" y="2383"/>
                  </a:lnTo>
                  <a:lnTo>
                    <a:pt x="10883" y="3254"/>
                  </a:lnTo>
                  <a:lnTo>
                    <a:pt x="10516" y="3254"/>
                  </a:lnTo>
                  <a:cubicBezTo>
                    <a:pt x="10219" y="3254"/>
                    <a:pt x="10035" y="3437"/>
                    <a:pt x="10035" y="3643"/>
                  </a:cubicBezTo>
                  <a:cubicBezTo>
                    <a:pt x="10035" y="3827"/>
                    <a:pt x="10219" y="4010"/>
                    <a:pt x="10402" y="4010"/>
                  </a:cubicBezTo>
                  <a:lnTo>
                    <a:pt x="10883" y="4010"/>
                  </a:lnTo>
                  <a:lnTo>
                    <a:pt x="10883" y="4972"/>
                  </a:lnTo>
                  <a:lnTo>
                    <a:pt x="7355" y="4972"/>
                  </a:lnTo>
                  <a:lnTo>
                    <a:pt x="7355" y="4010"/>
                  </a:lnTo>
                  <a:lnTo>
                    <a:pt x="7744" y="4010"/>
                  </a:lnTo>
                  <a:cubicBezTo>
                    <a:pt x="7927" y="4010"/>
                    <a:pt x="8111" y="3918"/>
                    <a:pt x="8111" y="3735"/>
                  </a:cubicBezTo>
                  <a:cubicBezTo>
                    <a:pt x="8225" y="3437"/>
                    <a:pt x="8019" y="3254"/>
                    <a:pt x="7744" y="3254"/>
                  </a:cubicBezTo>
                  <a:lnTo>
                    <a:pt x="7355" y="3254"/>
                  </a:lnTo>
                  <a:lnTo>
                    <a:pt x="7355" y="2383"/>
                  </a:lnTo>
                  <a:lnTo>
                    <a:pt x="7744" y="2383"/>
                  </a:lnTo>
                  <a:cubicBezTo>
                    <a:pt x="7927" y="2383"/>
                    <a:pt x="8111" y="2292"/>
                    <a:pt x="8111" y="2108"/>
                  </a:cubicBezTo>
                  <a:cubicBezTo>
                    <a:pt x="8225" y="1810"/>
                    <a:pt x="8019" y="1627"/>
                    <a:pt x="7744" y="1627"/>
                  </a:cubicBezTo>
                  <a:lnTo>
                    <a:pt x="7355" y="1627"/>
                  </a:lnTo>
                  <a:lnTo>
                    <a:pt x="7355" y="1238"/>
                  </a:lnTo>
                  <a:lnTo>
                    <a:pt x="9073" y="871"/>
                  </a:lnTo>
                  <a:close/>
                  <a:moveTo>
                    <a:pt x="11845" y="5728"/>
                  </a:moveTo>
                  <a:cubicBezTo>
                    <a:pt x="12029" y="5728"/>
                    <a:pt x="12235" y="5934"/>
                    <a:pt x="12235" y="6118"/>
                  </a:cubicBezTo>
                  <a:lnTo>
                    <a:pt x="12235" y="11456"/>
                  </a:lnTo>
                  <a:lnTo>
                    <a:pt x="1627" y="11456"/>
                  </a:lnTo>
                  <a:lnTo>
                    <a:pt x="1627" y="6118"/>
                  </a:lnTo>
                  <a:cubicBezTo>
                    <a:pt x="1627" y="5934"/>
                    <a:pt x="1810" y="5728"/>
                    <a:pt x="2016" y="5728"/>
                  </a:cubicBezTo>
                  <a:close/>
                  <a:moveTo>
                    <a:pt x="12601" y="12235"/>
                  </a:moveTo>
                  <a:cubicBezTo>
                    <a:pt x="12808" y="12235"/>
                    <a:pt x="12991" y="12418"/>
                    <a:pt x="12991" y="12693"/>
                  </a:cubicBezTo>
                  <a:lnTo>
                    <a:pt x="12991" y="13083"/>
                  </a:lnTo>
                  <a:lnTo>
                    <a:pt x="871" y="13083"/>
                  </a:lnTo>
                  <a:lnTo>
                    <a:pt x="871" y="12693"/>
                  </a:lnTo>
                  <a:cubicBezTo>
                    <a:pt x="871" y="12418"/>
                    <a:pt x="962" y="12235"/>
                    <a:pt x="1237" y="12235"/>
                  </a:cubicBezTo>
                  <a:close/>
                  <a:moveTo>
                    <a:pt x="4674" y="0"/>
                  </a:moveTo>
                  <a:lnTo>
                    <a:pt x="2497" y="573"/>
                  </a:lnTo>
                  <a:cubicBezTo>
                    <a:pt x="2291" y="573"/>
                    <a:pt x="2200" y="779"/>
                    <a:pt x="2200" y="963"/>
                  </a:cubicBezTo>
                  <a:lnTo>
                    <a:pt x="2200" y="1627"/>
                  </a:lnTo>
                  <a:lnTo>
                    <a:pt x="1810" y="1627"/>
                  </a:lnTo>
                  <a:cubicBezTo>
                    <a:pt x="1535" y="1627"/>
                    <a:pt x="1444" y="1810"/>
                    <a:pt x="1352" y="2017"/>
                  </a:cubicBezTo>
                  <a:cubicBezTo>
                    <a:pt x="1352" y="2200"/>
                    <a:pt x="1535" y="2383"/>
                    <a:pt x="1810" y="2383"/>
                  </a:cubicBezTo>
                  <a:lnTo>
                    <a:pt x="2200" y="2383"/>
                  </a:lnTo>
                  <a:lnTo>
                    <a:pt x="2200" y="3254"/>
                  </a:lnTo>
                  <a:lnTo>
                    <a:pt x="1810" y="3254"/>
                  </a:lnTo>
                  <a:cubicBezTo>
                    <a:pt x="1535" y="3254"/>
                    <a:pt x="1444" y="3437"/>
                    <a:pt x="1352" y="3643"/>
                  </a:cubicBezTo>
                  <a:cubicBezTo>
                    <a:pt x="1352" y="3827"/>
                    <a:pt x="1535" y="4010"/>
                    <a:pt x="1810" y="4010"/>
                  </a:cubicBezTo>
                  <a:lnTo>
                    <a:pt x="2200" y="4010"/>
                  </a:lnTo>
                  <a:lnTo>
                    <a:pt x="2200" y="4972"/>
                  </a:lnTo>
                  <a:lnTo>
                    <a:pt x="2016" y="4972"/>
                  </a:lnTo>
                  <a:cubicBezTo>
                    <a:pt x="1352" y="4972"/>
                    <a:pt x="871" y="5453"/>
                    <a:pt x="871" y="6118"/>
                  </a:cubicBezTo>
                  <a:lnTo>
                    <a:pt x="871" y="11456"/>
                  </a:lnTo>
                  <a:cubicBezTo>
                    <a:pt x="390" y="11662"/>
                    <a:pt x="0" y="12120"/>
                    <a:pt x="0" y="12693"/>
                  </a:cubicBezTo>
                  <a:lnTo>
                    <a:pt x="0" y="13472"/>
                  </a:lnTo>
                  <a:cubicBezTo>
                    <a:pt x="0" y="13656"/>
                    <a:pt x="206" y="13839"/>
                    <a:pt x="390" y="13839"/>
                  </a:cubicBezTo>
                  <a:lnTo>
                    <a:pt x="13472" y="13839"/>
                  </a:lnTo>
                  <a:cubicBezTo>
                    <a:pt x="13655" y="13839"/>
                    <a:pt x="13839" y="13656"/>
                    <a:pt x="13839" y="13472"/>
                  </a:cubicBezTo>
                  <a:lnTo>
                    <a:pt x="13839" y="12693"/>
                  </a:lnTo>
                  <a:cubicBezTo>
                    <a:pt x="13839" y="12120"/>
                    <a:pt x="13472" y="11662"/>
                    <a:pt x="12991" y="11456"/>
                  </a:cubicBezTo>
                  <a:lnTo>
                    <a:pt x="12991" y="6118"/>
                  </a:lnTo>
                  <a:cubicBezTo>
                    <a:pt x="12991" y="5453"/>
                    <a:pt x="12510" y="4972"/>
                    <a:pt x="11845" y="4972"/>
                  </a:cubicBezTo>
                  <a:lnTo>
                    <a:pt x="11662" y="4972"/>
                  </a:lnTo>
                  <a:lnTo>
                    <a:pt x="11662" y="4010"/>
                  </a:lnTo>
                  <a:lnTo>
                    <a:pt x="12029" y="4010"/>
                  </a:lnTo>
                  <a:cubicBezTo>
                    <a:pt x="12326" y="4010"/>
                    <a:pt x="12418" y="3918"/>
                    <a:pt x="12510" y="3735"/>
                  </a:cubicBezTo>
                  <a:cubicBezTo>
                    <a:pt x="12510" y="3437"/>
                    <a:pt x="12326" y="3254"/>
                    <a:pt x="12029" y="3254"/>
                  </a:cubicBezTo>
                  <a:lnTo>
                    <a:pt x="11662" y="3254"/>
                  </a:lnTo>
                  <a:lnTo>
                    <a:pt x="11662" y="2383"/>
                  </a:lnTo>
                  <a:lnTo>
                    <a:pt x="12029" y="2383"/>
                  </a:lnTo>
                  <a:cubicBezTo>
                    <a:pt x="12326" y="2383"/>
                    <a:pt x="12418" y="2292"/>
                    <a:pt x="12510" y="2108"/>
                  </a:cubicBezTo>
                  <a:cubicBezTo>
                    <a:pt x="12510" y="1810"/>
                    <a:pt x="12326" y="1627"/>
                    <a:pt x="12029" y="1627"/>
                  </a:cubicBezTo>
                  <a:lnTo>
                    <a:pt x="11662" y="1627"/>
                  </a:lnTo>
                  <a:lnTo>
                    <a:pt x="11662" y="963"/>
                  </a:lnTo>
                  <a:cubicBezTo>
                    <a:pt x="11662" y="779"/>
                    <a:pt x="11547" y="573"/>
                    <a:pt x="11364" y="573"/>
                  </a:cubicBezTo>
                  <a:lnTo>
                    <a:pt x="9165" y="0"/>
                  </a:lnTo>
                  <a:lnTo>
                    <a:pt x="8981" y="0"/>
                  </a:lnTo>
                  <a:lnTo>
                    <a:pt x="6874" y="482"/>
                  </a:lnTo>
                  <a:lnTo>
                    <a:pt x="48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1"/>
            <p:cNvSpPr/>
            <p:nvPr/>
          </p:nvSpPr>
          <p:spPr>
            <a:xfrm>
              <a:off x="1993325" y="3472175"/>
              <a:ext cx="61875" cy="18925"/>
            </a:xfrm>
            <a:custGeom>
              <a:avLst/>
              <a:gdLst/>
              <a:ahLst/>
              <a:cxnLst/>
              <a:rect l="l" t="t" r="r" b="b"/>
              <a:pathLst>
                <a:path w="2475" h="757" extrusionOk="0">
                  <a:moveTo>
                    <a:pt x="390" y="1"/>
                  </a:moveTo>
                  <a:cubicBezTo>
                    <a:pt x="184" y="1"/>
                    <a:pt x="0" y="93"/>
                    <a:pt x="0" y="276"/>
                  </a:cubicBezTo>
                  <a:cubicBezTo>
                    <a:pt x="0" y="574"/>
                    <a:pt x="184" y="757"/>
                    <a:pt x="390" y="757"/>
                  </a:cubicBezTo>
                  <a:lnTo>
                    <a:pt x="1994" y="757"/>
                  </a:lnTo>
                  <a:cubicBezTo>
                    <a:pt x="2200" y="757"/>
                    <a:pt x="2383" y="665"/>
                    <a:pt x="2383" y="367"/>
                  </a:cubicBezTo>
                  <a:cubicBezTo>
                    <a:pt x="2475" y="184"/>
                    <a:pt x="2292" y="1"/>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1"/>
            <p:cNvSpPr/>
            <p:nvPr/>
          </p:nvSpPr>
          <p:spPr>
            <a:xfrm>
              <a:off x="1993325" y="3512850"/>
              <a:ext cx="61875" cy="18925"/>
            </a:xfrm>
            <a:custGeom>
              <a:avLst/>
              <a:gdLst/>
              <a:ahLst/>
              <a:cxnLst/>
              <a:rect l="l" t="t" r="r" b="b"/>
              <a:pathLst>
                <a:path w="2475" h="757" extrusionOk="0">
                  <a:moveTo>
                    <a:pt x="390" y="1"/>
                  </a:moveTo>
                  <a:cubicBezTo>
                    <a:pt x="184" y="1"/>
                    <a:pt x="0" y="92"/>
                    <a:pt x="0" y="276"/>
                  </a:cubicBezTo>
                  <a:cubicBezTo>
                    <a:pt x="0" y="573"/>
                    <a:pt x="184" y="757"/>
                    <a:pt x="390" y="757"/>
                  </a:cubicBezTo>
                  <a:lnTo>
                    <a:pt x="1994" y="757"/>
                  </a:lnTo>
                  <a:cubicBezTo>
                    <a:pt x="2200" y="757"/>
                    <a:pt x="2383" y="665"/>
                    <a:pt x="2383" y="367"/>
                  </a:cubicBezTo>
                  <a:cubicBezTo>
                    <a:pt x="2475" y="184"/>
                    <a:pt x="2292" y="1"/>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1"/>
            <p:cNvSpPr/>
            <p:nvPr/>
          </p:nvSpPr>
          <p:spPr>
            <a:xfrm>
              <a:off x="1993325" y="3552950"/>
              <a:ext cx="61875" cy="19500"/>
            </a:xfrm>
            <a:custGeom>
              <a:avLst/>
              <a:gdLst/>
              <a:ahLst/>
              <a:cxnLst/>
              <a:rect l="l" t="t" r="r" b="b"/>
              <a:pathLst>
                <a:path w="2475" h="780" extrusionOk="0">
                  <a:moveTo>
                    <a:pt x="390" y="0"/>
                  </a:moveTo>
                  <a:cubicBezTo>
                    <a:pt x="184" y="0"/>
                    <a:pt x="0" y="115"/>
                    <a:pt x="0" y="298"/>
                  </a:cubicBezTo>
                  <a:cubicBezTo>
                    <a:pt x="0" y="573"/>
                    <a:pt x="184" y="779"/>
                    <a:pt x="390" y="779"/>
                  </a:cubicBezTo>
                  <a:lnTo>
                    <a:pt x="1994" y="779"/>
                  </a:lnTo>
                  <a:cubicBezTo>
                    <a:pt x="2200" y="779"/>
                    <a:pt x="2383" y="688"/>
                    <a:pt x="2383" y="390"/>
                  </a:cubicBezTo>
                  <a:cubicBezTo>
                    <a:pt x="2475" y="207"/>
                    <a:pt x="2292" y="0"/>
                    <a:pt x="19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1"/>
            <p:cNvSpPr/>
            <p:nvPr/>
          </p:nvSpPr>
          <p:spPr>
            <a:xfrm>
              <a:off x="1828350" y="3472175"/>
              <a:ext cx="62475" cy="18925"/>
            </a:xfrm>
            <a:custGeom>
              <a:avLst/>
              <a:gdLst/>
              <a:ahLst/>
              <a:cxnLst/>
              <a:rect l="l" t="t" r="r" b="b"/>
              <a:pathLst>
                <a:path w="2499" h="757" extrusionOk="0">
                  <a:moveTo>
                    <a:pt x="482" y="1"/>
                  </a:moveTo>
                  <a:cubicBezTo>
                    <a:pt x="299" y="1"/>
                    <a:pt x="115" y="93"/>
                    <a:pt x="115" y="276"/>
                  </a:cubicBezTo>
                  <a:cubicBezTo>
                    <a:pt x="1" y="574"/>
                    <a:pt x="207" y="757"/>
                    <a:pt x="482" y="757"/>
                  </a:cubicBezTo>
                  <a:lnTo>
                    <a:pt x="2109" y="757"/>
                  </a:lnTo>
                  <a:cubicBezTo>
                    <a:pt x="2292" y="757"/>
                    <a:pt x="2498" y="665"/>
                    <a:pt x="2498" y="367"/>
                  </a:cubicBezTo>
                  <a:cubicBezTo>
                    <a:pt x="2498" y="184"/>
                    <a:pt x="2292" y="1"/>
                    <a:pt x="2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1"/>
            <p:cNvSpPr/>
            <p:nvPr/>
          </p:nvSpPr>
          <p:spPr>
            <a:xfrm>
              <a:off x="1828350" y="3512850"/>
              <a:ext cx="62475" cy="18925"/>
            </a:xfrm>
            <a:custGeom>
              <a:avLst/>
              <a:gdLst/>
              <a:ahLst/>
              <a:cxnLst/>
              <a:rect l="l" t="t" r="r" b="b"/>
              <a:pathLst>
                <a:path w="2499" h="757" extrusionOk="0">
                  <a:moveTo>
                    <a:pt x="482" y="1"/>
                  </a:moveTo>
                  <a:cubicBezTo>
                    <a:pt x="299" y="1"/>
                    <a:pt x="115" y="92"/>
                    <a:pt x="115" y="276"/>
                  </a:cubicBezTo>
                  <a:cubicBezTo>
                    <a:pt x="1" y="573"/>
                    <a:pt x="207" y="757"/>
                    <a:pt x="482" y="757"/>
                  </a:cubicBezTo>
                  <a:lnTo>
                    <a:pt x="2109" y="757"/>
                  </a:lnTo>
                  <a:cubicBezTo>
                    <a:pt x="2292" y="757"/>
                    <a:pt x="2498" y="665"/>
                    <a:pt x="2498" y="367"/>
                  </a:cubicBezTo>
                  <a:cubicBezTo>
                    <a:pt x="2498" y="184"/>
                    <a:pt x="2292" y="1"/>
                    <a:pt x="2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1"/>
            <p:cNvSpPr/>
            <p:nvPr/>
          </p:nvSpPr>
          <p:spPr>
            <a:xfrm>
              <a:off x="1828350" y="3552950"/>
              <a:ext cx="62475" cy="19500"/>
            </a:xfrm>
            <a:custGeom>
              <a:avLst/>
              <a:gdLst/>
              <a:ahLst/>
              <a:cxnLst/>
              <a:rect l="l" t="t" r="r" b="b"/>
              <a:pathLst>
                <a:path w="2499" h="780" extrusionOk="0">
                  <a:moveTo>
                    <a:pt x="482" y="0"/>
                  </a:moveTo>
                  <a:cubicBezTo>
                    <a:pt x="299" y="0"/>
                    <a:pt x="115" y="115"/>
                    <a:pt x="115" y="298"/>
                  </a:cubicBezTo>
                  <a:cubicBezTo>
                    <a:pt x="1" y="573"/>
                    <a:pt x="207" y="779"/>
                    <a:pt x="482" y="779"/>
                  </a:cubicBezTo>
                  <a:lnTo>
                    <a:pt x="2109" y="779"/>
                  </a:lnTo>
                  <a:cubicBezTo>
                    <a:pt x="2292" y="779"/>
                    <a:pt x="2498" y="688"/>
                    <a:pt x="2498" y="390"/>
                  </a:cubicBezTo>
                  <a:cubicBezTo>
                    <a:pt x="2498" y="207"/>
                    <a:pt x="2292" y="0"/>
                    <a:pt x="2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71"/>
          <p:cNvGrpSpPr/>
          <p:nvPr/>
        </p:nvGrpSpPr>
        <p:grpSpPr>
          <a:xfrm>
            <a:off x="2482475" y="3307938"/>
            <a:ext cx="346000" cy="345975"/>
            <a:chOff x="2494500" y="3307225"/>
            <a:chExt cx="346000" cy="345975"/>
          </a:xfrm>
        </p:grpSpPr>
        <p:sp>
          <p:nvSpPr>
            <p:cNvPr id="1473" name="Google Shape;1473;p71"/>
            <p:cNvSpPr/>
            <p:nvPr/>
          </p:nvSpPr>
          <p:spPr>
            <a:xfrm>
              <a:off x="2494500" y="3307225"/>
              <a:ext cx="346000" cy="345975"/>
            </a:xfrm>
            <a:custGeom>
              <a:avLst/>
              <a:gdLst/>
              <a:ahLst/>
              <a:cxnLst/>
              <a:rect l="l" t="t" r="r" b="b"/>
              <a:pathLst>
                <a:path w="13840" h="13839" extrusionOk="0">
                  <a:moveTo>
                    <a:pt x="12419" y="779"/>
                  </a:moveTo>
                  <a:cubicBezTo>
                    <a:pt x="12785" y="779"/>
                    <a:pt x="13083" y="1146"/>
                    <a:pt x="13083" y="1535"/>
                  </a:cubicBezTo>
                  <a:lnTo>
                    <a:pt x="13083" y="12418"/>
                  </a:lnTo>
                  <a:cubicBezTo>
                    <a:pt x="13083" y="12808"/>
                    <a:pt x="12785" y="13083"/>
                    <a:pt x="12419" y="13083"/>
                  </a:cubicBezTo>
                  <a:lnTo>
                    <a:pt x="1536" y="13083"/>
                  </a:lnTo>
                  <a:cubicBezTo>
                    <a:pt x="1146" y="13083"/>
                    <a:pt x="849" y="12808"/>
                    <a:pt x="849" y="12418"/>
                  </a:cubicBezTo>
                  <a:lnTo>
                    <a:pt x="849" y="1535"/>
                  </a:lnTo>
                  <a:cubicBezTo>
                    <a:pt x="849" y="1146"/>
                    <a:pt x="1146" y="779"/>
                    <a:pt x="1536" y="779"/>
                  </a:cubicBezTo>
                  <a:close/>
                  <a:moveTo>
                    <a:pt x="1536" y="0"/>
                  </a:moveTo>
                  <a:cubicBezTo>
                    <a:pt x="665" y="0"/>
                    <a:pt x="1" y="665"/>
                    <a:pt x="1" y="1535"/>
                  </a:cubicBezTo>
                  <a:lnTo>
                    <a:pt x="1" y="12418"/>
                  </a:lnTo>
                  <a:cubicBezTo>
                    <a:pt x="1" y="13174"/>
                    <a:pt x="665" y="13839"/>
                    <a:pt x="1536" y="13839"/>
                  </a:cubicBezTo>
                  <a:lnTo>
                    <a:pt x="12419" y="13839"/>
                  </a:lnTo>
                  <a:cubicBezTo>
                    <a:pt x="13175" y="13839"/>
                    <a:pt x="13839" y="13174"/>
                    <a:pt x="13839" y="12418"/>
                  </a:cubicBezTo>
                  <a:lnTo>
                    <a:pt x="13839" y="1535"/>
                  </a:lnTo>
                  <a:cubicBezTo>
                    <a:pt x="13839" y="665"/>
                    <a:pt x="13175" y="0"/>
                    <a:pt x="12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1"/>
            <p:cNvSpPr/>
            <p:nvPr/>
          </p:nvSpPr>
          <p:spPr>
            <a:xfrm>
              <a:off x="2692700" y="3429225"/>
              <a:ext cx="59575" cy="102550"/>
            </a:xfrm>
            <a:custGeom>
              <a:avLst/>
              <a:gdLst/>
              <a:ahLst/>
              <a:cxnLst/>
              <a:rect l="l" t="t" r="r" b="b"/>
              <a:pathLst>
                <a:path w="2383" h="4102" extrusionOk="0">
                  <a:moveTo>
                    <a:pt x="1146" y="848"/>
                  </a:moveTo>
                  <a:cubicBezTo>
                    <a:pt x="1421" y="848"/>
                    <a:pt x="1627" y="1054"/>
                    <a:pt x="1627" y="1238"/>
                  </a:cubicBezTo>
                  <a:lnTo>
                    <a:pt x="1627" y="2864"/>
                  </a:lnTo>
                  <a:cubicBezTo>
                    <a:pt x="1627" y="3048"/>
                    <a:pt x="1421" y="3231"/>
                    <a:pt x="1146" y="3231"/>
                  </a:cubicBezTo>
                  <a:cubicBezTo>
                    <a:pt x="939" y="3231"/>
                    <a:pt x="756" y="3048"/>
                    <a:pt x="756" y="2864"/>
                  </a:cubicBezTo>
                  <a:lnTo>
                    <a:pt x="756" y="1238"/>
                  </a:lnTo>
                  <a:cubicBezTo>
                    <a:pt x="756" y="1054"/>
                    <a:pt x="939" y="848"/>
                    <a:pt x="1146" y="848"/>
                  </a:cubicBezTo>
                  <a:close/>
                  <a:moveTo>
                    <a:pt x="1146" y="1"/>
                  </a:moveTo>
                  <a:cubicBezTo>
                    <a:pt x="481" y="1"/>
                    <a:pt x="0" y="573"/>
                    <a:pt x="0" y="1238"/>
                  </a:cubicBezTo>
                  <a:lnTo>
                    <a:pt x="0" y="2864"/>
                  </a:lnTo>
                  <a:cubicBezTo>
                    <a:pt x="0" y="3529"/>
                    <a:pt x="481" y="4102"/>
                    <a:pt x="1146" y="4102"/>
                  </a:cubicBezTo>
                  <a:cubicBezTo>
                    <a:pt x="1902" y="4102"/>
                    <a:pt x="2383" y="3529"/>
                    <a:pt x="2383" y="2864"/>
                  </a:cubicBezTo>
                  <a:lnTo>
                    <a:pt x="2383" y="1238"/>
                  </a:lnTo>
                  <a:cubicBezTo>
                    <a:pt x="2383" y="573"/>
                    <a:pt x="1902" y="1"/>
                    <a:pt x="1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1"/>
            <p:cNvSpPr/>
            <p:nvPr/>
          </p:nvSpPr>
          <p:spPr>
            <a:xfrm>
              <a:off x="2582725" y="3429225"/>
              <a:ext cx="61875" cy="102550"/>
            </a:xfrm>
            <a:custGeom>
              <a:avLst/>
              <a:gdLst/>
              <a:ahLst/>
              <a:cxnLst/>
              <a:rect l="l" t="t" r="r" b="b"/>
              <a:pathLst>
                <a:path w="2475" h="4102" extrusionOk="0">
                  <a:moveTo>
                    <a:pt x="1237" y="848"/>
                  </a:moveTo>
                  <a:cubicBezTo>
                    <a:pt x="1444" y="848"/>
                    <a:pt x="1627" y="1054"/>
                    <a:pt x="1627" y="1238"/>
                  </a:cubicBezTo>
                  <a:lnTo>
                    <a:pt x="1627" y="2864"/>
                  </a:lnTo>
                  <a:cubicBezTo>
                    <a:pt x="1627" y="3048"/>
                    <a:pt x="1444" y="3231"/>
                    <a:pt x="1237" y="3231"/>
                  </a:cubicBezTo>
                  <a:cubicBezTo>
                    <a:pt x="1054" y="3231"/>
                    <a:pt x="871" y="3048"/>
                    <a:pt x="871" y="2864"/>
                  </a:cubicBezTo>
                  <a:lnTo>
                    <a:pt x="871" y="1238"/>
                  </a:lnTo>
                  <a:cubicBezTo>
                    <a:pt x="871" y="1054"/>
                    <a:pt x="1054" y="848"/>
                    <a:pt x="1237" y="848"/>
                  </a:cubicBezTo>
                  <a:close/>
                  <a:moveTo>
                    <a:pt x="1237" y="1"/>
                  </a:moveTo>
                  <a:cubicBezTo>
                    <a:pt x="573" y="1"/>
                    <a:pt x="0" y="573"/>
                    <a:pt x="0" y="1238"/>
                  </a:cubicBezTo>
                  <a:lnTo>
                    <a:pt x="0" y="2864"/>
                  </a:lnTo>
                  <a:cubicBezTo>
                    <a:pt x="0" y="3529"/>
                    <a:pt x="573" y="4102"/>
                    <a:pt x="1237" y="4102"/>
                  </a:cubicBezTo>
                  <a:cubicBezTo>
                    <a:pt x="1902" y="4102"/>
                    <a:pt x="2475" y="3529"/>
                    <a:pt x="2475" y="2864"/>
                  </a:cubicBezTo>
                  <a:lnTo>
                    <a:pt x="2475" y="1238"/>
                  </a:lnTo>
                  <a:cubicBezTo>
                    <a:pt x="2475" y="573"/>
                    <a:pt x="1902" y="1"/>
                    <a:pt x="1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1"/>
            <p:cNvSpPr/>
            <p:nvPr/>
          </p:nvSpPr>
          <p:spPr>
            <a:xfrm>
              <a:off x="2535175" y="3347900"/>
              <a:ext cx="264650" cy="265225"/>
            </a:xfrm>
            <a:custGeom>
              <a:avLst/>
              <a:gdLst/>
              <a:ahLst/>
              <a:cxnLst/>
              <a:rect l="l" t="t" r="r" b="b"/>
              <a:pathLst>
                <a:path w="10586" h="10609" extrusionOk="0">
                  <a:moveTo>
                    <a:pt x="5339" y="756"/>
                  </a:moveTo>
                  <a:cubicBezTo>
                    <a:pt x="7813" y="756"/>
                    <a:pt x="9829" y="2864"/>
                    <a:pt x="9829" y="5338"/>
                  </a:cubicBezTo>
                  <a:cubicBezTo>
                    <a:pt x="9829" y="7836"/>
                    <a:pt x="7813" y="9829"/>
                    <a:pt x="5339" y="9829"/>
                  </a:cubicBezTo>
                  <a:cubicBezTo>
                    <a:pt x="2864" y="9829"/>
                    <a:pt x="848" y="7836"/>
                    <a:pt x="848" y="5338"/>
                  </a:cubicBezTo>
                  <a:cubicBezTo>
                    <a:pt x="848" y="2864"/>
                    <a:pt x="2864" y="756"/>
                    <a:pt x="5339" y="756"/>
                  </a:cubicBezTo>
                  <a:close/>
                  <a:moveTo>
                    <a:pt x="5339" y="0"/>
                  </a:moveTo>
                  <a:cubicBezTo>
                    <a:pt x="2383" y="0"/>
                    <a:pt x="0" y="2383"/>
                    <a:pt x="0" y="5338"/>
                  </a:cubicBezTo>
                  <a:cubicBezTo>
                    <a:pt x="0" y="8202"/>
                    <a:pt x="2383" y="10608"/>
                    <a:pt x="5339" y="10608"/>
                  </a:cubicBezTo>
                  <a:cubicBezTo>
                    <a:pt x="8203" y="10608"/>
                    <a:pt x="10586" y="8202"/>
                    <a:pt x="10586" y="5338"/>
                  </a:cubicBezTo>
                  <a:cubicBezTo>
                    <a:pt x="10586" y="2383"/>
                    <a:pt x="8203" y="0"/>
                    <a:pt x="5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1"/>
            <p:cNvSpPr/>
            <p:nvPr/>
          </p:nvSpPr>
          <p:spPr>
            <a:xfrm>
              <a:off x="2780900" y="3347900"/>
              <a:ext cx="18925" cy="18925"/>
            </a:xfrm>
            <a:custGeom>
              <a:avLst/>
              <a:gdLst/>
              <a:ahLst/>
              <a:cxnLst/>
              <a:rect l="l" t="t" r="r" b="b"/>
              <a:pathLst>
                <a:path w="757" h="757" extrusionOk="0">
                  <a:moveTo>
                    <a:pt x="390" y="0"/>
                  </a:moveTo>
                  <a:cubicBezTo>
                    <a:pt x="184" y="0"/>
                    <a:pt x="0" y="183"/>
                    <a:pt x="0" y="390"/>
                  </a:cubicBezTo>
                  <a:cubicBezTo>
                    <a:pt x="0" y="665"/>
                    <a:pt x="184" y="756"/>
                    <a:pt x="390" y="756"/>
                  </a:cubicBezTo>
                  <a:cubicBezTo>
                    <a:pt x="665" y="756"/>
                    <a:pt x="757" y="665"/>
                    <a:pt x="757" y="390"/>
                  </a:cubicBezTo>
                  <a:cubicBezTo>
                    <a:pt x="757" y="183"/>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1"/>
            <p:cNvSpPr/>
            <p:nvPr/>
          </p:nvSpPr>
          <p:spPr>
            <a:xfrm>
              <a:off x="2535175" y="3347900"/>
              <a:ext cx="21225" cy="18925"/>
            </a:xfrm>
            <a:custGeom>
              <a:avLst/>
              <a:gdLst/>
              <a:ahLst/>
              <a:cxnLst/>
              <a:rect l="l" t="t" r="r" b="b"/>
              <a:pathLst>
                <a:path w="849" h="757" extrusionOk="0">
                  <a:moveTo>
                    <a:pt x="367" y="0"/>
                  </a:moveTo>
                  <a:cubicBezTo>
                    <a:pt x="184" y="0"/>
                    <a:pt x="0" y="183"/>
                    <a:pt x="0" y="390"/>
                  </a:cubicBezTo>
                  <a:cubicBezTo>
                    <a:pt x="0" y="665"/>
                    <a:pt x="184" y="756"/>
                    <a:pt x="367" y="756"/>
                  </a:cubicBezTo>
                  <a:cubicBezTo>
                    <a:pt x="665" y="756"/>
                    <a:pt x="848" y="665"/>
                    <a:pt x="848" y="390"/>
                  </a:cubicBezTo>
                  <a:cubicBezTo>
                    <a:pt x="848" y="183"/>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1"/>
            <p:cNvSpPr/>
            <p:nvPr/>
          </p:nvSpPr>
          <p:spPr>
            <a:xfrm>
              <a:off x="2780900" y="3593625"/>
              <a:ext cx="18925" cy="19500"/>
            </a:xfrm>
            <a:custGeom>
              <a:avLst/>
              <a:gdLst/>
              <a:ahLst/>
              <a:cxnLst/>
              <a:rect l="l" t="t" r="r" b="b"/>
              <a:pathLst>
                <a:path w="757" h="780" extrusionOk="0">
                  <a:moveTo>
                    <a:pt x="390" y="0"/>
                  </a:moveTo>
                  <a:cubicBezTo>
                    <a:pt x="184" y="0"/>
                    <a:pt x="0" y="206"/>
                    <a:pt x="0" y="390"/>
                  </a:cubicBezTo>
                  <a:cubicBezTo>
                    <a:pt x="0" y="573"/>
                    <a:pt x="184" y="779"/>
                    <a:pt x="390" y="779"/>
                  </a:cubicBezTo>
                  <a:cubicBezTo>
                    <a:pt x="665" y="779"/>
                    <a:pt x="757" y="573"/>
                    <a:pt x="757" y="390"/>
                  </a:cubicBezTo>
                  <a:cubicBezTo>
                    <a:pt x="757" y="206"/>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1"/>
            <p:cNvSpPr/>
            <p:nvPr/>
          </p:nvSpPr>
          <p:spPr>
            <a:xfrm>
              <a:off x="2535175" y="3593625"/>
              <a:ext cx="21225" cy="19500"/>
            </a:xfrm>
            <a:custGeom>
              <a:avLst/>
              <a:gdLst/>
              <a:ahLst/>
              <a:cxnLst/>
              <a:rect l="l" t="t" r="r" b="b"/>
              <a:pathLst>
                <a:path w="849" h="780" extrusionOk="0">
                  <a:moveTo>
                    <a:pt x="367" y="0"/>
                  </a:moveTo>
                  <a:cubicBezTo>
                    <a:pt x="184" y="0"/>
                    <a:pt x="0" y="206"/>
                    <a:pt x="0" y="390"/>
                  </a:cubicBezTo>
                  <a:cubicBezTo>
                    <a:pt x="0" y="573"/>
                    <a:pt x="184" y="779"/>
                    <a:pt x="367" y="779"/>
                  </a:cubicBezTo>
                  <a:cubicBezTo>
                    <a:pt x="665" y="779"/>
                    <a:pt x="848" y="573"/>
                    <a:pt x="848" y="390"/>
                  </a:cubicBezTo>
                  <a:cubicBezTo>
                    <a:pt x="848" y="206"/>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1" name="Google Shape;1481;p71"/>
          <p:cNvGrpSpPr/>
          <p:nvPr/>
        </p:nvGrpSpPr>
        <p:grpSpPr>
          <a:xfrm>
            <a:off x="1017300" y="2767450"/>
            <a:ext cx="319625" cy="346000"/>
            <a:chOff x="1005275" y="2782550"/>
            <a:chExt cx="319625" cy="346000"/>
          </a:xfrm>
        </p:grpSpPr>
        <p:sp>
          <p:nvSpPr>
            <p:cNvPr id="1482" name="Google Shape;1482;p71"/>
            <p:cNvSpPr/>
            <p:nvPr/>
          </p:nvSpPr>
          <p:spPr>
            <a:xfrm>
              <a:off x="1005275" y="2782550"/>
              <a:ext cx="319625" cy="346000"/>
            </a:xfrm>
            <a:custGeom>
              <a:avLst/>
              <a:gdLst/>
              <a:ahLst/>
              <a:cxnLst/>
              <a:rect l="l" t="t" r="r" b="b"/>
              <a:pathLst>
                <a:path w="12785" h="13840" extrusionOk="0">
                  <a:moveTo>
                    <a:pt x="11273" y="757"/>
                  </a:moveTo>
                  <a:cubicBezTo>
                    <a:pt x="11639" y="757"/>
                    <a:pt x="11937" y="1146"/>
                    <a:pt x="11937" y="1513"/>
                  </a:cubicBezTo>
                  <a:lnTo>
                    <a:pt x="11937" y="12396"/>
                  </a:lnTo>
                  <a:cubicBezTo>
                    <a:pt x="11937" y="12785"/>
                    <a:pt x="11639" y="13060"/>
                    <a:pt x="11273" y="13060"/>
                  </a:cubicBezTo>
                  <a:lnTo>
                    <a:pt x="1535" y="13060"/>
                  </a:lnTo>
                  <a:cubicBezTo>
                    <a:pt x="1146" y="13060"/>
                    <a:pt x="848" y="12785"/>
                    <a:pt x="848" y="12396"/>
                  </a:cubicBezTo>
                  <a:lnTo>
                    <a:pt x="848" y="1513"/>
                  </a:lnTo>
                  <a:cubicBezTo>
                    <a:pt x="848" y="1146"/>
                    <a:pt x="1146" y="757"/>
                    <a:pt x="1535" y="757"/>
                  </a:cubicBezTo>
                  <a:close/>
                  <a:moveTo>
                    <a:pt x="1535" y="1"/>
                  </a:moveTo>
                  <a:cubicBezTo>
                    <a:pt x="665" y="1"/>
                    <a:pt x="0" y="665"/>
                    <a:pt x="0" y="1513"/>
                  </a:cubicBezTo>
                  <a:lnTo>
                    <a:pt x="0" y="12396"/>
                  </a:lnTo>
                  <a:cubicBezTo>
                    <a:pt x="0" y="13175"/>
                    <a:pt x="665" y="13839"/>
                    <a:pt x="1535" y="13839"/>
                  </a:cubicBezTo>
                  <a:lnTo>
                    <a:pt x="11273" y="13839"/>
                  </a:lnTo>
                  <a:cubicBezTo>
                    <a:pt x="12120" y="13839"/>
                    <a:pt x="12785" y="13175"/>
                    <a:pt x="12785" y="12396"/>
                  </a:cubicBezTo>
                  <a:lnTo>
                    <a:pt x="12785" y="1513"/>
                  </a:lnTo>
                  <a:cubicBezTo>
                    <a:pt x="12785" y="665"/>
                    <a:pt x="12120" y="1"/>
                    <a:pt x="11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1"/>
            <p:cNvSpPr/>
            <p:nvPr/>
          </p:nvSpPr>
          <p:spPr>
            <a:xfrm>
              <a:off x="1045950" y="2822650"/>
              <a:ext cx="238300" cy="265225"/>
            </a:xfrm>
            <a:custGeom>
              <a:avLst/>
              <a:gdLst/>
              <a:ahLst/>
              <a:cxnLst/>
              <a:rect l="l" t="t" r="r" b="b"/>
              <a:pathLst>
                <a:path w="9532" h="10609" extrusionOk="0">
                  <a:moveTo>
                    <a:pt x="1237" y="2498"/>
                  </a:moveTo>
                  <a:cubicBezTo>
                    <a:pt x="1421" y="2498"/>
                    <a:pt x="1627" y="2681"/>
                    <a:pt x="1627" y="2864"/>
                  </a:cubicBezTo>
                  <a:lnTo>
                    <a:pt x="1627" y="3437"/>
                  </a:lnTo>
                  <a:cubicBezTo>
                    <a:pt x="1627" y="3643"/>
                    <a:pt x="1421" y="3827"/>
                    <a:pt x="1237" y="3827"/>
                  </a:cubicBezTo>
                  <a:cubicBezTo>
                    <a:pt x="1054" y="3827"/>
                    <a:pt x="848" y="3643"/>
                    <a:pt x="848" y="3437"/>
                  </a:cubicBezTo>
                  <a:lnTo>
                    <a:pt x="848" y="2864"/>
                  </a:lnTo>
                  <a:cubicBezTo>
                    <a:pt x="848" y="2681"/>
                    <a:pt x="1054" y="2498"/>
                    <a:pt x="1237" y="2498"/>
                  </a:cubicBezTo>
                  <a:close/>
                  <a:moveTo>
                    <a:pt x="1237" y="6782"/>
                  </a:moveTo>
                  <a:cubicBezTo>
                    <a:pt x="1421" y="6782"/>
                    <a:pt x="1627" y="6988"/>
                    <a:pt x="1627" y="7172"/>
                  </a:cubicBezTo>
                  <a:lnTo>
                    <a:pt x="1627" y="7744"/>
                  </a:lnTo>
                  <a:cubicBezTo>
                    <a:pt x="1627" y="8019"/>
                    <a:pt x="1421" y="8134"/>
                    <a:pt x="1237" y="8134"/>
                  </a:cubicBezTo>
                  <a:cubicBezTo>
                    <a:pt x="1054" y="8134"/>
                    <a:pt x="848" y="8019"/>
                    <a:pt x="848" y="7744"/>
                  </a:cubicBezTo>
                  <a:lnTo>
                    <a:pt x="848" y="7172"/>
                  </a:lnTo>
                  <a:cubicBezTo>
                    <a:pt x="848" y="6988"/>
                    <a:pt x="1054" y="6782"/>
                    <a:pt x="1237" y="6782"/>
                  </a:cubicBezTo>
                  <a:close/>
                  <a:moveTo>
                    <a:pt x="8683" y="871"/>
                  </a:moveTo>
                  <a:lnTo>
                    <a:pt x="8683" y="9738"/>
                  </a:lnTo>
                  <a:lnTo>
                    <a:pt x="1627" y="9738"/>
                  </a:lnTo>
                  <a:lnTo>
                    <a:pt x="1627" y="8890"/>
                  </a:lnTo>
                  <a:cubicBezTo>
                    <a:pt x="2085" y="8707"/>
                    <a:pt x="2474" y="8317"/>
                    <a:pt x="2474" y="7744"/>
                  </a:cubicBezTo>
                  <a:lnTo>
                    <a:pt x="2474" y="7172"/>
                  </a:lnTo>
                  <a:cubicBezTo>
                    <a:pt x="2474" y="6691"/>
                    <a:pt x="2085" y="6209"/>
                    <a:pt x="1627" y="6026"/>
                  </a:cubicBezTo>
                  <a:lnTo>
                    <a:pt x="1627" y="4583"/>
                  </a:lnTo>
                  <a:cubicBezTo>
                    <a:pt x="2085" y="4399"/>
                    <a:pt x="2474" y="3918"/>
                    <a:pt x="2474" y="3437"/>
                  </a:cubicBezTo>
                  <a:lnTo>
                    <a:pt x="2474" y="2864"/>
                  </a:lnTo>
                  <a:cubicBezTo>
                    <a:pt x="2474" y="2292"/>
                    <a:pt x="2085" y="1925"/>
                    <a:pt x="1627" y="1719"/>
                  </a:cubicBezTo>
                  <a:lnTo>
                    <a:pt x="1627" y="871"/>
                  </a:lnTo>
                  <a:close/>
                  <a:moveTo>
                    <a:pt x="1237" y="0"/>
                  </a:moveTo>
                  <a:cubicBezTo>
                    <a:pt x="1054" y="0"/>
                    <a:pt x="848" y="207"/>
                    <a:pt x="848" y="390"/>
                  </a:cubicBezTo>
                  <a:lnTo>
                    <a:pt x="848" y="1719"/>
                  </a:lnTo>
                  <a:cubicBezTo>
                    <a:pt x="367" y="1925"/>
                    <a:pt x="0" y="2292"/>
                    <a:pt x="0" y="2864"/>
                  </a:cubicBezTo>
                  <a:lnTo>
                    <a:pt x="0" y="3437"/>
                  </a:lnTo>
                  <a:cubicBezTo>
                    <a:pt x="0" y="3918"/>
                    <a:pt x="367" y="4399"/>
                    <a:pt x="848" y="4583"/>
                  </a:cubicBezTo>
                  <a:lnTo>
                    <a:pt x="848" y="6026"/>
                  </a:lnTo>
                  <a:cubicBezTo>
                    <a:pt x="367" y="6209"/>
                    <a:pt x="0" y="6691"/>
                    <a:pt x="0" y="7172"/>
                  </a:cubicBezTo>
                  <a:lnTo>
                    <a:pt x="0" y="7744"/>
                  </a:lnTo>
                  <a:cubicBezTo>
                    <a:pt x="0" y="8317"/>
                    <a:pt x="367" y="8707"/>
                    <a:pt x="848" y="8890"/>
                  </a:cubicBezTo>
                  <a:lnTo>
                    <a:pt x="848" y="10219"/>
                  </a:lnTo>
                  <a:cubicBezTo>
                    <a:pt x="848" y="10425"/>
                    <a:pt x="1054" y="10608"/>
                    <a:pt x="1237" y="10608"/>
                  </a:cubicBezTo>
                  <a:lnTo>
                    <a:pt x="9073" y="10608"/>
                  </a:lnTo>
                  <a:cubicBezTo>
                    <a:pt x="9348" y="10608"/>
                    <a:pt x="9531" y="10425"/>
                    <a:pt x="9531" y="10219"/>
                  </a:cubicBezTo>
                  <a:lnTo>
                    <a:pt x="9531" y="390"/>
                  </a:lnTo>
                  <a:cubicBezTo>
                    <a:pt x="9531" y="207"/>
                    <a:pt x="9348" y="0"/>
                    <a:pt x="9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1"/>
            <p:cNvSpPr/>
            <p:nvPr/>
          </p:nvSpPr>
          <p:spPr>
            <a:xfrm>
              <a:off x="1222350" y="2925750"/>
              <a:ext cx="18925" cy="59600"/>
            </a:xfrm>
            <a:custGeom>
              <a:avLst/>
              <a:gdLst/>
              <a:ahLst/>
              <a:cxnLst/>
              <a:rect l="l" t="t" r="r" b="b"/>
              <a:pathLst>
                <a:path w="757" h="2384" extrusionOk="0">
                  <a:moveTo>
                    <a:pt x="390" y="0"/>
                  </a:moveTo>
                  <a:cubicBezTo>
                    <a:pt x="184" y="0"/>
                    <a:pt x="1" y="184"/>
                    <a:pt x="1" y="367"/>
                  </a:cubicBezTo>
                  <a:lnTo>
                    <a:pt x="1" y="1994"/>
                  </a:lnTo>
                  <a:cubicBezTo>
                    <a:pt x="1" y="2177"/>
                    <a:pt x="184" y="2383"/>
                    <a:pt x="390" y="2383"/>
                  </a:cubicBezTo>
                  <a:cubicBezTo>
                    <a:pt x="665" y="2383"/>
                    <a:pt x="757" y="2177"/>
                    <a:pt x="757" y="1994"/>
                  </a:cubicBezTo>
                  <a:lnTo>
                    <a:pt x="757" y="367"/>
                  </a:lnTo>
                  <a:cubicBezTo>
                    <a:pt x="757" y="184"/>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1"/>
            <p:cNvSpPr/>
            <p:nvPr/>
          </p:nvSpPr>
          <p:spPr>
            <a:xfrm>
              <a:off x="1131850" y="2864150"/>
              <a:ext cx="66475" cy="100925"/>
            </a:xfrm>
            <a:custGeom>
              <a:avLst/>
              <a:gdLst/>
              <a:ahLst/>
              <a:cxnLst/>
              <a:rect l="l" t="t" r="r" b="b"/>
              <a:pathLst>
                <a:path w="2659" h="4037" extrusionOk="0">
                  <a:moveTo>
                    <a:pt x="1556" y="0"/>
                  </a:moveTo>
                  <a:cubicBezTo>
                    <a:pt x="1422" y="0"/>
                    <a:pt x="1293" y="50"/>
                    <a:pt x="1238" y="173"/>
                  </a:cubicBezTo>
                  <a:lnTo>
                    <a:pt x="184" y="1777"/>
                  </a:lnTo>
                  <a:cubicBezTo>
                    <a:pt x="1" y="2075"/>
                    <a:pt x="184" y="2464"/>
                    <a:pt x="482" y="2464"/>
                  </a:cubicBezTo>
                  <a:lnTo>
                    <a:pt x="1330" y="2464"/>
                  </a:lnTo>
                  <a:lnTo>
                    <a:pt x="665" y="3404"/>
                  </a:lnTo>
                  <a:cubicBezTo>
                    <a:pt x="574" y="3610"/>
                    <a:pt x="665" y="3885"/>
                    <a:pt x="848" y="3977"/>
                  </a:cubicBezTo>
                  <a:cubicBezTo>
                    <a:pt x="934" y="4015"/>
                    <a:pt x="1015" y="4037"/>
                    <a:pt x="1095" y="4037"/>
                  </a:cubicBezTo>
                  <a:cubicBezTo>
                    <a:pt x="1207" y="4037"/>
                    <a:pt x="1314" y="3992"/>
                    <a:pt x="1421" y="3885"/>
                  </a:cubicBezTo>
                  <a:lnTo>
                    <a:pt x="2475" y="2258"/>
                  </a:lnTo>
                  <a:cubicBezTo>
                    <a:pt x="2658" y="1983"/>
                    <a:pt x="2475" y="1594"/>
                    <a:pt x="2086" y="1594"/>
                  </a:cubicBezTo>
                  <a:lnTo>
                    <a:pt x="1238" y="1594"/>
                  </a:lnTo>
                  <a:lnTo>
                    <a:pt x="1902" y="632"/>
                  </a:lnTo>
                  <a:cubicBezTo>
                    <a:pt x="1994" y="448"/>
                    <a:pt x="1994" y="173"/>
                    <a:pt x="1811" y="59"/>
                  </a:cubicBezTo>
                  <a:cubicBezTo>
                    <a:pt x="1737" y="22"/>
                    <a:pt x="1646" y="0"/>
                    <a:pt x="1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1"/>
            <p:cNvSpPr/>
            <p:nvPr/>
          </p:nvSpPr>
          <p:spPr>
            <a:xfrm>
              <a:off x="1126700" y="2985325"/>
              <a:ext cx="76775" cy="21200"/>
            </a:xfrm>
            <a:custGeom>
              <a:avLst/>
              <a:gdLst/>
              <a:ahLst/>
              <a:cxnLst/>
              <a:rect l="l" t="t" r="r" b="b"/>
              <a:pathLst>
                <a:path w="3071" h="848" extrusionOk="0">
                  <a:moveTo>
                    <a:pt x="482" y="0"/>
                  </a:moveTo>
                  <a:cubicBezTo>
                    <a:pt x="207" y="0"/>
                    <a:pt x="1" y="184"/>
                    <a:pt x="1" y="367"/>
                  </a:cubicBezTo>
                  <a:cubicBezTo>
                    <a:pt x="1" y="665"/>
                    <a:pt x="207" y="848"/>
                    <a:pt x="390" y="848"/>
                  </a:cubicBezTo>
                  <a:lnTo>
                    <a:pt x="2590" y="848"/>
                  </a:lnTo>
                  <a:cubicBezTo>
                    <a:pt x="2773" y="848"/>
                    <a:pt x="2979" y="665"/>
                    <a:pt x="2979" y="481"/>
                  </a:cubicBezTo>
                  <a:cubicBezTo>
                    <a:pt x="3071" y="275"/>
                    <a:pt x="2864" y="0"/>
                    <a:pt x="2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1"/>
            <p:cNvSpPr/>
            <p:nvPr/>
          </p:nvSpPr>
          <p:spPr>
            <a:xfrm>
              <a:off x="1126700" y="3025975"/>
              <a:ext cx="76775" cy="21225"/>
            </a:xfrm>
            <a:custGeom>
              <a:avLst/>
              <a:gdLst/>
              <a:ahLst/>
              <a:cxnLst/>
              <a:rect l="l" t="t" r="r" b="b"/>
              <a:pathLst>
                <a:path w="3071" h="849" extrusionOk="0">
                  <a:moveTo>
                    <a:pt x="482" y="1"/>
                  </a:moveTo>
                  <a:cubicBezTo>
                    <a:pt x="207" y="1"/>
                    <a:pt x="1" y="184"/>
                    <a:pt x="1" y="368"/>
                  </a:cubicBezTo>
                  <a:cubicBezTo>
                    <a:pt x="1" y="665"/>
                    <a:pt x="207" y="849"/>
                    <a:pt x="390" y="849"/>
                  </a:cubicBezTo>
                  <a:lnTo>
                    <a:pt x="2590" y="849"/>
                  </a:lnTo>
                  <a:cubicBezTo>
                    <a:pt x="2773" y="849"/>
                    <a:pt x="2979" y="665"/>
                    <a:pt x="2979" y="459"/>
                  </a:cubicBezTo>
                  <a:cubicBezTo>
                    <a:pt x="3071" y="276"/>
                    <a:pt x="2864" y="1"/>
                    <a:pt x="2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8" name="Google Shape;1488;p71"/>
          <p:cNvGrpSpPr/>
          <p:nvPr/>
        </p:nvGrpSpPr>
        <p:grpSpPr>
          <a:xfrm>
            <a:off x="7748638" y="2767388"/>
            <a:ext cx="350575" cy="346125"/>
            <a:chOff x="7735475" y="2753925"/>
            <a:chExt cx="350575" cy="346125"/>
          </a:xfrm>
        </p:grpSpPr>
        <p:sp>
          <p:nvSpPr>
            <p:cNvPr id="1489" name="Google Shape;1489;p71"/>
            <p:cNvSpPr/>
            <p:nvPr/>
          </p:nvSpPr>
          <p:spPr>
            <a:xfrm>
              <a:off x="7735475" y="2753925"/>
              <a:ext cx="350575" cy="346125"/>
            </a:xfrm>
            <a:custGeom>
              <a:avLst/>
              <a:gdLst/>
              <a:ahLst/>
              <a:cxnLst/>
              <a:rect l="l" t="t" r="r" b="b"/>
              <a:pathLst>
                <a:path w="14023" h="13845" extrusionOk="0">
                  <a:moveTo>
                    <a:pt x="5430" y="3231"/>
                  </a:moveTo>
                  <a:lnTo>
                    <a:pt x="5430" y="6759"/>
                  </a:lnTo>
                  <a:lnTo>
                    <a:pt x="4010" y="8386"/>
                  </a:lnTo>
                  <a:lnTo>
                    <a:pt x="2200" y="8386"/>
                  </a:lnTo>
                  <a:lnTo>
                    <a:pt x="848" y="6759"/>
                  </a:lnTo>
                  <a:lnTo>
                    <a:pt x="848" y="3231"/>
                  </a:lnTo>
                  <a:close/>
                  <a:moveTo>
                    <a:pt x="3827" y="9165"/>
                  </a:moveTo>
                  <a:lnTo>
                    <a:pt x="3827" y="10012"/>
                  </a:lnTo>
                  <a:lnTo>
                    <a:pt x="2475" y="10012"/>
                  </a:lnTo>
                  <a:lnTo>
                    <a:pt x="2475" y="9165"/>
                  </a:lnTo>
                  <a:close/>
                  <a:moveTo>
                    <a:pt x="1535" y="0"/>
                  </a:moveTo>
                  <a:cubicBezTo>
                    <a:pt x="1329" y="0"/>
                    <a:pt x="1054" y="183"/>
                    <a:pt x="1054" y="367"/>
                  </a:cubicBezTo>
                  <a:lnTo>
                    <a:pt x="1054" y="2383"/>
                  </a:lnTo>
                  <a:lnTo>
                    <a:pt x="390" y="2383"/>
                  </a:lnTo>
                  <a:cubicBezTo>
                    <a:pt x="184" y="2383"/>
                    <a:pt x="0" y="2566"/>
                    <a:pt x="0" y="2864"/>
                  </a:cubicBezTo>
                  <a:lnTo>
                    <a:pt x="0" y="6873"/>
                  </a:lnTo>
                  <a:cubicBezTo>
                    <a:pt x="0" y="6965"/>
                    <a:pt x="0" y="7057"/>
                    <a:pt x="92" y="7148"/>
                  </a:cubicBezTo>
                  <a:lnTo>
                    <a:pt x="1627" y="8958"/>
                  </a:lnTo>
                  <a:lnTo>
                    <a:pt x="1627" y="10402"/>
                  </a:lnTo>
                  <a:cubicBezTo>
                    <a:pt x="1627" y="10677"/>
                    <a:pt x="1810" y="10768"/>
                    <a:pt x="1994" y="10768"/>
                  </a:cubicBezTo>
                  <a:lnTo>
                    <a:pt x="2681" y="10768"/>
                  </a:lnTo>
                  <a:lnTo>
                    <a:pt x="2681" y="11547"/>
                  </a:lnTo>
                  <a:cubicBezTo>
                    <a:pt x="2681" y="12785"/>
                    <a:pt x="3712" y="13839"/>
                    <a:pt x="4972" y="13839"/>
                  </a:cubicBezTo>
                  <a:cubicBezTo>
                    <a:pt x="5022" y="13842"/>
                    <a:pt x="5073" y="13844"/>
                    <a:pt x="5122" y="13844"/>
                  </a:cubicBezTo>
                  <a:cubicBezTo>
                    <a:pt x="6301" y="13844"/>
                    <a:pt x="7355" y="12822"/>
                    <a:pt x="7355" y="11547"/>
                  </a:cubicBezTo>
                  <a:lnTo>
                    <a:pt x="7355" y="8683"/>
                  </a:lnTo>
                  <a:cubicBezTo>
                    <a:pt x="7355" y="8592"/>
                    <a:pt x="7355" y="8477"/>
                    <a:pt x="7447" y="8477"/>
                  </a:cubicBezTo>
                  <a:cubicBezTo>
                    <a:pt x="7816" y="8076"/>
                    <a:pt x="8207" y="7911"/>
                    <a:pt x="8560" y="7911"/>
                  </a:cubicBezTo>
                  <a:cubicBezTo>
                    <a:pt x="9215" y="7911"/>
                    <a:pt x="9738" y="8480"/>
                    <a:pt x="9738" y="9165"/>
                  </a:cubicBezTo>
                  <a:lnTo>
                    <a:pt x="9738" y="13449"/>
                  </a:lnTo>
                  <a:cubicBezTo>
                    <a:pt x="9738" y="13632"/>
                    <a:pt x="9921" y="13839"/>
                    <a:pt x="10219" y="13839"/>
                  </a:cubicBezTo>
                  <a:lnTo>
                    <a:pt x="13747" y="13839"/>
                  </a:lnTo>
                  <a:cubicBezTo>
                    <a:pt x="14022" y="13449"/>
                    <a:pt x="13839" y="13060"/>
                    <a:pt x="13449" y="13060"/>
                  </a:cubicBezTo>
                  <a:lnTo>
                    <a:pt x="11548" y="13060"/>
                  </a:lnTo>
                  <a:cubicBezTo>
                    <a:pt x="10975" y="13060"/>
                    <a:pt x="10585" y="12601"/>
                    <a:pt x="10585" y="12120"/>
                  </a:cubicBezTo>
                  <a:lnTo>
                    <a:pt x="10585" y="9165"/>
                  </a:lnTo>
                  <a:cubicBezTo>
                    <a:pt x="10585" y="8019"/>
                    <a:pt x="9738" y="7148"/>
                    <a:pt x="8592" y="7057"/>
                  </a:cubicBezTo>
                  <a:cubicBezTo>
                    <a:pt x="7447" y="7057"/>
                    <a:pt x="6484" y="8019"/>
                    <a:pt x="6484" y="9165"/>
                  </a:cubicBezTo>
                  <a:lnTo>
                    <a:pt x="6484" y="11547"/>
                  </a:lnTo>
                  <a:cubicBezTo>
                    <a:pt x="6484" y="12303"/>
                    <a:pt x="5912" y="12968"/>
                    <a:pt x="5064" y="13060"/>
                  </a:cubicBezTo>
                  <a:cubicBezTo>
                    <a:pt x="4193" y="13060"/>
                    <a:pt x="3529" y="12395"/>
                    <a:pt x="3529" y="11547"/>
                  </a:cubicBezTo>
                  <a:lnTo>
                    <a:pt x="3529" y="10768"/>
                  </a:lnTo>
                  <a:lnTo>
                    <a:pt x="4193" y="10768"/>
                  </a:lnTo>
                  <a:cubicBezTo>
                    <a:pt x="4399" y="10768"/>
                    <a:pt x="4583" y="10677"/>
                    <a:pt x="4583" y="10402"/>
                  </a:cubicBezTo>
                  <a:lnTo>
                    <a:pt x="4583" y="8958"/>
                  </a:lnTo>
                  <a:lnTo>
                    <a:pt x="6118" y="7148"/>
                  </a:lnTo>
                  <a:cubicBezTo>
                    <a:pt x="6209" y="7057"/>
                    <a:pt x="6209" y="6965"/>
                    <a:pt x="6209" y="6873"/>
                  </a:cubicBezTo>
                  <a:lnTo>
                    <a:pt x="6209" y="2864"/>
                  </a:lnTo>
                  <a:cubicBezTo>
                    <a:pt x="6209" y="2566"/>
                    <a:pt x="6003" y="2383"/>
                    <a:pt x="5820" y="2383"/>
                  </a:cubicBezTo>
                  <a:lnTo>
                    <a:pt x="5155" y="2383"/>
                  </a:lnTo>
                  <a:lnTo>
                    <a:pt x="5155" y="367"/>
                  </a:lnTo>
                  <a:cubicBezTo>
                    <a:pt x="5155" y="183"/>
                    <a:pt x="4972" y="0"/>
                    <a:pt x="4766" y="0"/>
                  </a:cubicBezTo>
                  <a:cubicBezTo>
                    <a:pt x="4583" y="0"/>
                    <a:pt x="4399" y="183"/>
                    <a:pt x="4399" y="367"/>
                  </a:cubicBezTo>
                  <a:lnTo>
                    <a:pt x="4399" y="2383"/>
                  </a:lnTo>
                  <a:lnTo>
                    <a:pt x="1902" y="2383"/>
                  </a:lnTo>
                  <a:lnTo>
                    <a:pt x="1902" y="367"/>
                  </a:lnTo>
                  <a:cubicBezTo>
                    <a:pt x="1902" y="183"/>
                    <a:pt x="1719" y="0"/>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1"/>
            <p:cNvSpPr/>
            <p:nvPr/>
          </p:nvSpPr>
          <p:spPr>
            <a:xfrm>
              <a:off x="7783025" y="2854150"/>
              <a:ext cx="62450" cy="61875"/>
            </a:xfrm>
            <a:custGeom>
              <a:avLst/>
              <a:gdLst/>
              <a:ahLst/>
              <a:cxnLst/>
              <a:rect l="l" t="t" r="r" b="b"/>
              <a:pathLst>
                <a:path w="2498" h="2475" extrusionOk="0">
                  <a:moveTo>
                    <a:pt x="1237" y="848"/>
                  </a:moveTo>
                  <a:cubicBezTo>
                    <a:pt x="1443" y="848"/>
                    <a:pt x="1627" y="1032"/>
                    <a:pt x="1627" y="1238"/>
                  </a:cubicBezTo>
                  <a:cubicBezTo>
                    <a:pt x="1627" y="1513"/>
                    <a:pt x="1443" y="1719"/>
                    <a:pt x="1237" y="1719"/>
                  </a:cubicBezTo>
                  <a:cubicBezTo>
                    <a:pt x="962" y="1719"/>
                    <a:pt x="779" y="1513"/>
                    <a:pt x="779" y="1238"/>
                  </a:cubicBezTo>
                  <a:cubicBezTo>
                    <a:pt x="779" y="1032"/>
                    <a:pt x="962" y="848"/>
                    <a:pt x="1237" y="848"/>
                  </a:cubicBezTo>
                  <a:close/>
                  <a:moveTo>
                    <a:pt x="1237" y="1"/>
                  </a:moveTo>
                  <a:cubicBezTo>
                    <a:pt x="573" y="1"/>
                    <a:pt x="0" y="573"/>
                    <a:pt x="0" y="1238"/>
                  </a:cubicBezTo>
                  <a:cubicBezTo>
                    <a:pt x="0" y="1902"/>
                    <a:pt x="573" y="2475"/>
                    <a:pt x="1237" y="2475"/>
                  </a:cubicBezTo>
                  <a:cubicBezTo>
                    <a:pt x="1925" y="2475"/>
                    <a:pt x="2497" y="1902"/>
                    <a:pt x="2497" y="1238"/>
                  </a:cubicBezTo>
                  <a:cubicBezTo>
                    <a:pt x="2497" y="573"/>
                    <a:pt x="1925" y="1"/>
                    <a:pt x="1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71"/>
          <p:cNvGrpSpPr/>
          <p:nvPr/>
        </p:nvGrpSpPr>
        <p:grpSpPr>
          <a:xfrm>
            <a:off x="6221038" y="2767463"/>
            <a:ext cx="348850" cy="345975"/>
            <a:chOff x="6236500" y="2753925"/>
            <a:chExt cx="348850" cy="345975"/>
          </a:xfrm>
        </p:grpSpPr>
        <p:sp>
          <p:nvSpPr>
            <p:cNvPr id="1492" name="Google Shape;1492;p71"/>
            <p:cNvSpPr/>
            <p:nvPr/>
          </p:nvSpPr>
          <p:spPr>
            <a:xfrm>
              <a:off x="6236500" y="2883925"/>
              <a:ext cx="217100" cy="215975"/>
            </a:xfrm>
            <a:custGeom>
              <a:avLst/>
              <a:gdLst/>
              <a:ahLst/>
              <a:cxnLst/>
              <a:rect l="l" t="t" r="r" b="b"/>
              <a:pathLst>
                <a:path w="8684" h="8639" extrusionOk="0">
                  <a:moveTo>
                    <a:pt x="3437" y="1948"/>
                  </a:moveTo>
                  <a:lnTo>
                    <a:pt x="6782" y="5202"/>
                  </a:lnTo>
                  <a:lnTo>
                    <a:pt x="4308" y="7676"/>
                  </a:lnTo>
                  <a:lnTo>
                    <a:pt x="2108" y="7860"/>
                  </a:lnTo>
                  <a:lnTo>
                    <a:pt x="871" y="6531"/>
                  </a:lnTo>
                  <a:lnTo>
                    <a:pt x="963" y="4423"/>
                  </a:lnTo>
                  <a:lnTo>
                    <a:pt x="3437" y="1948"/>
                  </a:lnTo>
                  <a:close/>
                  <a:moveTo>
                    <a:pt x="5980" y="1"/>
                  </a:moveTo>
                  <a:cubicBezTo>
                    <a:pt x="5871" y="1"/>
                    <a:pt x="5774" y="47"/>
                    <a:pt x="5728" y="138"/>
                  </a:cubicBezTo>
                  <a:lnTo>
                    <a:pt x="4216" y="1559"/>
                  </a:lnTo>
                  <a:lnTo>
                    <a:pt x="3735" y="1101"/>
                  </a:lnTo>
                  <a:cubicBezTo>
                    <a:pt x="3689" y="998"/>
                    <a:pt x="3592" y="946"/>
                    <a:pt x="3483" y="946"/>
                  </a:cubicBezTo>
                  <a:cubicBezTo>
                    <a:pt x="3374" y="946"/>
                    <a:pt x="3254" y="998"/>
                    <a:pt x="3162" y="1101"/>
                  </a:cubicBezTo>
                  <a:lnTo>
                    <a:pt x="298" y="3965"/>
                  </a:lnTo>
                  <a:cubicBezTo>
                    <a:pt x="298" y="4056"/>
                    <a:pt x="207" y="4148"/>
                    <a:pt x="207" y="4240"/>
                  </a:cubicBezTo>
                  <a:lnTo>
                    <a:pt x="0" y="6714"/>
                  </a:lnTo>
                  <a:cubicBezTo>
                    <a:pt x="0" y="6829"/>
                    <a:pt x="0" y="6920"/>
                    <a:pt x="92" y="7012"/>
                  </a:cubicBezTo>
                  <a:lnTo>
                    <a:pt x="1627" y="8547"/>
                  </a:lnTo>
                  <a:cubicBezTo>
                    <a:pt x="1719" y="8639"/>
                    <a:pt x="1810" y="8639"/>
                    <a:pt x="2017" y="8639"/>
                  </a:cubicBezTo>
                  <a:lnTo>
                    <a:pt x="4491" y="8432"/>
                  </a:lnTo>
                  <a:cubicBezTo>
                    <a:pt x="4583" y="8432"/>
                    <a:pt x="4674" y="8432"/>
                    <a:pt x="4789" y="8341"/>
                  </a:cubicBezTo>
                  <a:lnTo>
                    <a:pt x="7653" y="5477"/>
                  </a:lnTo>
                  <a:cubicBezTo>
                    <a:pt x="7744" y="5293"/>
                    <a:pt x="7744" y="5110"/>
                    <a:pt x="7653" y="4904"/>
                  </a:cubicBezTo>
                  <a:lnTo>
                    <a:pt x="7172" y="4423"/>
                  </a:lnTo>
                  <a:lnTo>
                    <a:pt x="8592" y="3002"/>
                  </a:lnTo>
                  <a:cubicBezTo>
                    <a:pt x="8684" y="2819"/>
                    <a:pt x="8684" y="2521"/>
                    <a:pt x="8592" y="2430"/>
                  </a:cubicBezTo>
                  <a:cubicBezTo>
                    <a:pt x="8501" y="2338"/>
                    <a:pt x="8380" y="2292"/>
                    <a:pt x="8271" y="2292"/>
                  </a:cubicBezTo>
                  <a:cubicBezTo>
                    <a:pt x="8163" y="2292"/>
                    <a:pt x="8065" y="2338"/>
                    <a:pt x="8019" y="2430"/>
                  </a:cubicBezTo>
                  <a:lnTo>
                    <a:pt x="6599" y="3850"/>
                  </a:lnTo>
                  <a:lnTo>
                    <a:pt x="4881" y="2132"/>
                  </a:lnTo>
                  <a:lnTo>
                    <a:pt x="6301" y="711"/>
                  </a:lnTo>
                  <a:cubicBezTo>
                    <a:pt x="6393" y="528"/>
                    <a:pt x="6393" y="230"/>
                    <a:pt x="6301" y="138"/>
                  </a:cubicBezTo>
                  <a:cubicBezTo>
                    <a:pt x="6209" y="47"/>
                    <a:pt x="6089" y="1"/>
                    <a:pt x="59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1"/>
            <p:cNvSpPr/>
            <p:nvPr/>
          </p:nvSpPr>
          <p:spPr>
            <a:xfrm>
              <a:off x="6293775" y="2978600"/>
              <a:ext cx="67050" cy="61025"/>
            </a:xfrm>
            <a:custGeom>
              <a:avLst/>
              <a:gdLst/>
              <a:ahLst/>
              <a:cxnLst/>
              <a:rect l="l" t="t" r="r" b="b"/>
              <a:pathLst>
                <a:path w="2682" h="2441" extrusionOk="0">
                  <a:moveTo>
                    <a:pt x="1375" y="796"/>
                  </a:moveTo>
                  <a:cubicBezTo>
                    <a:pt x="1484" y="796"/>
                    <a:pt x="1581" y="842"/>
                    <a:pt x="1627" y="934"/>
                  </a:cubicBezTo>
                  <a:cubicBezTo>
                    <a:pt x="1811" y="1117"/>
                    <a:pt x="1811" y="1323"/>
                    <a:pt x="1627" y="1506"/>
                  </a:cubicBezTo>
                  <a:cubicBezTo>
                    <a:pt x="1581" y="1598"/>
                    <a:pt x="1484" y="1644"/>
                    <a:pt x="1375" y="1644"/>
                  </a:cubicBezTo>
                  <a:cubicBezTo>
                    <a:pt x="1266" y="1644"/>
                    <a:pt x="1146" y="1598"/>
                    <a:pt x="1055" y="1506"/>
                  </a:cubicBezTo>
                  <a:cubicBezTo>
                    <a:pt x="963" y="1323"/>
                    <a:pt x="963" y="1117"/>
                    <a:pt x="1055" y="934"/>
                  </a:cubicBezTo>
                  <a:cubicBezTo>
                    <a:pt x="1146" y="842"/>
                    <a:pt x="1266" y="796"/>
                    <a:pt x="1375" y="796"/>
                  </a:cubicBezTo>
                  <a:close/>
                  <a:moveTo>
                    <a:pt x="1375" y="0"/>
                  </a:moveTo>
                  <a:cubicBezTo>
                    <a:pt x="1055" y="0"/>
                    <a:pt x="722" y="120"/>
                    <a:pt x="482" y="361"/>
                  </a:cubicBezTo>
                  <a:cubicBezTo>
                    <a:pt x="1" y="842"/>
                    <a:pt x="1" y="1598"/>
                    <a:pt x="482" y="2079"/>
                  </a:cubicBezTo>
                  <a:cubicBezTo>
                    <a:pt x="722" y="2320"/>
                    <a:pt x="1055" y="2440"/>
                    <a:pt x="1375" y="2440"/>
                  </a:cubicBezTo>
                  <a:cubicBezTo>
                    <a:pt x="1696" y="2440"/>
                    <a:pt x="2005" y="2320"/>
                    <a:pt x="2200" y="2079"/>
                  </a:cubicBezTo>
                  <a:cubicBezTo>
                    <a:pt x="2681" y="1598"/>
                    <a:pt x="2681" y="842"/>
                    <a:pt x="2200" y="361"/>
                  </a:cubicBezTo>
                  <a:cubicBezTo>
                    <a:pt x="2005" y="120"/>
                    <a:pt x="1696" y="0"/>
                    <a:pt x="1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71"/>
            <p:cNvSpPr/>
            <p:nvPr/>
          </p:nvSpPr>
          <p:spPr>
            <a:xfrm>
              <a:off x="6389425" y="2753925"/>
              <a:ext cx="195925" cy="191900"/>
            </a:xfrm>
            <a:custGeom>
              <a:avLst/>
              <a:gdLst/>
              <a:ahLst/>
              <a:cxnLst/>
              <a:rect l="l" t="t" r="r" b="b"/>
              <a:pathLst>
                <a:path w="7837" h="7676" extrusionOk="0">
                  <a:moveTo>
                    <a:pt x="5729" y="848"/>
                  </a:moveTo>
                  <a:lnTo>
                    <a:pt x="6966" y="2085"/>
                  </a:lnTo>
                  <a:lnTo>
                    <a:pt x="6783" y="4193"/>
                  </a:lnTo>
                  <a:lnTo>
                    <a:pt x="4285" y="6667"/>
                  </a:lnTo>
                  <a:lnTo>
                    <a:pt x="1055" y="3437"/>
                  </a:lnTo>
                  <a:lnTo>
                    <a:pt x="3529" y="939"/>
                  </a:lnTo>
                  <a:lnTo>
                    <a:pt x="5729" y="848"/>
                  </a:lnTo>
                  <a:close/>
                  <a:moveTo>
                    <a:pt x="5820" y="0"/>
                  </a:moveTo>
                  <a:lnTo>
                    <a:pt x="3346" y="183"/>
                  </a:lnTo>
                  <a:cubicBezTo>
                    <a:pt x="3254" y="183"/>
                    <a:pt x="3140" y="183"/>
                    <a:pt x="3048" y="275"/>
                  </a:cubicBezTo>
                  <a:lnTo>
                    <a:pt x="184" y="3139"/>
                  </a:lnTo>
                  <a:cubicBezTo>
                    <a:pt x="1" y="3322"/>
                    <a:pt x="1" y="3620"/>
                    <a:pt x="184" y="3712"/>
                  </a:cubicBezTo>
                  <a:lnTo>
                    <a:pt x="4010" y="7538"/>
                  </a:lnTo>
                  <a:cubicBezTo>
                    <a:pt x="4102" y="7630"/>
                    <a:pt x="4199" y="7675"/>
                    <a:pt x="4297" y="7675"/>
                  </a:cubicBezTo>
                  <a:cubicBezTo>
                    <a:pt x="4394" y="7675"/>
                    <a:pt x="4491" y="7630"/>
                    <a:pt x="4583" y="7538"/>
                  </a:cubicBezTo>
                  <a:lnTo>
                    <a:pt x="7447" y="4674"/>
                  </a:lnTo>
                  <a:cubicBezTo>
                    <a:pt x="7539" y="4674"/>
                    <a:pt x="7539" y="4582"/>
                    <a:pt x="7539" y="4468"/>
                  </a:cubicBezTo>
                  <a:lnTo>
                    <a:pt x="7722" y="1993"/>
                  </a:lnTo>
                  <a:cubicBezTo>
                    <a:pt x="7836" y="1810"/>
                    <a:pt x="7722" y="1718"/>
                    <a:pt x="7630" y="1604"/>
                  </a:cubicBezTo>
                  <a:lnTo>
                    <a:pt x="6118" y="92"/>
                  </a:lnTo>
                  <a:cubicBezTo>
                    <a:pt x="6004" y="0"/>
                    <a:pt x="5912" y="0"/>
                    <a:pt x="5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1"/>
            <p:cNvSpPr/>
            <p:nvPr/>
          </p:nvSpPr>
          <p:spPr>
            <a:xfrm>
              <a:off x="6458750" y="2814050"/>
              <a:ext cx="66450" cy="60600"/>
            </a:xfrm>
            <a:custGeom>
              <a:avLst/>
              <a:gdLst/>
              <a:ahLst/>
              <a:cxnLst/>
              <a:rect l="l" t="t" r="r" b="b"/>
              <a:pathLst>
                <a:path w="2658" h="2424" extrusionOk="0">
                  <a:moveTo>
                    <a:pt x="1332" y="849"/>
                  </a:moveTo>
                  <a:cubicBezTo>
                    <a:pt x="1426" y="849"/>
                    <a:pt x="1524" y="871"/>
                    <a:pt x="1627" y="917"/>
                  </a:cubicBezTo>
                  <a:cubicBezTo>
                    <a:pt x="1810" y="1123"/>
                    <a:pt x="1810" y="1398"/>
                    <a:pt x="1627" y="1490"/>
                  </a:cubicBezTo>
                  <a:cubicBezTo>
                    <a:pt x="1524" y="1593"/>
                    <a:pt x="1426" y="1645"/>
                    <a:pt x="1332" y="1645"/>
                  </a:cubicBezTo>
                  <a:cubicBezTo>
                    <a:pt x="1237" y="1645"/>
                    <a:pt x="1146" y="1593"/>
                    <a:pt x="1054" y="1490"/>
                  </a:cubicBezTo>
                  <a:cubicBezTo>
                    <a:pt x="848" y="1398"/>
                    <a:pt x="848" y="1123"/>
                    <a:pt x="1054" y="917"/>
                  </a:cubicBezTo>
                  <a:cubicBezTo>
                    <a:pt x="1146" y="871"/>
                    <a:pt x="1237" y="849"/>
                    <a:pt x="1332" y="849"/>
                  </a:cubicBezTo>
                  <a:close/>
                  <a:moveTo>
                    <a:pt x="1332" y="1"/>
                  </a:moveTo>
                  <a:cubicBezTo>
                    <a:pt x="1020" y="1"/>
                    <a:pt x="710" y="115"/>
                    <a:pt x="481" y="344"/>
                  </a:cubicBezTo>
                  <a:cubicBezTo>
                    <a:pt x="0" y="826"/>
                    <a:pt x="0" y="1605"/>
                    <a:pt x="481" y="2063"/>
                  </a:cubicBezTo>
                  <a:cubicBezTo>
                    <a:pt x="710" y="2303"/>
                    <a:pt x="1020" y="2424"/>
                    <a:pt x="1332" y="2424"/>
                  </a:cubicBezTo>
                  <a:cubicBezTo>
                    <a:pt x="1644" y="2424"/>
                    <a:pt x="1959" y="2303"/>
                    <a:pt x="2200" y="2063"/>
                  </a:cubicBezTo>
                  <a:cubicBezTo>
                    <a:pt x="2658" y="1605"/>
                    <a:pt x="2658" y="826"/>
                    <a:pt x="2200" y="344"/>
                  </a:cubicBezTo>
                  <a:cubicBezTo>
                    <a:pt x="1959" y="115"/>
                    <a:pt x="1644" y="1"/>
                    <a:pt x="1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71"/>
          <p:cNvGrpSpPr/>
          <p:nvPr/>
        </p:nvGrpSpPr>
        <p:grpSpPr>
          <a:xfrm>
            <a:off x="6913238" y="2767463"/>
            <a:ext cx="348275" cy="345975"/>
            <a:chOff x="6914675" y="2753925"/>
            <a:chExt cx="348275" cy="345975"/>
          </a:xfrm>
        </p:grpSpPr>
        <p:sp>
          <p:nvSpPr>
            <p:cNvPr id="1497" name="Google Shape;1497;p71"/>
            <p:cNvSpPr/>
            <p:nvPr/>
          </p:nvSpPr>
          <p:spPr>
            <a:xfrm>
              <a:off x="6921550" y="2849000"/>
              <a:ext cx="333950" cy="250900"/>
            </a:xfrm>
            <a:custGeom>
              <a:avLst/>
              <a:gdLst/>
              <a:ahLst/>
              <a:cxnLst/>
              <a:rect l="l" t="t" r="r" b="b"/>
              <a:pathLst>
                <a:path w="13358" h="10036" extrusionOk="0">
                  <a:moveTo>
                    <a:pt x="1627" y="2498"/>
                  </a:moveTo>
                  <a:lnTo>
                    <a:pt x="1627" y="3918"/>
                  </a:lnTo>
                  <a:cubicBezTo>
                    <a:pt x="1627" y="4583"/>
                    <a:pt x="2200" y="5155"/>
                    <a:pt x="2864" y="5155"/>
                  </a:cubicBezTo>
                  <a:lnTo>
                    <a:pt x="4193" y="5155"/>
                  </a:lnTo>
                  <a:cubicBezTo>
                    <a:pt x="5339" y="5155"/>
                    <a:pt x="6301" y="6118"/>
                    <a:pt x="6301" y="7172"/>
                  </a:cubicBezTo>
                  <a:lnTo>
                    <a:pt x="6301" y="9257"/>
                  </a:lnTo>
                  <a:lnTo>
                    <a:pt x="5453" y="9257"/>
                  </a:lnTo>
                  <a:lnTo>
                    <a:pt x="5453" y="7172"/>
                  </a:lnTo>
                  <a:cubicBezTo>
                    <a:pt x="5453" y="6507"/>
                    <a:pt x="4881" y="6026"/>
                    <a:pt x="4193" y="6026"/>
                  </a:cubicBezTo>
                  <a:lnTo>
                    <a:pt x="2864" y="6026"/>
                  </a:lnTo>
                  <a:cubicBezTo>
                    <a:pt x="1719" y="6026"/>
                    <a:pt x="756" y="5064"/>
                    <a:pt x="756" y="3918"/>
                  </a:cubicBezTo>
                  <a:lnTo>
                    <a:pt x="756" y="2498"/>
                  </a:lnTo>
                  <a:close/>
                  <a:moveTo>
                    <a:pt x="12510" y="2498"/>
                  </a:moveTo>
                  <a:lnTo>
                    <a:pt x="12510" y="3918"/>
                  </a:lnTo>
                  <a:cubicBezTo>
                    <a:pt x="12510" y="5064"/>
                    <a:pt x="11639" y="6026"/>
                    <a:pt x="10494" y="6026"/>
                  </a:cubicBezTo>
                  <a:lnTo>
                    <a:pt x="9073" y="6026"/>
                  </a:lnTo>
                  <a:cubicBezTo>
                    <a:pt x="8409" y="6026"/>
                    <a:pt x="7928" y="6507"/>
                    <a:pt x="7928" y="7172"/>
                  </a:cubicBezTo>
                  <a:lnTo>
                    <a:pt x="7928" y="9257"/>
                  </a:lnTo>
                  <a:lnTo>
                    <a:pt x="7057" y="9257"/>
                  </a:lnTo>
                  <a:lnTo>
                    <a:pt x="7057" y="7172"/>
                  </a:lnTo>
                  <a:cubicBezTo>
                    <a:pt x="7057" y="6118"/>
                    <a:pt x="8019" y="5155"/>
                    <a:pt x="9073" y="5155"/>
                  </a:cubicBezTo>
                  <a:lnTo>
                    <a:pt x="10494" y="5155"/>
                  </a:lnTo>
                  <a:cubicBezTo>
                    <a:pt x="11181" y="5155"/>
                    <a:pt x="11754" y="4583"/>
                    <a:pt x="11754" y="3918"/>
                  </a:cubicBezTo>
                  <a:lnTo>
                    <a:pt x="11754" y="2498"/>
                  </a:lnTo>
                  <a:close/>
                  <a:moveTo>
                    <a:pt x="1238" y="0"/>
                  </a:moveTo>
                  <a:cubicBezTo>
                    <a:pt x="1054" y="0"/>
                    <a:pt x="756" y="207"/>
                    <a:pt x="756" y="390"/>
                  </a:cubicBezTo>
                  <a:lnTo>
                    <a:pt x="756" y="1627"/>
                  </a:lnTo>
                  <a:lnTo>
                    <a:pt x="390" y="1627"/>
                  </a:lnTo>
                  <a:cubicBezTo>
                    <a:pt x="184" y="1627"/>
                    <a:pt x="0" y="1810"/>
                    <a:pt x="0" y="2108"/>
                  </a:cubicBezTo>
                  <a:lnTo>
                    <a:pt x="0" y="3918"/>
                  </a:lnTo>
                  <a:cubicBezTo>
                    <a:pt x="0" y="5545"/>
                    <a:pt x="1238" y="6782"/>
                    <a:pt x="2864" y="6782"/>
                  </a:cubicBezTo>
                  <a:lnTo>
                    <a:pt x="4193" y="6782"/>
                  </a:lnTo>
                  <a:cubicBezTo>
                    <a:pt x="4491" y="6782"/>
                    <a:pt x="4583" y="6965"/>
                    <a:pt x="4583" y="7172"/>
                  </a:cubicBezTo>
                  <a:lnTo>
                    <a:pt x="4583" y="9646"/>
                  </a:lnTo>
                  <a:cubicBezTo>
                    <a:pt x="4583" y="9829"/>
                    <a:pt x="4766" y="10036"/>
                    <a:pt x="5064" y="10036"/>
                  </a:cubicBezTo>
                  <a:lnTo>
                    <a:pt x="8317" y="10036"/>
                  </a:lnTo>
                  <a:cubicBezTo>
                    <a:pt x="8501" y="10036"/>
                    <a:pt x="8684" y="9829"/>
                    <a:pt x="8684" y="9646"/>
                  </a:cubicBezTo>
                  <a:lnTo>
                    <a:pt x="8684" y="7172"/>
                  </a:lnTo>
                  <a:cubicBezTo>
                    <a:pt x="8684" y="6965"/>
                    <a:pt x="8890" y="6782"/>
                    <a:pt x="9073" y="6782"/>
                  </a:cubicBezTo>
                  <a:lnTo>
                    <a:pt x="10494" y="6782"/>
                  </a:lnTo>
                  <a:cubicBezTo>
                    <a:pt x="12029" y="6782"/>
                    <a:pt x="13358" y="5545"/>
                    <a:pt x="13358" y="3918"/>
                  </a:cubicBezTo>
                  <a:lnTo>
                    <a:pt x="13358" y="2108"/>
                  </a:lnTo>
                  <a:cubicBezTo>
                    <a:pt x="13358" y="1810"/>
                    <a:pt x="13174" y="1627"/>
                    <a:pt x="12899" y="1627"/>
                  </a:cubicBezTo>
                  <a:lnTo>
                    <a:pt x="12510" y="1627"/>
                  </a:lnTo>
                  <a:lnTo>
                    <a:pt x="12510" y="482"/>
                  </a:lnTo>
                  <a:cubicBezTo>
                    <a:pt x="12510" y="207"/>
                    <a:pt x="12418" y="0"/>
                    <a:pt x="12120" y="0"/>
                  </a:cubicBezTo>
                  <a:cubicBezTo>
                    <a:pt x="11937" y="0"/>
                    <a:pt x="11754" y="207"/>
                    <a:pt x="11754" y="390"/>
                  </a:cubicBezTo>
                  <a:lnTo>
                    <a:pt x="11754" y="1627"/>
                  </a:lnTo>
                  <a:lnTo>
                    <a:pt x="11273" y="1627"/>
                  </a:lnTo>
                  <a:cubicBezTo>
                    <a:pt x="11067" y="1627"/>
                    <a:pt x="10883" y="1810"/>
                    <a:pt x="10883" y="2108"/>
                  </a:cubicBezTo>
                  <a:lnTo>
                    <a:pt x="10883" y="3918"/>
                  </a:lnTo>
                  <a:cubicBezTo>
                    <a:pt x="10883" y="4216"/>
                    <a:pt x="10700" y="4399"/>
                    <a:pt x="10494" y="4399"/>
                  </a:cubicBezTo>
                  <a:lnTo>
                    <a:pt x="9073" y="4399"/>
                  </a:lnTo>
                  <a:cubicBezTo>
                    <a:pt x="8019" y="4399"/>
                    <a:pt x="7172" y="4880"/>
                    <a:pt x="6691" y="5728"/>
                  </a:cubicBezTo>
                  <a:cubicBezTo>
                    <a:pt x="6209" y="4880"/>
                    <a:pt x="5247" y="4399"/>
                    <a:pt x="4193" y="4399"/>
                  </a:cubicBezTo>
                  <a:lnTo>
                    <a:pt x="2864" y="4399"/>
                  </a:lnTo>
                  <a:cubicBezTo>
                    <a:pt x="2589" y="4399"/>
                    <a:pt x="2383" y="4216"/>
                    <a:pt x="2383" y="3918"/>
                  </a:cubicBezTo>
                  <a:lnTo>
                    <a:pt x="2383" y="2108"/>
                  </a:lnTo>
                  <a:cubicBezTo>
                    <a:pt x="2383" y="1810"/>
                    <a:pt x="2292" y="1627"/>
                    <a:pt x="2017" y="1627"/>
                  </a:cubicBezTo>
                  <a:lnTo>
                    <a:pt x="1627" y="1627"/>
                  </a:lnTo>
                  <a:lnTo>
                    <a:pt x="1627" y="482"/>
                  </a:lnTo>
                  <a:cubicBezTo>
                    <a:pt x="1627" y="207"/>
                    <a:pt x="1444"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1"/>
            <p:cNvSpPr/>
            <p:nvPr/>
          </p:nvSpPr>
          <p:spPr>
            <a:xfrm>
              <a:off x="7186750" y="2753925"/>
              <a:ext cx="76200" cy="73900"/>
            </a:xfrm>
            <a:custGeom>
              <a:avLst/>
              <a:gdLst/>
              <a:ahLst/>
              <a:cxnLst/>
              <a:rect l="l" t="t" r="r" b="b"/>
              <a:pathLst>
                <a:path w="3048" h="2956" extrusionOk="0">
                  <a:moveTo>
                    <a:pt x="1512" y="0"/>
                  </a:moveTo>
                  <a:cubicBezTo>
                    <a:pt x="1329" y="0"/>
                    <a:pt x="1146" y="183"/>
                    <a:pt x="1146" y="367"/>
                  </a:cubicBezTo>
                  <a:lnTo>
                    <a:pt x="1146" y="1031"/>
                  </a:lnTo>
                  <a:lnTo>
                    <a:pt x="459" y="1031"/>
                  </a:lnTo>
                  <a:cubicBezTo>
                    <a:pt x="184" y="1031"/>
                    <a:pt x="92" y="1237"/>
                    <a:pt x="0" y="1421"/>
                  </a:cubicBezTo>
                  <a:cubicBezTo>
                    <a:pt x="0" y="1718"/>
                    <a:pt x="184" y="1902"/>
                    <a:pt x="367" y="1902"/>
                  </a:cubicBezTo>
                  <a:lnTo>
                    <a:pt x="1146" y="1902"/>
                  </a:lnTo>
                  <a:lnTo>
                    <a:pt x="1146" y="2566"/>
                  </a:lnTo>
                  <a:cubicBezTo>
                    <a:pt x="1146" y="2749"/>
                    <a:pt x="1238" y="2956"/>
                    <a:pt x="1421" y="2956"/>
                  </a:cubicBezTo>
                  <a:cubicBezTo>
                    <a:pt x="1719" y="2956"/>
                    <a:pt x="1902" y="2749"/>
                    <a:pt x="1902" y="2566"/>
                  </a:cubicBezTo>
                  <a:lnTo>
                    <a:pt x="1902" y="1902"/>
                  </a:lnTo>
                  <a:lnTo>
                    <a:pt x="2566" y="1902"/>
                  </a:lnTo>
                  <a:cubicBezTo>
                    <a:pt x="2864" y="1902"/>
                    <a:pt x="3048" y="1718"/>
                    <a:pt x="2956" y="1421"/>
                  </a:cubicBezTo>
                  <a:cubicBezTo>
                    <a:pt x="2956" y="1237"/>
                    <a:pt x="2750" y="1031"/>
                    <a:pt x="2566" y="1031"/>
                  </a:cubicBezTo>
                  <a:lnTo>
                    <a:pt x="1902" y="1031"/>
                  </a:lnTo>
                  <a:lnTo>
                    <a:pt x="1902" y="367"/>
                  </a:lnTo>
                  <a:cubicBezTo>
                    <a:pt x="1902" y="183"/>
                    <a:pt x="1810" y="0"/>
                    <a:pt x="1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1"/>
            <p:cNvSpPr/>
            <p:nvPr/>
          </p:nvSpPr>
          <p:spPr>
            <a:xfrm>
              <a:off x="6914675" y="2779700"/>
              <a:ext cx="76200" cy="21775"/>
            </a:xfrm>
            <a:custGeom>
              <a:avLst/>
              <a:gdLst/>
              <a:ahLst/>
              <a:cxnLst/>
              <a:rect l="l" t="t" r="r" b="b"/>
              <a:pathLst>
                <a:path w="3048" h="871" extrusionOk="0">
                  <a:moveTo>
                    <a:pt x="367" y="0"/>
                  </a:moveTo>
                  <a:cubicBezTo>
                    <a:pt x="184" y="0"/>
                    <a:pt x="0" y="206"/>
                    <a:pt x="0" y="390"/>
                  </a:cubicBezTo>
                  <a:cubicBezTo>
                    <a:pt x="0" y="687"/>
                    <a:pt x="184" y="871"/>
                    <a:pt x="367" y="871"/>
                  </a:cubicBezTo>
                  <a:lnTo>
                    <a:pt x="2567" y="871"/>
                  </a:lnTo>
                  <a:cubicBezTo>
                    <a:pt x="2864" y="871"/>
                    <a:pt x="3048" y="687"/>
                    <a:pt x="2956" y="390"/>
                  </a:cubicBezTo>
                  <a:cubicBezTo>
                    <a:pt x="2956" y="206"/>
                    <a:pt x="2750" y="0"/>
                    <a:pt x="2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0" name="Google Shape;1500;p71"/>
          <p:cNvGrpSpPr/>
          <p:nvPr/>
        </p:nvGrpSpPr>
        <p:grpSpPr>
          <a:xfrm>
            <a:off x="5463525" y="2767463"/>
            <a:ext cx="346000" cy="345975"/>
            <a:chOff x="5472975" y="2753925"/>
            <a:chExt cx="346000" cy="345975"/>
          </a:xfrm>
        </p:grpSpPr>
        <p:sp>
          <p:nvSpPr>
            <p:cNvPr id="1501" name="Google Shape;1501;p71"/>
            <p:cNvSpPr/>
            <p:nvPr/>
          </p:nvSpPr>
          <p:spPr>
            <a:xfrm>
              <a:off x="5472975" y="2753925"/>
              <a:ext cx="346000" cy="345975"/>
            </a:xfrm>
            <a:custGeom>
              <a:avLst/>
              <a:gdLst/>
              <a:ahLst/>
              <a:cxnLst/>
              <a:rect l="l" t="t" r="r" b="b"/>
              <a:pathLst>
                <a:path w="13840" h="13839" extrusionOk="0">
                  <a:moveTo>
                    <a:pt x="12419" y="756"/>
                  </a:moveTo>
                  <a:cubicBezTo>
                    <a:pt x="12785" y="756"/>
                    <a:pt x="13083" y="1146"/>
                    <a:pt x="13083" y="1512"/>
                  </a:cubicBezTo>
                  <a:lnTo>
                    <a:pt x="13083" y="12395"/>
                  </a:lnTo>
                  <a:cubicBezTo>
                    <a:pt x="13083" y="12785"/>
                    <a:pt x="12785" y="13060"/>
                    <a:pt x="12419" y="13060"/>
                  </a:cubicBezTo>
                  <a:lnTo>
                    <a:pt x="1536" y="13060"/>
                  </a:lnTo>
                  <a:cubicBezTo>
                    <a:pt x="1146" y="13060"/>
                    <a:pt x="848" y="12785"/>
                    <a:pt x="848" y="12395"/>
                  </a:cubicBezTo>
                  <a:lnTo>
                    <a:pt x="848" y="1512"/>
                  </a:lnTo>
                  <a:cubicBezTo>
                    <a:pt x="848" y="1146"/>
                    <a:pt x="1146" y="756"/>
                    <a:pt x="1536" y="756"/>
                  </a:cubicBezTo>
                  <a:close/>
                  <a:moveTo>
                    <a:pt x="1536" y="0"/>
                  </a:moveTo>
                  <a:cubicBezTo>
                    <a:pt x="665" y="0"/>
                    <a:pt x="1" y="665"/>
                    <a:pt x="1" y="1512"/>
                  </a:cubicBezTo>
                  <a:lnTo>
                    <a:pt x="1" y="12395"/>
                  </a:lnTo>
                  <a:cubicBezTo>
                    <a:pt x="1" y="13174"/>
                    <a:pt x="665" y="13839"/>
                    <a:pt x="1536" y="13839"/>
                  </a:cubicBezTo>
                  <a:lnTo>
                    <a:pt x="12419" y="13839"/>
                  </a:lnTo>
                  <a:cubicBezTo>
                    <a:pt x="13175" y="13839"/>
                    <a:pt x="13839" y="13174"/>
                    <a:pt x="13839" y="12395"/>
                  </a:cubicBezTo>
                  <a:lnTo>
                    <a:pt x="13839" y="1512"/>
                  </a:lnTo>
                  <a:cubicBezTo>
                    <a:pt x="13839" y="665"/>
                    <a:pt x="13175" y="0"/>
                    <a:pt x="12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1"/>
            <p:cNvSpPr/>
            <p:nvPr/>
          </p:nvSpPr>
          <p:spPr>
            <a:xfrm>
              <a:off x="5661425" y="2951525"/>
              <a:ext cx="104850" cy="60175"/>
            </a:xfrm>
            <a:custGeom>
              <a:avLst/>
              <a:gdLst/>
              <a:ahLst/>
              <a:cxnLst/>
              <a:rect l="l" t="t" r="r" b="b"/>
              <a:pathLst>
                <a:path w="4194" h="2407" extrusionOk="0">
                  <a:moveTo>
                    <a:pt x="2956" y="779"/>
                  </a:moveTo>
                  <a:cubicBezTo>
                    <a:pt x="3162" y="779"/>
                    <a:pt x="3346" y="963"/>
                    <a:pt x="3346" y="1146"/>
                  </a:cubicBezTo>
                  <a:cubicBezTo>
                    <a:pt x="3346" y="1352"/>
                    <a:pt x="3162" y="1627"/>
                    <a:pt x="2956" y="1627"/>
                  </a:cubicBezTo>
                  <a:lnTo>
                    <a:pt x="1329" y="1627"/>
                  </a:lnTo>
                  <a:cubicBezTo>
                    <a:pt x="1146" y="1627"/>
                    <a:pt x="963" y="1444"/>
                    <a:pt x="871" y="1261"/>
                  </a:cubicBezTo>
                  <a:cubicBezTo>
                    <a:pt x="871" y="963"/>
                    <a:pt x="1054" y="779"/>
                    <a:pt x="1329" y="779"/>
                  </a:cubicBezTo>
                  <a:close/>
                  <a:moveTo>
                    <a:pt x="1329" y="1"/>
                  </a:moveTo>
                  <a:cubicBezTo>
                    <a:pt x="665" y="1"/>
                    <a:pt x="92" y="482"/>
                    <a:pt x="92" y="1146"/>
                  </a:cubicBezTo>
                  <a:cubicBezTo>
                    <a:pt x="0" y="1833"/>
                    <a:pt x="573" y="2406"/>
                    <a:pt x="1329" y="2406"/>
                  </a:cubicBezTo>
                  <a:lnTo>
                    <a:pt x="2864" y="2406"/>
                  </a:lnTo>
                  <a:cubicBezTo>
                    <a:pt x="3529" y="2406"/>
                    <a:pt x="4102" y="1925"/>
                    <a:pt x="4102" y="1261"/>
                  </a:cubicBezTo>
                  <a:cubicBezTo>
                    <a:pt x="4193" y="573"/>
                    <a:pt x="3620" y="1"/>
                    <a:pt x="2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1"/>
            <p:cNvSpPr/>
            <p:nvPr/>
          </p:nvSpPr>
          <p:spPr>
            <a:xfrm>
              <a:off x="5527975" y="2951525"/>
              <a:ext cx="102550" cy="60175"/>
            </a:xfrm>
            <a:custGeom>
              <a:avLst/>
              <a:gdLst/>
              <a:ahLst/>
              <a:cxnLst/>
              <a:rect l="l" t="t" r="r" b="b"/>
              <a:pathLst>
                <a:path w="4102" h="2407" extrusionOk="0">
                  <a:moveTo>
                    <a:pt x="2864" y="779"/>
                  </a:moveTo>
                  <a:cubicBezTo>
                    <a:pt x="3047" y="779"/>
                    <a:pt x="3231" y="963"/>
                    <a:pt x="3231" y="1146"/>
                  </a:cubicBezTo>
                  <a:cubicBezTo>
                    <a:pt x="3231" y="1352"/>
                    <a:pt x="3047" y="1627"/>
                    <a:pt x="2864" y="1627"/>
                  </a:cubicBezTo>
                  <a:lnTo>
                    <a:pt x="1237" y="1627"/>
                  </a:lnTo>
                  <a:cubicBezTo>
                    <a:pt x="1054" y="1627"/>
                    <a:pt x="848" y="1444"/>
                    <a:pt x="848" y="1261"/>
                  </a:cubicBezTo>
                  <a:cubicBezTo>
                    <a:pt x="756" y="963"/>
                    <a:pt x="940" y="779"/>
                    <a:pt x="1237" y="779"/>
                  </a:cubicBezTo>
                  <a:close/>
                  <a:moveTo>
                    <a:pt x="1237" y="1"/>
                  </a:moveTo>
                  <a:cubicBezTo>
                    <a:pt x="573" y="1"/>
                    <a:pt x="0" y="482"/>
                    <a:pt x="0" y="1146"/>
                  </a:cubicBezTo>
                  <a:cubicBezTo>
                    <a:pt x="0" y="1833"/>
                    <a:pt x="573" y="2406"/>
                    <a:pt x="1237" y="2406"/>
                  </a:cubicBezTo>
                  <a:lnTo>
                    <a:pt x="2864" y="2406"/>
                  </a:lnTo>
                  <a:cubicBezTo>
                    <a:pt x="3437" y="2406"/>
                    <a:pt x="4010" y="1925"/>
                    <a:pt x="4101" y="1261"/>
                  </a:cubicBezTo>
                  <a:cubicBezTo>
                    <a:pt x="4101" y="573"/>
                    <a:pt x="3528" y="1"/>
                    <a:pt x="28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1"/>
            <p:cNvSpPr/>
            <p:nvPr/>
          </p:nvSpPr>
          <p:spPr>
            <a:xfrm>
              <a:off x="5616175" y="2822650"/>
              <a:ext cx="61875" cy="100250"/>
            </a:xfrm>
            <a:custGeom>
              <a:avLst/>
              <a:gdLst/>
              <a:ahLst/>
              <a:cxnLst/>
              <a:rect l="l" t="t" r="r" b="b"/>
              <a:pathLst>
                <a:path w="2475" h="4010" extrusionOk="0">
                  <a:moveTo>
                    <a:pt x="1238" y="779"/>
                  </a:moveTo>
                  <a:cubicBezTo>
                    <a:pt x="1421" y="779"/>
                    <a:pt x="1627" y="963"/>
                    <a:pt x="1627" y="1146"/>
                  </a:cubicBezTo>
                  <a:lnTo>
                    <a:pt x="1627" y="2773"/>
                  </a:lnTo>
                  <a:cubicBezTo>
                    <a:pt x="1627" y="3071"/>
                    <a:pt x="1421" y="3254"/>
                    <a:pt x="1238" y="3254"/>
                  </a:cubicBezTo>
                  <a:cubicBezTo>
                    <a:pt x="963" y="3254"/>
                    <a:pt x="848" y="3071"/>
                    <a:pt x="848" y="2773"/>
                  </a:cubicBezTo>
                  <a:lnTo>
                    <a:pt x="848" y="1146"/>
                  </a:lnTo>
                  <a:cubicBezTo>
                    <a:pt x="848" y="963"/>
                    <a:pt x="963" y="779"/>
                    <a:pt x="1238" y="779"/>
                  </a:cubicBezTo>
                  <a:close/>
                  <a:moveTo>
                    <a:pt x="1238" y="0"/>
                  </a:moveTo>
                  <a:cubicBezTo>
                    <a:pt x="573" y="0"/>
                    <a:pt x="0" y="482"/>
                    <a:pt x="0" y="1146"/>
                  </a:cubicBezTo>
                  <a:lnTo>
                    <a:pt x="0" y="2773"/>
                  </a:lnTo>
                  <a:cubicBezTo>
                    <a:pt x="0" y="3437"/>
                    <a:pt x="573" y="4010"/>
                    <a:pt x="1238" y="4010"/>
                  </a:cubicBezTo>
                  <a:cubicBezTo>
                    <a:pt x="1902" y="4010"/>
                    <a:pt x="2475" y="3437"/>
                    <a:pt x="2475" y="2773"/>
                  </a:cubicBezTo>
                  <a:lnTo>
                    <a:pt x="2475" y="1146"/>
                  </a:lnTo>
                  <a:cubicBezTo>
                    <a:pt x="2475" y="482"/>
                    <a:pt x="1902"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1"/>
            <p:cNvSpPr/>
            <p:nvPr/>
          </p:nvSpPr>
          <p:spPr>
            <a:xfrm>
              <a:off x="5759375" y="2794000"/>
              <a:ext cx="18925" cy="19500"/>
            </a:xfrm>
            <a:custGeom>
              <a:avLst/>
              <a:gdLst/>
              <a:ahLst/>
              <a:cxnLst/>
              <a:rect l="l" t="t" r="r" b="b"/>
              <a:pathLst>
                <a:path w="757" h="780" extrusionOk="0">
                  <a:moveTo>
                    <a:pt x="390" y="1"/>
                  </a:moveTo>
                  <a:cubicBezTo>
                    <a:pt x="184" y="1"/>
                    <a:pt x="0" y="207"/>
                    <a:pt x="0" y="390"/>
                  </a:cubicBezTo>
                  <a:cubicBezTo>
                    <a:pt x="0" y="688"/>
                    <a:pt x="184" y="780"/>
                    <a:pt x="390" y="780"/>
                  </a:cubicBezTo>
                  <a:cubicBezTo>
                    <a:pt x="665" y="780"/>
                    <a:pt x="756" y="688"/>
                    <a:pt x="756" y="390"/>
                  </a:cubicBezTo>
                  <a:cubicBezTo>
                    <a:pt x="756" y="207"/>
                    <a:pt x="665"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1"/>
            <p:cNvSpPr/>
            <p:nvPr/>
          </p:nvSpPr>
          <p:spPr>
            <a:xfrm>
              <a:off x="5513650" y="2794000"/>
              <a:ext cx="21225" cy="19500"/>
            </a:xfrm>
            <a:custGeom>
              <a:avLst/>
              <a:gdLst/>
              <a:ahLst/>
              <a:cxnLst/>
              <a:rect l="l" t="t" r="r" b="b"/>
              <a:pathLst>
                <a:path w="849" h="780" extrusionOk="0">
                  <a:moveTo>
                    <a:pt x="367" y="1"/>
                  </a:moveTo>
                  <a:cubicBezTo>
                    <a:pt x="184" y="1"/>
                    <a:pt x="0" y="207"/>
                    <a:pt x="0" y="390"/>
                  </a:cubicBezTo>
                  <a:cubicBezTo>
                    <a:pt x="0" y="688"/>
                    <a:pt x="184" y="780"/>
                    <a:pt x="367" y="780"/>
                  </a:cubicBezTo>
                  <a:cubicBezTo>
                    <a:pt x="665" y="780"/>
                    <a:pt x="848" y="688"/>
                    <a:pt x="848" y="390"/>
                  </a:cubicBezTo>
                  <a:cubicBezTo>
                    <a:pt x="848" y="207"/>
                    <a:pt x="665"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1"/>
            <p:cNvSpPr/>
            <p:nvPr/>
          </p:nvSpPr>
          <p:spPr>
            <a:xfrm>
              <a:off x="5759375" y="3040300"/>
              <a:ext cx="18925" cy="18925"/>
            </a:xfrm>
            <a:custGeom>
              <a:avLst/>
              <a:gdLst/>
              <a:ahLst/>
              <a:cxnLst/>
              <a:rect l="l" t="t" r="r" b="b"/>
              <a:pathLst>
                <a:path w="757" h="757" extrusionOk="0">
                  <a:moveTo>
                    <a:pt x="390" y="1"/>
                  </a:moveTo>
                  <a:cubicBezTo>
                    <a:pt x="184" y="1"/>
                    <a:pt x="0" y="184"/>
                    <a:pt x="0" y="367"/>
                  </a:cubicBezTo>
                  <a:cubicBezTo>
                    <a:pt x="0" y="574"/>
                    <a:pt x="184" y="757"/>
                    <a:pt x="390" y="757"/>
                  </a:cubicBezTo>
                  <a:cubicBezTo>
                    <a:pt x="665" y="757"/>
                    <a:pt x="756" y="574"/>
                    <a:pt x="756" y="367"/>
                  </a:cubicBezTo>
                  <a:cubicBezTo>
                    <a:pt x="756" y="184"/>
                    <a:pt x="665"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1"/>
            <p:cNvSpPr/>
            <p:nvPr/>
          </p:nvSpPr>
          <p:spPr>
            <a:xfrm>
              <a:off x="5513650" y="3040300"/>
              <a:ext cx="21225" cy="18925"/>
            </a:xfrm>
            <a:custGeom>
              <a:avLst/>
              <a:gdLst/>
              <a:ahLst/>
              <a:cxnLst/>
              <a:rect l="l" t="t" r="r" b="b"/>
              <a:pathLst>
                <a:path w="849" h="757" extrusionOk="0">
                  <a:moveTo>
                    <a:pt x="367" y="1"/>
                  </a:moveTo>
                  <a:cubicBezTo>
                    <a:pt x="184" y="1"/>
                    <a:pt x="0" y="184"/>
                    <a:pt x="0" y="367"/>
                  </a:cubicBezTo>
                  <a:cubicBezTo>
                    <a:pt x="0" y="574"/>
                    <a:pt x="184" y="757"/>
                    <a:pt x="367" y="757"/>
                  </a:cubicBezTo>
                  <a:cubicBezTo>
                    <a:pt x="665" y="757"/>
                    <a:pt x="848" y="574"/>
                    <a:pt x="848" y="367"/>
                  </a:cubicBezTo>
                  <a:cubicBezTo>
                    <a:pt x="848" y="184"/>
                    <a:pt x="665"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9" name="Google Shape;1509;p71"/>
          <p:cNvSpPr/>
          <p:nvPr/>
        </p:nvSpPr>
        <p:spPr>
          <a:xfrm>
            <a:off x="3253450" y="2766750"/>
            <a:ext cx="353425" cy="347400"/>
          </a:xfrm>
          <a:custGeom>
            <a:avLst/>
            <a:gdLst/>
            <a:ahLst/>
            <a:cxnLst/>
            <a:rect l="l" t="t" r="r" b="b"/>
            <a:pathLst>
              <a:path w="14137" h="13896" extrusionOk="0">
                <a:moveTo>
                  <a:pt x="11456" y="2721"/>
                </a:moveTo>
                <a:lnTo>
                  <a:pt x="11273" y="3500"/>
                </a:lnTo>
                <a:lnTo>
                  <a:pt x="10585" y="4073"/>
                </a:lnTo>
                <a:lnTo>
                  <a:pt x="10012" y="3500"/>
                </a:lnTo>
                <a:lnTo>
                  <a:pt x="10700" y="2927"/>
                </a:lnTo>
                <a:lnTo>
                  <a:pt x="11456" y="2721"/>
                </a:lnTo>
                <a:close/>
                <a:moveTo>
                  <a:pt x="8592" y="6158"/>
                </a:moveTo>
                <a:lnTo>
                  <a:pt x="9165" y="6730"/>
                </a:lnTo>
                <a:lnTo>
                  <a:pt x="8592" y="7303"/>
                </a:lnTo>
                <a:lnTo>
                  <a:pt x="7927" y="6730"/>
                </a:lnTo>
                <a:lnTo>
                  <a:pt x="8592" y="6158"/>
                </a:lnTo>
                <a:close/>
                <a:moveTo>
                  <a:pt x="7355" y="7303"/>
                </a:moveTo>
                <a:lnTo>
                  <a:pt x="7927" y="7876"/>
                </a:lnTo>
                <a:lnTo>
                  <a:pt x="7355" y="8449"/>
                </a:lnTo>
                <a:lnTo>
                  <a:pt x="6782" y="7876"/>
                </a:lnTo>
                <a:lnTo>
                  <a:pt x="7355" y="7303"/>
                </a:lnTo>
                <a:close/>
                <a:moveTo>
                  <a:pt x="6209" y="8449"/>
                </a:moveTo>
                <a:lnTo>
                  <a:pt x="6782" y="9021"/>
                </a:lnTo>
                <a:lnTo>
                  <a:pt x="6209" y="9594"/>
                </a:lnTo>
                <a:lnTo>
                  <a:pt x="5636" y="9021"/>
                </a:lnTo>
                <a:lnTo>
                  <a:pt x="6209" y="8449"/>
                </a:lnTo>
                <a:close/>
                <a:moveTo>
                  <a:pt x="5064" y="9594"/>
                </a:moveTo>
                <a:lnTo>
                  <a:pt x="5636" y="10167"/>
                </a:lnTo>
                <a:lnTo>
                  <a:pt x="5064" y="10740"/>
                </a:lnTo>
                <a:lnTo>
                  <a:pt x="4491" y="10167"/>
                </a:lnTo>
                <a:lnTo>
                  <a:pt x="5064" y="9594"/>
                </a:lnTo>
                <a:close/>
                <a:moveTo>
                  <a:pt x="3918" y="10740"/>
                </a:moveTo>
                <a:lnTo>
                  <a:pt x="4491" y="11313"/>
                </a:lnTo>
                <a:lnTo>
                  <a:pt x="3918" y="11885"/>
                </a:lnTo>
                <a:lnTo>
                  <a:pt x="3345" y="11313"/>
                </a:lnTo>
                <a:lnTo>
                  <a:pt x="3918" y="10740"/>
                </a:lnTo>
                <a:close/>
                <a:moveTo>
                  <a:pt x="9348" y="3958"/>
                </a:moveTo>
                <a:lnTo>
                  <a:pt x="10219" y="4737"/>
                </a:lnTo>
                <a:lnTo>
                  <a:pt x="10012" y="5493"/>
                </a:lnTo>
                <a:cubicBezTo>
                  <a:pt x="9921" y="5791"/>
                  <a:pt x="9829" y="5974"/>
                  <a:pt x="9737" y="6158"/>
                </a:cubicBezTo>
                <a:lnTo>
                  <a:pt x="8867" y="5310"/>
                </a:lnTo>
                <a:cubicBezTo>
                  <a:pt x="8775" y="5207"/>
                  <a:pt x="8661" y="5155"/>
                  <a:pt x="8543" y="5155"/>
                </a:cubicBezTo>
                <a:cubicBezTo>
                  <a:pt x="8426" y="5155"/>
                  <a:pt x="8306" y="5207"/>
                  <a:pt x="8202" y="5310"/>
                </a:cubicBezTo>
                <a:lnTo>
                  <a:pt x="2475" y="11038"/>
                </a:lnTo>
                <a:cubicBezTo>
                  <a:pt x="2383" y="11221"/>
                  <a:pt x="2383" y="11404"/>
                  <a:pt x="2475" y="11610"/>
                </a:cubicBezTo>
                <a:lnTo>
                  <a:pt x="3345" y="12458"/>
                </a:lnTo>
                <a:lnTo>
                  <a:pt x="3047" y="12756"/>
                </a:lnTo>
                <a:cubicBezTo>
                  <a:pt x="2807" y="12997"/>
                  <a:pt x="2497" y="13117"/>
                  <a:pt x="2188" y="13117"/>
                </a:cubicBezTo>
                <a:cubicBezTo>
                  <a:pt x="1879" y="13117"/>
                  <a:pt x="1570" y="12997"/>
                  <a:pt x="1329" y="12756"/>
                </a:cubicBezTo>
                <a:cubicBezTo>
                  <a:pt x="848" y="12275"/>
                  <a:pt x="848" y="11519"/>
                  <a:pt x="1329" y="11038"/>
                </a:cubicBezTo>
                <a:lnTo>
                  <a:pt x="7927" y="4531"/>
                </a:lnTo>
                <a:cubicBezTo>
                  <a:pt x="8111" y="4348"/>
                  <a:pt x="8294" y="4164"/>
                  <a:pt x="8592" y="4164"/>
                </a:cubicBezTo>
                <a:lnTo>
                  <a:pt x="9348" y="3958"/>
                </a:lnTo>
                <a:close/>
                <a:moveTo>
                  <a:pt x="13687" y="0"/>
                </a:moveTo>
                <a:cubicBezTo>
                  <a:pt x="13581" y="0"/>
                  <a:pt x="13461" y="52"/>
                  <a:pt x="13357" y="155"/>
                </a:cubicBezTo>
                <a:lnTo>
                  <a:pt x="11731" y="1781"/>
                </a:lnTo>
                <a:lnTo>
                  <a:pt x="10310" y="2148"/>
                </a:lnTo>
                <a:cubicBezTo>
                  <a:pt x="10310" y="2148"/>
                  <a:pt x="10219" y="2148"/>
                  <a:pt x="10127" y="2240"/>
                </a:cubicBezTo>
                <a:lnTo>
                  <a:pt x="9256" y="3110"/>
                </a:lnTo>
                <a:lnTo>
                  <a:pt x="8409" y="3294"/>
                </a:lnTo>
                <a:cubicBezTo>
                  <a:pt x="8019" y="3385"/>
                  <a:pt x="7630" y="3591"/>
                  <a:pt x="7355" y="3958"/>
                </a:cubicBezTo>
                <a:lnTo>
                  <a:pt x="756" y="10465"/>
                </a:lnTo>
                <a:cubicBezTo>
                  <a:pt x="0" y="11221"/>
                  <a:pt x="0" y="12550"/>
                  <a:pt x="756" y="13329"/>
                </a:cubicBezTo>
                <a:cubicBezTo>
                  <a:pt x="1192" y="13707"/>
                  <a:pt x="1719" y="13896"/>
                  <a:pt x="2231" y="13896"/>
                </a:cubicBezTo>
                <a:cubicBezTo>
                  <a:pt x="2744" y="13896"/>
                  <a:pt x="3242" y="13707"/>
                  <a:pt x="3620" y="13329"/>
                </a:cubicBezTo>
                <a:lnTo>
                  <a:pt x="10219" y="6822"/>
                </a:lnTo>
                <a:cubicBezTo>
                  <a:pt x="10494" y="6547"/>
                  <a:pt x="10700" y="6158"/>
                  <a:pt x="10791" y="5676"/>
                </a:cubicBezTo>
                <a:lnTo>
                  <a:pt x="10975" y="4829"/>
                </a:lnTo>
                <a:lnTo>
                  <a:pt x="11937" y="3958"/>
                </a:lnTo>
                <a:cubicBezTo>
                  <a:pt x="11937" y="3866"/>
                  <a:pt x="11937" y="3866"/>
                  <a:pt x="12029" y="3775"/>
                </a:cubicBezTo>
                <a:lnTo>
                  <a:pt x="12304" y="2354"/>
                </a:lnTo>
                <a:lnTo>
                  <a:pt x="13930" y="728"/>
                </a:lnTo>
                <a:cubicBezTo>
                  <a:pt x="14136" y="636"/>
                  <a:pt x="14136" y="338"/>
                  <a:pt x="13930" y="155"/>
                </a:cubicBezTo>
                <a:cubicBezTo>
                  <a:pt x="13884" y="52"/>
                  <a:pt x="13793" y="0"/>
                  <a:pt x="13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1"/>
          <p:cNvSpPr/>
          <p:nvPr/>
        </p:nvSpPr>
        <p:spPr>
          <a:xfrm>
            <a:off x="4704300" y="2767463"/>
            <a:ext cx="346000" cy="345975"/>
          </a:xfrm>
          <a:custGeom>
            <a:avLst/>
            <a:gdLst/>
            <a:ahLst/>
            <a:cxnLst/>
            <a:rect l="l" t="t" r="r" b="b"/>
            <a:pathLst>
              <a:path w="13840" h="13839" extrusionOk="0">
                <a:moveTo>
                  <a:pt x="7355" y="1604"/>
                </a:moveTo>
                <a:lnTo>
                  <a:pt x="7355" y="2383"/>
                </a:lnTo>
                <a:lnTo>
                  <a:pt x="6599" y="2383"/>
                </a:lnTo>
                <a:lnTo>
                  <a:pt x="6599" y="1604"/>
                </a:lnTo>
                <a:close/>
                <a:moveTo>
                  <a:pt x="13083" y="3231"/>
                </a:moveTo>
                <a:lnTo>
                  <a:pt x="13083" y="4010"/>
                </a:lnTo>
                <a:lnTo>
                  <a:pt x="872" y="4010"/>
                </a:lnTo>
                <a:lnTo>
                  <a:pt x="872" y="3231"/>
                </a:lnTo>
                <a:close/>
                <a:moveTo>
                  <a:pt x="5729" y="4857"/>
                </a:moveTo>
                <a:lnTo>
                  <a:pt x="5729" y="6186"/>
                </a:lnTo>
                <a:lnTo>
                  <a:pt x="4400" y="4857"/>
                </a:lnTo>
                <a:close/>
                <a:moveTo>
                  <a:pt x="9555" y="4857"/>
                </a:moveTo>
                <a:lnTo>
                  <a:pt x="8226" y="6186"/>
                </a:lnTo>
                <a:lnTo>
                  <a:pt x="8226" y="4857"/>
                </a:lnTo>
                <a:close/>
                <a:moveTo>
                  <a:pt x="7355" y="4857"/>
                </a:moveTo>
                <a:lnTo>
                  <a:pt x="7355" y="13060"/>
                </a:lnTo>
                <a:lnTo>
                  <a:pt x="6599" y="13060"/>
                </a:lnTo>
                <a:lnTo>
                  <a:pt x="6599" y="4857"/>
                </a:lnTo>
                <a:close/>
                <a:moveTo>
                  <a:pt x="6210" y="0"/>
                </a:moveTo>
                <a:cubicBezTo>
                  <a:pt x="5935" y="0"/>
                  <a:pt x="5729" y="183"/>
                  <a:pt x="5729" y="367"/>
                </a:cubicBezTo>
                <a:lnTo>
                  <a:pt x="5729" y="756"/>
                </a:lnTo>
                <a:lnTo>
                  <a:pt x="5362" y="756"/>
                </a:lnTo>
                <a:cubicBezTo>
                  <a:pt x="5156" y="756"/>
                  <a:pt x="4973" y="939"/>
                  <a:pt x="4881" y="1146"/>
                </a:cubicBezTo>
                <a:cubicBezTo>
                  <a:pt x="4881" y="1421"/>
                  <a:pt x="5064" y="1604"/>
                  <a:pt x="5362" y="1604"/>
                </a:cubicBezTo>
                <a:lnTo>
                  <a:pt x="5729" y="1604"/>
                </a:lnTo>
                <a:lnTo>
                  <a:pt x="5729" y="2383"/>
                </a:lnTo>
                <a:lnTo>
                  <a:pt x="4102" y="2383"/>
                </a:lnTo>
                <a:lnTo>
                  <a:pt x="4102" y="1718"/>
                </a:lnTo>
                <a:cubicBezTo>
                  <a:pt x="4102" y="1512"/>
                  <a:pt x="3919" y="1329"/>
                  <a:pt x="3735" y="1329"/>
                </a:cubicBezTo>
                <a:cubicBezTo>
                  <a:pt x="3438" y="1329"/>
                  <a:pt x="3254" y="1512"/>
                  <a:pt x="3254" y="1718"/>
                </a:cubicBezTo>
                <a:lnTo>
                  <a:pt x="3254" y="2383"/>
                </a:lnTo>
                <a:lnTo>
                  <a:pt x="2498" y="2383"/>
                </a:lnTo>
                <a:lnTo>
                  <a:pt x="2498" y="1718"/>
                </a:lnTo>
                <a:cubicBezTo>
                  <a:pt x="2498" y="1512"/>
                  <a:pt x="2292" y="1329"/>
                  <a:pt x="2109" y="1329"/>
                </a:cubicBezTo>
                <a:cubicBezTo>
                  <a:pt x="1811" y="1329"/>
                  <a:pt x="1628" y="1512"/>
                  <a:pt x="1628" y="1718"/>
                </a:cubicBezTo>
                <a:lnTo>
                  <a:pt x="1628" y="2383"/>
                </a:lnTo>
                <a:lnTo>
                  <a:pt x="872" y="2383"/>
                </a:lnTo>
                <a:lnTo>
                  <a:pt x="872" y="1718"/>
                </a:lnTo>
                <a:cubicBezTo>
                  <a:pt x="872" y="1512"/>
                  <a:pt x="665" y="1329"/>
                  <a:pt x="482" y="1329"/>
                </a:cubicBezTo>
                <a:cubicBezTo>
                  <a:pt x="207" y="1329"/>
                  <a:pt x="1" y="1512"/>
                  <a:pt x="1" y="1718"/>
                </a:cubicBezTo>
                <a:lnTo>
                  <a:pt x="1" y="4468"/>
                </a:lnTo>
                <a:cubicBezTo>
                  <a:pt x="1" y="4674"/>
                  <a:pt x="207" y="4857"/>
                  <a:pt x="390" y="4857"/>
                </a:cubicBezTo>
                <a:lnTo>
                  <a:pt x="3254" y="4857"/>
                </a:lnTo>
                <a:lnTo>
                  <a:pt x="5729" y="7332"/>
                </a:lnTo>
                <a:lnTo>
                  <a:pt x="5729" y="13449"/>
                </a:lnTo>
                <a:cubicBezTo>
                  <a:pt x="5729" y="13632"/>
                  <a:pt x="5935" y="13839"/>
                  <a:pt x="6118" y="13839"/>
                </a:cubicBezTo>
                <a:lnTo>
                  <a:pt x="7745" y="13839"/>
                </a:lnTo>
                <a:cubicBezTo>
                  <a:pt x="8020" y="13839"/>
                  <a:pt x="8226" y="13632"/>
                  <a:pt x="8226" y="13449"/>
                </a:cubicBezTo>
                <a:lnTo>
                  <a:pt x="8226" y="7332"/>
                </a:lnTo>
                <a:lnTo>
                  <a:pt x="10700" y="4857"/>
                </a:lnTo>
                <a:lnTo>
                  <a:pt x="13473" y="4857"/>
                </a:lnTo>
                <a:cubicBezTo>
                  <a:pt x="13748" y="4857"/>
                  <a:pt x="13839" y="4674"/>
                  <a:pt x="13839" y="4468"/>
                </a:cubicBezTo>
                <a:lnTo>
                  <a:pt x="13839" y="1718"/>
                </a:lnTo>
                <a:cubicBezTo>
                  <a:pt x="13839" y="1512"/>
                  <a:pt x="13748" y="1329"/>
                  <a:pt x="13473" y="1329"/>
                </a:cubicBezTo>
                <a:cubicBezTo>
                  <a:pt x="13267" y="1329"/>
                  <a:pt x="13083" y="1512"/>
                  <a:pt x="13083" y="1718"/>
                </a:cubicBezTo>
                <a:lnTo>
                  <a:pt x="13083" y="2383"/>
                </a:lnTo>
                <a:lnTo>
                  <a:pt x="12236" y="2383"/>
                </a:lnTo>
                <a:lnTo>
                  <a:pt x="12236" y="1718"/>
                </a:lnTo>
                <a:cubicBezTo>
                  <a:pt x="12236" y="1512"/>
                  <a:pt x="12121" y="1329"/>
                  <a:pt x="11938" y="1329"/>
                </a:cubicBezTo>
                <a:cubicBezTo>
                  <a:pt x="11663" y="1329"/>
                  <a:pt x="11457" y="1512"/>
                  <a:pt x="11457" y="1718"/>
                </a:cubicBezTo>
                <a:lnTo>
                  <a:pt x="11457" y="2383"/>
                </a:lnTo>
                <a:lnTo>
                  <a:pt x="10609" y="2383"/>
                </a:lnTo>
                <a:lnTo>
                  <a:pt x="10609" y="1718"/>
                </a:lnTo>
                <a:cubicBezTo>
                  <a:pt x="10609" y="1512"/>
                  <a:pt x="10517" y="1329"/>
                  <a:pt x="10311" y="1329"/>
                </a:cubicBezTo>
                <a:cubicBezTo>
                  <a:pt x="10036" y="1329"/>
                  <a:pt x="9830" y="1512"/>
                  <a:pt x="9830" y="1718"/>
                </a:cubicBezTo>
                <a:lnTo>
                  <a:pt x="9830" y="2383"/>
                </a:lnTo>
                <a:lnTo>
                  <a:pt x="8226" y="2383"/>
                </a:lnTo>
                <a:lnTo>
                  <a:pt x="8226" y="1604"/>
                </a:lnTo>
                <a:lnTo>
                  <a:pt x="8593" y="1604"/>
                </a:lnTo>
                <a:cubicBezTo>
                  <a:pt x="8799" y="1604"/>
                  <a:pt x="8982" y="1421"/>
                  <a:pt x="8982" y="1237"/>
                </a:cubicBezTo>
                <a:cubicBezTo>
                  <a:pt x="8982" y="1031"/>
                  <a:pt x="8799" y="756"/>
                  <a:pt x="8593" y="756"/>
                </a:cubicBezTo>
                <a:lnTo>
                  <a:pt x="8226" y="756"/>
                </a:lnTo>
                <a:lnTo>
                  <a:pt x="8226" y="367"/>
                </a:lnTo>
                <a:cubicBezTo>
                  <a:pt x="8226" y="183"/>
                  <a:pt x="8020" y="0"/>
                  <a:pt x="7837" y="0"/>
                </a:cubicBezTo>
                <a:cubicBezTo>
                  <a:pt x="7539" y="0"/>
                  <a:pt x="7355" y="183"/>
                  <a:pt x="7355" y="367"/>
                </a:cubicBezTo>
                <a:lnTo>
                  <a:pt x="7355" y="756"/>
                </a:lnTo>
                <a:lnTo>
                  <a:pt x="6599" y="756"/>
                </a:lnTo>
                <a:lnTo>
                  <a:pt x="6599" y="367"/>
                </a:lnTo>
                <a:cubicBezTo>
                  <a:pt x="6599" y="183"/>
                  <a:pt x="6393" y="0"/>
                  <a:pt x="6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1"/>
          <p:cNvSpPr/>
          <p:nvPr/>
        </p:nvSpPr>
        <p:spPr>
          <a:xfrm>
            <a:off x="4021838" y="2767463"/>
            <a:ext cx="210225" cy="345975"/>
          </a:xfrm>
          <a:custGeom>
            <a:avLst/>
            <a:gdLst/>
            <a:ahLst/>
            <a:cxnLst/>
            <a:rect l="l" t="t" r="r" b="b"/>
            <a:pathLst>
              <a:path w="8409" h="13839" extrusionOk="0">
                <a:moveTo>
                  <a:pt x="6026" y="1902"/>
                </a:moveTo>
                <a:lnTo>
                  <a:pt x="6026" y="3231"/>
                </a:lnTo>
                <a:lnTo>
                  <a:pt x="2498" y="3231"/>
                </a:lnTo>
                <a:lnTo>
                  <a:pt x="2498" y="1902"/>
                </a:lnTo>
                <a:close/>
                <a:moveTo>
                  <a:pt x="6026" y="4101"/>
                </a:moveTo>
                <a:lnTo>
                  <a:pt x="6026" y="5430"/>
                </a:lnTo>
                <a:lnTo>
                  <a:pt x="2498" y="5430"/>
                </a:lnTo>
                <a:lnTo>
                  <a:pt x="2498" y="4101"/>
                </a:lnTo>
                <a:close/>
                <a:moveTo>
                  <a:pt x="6026" y="6186"/>
                </a:moveTo>
                <a:lnTo>
                  <a:pt x="6026" y="7630"/>
                </a:lnTo>
                <a:lnTo>
                  <a:pt x="2498" y="7630"/>
                </a:lnTo>
                <a:lnTo>
                  <a:pt x="2498" y="6186"/>
                </a:lnTo>
                <a:close/>
                <a:moveTo>
                  <a:pt x="6026" y="8386"/>
                </a:moveTo>
                <a:lnTo>
                  <a:pt x="6026" y="9737"/>
                </a:lnTo>
                <a:lnTo>
                  <a:pt x="2498" y="9737"/>
                </a:lnTo>
                <a:lnTo>
                  <a:pt x="2498" y="8386"/>
                </a:lnTo>
                <a:close/>
                <a:moveTo>
                  <a:pt x="6026" y="10585"/>
                </a:moveTo>
                <a:lnTo>
                  <a:pt x="6026" y="11914"/>
                </a:lnTo>
                <a:lnTo>
                  <a:pt x="2498" y="11914"/>
                </a:lnTo>
                <a:lnTo>
                  <a:pt x="2498" y="10585"/>
                </a:lnTo>
                <a:close/>
                <a:moveTo>
                  <a:pt x="1627" y="756"/>
                </a:moveTo>
                <a:lnTo>
                  <a:pt x="1627" y="13060"/>
                </a:lnTo>
                <a:lnTo>
                  <a:pt x="871" y="13060"/>
                </a:lnTo>
                <a:lnTo>
                  <a:pt x="871" y="756"/>
                </a:lnTo>
                <a:close/>
                <a:moveTo>
                  <a:pt x="7653" y="756"/>
                </a:moveTo>
                <a:lnTo>
                  <a:pt x="7653" y="13060"/>
                </a:lnTo>
                <a:lnTo>
                  <a:pt x="6782" y="13060"/>
                </a:lnTo>
                <a:lnTo>
                  <a:pt x="6782" y="756"/>
                </a:lnTo>
                <a:close/>
                <a:moveTo>
                  <a:pt x="390" y="0"/>
                </a:moveTo>
                <a:cubicBezTo>
                  <a:pt x="207" y="0"/>
                  <a:pt x="0" y="183"/>
                  <a:pt x="0" y="367"/>
                </a:cubicBezTo>
                <a:lnTo>
                  <a:pt x="0" y="13449"/>
                </a:lnTo>
                <a:cubicBezTo>
                  <a:pt x="0" y="13632"/>
                  <a:pt x="207" y="13839"/>
                  <a:pt x="390" y="13839"/>
                </a:cubicBezTo>
                <a:lnTo>
                  <a:pt x="2017" y="13839"/>
                </a:lnTo>
                <a:cubicBezTo>
                  <a:pt x="2291" y="13839"/>
                  <a:pt x="2498" y="13632"/>
                  <a:pt x="2498" y="13449"/>
                </a:cubicBezTo>
                <a:lnTo>
                  <a:pt x="2498" y="12785"/>
                </a:lnTo>
                <a:lnTo>
                  <a:pt x="6026" y="12785"/>
                </a:lnTo>
                <a:lnTo>
                  <a:pt x="6026" y="13449"/>
                </a:lnTo>
                <a:cubicBezTo>
                  <a:pt x="6026" y="13632"/>
                  <a:pt x="6118" y="13839"/>
                  <a:pt x="6393" y="13839"/>
                </a:cubicBezTo>
                <a:lnTo>
                  <a:pt x="8019" y="13839"/>
                </a:lnTo>
                <a:cubicBezTo>
                  <a:pt x="8225" y="13839"/>
                  <a:pt x="8409" y="13632"/>
                  <a:pt x="8409" y="13449"/>
                </a:cubicBezTo>
                <a:lnTo>
                  <a:pt x="8409" y="367"/>
                </a:lnTo>
                <a:cubicBezTo>
                  <a:pt x="8409" y="183"/>
                  <a:pt x="8225" y="0"/>
                  <a:pt x="8019" y="0"/>
                </a:cubicBezTo>
                <a:lnTo>
                  <a:pt x="6393" y="0"/>
                </a:lnTo>
                <a:cubicBezTo>
                  <a:pt x="6118" y="0"/>
                  <a:pt x="6026" y="183"/>
                  <a:pt x="6026" y="367"/>
                </a:cubicBezTo>
                <a:lnTo>
                  <a:pt x="6026" y="1146"/>
                </a:lnTo>
                <a:lnTo>
                  <a:pt x="2498" y="1146"/>
                </a:lnTo>
                <a:lnTo>
                  <a:pt x="2498" y="367"/>
                </a:lnTo>
                <a:cubicBezTo>
                  <a:pt x="2498" y="183"/>
                  <a:pt x="2291"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2" name="Google Shape;1512;p71"/>
          <p:cNvGrpSpPr/>
          <p:nvPr/>
        </p:nvGrpSpPr>
        <p:grpSpPr>
          <a:xfrm>
            <a:off x="1752188" y="2767463"/>
            <a:ext cx="345975" cy="345975"/>
            <a:chOff x="1752188" y="2767463"/>
            <a:chExt cx="345975" cy="345975"/>
          </a:xfrm>
        </p:grpSpPr>
        <p:sp>
          <p:nvSpPr>
            <p:cNvPr id="1513" name="Google Shape;1513;p71"/>
            <p:cNvSpPr/>
            <p:nvPr/>
          </p:nvSpPr>
          <p:spPr>
            <a:xfrm>
              <a:off x="1752188" y="2767463"/>
              <a:ext cx="345975" cy="345975"/>
            </a:xfrm>
            <a:custGeom>
              <a:avLst/>
              <a:gdLst/>
              <a:ahLst/>
              <a:cxnLst/>
              <a:rect l="l" t="t" r="r" b="b"/>
              <a:pathLst>
                <a:path w="13839" h="13839" extrusionOk="0">
                  <a:moveTo>
                    <a:pt x="13082" y="2383"/>
                  </a:moveTo>
                  <a:lnTo>
                    <a:pt x="13082" y="4468"/>
                  </a:lnTo>
                  <a:cubicBezTo>
                    <a:pt x="13082" y="4674"/>
                    <a:pt x="12876" y="4857"/>
                    <a:pt x="12601" y="4857"/>
                  </a:cubicBezTo>
                  <a:cubicBezTo>
                    <a:pt x="12418" y="4857"/>
                    <a:pt x="12212" y="4674"/>
                    <a:pt x="12212" y="4468"/>
                  </a:cubicBezTo>
                  <a:lnTo>
                    <a:pt x="12212" y="2383"/>
                  </a:lnTo>
                  <a:close/>
                  <a:moveTo>
                    <a:pt x="5545" y="3528"/>
                  </a:moveTo>
                  <a:cubicBezTo>
                    <a:pt x="8202" y="3528"/>
                    <a:pt x="10310" y="5728"/>
                    <a:pt x="10310" y="8294"/>
                  </a:cubicBezTo>
                  <a:cubicBezTo>
                    <a:pt x="10310" y="10883"/>
                    <a:pt x="8202" y="13060"/>
                    <a:pt x="5545" y="13060"/>
                  </a:cubicBezTo>
                  <a:cubicBezTo>
                    <a:pt x="2956" y="13060"/>
                    <a:pt x="848" y="10883"/>
                    <a:pt x="848" y="8294"/>
                  </a:cubicBezTo>
                  <a:cubicBezTo>
                    <a:pt x="848" y="5728"/>
                    <a:pt x="2956" y="3528"/>
                    <a:pt x="5545" y="3528"/>
                  </a:cubicBezTo>
                  <a:close/>
                  <a:moveTo>
                    <a:pt x="1718" y="0"/>
                  </a:moveTo>
                  <a:cubicBezTo>
                    <a:pt x="756" y="0"/>
                    <a:pt x="0" y="756"/>
                    <a:pt x="0" y="1718"/>
                  </a:cubicBezTo>
                  <a:lnTo>
                    <a:pt x="0" y="10196"/>
                  </a:lnTo>
                  <a:cubicBezTo>
                    <a:pt x="0" y="12212"/>
                    <a:pt x="1627" y="13839"/>
                    <a:pt x="3620" y="13839"/>
                  </a:cubicBezTo>
                  <a:lnTo>
                    <a:pt x="10493" y="13839"/>
                  </a:lnTo>
                  <a:cubicBezTo>
                    <a:pt x="11937" y="13839"/>
                    <a:pt x="13082" y="12693"/>
                    <a:pt x="13082" y="11250"/>
                  </a:cubicBezTo>
                  <a:lnTo>
                    <a:pt x="13082" y="5613"/>
                  </a:lnTo>
                  <a:cubicBezTo>
                    <a:pt x="13564" y="5430"/>
                    <a:pt x="13839" y="4949"/>
                    <a:pt x="13839" y="4468"/>
                  </a:cubicBezTo>
                  <a:lnTo>
                    <a:pt x="13839" y="1993"/>
                  </a:lnTo>
                  <a:cubicBezTo>
                    <a:pt x="13839" y="1810"/>
                    <a:pt x="13747" y="1604"/>
                    <a:pt x="13449" y="1604"/>
                  </a:cubicBezTo>
                  <a:lnTo>
                    <a:pt x="13082" y="1604"/>
                  </a:lnTo>
                  <a:lnTo>
                    <a:pt x="13082" y="367"/>
                  </a:lnTo>
                  <a:cubicBezTo>
                    <a:pt x="13082" y="183"/>
                    <a:pt x="12876" y="0"/>
                    <a:pt x="12693" y="0"/>
                  </a:cubicBezTo>
                  <a:cubicBezTo>
                    <a:pt x="12510" y="0"/>
                    <a:pt x="12212" y="183"/>
                    <a:pt x="12212" y="367"/>
                  </a:cubicBezTo>
                  <a:lnTo>
                    <a:pt x="12212" y="1604"/>
                  </a:lnTo>
                  <a:lnTo>
                    <a:pt x="11845" y="1604"/>
                  </a:lnTo>
                  <a:cubicBezTo>
                    <a:pt x="11639" y="1604"/>
                    <a:pt x="11456" y="1810"/>
                    <a:pt x="11456" y="1993"/>
                  </a:cubicBezTo>
                  <a:lnTo>
                    <a:pt x="11456" y="4468"/>
                  </a:lnTo>
                  <a:cubicBezTo>
                    <a:pt x="11456" y="4949"/>
                    <a:pt x="11731" y="5430"/>
                    <a:pt x="12212" y="5613"/>
                  </a:cubicBezTo>
                  <a:lnTo>
                    <a:pt x="12212" y="11250"/>
                  </a:lnTo>
                  <a:cubicBezTo>
                    <a:pt x="12212" y="12303"/>
                    <a:pt x="11456" y="13060"/>
                    <a:pt x="10493" y="13060"/>
                  </a:cubicBezTo>
                  <a:lnTo>
                    <a:pt x="8500" y="13060"/>
                  </a:lnTo>
                  <a:cubicBezTo>
                    <a:pt x="10127" y="12029"/>
                    <a:pt x="11158" y="10310"/>
                    <a:pt x="11158" y="8202"/>
                  </a:cubicBezTo>
                  <a:cubicBezTo>
                    <a:pt x="11066" y="5247"/>
                    <a:pt x="8683" y="2749"/>
                    <a:pt x="5636" y="2749"/>
                  </a:cubicBezTo>
                  <a:cubicBezTo>
                    <a:pt x="3620" y="2749"/>
                    <a:pt x="1810" y="3803"/>
                    <a:pt x="848" y="5430"/>
                  </a:cubicBezTo>
                  <a:lnTo>
                    <a:pt x="848" y="1237"/>
                  </a:lnTo>
                  <a:cubicBezTo>
                    <a:pt x="848" y="939"/>
                    <a:pt x="1054" y="756"/>
                    <a:pt x="1237" y="756"/>
                  </a:cubicBezTo>
                  <a:lnTo>
                    <a:pt x="3918" y="756"/>
                  </a:lnTo>
                  <a:cubicBezTo>
                    <a:pt x="4284" y="367"/>
                    <a:pt x="4010" y="0"/>
                    <a:pt x="3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1"/>
            <p:cNvSpPr/>
            <p:nvPr/>
          </p:nvSpPr>
          <p:spPr>
            <a:xfrm>
              <a:off x="1827500" y="2842500"/>
              <a:ext cx="195350" cy="195900"/>
            </a:xfrm>
            <a:custGeom>
              <a:avLst/>
              <a:gdLst/>
              <a:ahLst/>
              <a:cxnLst/>
              <a:rect l="l" t="t" r="r" b="b"/>
              <a:pathLst>
                <a:path w="7814" h="7836" extrusionOk="0">
                  <a:moveTo>
                    <a:pt x="3919" y="779"/>
                  </a:moveTo>
                  <a:cubicBezTo>
                    <a:pt x="5637" y="779"/>
                    <a:pt x="7057" y="2200"/>
                    <a:pt x="7057" y="3918"/>
                  </a:cubicBezTo>
                  <a:cubicBezTo>
                    <a:pt x="7057" y="5636"/>
                    <a:pt x="5637" y="7080"/>
                    <a:pt x="3919" y="7080"/>
                  </a:cubicBezTo>
                  <a:cubicBezTo>
                    <a:pt x="2200" y="7080"/>
                    <a:pt x="848" y="5636"/>
                    <a:pt x="848" y="3918"/>
                  </a:cubicBezTo>
                  <a:cubicBezTo>
                    <a:pt x="848" y="2200"/>
                    <a:pt x="2200" y="779"/>
                    <a:pt x="3919" y="779"/>
                  </a:cubicBezTo>
                  <a:close/>
                  <a:moveTo>
                    <a:pt x="3919" y="0"/>
                  </a:moveTo>
                  <a:cubicBezTo>
                    <a:pt x="1811" y="0"/>
                    <a:pt x="1" y="1719"/>
                    <a:pt x="1" y="3918"/>
                  </a:cubicBezTo>
                  <a:cubicBezTo>
                    <a:pt x="1" y="6117"/>
                    <a:pt x="1811" y="7836"/>
                    <a:pt x="3919" y="7836"/>
                  </a:cubicBezTo>
                  <a:cubicBezTo>
                    <a:pt x="6095" y="7836"/>
                    <a:pt x="7814" y="6117"/>
                    <a:pt x="7814" y="3918"/>
                  </a:cubicBezTo>
                  <a:cubicBezTo>
                    <a:pt x="7814" y="1719"/>
                    <a:pt x="6095" y="0"/>
                    <a:pt x="3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1"/>
            <p:cNvSpPr/>
            <p:nvPr/>
          </p:nvSpPr>
          <p:spPr>
            <a:xfrm>
              <a:off x="1867888" y="2883150"/>
              <a:ext cx="114575" cy="114600"/>
            </a:xfrm>
            <a:custGeom>
              <a:avLst/>
              <a:gdLst/>
              <a:ahLst/>
              <a:cxnLst/>
              <a:rect l="l" t="t" r="r" b="b"/>
              <a:pathLst>
                <a:path w="4583" h="4584" extrusionOk="0">
                  <a:moveTo>
                    <a:pt x="2292" y="757"/>
                  </a:moveTo>
                  <a:cubicBezTo>
                    <a:pt x="3139" y="757"/>
                    <a:pt x="3804" y="1444"/>
                    <a:pt x="3804" y="2292"/>
                  </a:cubicBezTo>
                  <a:cubicBezTo>
                    <a:pt x="3804" y="3163"/>
                    <a:pt x="3139" y="3827"/>
                    <a:pt x="2292" y="3827"/>
                  </a:cubicBezTo>
                  <a:cubicBezTo>
                    <a:pt x="1513" y="3827"/>
                    <a:pt x="848" y="3163"/>
                    <a:pt x="848" y="2292"/>
                  </a:cubicBezTo>
                  <a:cubicBezTo>
                    <a:pt x="848" y="1444"/>
                    <a:pt x="1513" y="757"/>
                    <a:pt x="2292" y="757"/>
                  </a:cubicBezTo>
                  <a:close/>
                  <a:moveTo>
                    <a:pt x="2292" y="1"/>
                  </a:moveTo>
                  <a:cubicBezTo>
                    <a:pt x="1031" y="1"/>
                    <a:pt x="0" y="1055"/>
                    <a:pt x="0" y="2292"/>
                  </a:cubicBezTo>
                  <a:cubicBezTo>
                    <a:pt x="0" y="3529"/>
                    <a:pt x="1031" y="4583"/>
                    <a:pt x="2292" y="4583"/>
                  </a:cubicBezTo>
                  <a:cubicBezTo>
                    <a:pt x="3620" y="4583"/>
                    <a:pt x="4583" y="3529"/>
                    <a:pt x="4583" y="2292"/>
                  </a:cubicBezTo>
                  <a:cubicBezTo>
                    <a:pt x="4583" y="1055"/>
                    <a:pt x="3620" y="1"/>
                    <a:pt x="22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71"/>
          <p:cNvGrpSpPr/>
          <p:nvPr/>
        </p:nvGrpSpPr>
        <p:grpSpPr>
          <a:xfrm>
            <a:off x="2482475" y="2767463"/>
            <a:ext cx="346000" cy="345975"/>
            <a:chOff x="2494500" y="2753925"/>
            <a:chExt cx="346000" cy="345975"/>
          </a:xfrm>
        </p:grpSpPr>
        <p:sp>
          <p:nvSpPr>
            <p:cNvPr id="1517" name="Google Shape;1517;p71"/>
            <p:cNvSpPr/>
            <p:nvPr/>
          </p:nvSpPr>
          <p:spPr>
            <a:xfrm>
              <a:off x="2494500" y="2753925"/>
              <a:ext cx="346000" cy="345975"/>
            </a:xfrm>
            <a:custGeom>
              <a:avLst/>
              <a:gdLst/>
              <a:ahLst/>
              <a:cxnLst/>
              <a:rect l="l" t="t" r="r" b="b"/>
              <a:pathLst>
                <a:path w="13840" h="13839" extrusionOk="0">
                  <a:moveTo>
                    <a:pt x="12419" y="756"/>
                  </a:moveTo>
                  <a:cubicBezTo>
                    <a:pt x="12785" y="756"/>
                    <a:pt x="13083" y="1146"/>
                    <a:pt x="13083" y="1512"/>
                  </a:cubicBezTo>
                  <a:lnTo>
                    <a:pt x="13083" y="12395"/>
                  </a:lnTo>
                  <a:cubicBezTo>
                    <a:pt x="13083" y="12785"/>
                    <a:pt x="12785" y="13060"/>
                    <a:pt x="12419" y="13060"/>
                  </a:cubicBezTo>
                  <a:lnTo>
                    <a:pt x="1536" y="13060"/>
                  </a:lnTo>
                  <a:cubicBezTo>
                    <a:pt x="1146" y="13060"/>
                    <a:pt x="849" y="12785"/>
                    <a:pt x="849" y="12395"/>
                  </a:cubicBezTo>
                  <a:lnTo>
                    <a:pt x="849" y="1512"/>
                  </a:lnTo>
                  <a:cubicBezTo>
                    <a:pt x="849" y="1146"/>
                    <a:pt x="1146" y="756"/>
                    <a:pt x="1536" y="756"/>
                  </a:cubicBezTo>
                  <a:close/>
                  <a:moveTo>
                    <a:pt x="1536" y="0"/>
                  </a:moveTo>
                  <a:cubicBezTo>
                    <a:pt x="665" y="0"/>
                    <a:pt x="1" y="665"/>
                    <a:pt x="1" y="1512"/>
                  </a:cubicBezTo>
                  <a:lnTo>
                    <a:pt x="1" y="12395"/>
                  </a:lnTo>
                  <a:cubicBezTo>
                    <a:pt x="1" y="13174"/>
                    <a:pt x="665" y="13839"/>
                    <a:pt x="1536" y="13839"/>
                  </a:cubicBezTo>
                  <a:lnTo>
                    <a:pt x="12419" y="13839"/>
                  </a:lnTo>
                  <a:cubicBezTo>
                    <a:pt x="13175" y="13839"/>
                    <a:pt x="13839" y="13174"/>
                    <a:pt x="13839" y="12395"/>
                  </a:cubicBezTo>
                  <a:lnTo>
                    <a:pt x="13839" y="1512"/>
                  </a:lnTo>
                  <a:cubicBezTo>
                    <a:pt x="13839" y="665"/>
                    <a:pt x="13175" y="0"/>
                    <a:pt x="12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1"/>
            <p:cNvSpPr/>
            <p:nvPr/>
          </p:nvSpPr>
          <p:spPr>
            <a:xfrm>
              <a:off x="2590150" y="2808325"/>
              <a:ext cx="154700" cy="236600"/>
            </a:xfrm>
            <a:custGeom>
              <a:avLst/>
              <a:gdLst/>
              <a:ahLst/>
              <a:cxnLst/>
              <a:rect l="l" t="t" r="r" b="b"/>
              <a:pathLst>
                <a:path w="6188" h="9464" extrusionOk="0">
                  <a:moveTo>
                    <a:pt x="5431" y="780"/>
                  </a:moveTo>
                  <a:lnTo>
                    <a:pt x="5431" y="2200"/>
                  </a:lnTo>
                  <a:lnTo>
                    <a:pt x="849" y="2200"/>
                  </a:lnTo>
                  <a:lnTo>
                    <a:pt x="849" y="780"/>
                  </a:lnTo>
                  <a:close/>
                  <a:moveTo>
                    <a:pt x="5431" y="2979"/>
                  </a:moveTo>
                  <a:lnTo>
                    <a:pt x="5431" y="8707"/>
                  </a:lnTo>
                  <a:lnTo>
                    <a:pt x="849" y="8707"/>
                  </a:lnTo>
                  <a:lnTo>
                    <a:pt x="849" y="2979"/>
                  </a:lnTo>
                  <a:close/>
                  <a:moveTo>
                    <a:pt x="368" y="1"/>
                  </a:moveTo>
                  <a:cubicBezTo>
                    <a:pt x="184" y="1"/>
                    <a:pt x="1" y="207"/>
                    <a:pt x="1" y="390"/>
                  </a:cubicBezTo>
                  <a:lnTo>
                    <a:pt x="1" y="9074"/>
                  </a:lnTo>
                  <a:cubicBezTo>
                    <a:pt x="1" y="9280"/>
                    <a:pt x="184" y="9463"/>
                    <a:pt x="368" y="9463"/>
                  </a:cubicBezTo>
                  <a:lnTo>
                    <a:pt x="5820" y="9463"/>
                  </a:lnTo>
                  <a:cubicBezTo>
                    <a:pt x="6095" y="9463"/>
                    <a:pt x="6187" y="9280"/>
                    <a:pt x="6187" y="9074"/>
                  </a:cubicBezTo>
                  <a:lnTo>
                    <a:pt x="6187" y="390"/>
                  </a:lnTo>
                  <a:cubicBezTo>
                    <a:pt x="6187" y="207"/>
                    <a:pt x="6095" y="1"/>
                    <a:pt x="5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1"/>
            <p:cNvSpPr/>
            <p:nvPr/>
          </p:nvSpPr>
          <p:spPr>
            <a:xfrm>
              <a:off x="2630250" y="2930325"/>
              <a:ext cx="74500" cy="73925"/>
            </a:xfrm>
            <a:custGeom>
              <a:avLst/>
              <a:gdLst/>
              <a:ahLst/>
              <a:cxnLst/>
              <a:rect l="l" t="t" r="r" b="b"/>
              <a:pathLst>
                <a:path w="2980" h="2957" extrusionOk="0">
                  <a:moveTo>
                    <a:pt x="1536" y="849"/>
                  </a:moveTo>
                  <a:cubicBezTo>
                    <a:pt x="1925" y="849"/>
                    <a:pt x="2200" y="1146"/>
                    <a:pt x="2200" y="1536"/>
                  </a:cubicBezTo>
                  <a:cubicBezTo>
                    <a:pt x="2200" y="1902"/>
                    <a:pt x="1925" y="2200"/>
                    <a:pt x="1536" y="2200"/>
                  </a:cubicBezTo>
                  <a:cubicBezTo>
                    <a:pt x="1146" y="2200"/>
                    <a:pt x="871" y="1902"/>
                    <a:pt x="871" y="1536"/>
                  </a:cubicBezTo>
                  <a:cubicBezTo>
                    <a:pt x="871" y="1146"/>
                    <a:pt x="1146" y="849"/>
                    <a:pt x="1536" y="849"/>
                  </a:cubicBezTo>
                  <a:close/>
                  <a:moveTo>
                    <a:pt x="1536" y="1"/>
                  </a:moveTo>
                  <a:cubicBezTo>
                    <a:pt x="688" y="1"/>
                    <a:pt x="1" y="665"/>
                    <a:pt x="1" y="1536"/>
                  </a:cubicBezTo>
                  <a:cubicBezTo>
                    <a:pt x="1" y="2292"/>
                    <a:pt x="688" y="2956"/>
                    <a:pt x="1536" y="2956"/>
                  </a:cubicBezTo>
                  <a:cubicBezTo>
                    <a:pt x="2292" y="2956"/>
                    <a:pt x="2979" y="2292"/>
                    <a:pt x="2979" y="1536"/>
                  </a:cubicBezTo>
                  <a:cubicBezTo>
                    <a:pt x="2979" y="665"/>
                    <a:pt x="2292" y="1"/>
                    <a:pt x="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1"/>
            <p:cNvSpPr/>
            <p:nvPr/>
          </p:nvSpPr>
          <p:spPr>
            <a:xfrm>
              <a:off x="2780900" y="2794000"/>
              <a:ext cx="18925" cy="19500"/>
            </a:xfrm>
            <a:custGeom>
              <a:avLst/>
              <a:gdLst/>
              <a:ahLst/>
              <a:cxnLst/>
              <a:rect l="l" t="t" r="r" b="b"/>
              <a:pathLst>
                <a:path w="757" h="780" extrusionOk="0">
                  <a:moveTo>
                    <a:pt x="390" y="1"/>
                  </a:moveTo>
                  <a:cubicBezTo>
                    <a:pt x="184" y="1"/>
                    <a:pt x="0" y="207"/>
                    <a:pt x="0" y="390"/>
                  </a:cubicBezTo>
                  <a:cubicBezTo>
                    <a:pt x="0" y="688"/>
                    <a:pt x="184" y="780"/>
                    <a:pt x="390" y="780"/>
                  </a:cubicBezTo>
                  <a:cubicBezTo>
                    <a:pt x="665" y="780"/>
                    <a:pt x="757" y="688"/>
                    <a:pt x="757" y="390"/>
                  </a:cubicBezTo>
                  <a:cubicBezTo>
                    <a:pt x="757" y="207"/>
                    <a:pt x="665"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1"/>
            <p:cNvSpPr/>
            <p:nvPr/>
          </p:nvSpPr>
          <p:spPr>
            <a:xfrm>
              <a:off x="2535175" y="2794000"/>
              <a:ext cx="21225" cy="19500"/>
            </a:xfrm>
            <a:custGeom>
              <a:avLst/>
              <a:gdLst/>
              <a:ahLst/>
              <a:cxnLst/>
              <a:rect l="l" t="t" r="r" b="b"/>
              <a:pathLst>
                <a:path w="849" h="780" extrusionOk="0">
                  <a:moveTo>
                    <a:pt x="367" y="1"/>
                  </a:moveTo>
                  <a:cubicBezTo>
                    <a:pt x="184" y="1"/>
                    <a:pt x="0" y="207"/>
                    <a:pt x="0" y="390"/>
                  </a:cubicBezTo>
                  <a:cubicBezTo>
                    <a:pt x="0" y="688"/>
                    <a:pt x="184" y="780"/>
                    <a:pt x="367" y="780"/>
                  </a:cubicBezTo>
                  <a:cubicBezTo>
                    <a:pt x="665" y="780"/>
                    <a:pt x="848" y="688"/>
                    <a:pt x="848" y="390"/>
                  </a:cubicBezTo>
                  <a:cubicBezTo>
                    <a:pt x="848" y="207"/>
                    <a:pt x="665"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1"/>
            <p:cNvSpPr/>
            <p:nvPr/>
          </p:nvSpPr>
          <p:spPr>
            <a:xfrm>
              <a:off x="2780900" y="3040300"/>
              <a:ext cx="18925" cy="18925"/>
            </a:xfrm>
            <a:custGeom>
              <a:avLst/>
              <a:gdLst/>
              <a:ahLst/>
              <a:cxnLst/>
              <a:rect l="l" t="t" r="r" b="b"/>
              <a:pathLst>
                <a:path w="757" h="757" extrusionOk="0">
                  <a:moveTo>
                    <a:pt x="390" y="1"/>
                  </a:moveTo>
                  <a:cubicBezTo>
                    <a:pt x="184" y="1"/>
                    <a:pt x="0" y="184"/>
                    <a:pt x="0" y="367"/>
                  </a:cubicBezTo>
                  <a:cubicBezTo>
                    <a:pt x="0" y="574"/>
                    <a:pt x="184" y="757"/>
                    <a:pt x="390" y="757"/>
                  </a:cubicBezTo>
                  <a:cubicBezTo>
                    <a:pt x="665" y="757"/>
                    <a:pt x="757" y="574"/>
                    <a:pt x="757" y="367"/>
                  </a:cubicBezTo>
                  <a:cubicBezTo>
                    <a:pt x="757" y="184"/>
                    <a:pt x="665"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1"/>
            <p:cNvSpPr/>
            <p:nvPr/>
          </p:nvSpPr>
          <p:spPr>
            <a:xfrm>
              <a:off x="2535175" y="3040300"/>
              <a:ext cx="21225" cy="18925"/>
            </a:xfrm>
            <a:custGeom>
              <a:avLst/>
              <a:gdLst/>
              <a:ahLst/>
              <a:cxnLst/>
              <a:rect l="l" t="t" r="r" b="b"/>
              <a:pathLst>
                <a:path w="849" h="757" extrusionOk="0">
                  <a:moveTo>
                    <a:pt x="367" y="1"/>
                  </a:moveTo>
                  <a:cubicBezTo>
                    <a:pt x="184" y="1"/>
                    <a:pt x="0" y="184"/>
                    <a:pt x="0" y="367"/>
                  </a:cubicBezTo>
                  <a:cubicBezTo>
                    <a:pt x="0" y="574"/>
                    <a:pt x="184" y="757"/>
                    <a:pt x="367" y="757"/>
                  </a:cubicBezTo>
                  <a:cubicBezTo>
                    <a:pt x="665" y="757"/>
                    <a:pt x="848" y="574"/>
                    <a:pt x="848" y="367"/>
                  </a:cubicBezTo>
                  <a:cubicBezTo>
                    <a:pt x="848" y="184"/>
                    <a:pt x="665"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71"/>
          <p:cNvGrpSpPr/>
          <p:nvPr/>
        </p:nvGrpSpPr>
        <p:grpSpPr>
          <a:xfrm>
            <a:off x="1004125" y="2200038"/>
            <a:ext cx="345975" cy="345975"/>
            <a:chOff x="1005275" y="2209775"/>
            <a:chExt cx="345975" cy="345975"/>
          </a:xfrm>
        </p:grpSpPr>
        <p:sp>
          <p:nvSpPr>
            <p:cNvPr id="1525" name="Google Shape;1525;p71"/>
            <p:cNvSpPr/>
            <p:nvPr/>
          </p:nvSpPr>
          <p:spPr>
            <a:xfrm>
              <a:off x="1146175" y="2413925"/>
              <a:ext cx="64175" cy="102075"/>
            </a:xfrm>
            <a:custGeom>
              <a:avLst/>
              <a:gdLst/>
              <a:ahLst/>
              <a:cxnLst/>
              <a:rect l="l" t="t" r="r" b="b"/>
              <a:pathLst>
                <a:path w="2567" h="4083" extrusionOk="0">
                  <a:moveTo>
                    <a:pt x="1645" y="1"/>
                  </a:moveTo>
                  <a:cubicBezTo>
                    <a:pt x="1482" y="1"/>
                    <a:pt x="1305" y="86"/>
                    <a:pt x="1238" y="220"/>
                  </a:cubicBezTo>
                  <a:lnTo>
                    <a:pt x="92" y="1847"/>
                  </a:lnTo>
                  <a:cubicBezTo>
                    <a:pt x="1" y="2030"/>
                    <a:pt x="184" y="2419"/>
                    <a:pt x="482" y="2419"/>
                  </a:cubicBezTo>
                  <a:lnTo>
                    <a:pt x="1329" y="2419"/>
                  </a:lnTo>
                  <a:lnTo>
                    <a:pt x="665" y="3473"/>
                  </a:lnTo>
                  <a:cubicBezTo>
                    <a:pt x="573" y="3657"/>
                    <a:pt x="573" y="3863"/>
                    <a:pt x="757" y="4046"/>
                  </a:cubicBezTo>
                  <a:cubicBezTo>
                    <a:pt x="806" y="4071"/>
                    <a:pt x="863" y="4082"/>
                    <a:pt x="922" y="4082"/>
                  </a:cubicBezTo>
                  <a:cubicBezTo>
                    <a:pt x="1085" y="4082"/>
                    <a:pt x="1262" y="3997"/>
                    <a:pt x="1329" y="3863"/>
                  </a:cubicBezTo>
                  <a:lnTo>
                    <a:pt x="2475" y="2236"/>
                  </a:lnTo>
                  <a:cubicBezTo>
                    <a:pt x="2567" y="1938"/>
                    <a:pt x="2383" y="1663"/>
                    <a:pt x="2085" y="1663"/>
                  </a:cubicBezTo>
                  <a:lnTo>
                    <a:pt x="1238" y="1663"/>
                  </a:lnTo>
                  <a:lnTo>
                    <a:pt x="1902" y="609"/>
                  </a:lnTo>
                  <a:cubicBezTo>
                    <a:pt x="1994" y="426"/>
                    <a:pt x="1994" y="220"/>
                    <a:pt x="1811" y="37"/>
                  </a:cubicBezTo>
                  <a:cubicBezTo>
                    <a:pt x="1761" y="12"/>
                    <a:pt x="1704"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1"/>
            <p:cNvSpPr/>
            <p:nvPr/>
          </p:nvSpPr>
          <p:spPr>
            <a:xfrm>
              <a:off x="1005275" y="2292825"/>
              <a:ext cx="345975" cy="262925"/>
            </a:xfrm>
            <a:custGeom>
              <a:avLst/>
              <a:gdLst/>
              <a:ahLst/>
              <a:cxnLst/>
              <a:rect l="l" t="t" r="r" b="b"/>
              <a:pathLst>
                <a:path w="13839" h="10517" extrusionOk="0">
                  <a:moveTo>
                    <a:pt x="3254" y="779"/>
                  </a:moveTo>
                  <a:lnTo>
                    <a:pt x="3254" y="1627"/>
                  </a:lnTo>
                  <a:lnTo>
                    <a:pt x="2475" y="1627"/>
                  </a:lnTo>
                  <a:lnTo>
                    <a:pt x="2475" y="779"/>
                  </a:lnTo>
                  <a:close/>
                  <a:moveTo>
                    <a:pt x="11364" y="779"/>
                  </a:moveTo>
                  <a:lnTo>
                    <a:pt x="11364" y="1627"/>
                  </a:lnTo>
                  <a:lnTo>
                    <a:pt x="10585" y="1627"/>
                  </a:lnTo>
                  <a:lnTo>
                    <a:pt x="10585" y="779"/>
                  </a:lnTo>
                  <a:close/>
                  <a:moveTo>
                    <a:pt x="12602" y="2406"/>
                  </a:moveTo>
                  <a:cubicBezTo>
                    <a:pt x="12785" y="2406"/>
                    <a:pt x="12991" y="2589"/>
                    <a:pt x="12991" y="2773"/>
                  </a:cubicBezTo>
                  <a:cubicBezTo>
                    <a:pt x="13083" y="2979"/>
                    <a:pt x="12877" y="3254"/>
                    <a:pt x="12602" y="3254"/>
                  </a:cubicBezTo>
                  <a:lnTo>
                    <a:pt x="1238" y="3254"/>
                  </a:lnTo>
                  <a:cubicBezTo>
                    <a:pt x="1054" y="3254"/>
                    <a:pt x="848" y="3071"/>
                    <a:pt x="848" y="2864"/>
                  </a:cubicBezTo>
                  <a:cubicBezTo>
                    <a:pt x="756" y="2589"/>
                    <a:pt x="963" y="2406"/>
                    <a:pt x="1238" y="2406"/>
                  </a:cubicBezTo>
                  <a:close/>
                  <a:moveTo>
                    <a:pt x="12212" y="4010"/>
                  </a:moveTo>
                  <a:lnTo>
                    <a:pt x="12212" y="9073"/>
                  </a:lnTo>
                  <a:cubicBezTo>
                    <a:pt x="12212" y="9463"/>
                    <a:pt x="11937" y="9738"/>
                    <a:pt x="11548" y="9738"/>
                  </a:cubicBezTo>
                  <a:lnTo>
                    <a:pt x="2291" y="9738"/>
                  </a:lnTo>
                  <a:cubicBezTo>
                    <a:pt x="1902" y="9738"/>
                    <a:pt x="1627" y="9463"/>
                    <a:pt x="1627" y="9073"/>
                  </a:cubicBezTo>
                  <a:lnTo>
                    <a:pt x="1627" y="4010"/>
                  </a:lnTo>
                  <a:close/>
                  <a:moveTo>
                    <a:pt x="1994" y="1"/>
                  </a:moveTo>
                  <a:cubicBezTo>
                    <a:pt x="1810" y="1"/>
                    <a:pt x="1627" y="115"/>
                    <a:pt x="1627" y="390"/>
                  </a:cubicBezTo>
                  <a:lnTo>
                    <a:pt x="1627" y="1627"/>
                  </a:lnTo>
                  <a:lnTo>
                    <a:pt x="1238" y="1627"/>
                  </a:lnTo>
                  <a:cubicBezTo>
                    <a:pt x="573" y="1627"/>
                    <a:pt x="92" y="2108"/>
                    <a:pt x="0" y="2681"/>
                  </a:cubicBezTo>
                  <a:cubicBezTo>
                    <a:pt x="0" y="3254"/>
                    <a:pt x="275" y="3827"/>
                    <a:pt x="848" y="3918"/>
                  </a:cubicBezTo>
                  <a:lnTo>
                    <a:pt x="848" y="9073"/>
                  </a:lnTo>
                  <a:cubicBezTo>
                    <a:pt x="848" y="9852"/>
                    <a:pt x="1535" y="10517"/>
                    <a:pt x="2291" y="10517"/>
                  </a:cubicBezTo>
                  <a:lnTo>
                    <a:pt x="11548" y="10517"/>
                  </a:lnTo>
                  <a:cubicBezTo>
                    <a:pt x="12304" y="10517"/>
                    <a:pt x="12991" y="9852"/>
                    <a:pt x="12991" y="9073"/>
                  </a:cubicBezTo>
                  <a:lnTo>
                    <a:pt x="12991" y="3918"/>
                  </a:lnTo>
                  <a:cubicBezTo>
                    <a:pt x="13449" y="3827"/>
                    <a:pt x="13839" y="3346"/>
                    <a:pt x="13839" y="2773"/>
                  </a:cubicBezTo>
                  <a:cubicBezTo>
                    <a:pt x="13839" y="2108"/>
                    <a:pt x="13266" y="1627"/>
                    <a:pt x="12602" y="1627"/>
                  </a:cubicBezTo>
                  <a:lnTo>
                    <a:pt x="12212" y="1627"/>
                  </a:lnTo>
                  <a:lnTo>
                    <a:pt x="12212" y="390"/>
                  </a:lnTo>
                  <a:cubicBezTo>
                    <a:pt x="12212" y="115"/>
                    <a:pt x="12029" y="1"/>
                    <a:pt x="11846" y="1"/>
                  </a:cubicBezTo>
                  <a:lnTo>
                    <a:pt x="10219" y="1"/>
                  </a:lnTo>
                  <a:cubicBezTo>
                    <a:pt x="9921" y="1"/>
                    <a:pt x="9738" y="115"/>
                    <a:pt x="9738" y="390"/>
                  </a:cubicBezTo>
                  <a:lnTo>
                    <a:pt x="9738" y="1627"/>
                  </a:lnTo>
                  <a:lnTo>
                    <a:pt x="4101" y="1627"/>
                  </a:lnTo>
                  <a:lnTo>
                    <a:pt x="4101" y="390"/>
                  </a:lnTo>
                  <a:cubicBezTo>
                    <a:pt x="4101" y="115"/>
                    <a:pt x="3918" y="1"/>
                    <a:pt x="3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1"/>
            <p:cNvSpPr/>
            <p:nvPr/>
          </p:nvSpPr>
          <p:spPr>
            <a:xfrm>
              <a:off x="1248700" y="2209775"/>
              <a:ext cx="61900" cy="60175"/>
            </a:xfrm>
            <a:custGeom>
              <a:avLst/>
              <a:gdLst/>
              <a:ahLst/>
              <a:cxnLst/>
              <a:rect l="l" t="t" r="r" b="b"/>
              <a:pathLst>
                <a:path w="2476" h="2407" extrusionOk="0">
                  <a:moveTo>
                    <a:pt x="1330" y="0"/>
                  </a:moveTo>
                  <a:cubicBezTo>
                    <a:pt x="1055" y="0"/>
                    <a:pt x="848" y="184"/>
                    <a:pt x="848" y="367"/>
                  </a:cubicBezTo>
                  <a:lnTo>
                    <a:pt x="848" y="756"/>
                  </a:lnTo>
                  <a:lnTo>
                    <a:pt x="482" y="756"/>
                  </a:lnTo>
                  <a:cubicBezTo>
                    <a:pt x="184" y="756"/>
                    <a:pt x="1" y="1031"/>
                    <a:pt x="1" y="1238"/>
                  </a:cubicBezTo>
                  <a:cubicBezTo>
                    <a:pt x="92" y="1421"/>
                    <a:pt x="184" y="1604"/>
                    <a:pt x="482" y="1604"/>
                  </a:cubicBezTo>
                  <a:lnTo>
                    <a:pt x="848" y="1604"/>
                  </a:lnTo>
                  <a:lnTo>
                    <a:pt x="848" y="1994"/>
                  </a:lnTo>
                  <a:cubicBezTo>
                    <a:pt x="848" y="2177"/>
                    <a:pt x="963" y="2383"/>
                    <a:pt x="1238" y="2383"/>
                  </a:cubicBezTo>
                  <a:cubicBezTo>
                    <a:pt x="1270" y="2399"/>
                    <a:pt x="1303" y="2407"/>
                    <a:pt x="1335" y="2407"/>
                  </a:cubicBezTo>
                  <a:cubicBezTo>
                    <a:pt x="1487" y="2407"/>
                    <a:pt x="1627" y="2239"/>
                    <a:pt x="1627" y="1994"/>
                  </a:cubicBezTo>
                  <a:lnTo>
                    <a:pt x="1627" y="1604"/>
                  </a:lnTo>
                  <a:lnTo>
                    <a:pt x="1994" y="1604"/>
                  </a:lnTo>
                  <a:cubicBezTo>
                    <a:pt x="2292" y="1604"/>
                    <a:pt x="2475" y="1421"/>
                    <a:pt x="2475" y="1238"/>
                  </a:cubicBezTo>
                  <a:cubicBezTo>
                    <a:pt x="2475" y="1031"/>
                    <a:pt x="2292" y="756"/>
                    <a:pt x="2109" y="756"/>
                  </a:cubicBezTo>
                  <a:lnTo>
                    <a:pt x="1627" y="756"/>
                  </a:lnTo>
                  <a:lnTo>
                    <a:pt x="1627" y="367"/>
                  </a:lnTo>
                  <a:cubicBezTo>
                    <a:pt x="1627" y="184"/>
                    <a:pt x="1536" y="0"/>
                    <a:pt x="1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1"/>
            <p:cNvSpPr/>
            <p:nvPr/>
          </p:nvSpPr>
          <p:spPr>
            <a:xfrm>
              <a:off x="1045950" y="2228675"/>
              <a:ext cx="61875" cy="21225"/>
            </a:xfrm>
            <a:custGeom>
              <a:avLst/>
              <a:gdLst/>
              <a:ahLst/>
              <a:cxnLst/>
              <a:rect l="l" t="t" r="r" b="b"/>
              <a:pathLst>
                <a:path w="2475" h="849" extrusionOk="0">
                  <a:moveTo>
                    <a:pt x="367" y="0"/>
                  </a:moveTo>
                  <a:cubicBezTo>
                    <a:pt x="183" y="0"/>
                    <a:pt x="0" y="184"/>
                    <a:pt x="0" y="390"/>
                  </a:cubicBezTo>
                  <a:cubicBezTo>
                    <a:pt x="0" y="665"/>
                    <a:pt x="183" y="848"/>
                    <a:pt x="367" y="848"/>
                  </a:cubicBezTo>
                  <a:lnTo>
                    <a:pt x="1993" y="848"/>
                  </a:lnTo>
                  <a:cubicBezTo>
                    <a:pt x="2200" y="848"/>
                    <a:pt x="2383" y="665"/>
                    <a:pt x="2474" y="482"/>
                  </a:cubicBezTo>
                  <a:cubicBezTo>
                    <a:pt x="2474" y="275"/>
                    <a:pt x="2291" y="0"/>
                    <a:pt x="19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1"/>
            <p:cNvSpPr/>
            <p:nvPr/>
          </p:nvSpPr>
          <p:spPr>
            <a:xfrm>
              <a:off x="1112375" y="2233250"/>
              <a:ext cx="131775" cy="76775"/>
            </a:xfrm>
            <a:custGeom>
              <a:avLst/>
              <a:gdLst/>
              <a:ahLst/>
              <a:cxnLst/>
              <a:rect l="l" t="t" r="r" b="b"/>
              <a:pathLst>
                <a:path w="5271" h="3071" extrusionOk="0">
                  <a:moveTo>
                    <a:pt x="1719" y="1"/>
                  </a:moveTo>
                  <a:cubicBezTo>
                    <a:pt x="1536" y="1"/>
                    <a:pt x="1353" y="92"/>
                    <a:pt x="1353" y="299"/>
                  </a:cubicBezTo>
                  <a:lnTo>
                    <a:pt x="871" y="1146"/>
                  </a:lnTo>
                  <a:lnTo>
                    <a:pt x="482" y="1146"/>
                  </a:lnTo>
                  <a:cubicBezTo>
                    <a:pt x="299" y="1146"/>
                    <a:pt x="115" y="1238"/>
                    <a:pt x="115" y="1536"/>
                  </a:cubicBezTo>
                  <a:cubicBezTo>
                    <a:pt x="1" y="1719"/>
                    <a:pt x="207" y="1925"/>
                    <a:pt x="482" y="1925"/>
                  </a:cubicBezTo>
                  <a:lnTo>
                    <a:pt x="1146" y="1925"/>
                  </a:lnTo>
                  <a:cubicBezTo>
                    <a:pt x="1261" y="1925"/>
                    <a:pt x="1444" y="1811"/>
                    <a:pt x="1536" y="1719"/>
                  </a:cubicBezTo>
                  <a:lnTo>
                    <a:pt x="1627" y="1444"/>
                  </a:lnTo>
                  <a:lnTo>
                    <a:pt x="2292" y="2773"/>
                  </a:lnTo>
                  <a:cubicBezTo>
                    <a:pt x="2292" y="2956"/>
                    <a:pt x="2498" y="3071"/>
                    <a:pt x="2590" y="3071"/>
                  </a:cubicBezTo>
                  <a:cubicBezTo>
                    <a:pt x="2773" y="3071"/>
                    <a:pt x="2979" y="2956"/>
                    <a:pt x="2979" y="2773"/>
                  </a:cubicBezTo>
                  <a:lnTo>
                    <a:pt x="3644" y="1444"/>
                  </a:lnTo>
                  <a:lnTo>
                    <a:pt x="3735" y="1719"/>
                  </a:lnTo>
                  <a:cubicBezTo>
                    <a:pt x="3827" y="1811"/>
                    <a:pt x="3919" y="1925"/>
                    <a:pt x="4125" y="1925"/>
                  </a:cubicBezTo>
                  <a:lnTo>
                    <a:pt x="4789" y="1925"/>
                  </a:lnTo>
                  <a:cubicBezTo>
                    <a:pt x="4973" y="1925"/>
                    <a:pt x="5156" y="1811"/>
                    <a:pt x="5156" y="1536"/>
                  </a:cubicBezTo>
                  <a:cubicBezTo>
                    <a:pt x="5270" y="1352"/>
                    <a:pt x="5064" y="1146"/>
                    <a:pt x="4789" y="1146"/>
                  </a:cubicBezTo>
                  <a:lnTo>
                    <a:pt x="4400" y="1146"/>
                  </a:lnTo>
                  <a:lnTo>
                    <a:pt x="3919" y="299"/>
                  </a:lnTo>
                  <a:cubicBezTo>
                    <a:pt x="3827" y="92"/>
                    <a:pt x="3735" y="1"/>
                    <a:pt x="3552" y="1"/>
                  </a:cubicBezTo>
                  <a:cubicBezTo>
                    <a:pt x="3437" y="1"/>
                    <a:pt x="3254" y="92"/>
                    <a:pt x="3254" y="299"/>
                  </a:cubicBezTo>
                  <a:lnTo>
                    <a:pt x="2590" y="1627"/>
                  </a:lnTo>
                  <a:lnTo>
                    <a:pt x="2017" y="299"/>
                  </a:lnTo>
                  <a:cubicBezTo>
                    <a:pt x="2017" y="92"/>
                    <a:pt x="1834" y="1"/>
                    <a:pt x="1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0" name="Google Shape;1530;p71"/>
          <p:cNvGrpSpPr/>
          <p:nvPr/>
        </p:nvGrpSpPr>
        <p:grpSpPr>
          <a:xfrm>
            <a:off x="7750925" y="2199625"/>
            <a:ext cx="346000" cy="346800"/>
            <a:chOff x="7706825" y="2190300"/>
            <a:chExt cx="346000" cy="346800"/>
          </a:xfrm>
        </p:grpSpPr>
        <p:sp>
          <p:nvSpPr>
            <p:cNvPr id="1531" name="Google Shape;1531;p71"/>
            <p:cNvSpPr/>
            <p:nvPr/>
          </p:nvSpPr>
          <p:spPr>
            <a:xfrm>
              <a:off x="7926200" y="2300275"/>
              <a:ext cx="85950" cy="88225"/>
            </a:xfrm>
            <a:custGeom>
              <a:avLst/>
              <a:gdLst/>
              <a:ahLst/>
              <a:cxnLst/>
              <a:rect l="l" t="t" r="r" b="b"/>
              <a:pathLst>
                <a:path w="3438" h="3529" extrusionOk="0">
                  <a:moveTo>
                    <a:pt x="2109" y="848"/>
                  </a:moveTo>
                  <a:cubicBezTo>
                    <a:pt x="2498" y="1054"/>
                    <a:pt x="2681" y="1329"/>
                    <a:pt x="2681" y="1719"/>
                  </a:cubicBezTo>
                  <a:cubicBezTo>
                    <a:pt x="2681" y="2291"/>
                    <a:pt x="2200" y="2681"/>
                    <a:pt x="1719" y="2681"/>
                  </a:cubicBezTo>
                  <a:cubicBezTo>
                    <a:pt x="1146" y="2681"/>
                    <a:pt x="780" y="2291"/>
                    <a:pt x="780" y="1719"/>
                  </a:cubicBezTo>
                  <a:cubicBezTo>
                    <a:pt x="780" y="1329"/>
                    <a:pt x="963" y="1054"/>
                    <a:pt x="1353" y="848"/>
                  </a:cubicBezTo>
                  <a:lnTo>
                    <a:pt x="1353" y="1535"/>
                  </a:lnTo>
                  <a:cubicBezTo>
                    <a:pt x="1353" y="1719"/>
                    <a:pt x="1536" y="1902"/>
                    <a:pt x="1719" y="1902"/>
                  </a:cubicBezTo>
                  <a:cubicBezTo>
                    <a:pt x="1925" y="1902"/>
                    <a:pt x="2109" y="1719"/>
                    <a:pt x="2109" y="1535"/>
                  </a:cubicBezTo>
                  <a:lnTo>
                    <a:pt x="2109" y="848"/>
                  </a:lnTo>
                  <a:close/>
                  <a:moveTo>
                    <a:pt x="1719" y="0"/>
                  </a:moveTo>
                  <a:cubicBezTo>
                    <a:pt x="780" y="0"/>
                    <a:pt x="1" y="756"/>
                    <a:pt x="1" y="1719"/>
                  </a:cubicBezTo>
                  <a:cubicBezTo>
                    <a:pt x="1" y="2773"/>
                    <a:pt x="780" y="3529"/>
                    <a:pt x="1719" y="3529"/>
                  </a:cubicBezTo>
                  <a:cubicBezTo>
                    <a:pt x="2681" y="3529"/>
                    <a:pt x="3438" y="2773"/>
                    <a:pt x="3438" y="1719"/>
                  </a:cubicBezTo>
                  <a:cubicBezTo>
                    <a:pt x="3438" y="756"/>
                    <a:pt x="2681" y="0"/>
                    <a:pt x="1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1"/>
            <p:cNvSpPr/>
            <p:nvPr/>
          </p:nvSpPr>
          <p:spPr>
            <a:xfrm>
              <a:off x="7747500" y="2300275"/>
              <a:ext cx="21225" cy="40700"/>
            </a:xfrm>
            <a:custGeom>
              <a:avLst/>
              <a:gdLst/>
              <a:ahLst/>
              <a:cxnLst/>
              <a:rect l="l" t="t" r="r" b="b"/>
              <a:pathLst>
                <a:path w="849" h="1628" extrusionOk="0">
                  <a:moveTo>
                    <a:pt x="367" y="0"/>
                  </a:moveTo>
                  <a:cubicBezTo>
                    <a:pt x="184" y="0"/>
                    <a:pt x="1" y="184"/>
                    <a:pt x="1" y="390"/>
                  </a:cubicBezTo>
                  <a:lnTo>
                    <a:pt x="1" y="1238"/>
                  </a:lnTo>
                  <a:cubicBezTo>
                    <a:pt x="1" y="1421"/>
                    <a:pt x="184" y="1627"/>
                    <a:pt x="367" y="1627"/>
                  </a:cubicBezTo>
                  <a:cubicBezTo>
                    <a:pt x="665" y="1627"/>
                    <a:pt x="848" y="1421"/>
                    <a:pt x="848" y="1238"/>
                  </a:cubicBezTo>
                  <a:lnTo>
                    <a:pt x="848" y="390"/>
                  </a:lnTo>
                  <a:cubicBezTo>
                    <a:pt x="848" y="184"/>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1"/>
            <p:cNvSpPr/>
            <p:nvPr/>
          </p:nvSpPr>
          <p:spPr>
            <a:xfrm>
              <a:off x="7788175" y="2300275"/>
              <a:ext cx="21200" cy="40700"/>
            </a:xfrm>
            <a:custGeom>
              <a:avLst/>
              <a:gdLst/>
              <a:ahLst/>
              <a:cxnLst/>
              <a:rect l="l" t="t" r="r" b="b"/>
              <a:pathLst>
                <a:path w="848" h="1628" extrusionOk="0">
                  <a:moveTo>
                    <a:pt x="367" y="0"/>
                  </a:moveTo>
                  <a:cubicBezTo>
                    <a:pt x="184" y="0"/>
                    <a:pt x="0" y="184"/>
                    <a:pt x="0" y="390"/>
                  </a:cubicBezTo>
                  <a:lnTo>
                    <a:pt x="0" y="1238"/>
                  </a:lnTo>
                  <a:cubicBezTo>
                    <a:pt x="0" y="1421"/>
                    <a:pt x="184" y="1627"/>
                    <a:pt x="367" y="1627"/>
                  </a:cubicBezTo>
                  <a:cubicBezTo>
                    <a:pt x="665" y="1627"/>
                    <a:pt x="848" y="1421"/>
                    <a:pt x="848" y="1238"/>
                  </a:cubicBezTo>
                  <a:lnTo>
                    <a:pt x="848" y="390"/>
                  </a:lnTo>
                  <a:cubicBezTo>
                    <a:pt x="848" y="184"/>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1"/>
            <p:cNvSpPr/>
            <p:nvPr/>
          </p:nvSpPr>
          <p:spPr>
            <a:xfrm>
              <a:off x="7828275" y="2300275"/>
              <a:ext cx="21775" cy="40700"/>
            </a:xfrm>
            <a:custGeom>
              <a:avLst/>
              <a:gdLst/>
              <a:ahLst/>
              <a:cxnLst/>
              <a:rect l="l" t="t" r="r" b="b"/>
              <a:pathLst>
                <a:path w="871" h="1628" extrusionOk="0">
                  <a:moveTo>
                    <a:pt x="390" y="0"/>
                  </a:moveTo>
                  <a:cubicBezTo>
                    <a:pt x="206" y="0"/>
                    <a:pt x="0" y="184"/>
                    <a:pt x="0" y="390"/>
                  </a:cubicBezTo>
                  <a:lnTo>
                    <a:pt x="0" y="1238"/>
                  </a:lnTo>
                  <a:cubicBezTo>
                    <a:pt x="0" y="1421"/>
                    <a:pt x="206" y="1627"/>
                    <a:pt x="390" y="1627"/>
                  </a:cubicBezTo>
                  <a:cubicBezTo>
                    <a:pt x="687" y="1627"/>
                    <a:pt x="871" y="1421"/>
                    <a:pt x="871" y="1238"/>
                  </a:cubicBezTo>
                  <a:lnTo>
                    <a:pt x="871" y="390"/>
                  </a:lnTo>
                  <a:cubicBezTo>
                    <a:pt x="871" y="184"/>
                    <a:pt x="687"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1"/>
            <p:cNvSpPr/>
            <p:nvPr/>
          </p:nvSpPr>
          <p:spPr>
            <a:xfrm>
              <a:off x="7706825" y="2190300"/>
              <a:ext cx="346000" cy="346800"/>
            </a:xfrm>
            <a:custGeom>
              <a:avLst/>
              <a:gdLst/>
              <a:ahLst/>
              <a:cxnLst/>
              <a:rect l="l" t="t" r="r" b="b"/>
              <a:pathLst>
                <a:path w="13840" h="13872" extrusionOk="0">
                  <a:moveTo>
                    <a:pt x="7149" y="1925"/>
                  </a:moveTo>
                  <a:cubicBezTo>
                    <a:pt x="7447" y="1925"/>
                    <a:pt x="7630" y="2108"/>
                    <a:pt x="7630" y="2383"/>
                  </a:cubicBezTo>
                  <a:lnTo>
                    <a:pt x="7630" y="2773"/>
                  </a:lnTo>
                  <a:lnTo>
                    <a:pt x="2475" y="2773"/>
                  </a:lnTo>
                  <a:lnTo>
                    <a:pt x="2475" y="2383"/>
                  </a:lnTo>
                  <a:cubicBezTo>
                    <a:pt x="2475" y="2108"/>
                    <a:pt x="2681" y="1925"/>
                    <a:pt x="2865" y="1925"/>
                  </a:cubicBezTo>
                  <a:close/>
                  <a:moveTo>
                    <a:pt x="11456" y="779"/>
                  </a:moveTo>
                  <a:lnTo>
                    <a:pt x="11456" y="2773"/>
                  </a:lnTo>
                  <a:lnTo>
                    <a:pt x="10586" y="2773"/>
                  </a:lnTo>
                  <a:lnTo>
                    <a:pt x="10586" y="779"/>
                  </a:lnTo>
                  <a:close/>
                  <a:moveTo>
                    <a:pt x="6210" y="7653"/>
                  </a:moveTo>
                  <a:lnTo>
                    <a:pt x="7264" y="8684"/>
                  </a:lnTo>
                  <a:lnTo>
                    <a:pt x="849" y="8684"/>
                  </a:lnTo>
                  <a:lnTo>
                    <a:pt x="849" y="7653"/>
                  </a:lnTo>
                  <a:close/>
                  <a:moveTo>
                    <a:pt x="12419" y="3529"/>
                  </a:moveTo>
                  <a:cubicBezTo>
                    <a:pt x="12785" y="3529"/>
                    <a:pt x="13083" y="3918"/>
                    <a:pt x="13083" y="4216"/>
                  </a:cubicBezTo>
                  <a:lnTo>
                    <a:pt x="13083" y="8684"/>
                  </a:lnTo>
                  <a:lnTo>
                    <a:pt x="8409" y="8684"/>
                  </a:lnTo>
                  <a:lnTo>
                    <a:pt x="6691" y="6965"/>
                  </a:lnTo>
                  <a:cubicBezTo>
                    <a:pt x="6576" y="6874"/>
                    <a:pt x="6485" y="6782"/>
                    <a:pt x="6393" y="6782"/>
                  </a:cubicBezTo>
                  <a:lnTo>
                    <a:pt x="849" y="6782"/>
                  </a:lnTo>
                  <a:lnTo>
                    <a:pt x="849" y="4216"/>
                  </a:lnTo>
                  <a:cubicBezTo>
                    <a:pt x="849" y="3918"/>
                    <a:pt x="1146" y="3529"/>
                    <a:pt x="1536" y="3529"/>
                  </a:cubicBezTo>
                  <a:close/>
                  <a:moveTo>
                    <a:pt x="13083" y="9554"/>
                  </a:moveTo>
                  <a:lnTo>
                    <a:pt x="13083" y="10792"/>
                  </a:lnTo>
                  <a:cubicBezTo>
                    <a:pt x="13083" y="11181"/>
                    <a:pt x="12785" y="11456"/>
                    <a:pt x="12419" y="11456"/>
                  </a:cubicBezTo>
                  <a:lnTo>
                    <a:pt x="11846" y="11456"/>
                  </a:lnTo>
                  <a:cubicBezTo>
                    <a:pt x="11548" y="10792"/>
                    <a:pt x="10975" y="10310"/>
                    <a:pt x="10219" y="10310"/>
                  </a:cubicBezTo>
                  <a:cubicBezTo>
                    <a:pt x="9440" y="10310"/>
                    <a:pt x="8868" y="10792"/>
                    <a:pt x="8593" y="11456"/>
                  </a:cubicBezTo>
                  <a:lnTo>
                    <a:pt x="1536" y="11456"/>
                  </a:lnTo>
                  <a:cubicBezTo>
                    <a:pt x="1146" y="11456"/>
                    <a:pt x="849" y="11181"/>
                    <a:pt x="849" y="10792"/>
                  </a:cubicBezTo>
                  <a:lnTo>
                    <a:pt x="849" y="9554"/>
                  </a:lnTo>
                  <a:close/>
                  <a:moveTo>
                    <a:pt x="10219" y="11181"/>
                  </a:moveTo>
                  <a:cubicBezTo>
                    <a:pt x="10792" y="11181"/>
                    <a:pt x="11159" y="11548"/>
                    <a:pt x="11159" y="12120"/>
                  </a:cubicBezTo>
                  <a:cubicBezTo>
                    <a:pt x="11159" y="12602"/>
                    <a:pt x="10792" y="13083"/>
                    <a:pt x="10219" y="13083"/>
                  </a:cubicBezTo>
                  <a:cubicBezTo>
                    <a:pt x="9738" y="13083"/>
                    <a:pt x="9257" y="12602"/>
                    <a:pt x="9257" y="12120"/>
                  </a:cubicBezTo>
                  <a:cubicBezTo>
                    <a:pt x="9257" y="11548"/>
                    <a:pt x="9738" y="11181"/>
                    <a:pt x="10219" y="11181"/>
                  </a:cubicBezTo>
                  <a:close/>
                  <a:moveTo>
                    <a:pt x="9440" y="0"/>
                  </a:moveTo>
                  <a:cubicBezTo>
                    <a:pt x="9257" y="0"/>
                    <a:pt x="9074" y="92"/>
                    <a:pt x="9074" y="298"/>
                  </a:cubicBezTo>
                  <a:cubicBezTo>
                    <a:pt x="8982" y="573"/>
                    <a:pt x="9165" y="779"/>
                    <a:pt x="9440" y="779"/>
                  </a:cubicBezTo>
                  <a:lnTo>
                    <a:pt x="9830" y="779"/>
                  </a:lnTo>
                  <a:lnTo>
                    <a:pt x="9830" y="2773"/>
                  </a:lnTo>
                  <a:lnTo>
                    <a:pt x="8409" y="2773"/>
                  </a:lnTo>
                  <a:lnTo>
                    <a:pt x="8409" y="2383"/>
                  </a:lnTo>
                  <a:cubicBezTo>
                    <a:pt x="8409" y="1719"/>
                    <a:pt x="7837" y="1146"/>
                    <a:pt x="7149" y="1146"/>
                  </a:cubicBezTo>
                  <a:lnTo>
                    <a:pt x="2865" y="1146"/>
                  </a:lnTo>
                  <a:cubicBezTo>
                    <a:pt x="2200" y="1146"/>
                    <a:pt x="1628" y="1719"/>
                    <a:pt x="1628" y="2383"/>
                  </a:cubicBezTo>
                  <a:lnTo>
                    <a:pt x="1628" y="2773"/>
                  </a:lnTo>
                  <a:lnTo>
                    <a:pt x="1536" y="2773"/>
                  </a:lnTo>
                  <a:cubicBezTo>
                    <a:pt x="665" y="2773"/>
                    <a:pt x="1" y="3437"/>
                    <a:pt x="1" y="4216"/>
                  </a:cubicBezTo>
                  <a:lnTo>
                    <a:pt x="1" y="10792"/>
                  </a:lnTo>
                  <a:cubicBezTo>
                    <a:pt x="1" y="11548"/>
                    <a:pt x="665" y="12235"/>
                    <a:pt x="1536" y="12235"/>
                  </a:cubicBezTo>
                  <a:lnTo>
                    <a:pt x="1902" y="12235"/>
                  </a:lnTo>
                  <a:lnTo>
                    <a:pt x="1902" y="13472"/>
                  </a:lnTo>
                  <a:cubicBezTo>
                    <a:pt x="1902" y="13656"/>
                    <a:pt x="2109" y="13839"/>
                    <a:pt x="2292" y="13839"/>
                  </a:cubicBezTo>
                  <a:cubicBezTo>
                    <a:pt x="2327" y="13861"/>
                    <a:pt x="2364" y="13871"/>
                    <a:pt x="2399" y="13871"/>
                  </a:cubicBezTo>
                  <a:cubicBezTo>
                    <a:pt x="2547" y="13871"/>
                    <a:pt x="2681" y="13694"/>
                    <a:pt x="2681" y="13472"/>
                  </a:cubicBezTo>
                  <a:lnTo>
                    <a:pt x="2681" y="12235"/>
                  </a:lnTo>
                  <a:lnTo>
                    <a:pt x="8501" y="12235"/>
                  </a:lnTo>
                  <a:cubicBezTo>
                    <a:pt x="8501" y="13174"/>
                    <a:pt x="9257" y="13839"/>
                    <a:pt x="10219" y="13839"/>
                  </a:cubicBezTo>
                  <a:cubicBezTo>
                    <a:pt x="11159" y="13839"/>
                    <a:pt x="11938" y="13174"/>
                    <a:pt x="12029" y="12235"/>
                  </a:cubicBezTo>
                  <a:lnTo>
                    <a:pt x="12419" y="12235"/>
                  </a:lnTo>
                  <a:cubicBezTo>
                    <a:pt x="13175" y="12235"/>
                    <a:pt x="13839" y="11548"/>
                    <a:pt x="13839" y="10792"/>
                  </a:cubicBezTo>
                  <a:lnTo>
                    <a:pt x="13839" y="4216"/>
                  </a:lnTo>
                  <a:cubicBezTo>
                    <a:pt x="13839" y="3437"/>
                    <a:pt x="13175" y="2773"/>
                    <a:pt x="12419" y="2773"/>
                  </a:cubicBezTo>
                  <a:lnTo>
                    <a:pt x="12213" y="2773"/>
                  </a:lnTo>
                  <a:lnTo>
                    <a:pt x="12213" y="779"/>
                  </a:lnTo>
                  <a:lnTo>
                    <a:pt x="12694" y="779"/>
                  </a:lnTo>
                  <a:cubicBezTo>
                    <a:pt x="12877" y="779"/>
                    <a:pt x="12992" y="665"/>
                    <a:pt x="13083" y="482"/>
                  </a:cubicBezTo>
                  <a:cubicBezTo>
                    <a:pt x="13175" y="298"/>
                    <a:pt x="12877" y="0"/>
                    <a:pt x="12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6" name="Google Shape;1536;p71"/>
          <p:cNvGrpSpPr/>
          <p:nvPr/>
        </p:nvGrpSpPr>
        <p:grpSpPr>
          <a:xfrm>
            <a:off x="6914388" y="2200038"/>
            <a:ext cx="345975" cy="345975"/>
            <a:chOff x="6933575" y="2190300"/>
            <a:chExt cx="345975" cy="345975"/>
          </a:xfrm>
        </p:grpSpPr>
        <p:sp>
          <p:nvSpPr>
            <p:cNvPr id="1537" name="Google Shape;1537;p71"/>
            <p:cNvSpPr/>
            <p:nvPr/>
          </p:nvSpPr>
          <p:spPr>
            <a:xfrm>
              <a:off x="6933575" y="2190300"/>
              <a:ext cx="345975" cy="345975"/>
            </a:xfrm>
            <a:custGeom>
              <a:avLst/>
              <a:gdLst/>
              <a:ahLst/>
              <a:cxnLst/>
              <a:rect l="l" t="t" r="r" b="b"/>
              <a:pathLst>
                <a:path w="13839" h="13839" extrusionOk="0">
                  <a:moveTo>
                    <a:pt x="11846" y="779"/>
                  </a:moveTo>
                  <a:cubicBezTo>
                    <a:pt x="12212" y="779"/>
                    <a:pt x="12510" y="1146"/>
                    <a:pt x="12510" y="1535"/>
                  </a:cubicBezTo>
                  <a:lnTo>
                    <a:pt x="12510" y="6599"/>
                  </a:lnTo>
                  <a:cubicBezTo>
                    <a:pt x="12510" y="6965"/>
                    <a:pt x="12212" y="7355"/>
                    <a:pt x="11846" y="7355"/>
                  </a:cubicBezTo>
                  <a:lnTo>
                    <a:pt x="1994" y="7355"/>
                  </a:lnTo>
                  <a:cubicBezTo>
                    <a:pt x="1627" y="7355"/>
                    <a:pt x="1329" y="6965"/>
                    <a:pt x="1329" y="6599"/>
                  </a:cubicBezTo>
                  <a:lnTo>
                    <a:pt x="1329" y="1535"/>
                  </a:lnTo>
                  <a:cubicBezTo>
                    <a:pt x="1329" y="1146"/>
                    <a:pt x="1627" y="779"/>
                    <a:pt x="1994" y="779"/>
                  </a:cubicBezTo>
                  <a:close/>
                  <a:moveTo>
                    <a:pt x="7355" y="8111"/>
                  </a:moveTo>
                  <a:lnTo>
                    <a:pt x="7355" y="8982"/>
                  </a:lnTo>
                  <a:lnTo>
                    <a:pt x="6484" y="8982"/>
                  </a:lnTo>
                  <a:lnTo>
                    <a:pt x="6484" y="8111"/>
                  </a:lnTo>
                  <a:close/>
                  <a:moveTo>
                    <a:pt x="4102" y="11754"/>
                  </a:moveTo>
                  <a:lnTo>
                    <a:pt x="4102" y="12510"/>
                  </a:lnTo>
                  <a:lnTo>
                    <a:pt x="848" y="12510"/>
                  </a:lnTo>
                  <a:lnTo>
                    <a:pt x="848" y="11754"/>
                  </a:lnTo>
                  <a:close/>
                  <a:moveTo>
                    <a:pt x="12991" y="11754"/>
                  </a:moveTo>
                  <a:lnTo>
                    <a:pt x="12991" y="12510"/>
                  </a:lnTo>
                  <a:lnTo>
                    <a:pt x="9738" y="12510"/>
                  </a:lnTo>
                  <a:lnTo>
                    <a:pt x="9738" y="11754"/>
                  </a:lnTo>
                  <a:close/>
                  <a:moveTo>
                    <a:pt x="7836" y="9829"/>
                  </a:moveTo>
                  <a:lnTo>
                    <a:pt x="7836" y="10792"/>
                  </a:lnTo>
                  <a:cubicBezTo>
                    <a:pt x="7836" y="10975"/>
                    <a:pt x="8020" y="11181"/>
                    <a:pt x="8294" y="11181"/>
                  </a:cubicBezTo>
                  <a:lnTo>
                    <a:pt x="8982" y="11181"/>
                  </a:lnTo>
                  <a:lnTo>
                    <a:pt x="8982" y="13083"/>
                  </a:lnTo>
                  <a:lnTo>
                    <a:pt x="4858" y="13083"/>
                  </a:lnTo>
                  <a:lnTo>
                    <a:pt x="4858" y="11181"/>
                  </a:lnTo>
                  <a:lnTo>
                    <a:pt x="5545" y="11181"/>
                  </a:lnTo>
                  <a:cubicBezTo>
                    <a:pt x="5820" y="11181"/>
                    <a:pt x="6003" y="10975"/>
                    <a:pt x="6003" y="10792"/>
                  </a:cubicBezTo>
                  <a:lnTo>
                    <a:pt x="6003" y="9829"/>
                  </a:lnTo>
                  <a:close/>
                  <a:moveTo>
                    <a:pt x="1994" y="0"/>
                  </a:moveTo>
                  <a:cubicBezTo>
                    <a:pt x="1238" y="0"/>
                    <a:pt x="573" y="665"/>
                    <a:pt x="573" y="1535"/>
                  </a:cubicBezTo>
                  <a:lnTo>
                    <a:pt x="573" y="6599"/>
                  </a:lnTo>
                  <a:cubicBezTo>
                    <a:pt x="573" y="7447"/>
                    <a:pt x="1238" y="8111"/>
                    <a:pt x="1994" y="8111"/>
                  </a:cubicBezTo>
                  <a:lnTo>
                    <a:pt x="5728" y="8111"/>
                  </a:lnTo>
                  <a:lnTo>
                    <a:pt x="5728" y="8982"/>
                  </a:lnTo>
                  <a:lnTo>
                    <a:pt x="5545" y="8982"/>
                  </a:lnTo>
                  <a:cubicBezTo>
                    <a:pt x="5339" y="8982"/>
                    <a:pt x="5156" y="9165"/>
                    <a:pt x="5156" y="9371"/>
                  </a:cubicBezTo>
                  <a:lnTo>
                    <a:pt x="5156" y="10310"/>
                  </a:lnTo>
                  <a:lnTo>
                    <a:pt x="4491" y="10310"/>
                  </a:lnTo>
                  <a:cubicBezTo>
                    <a:pt x="4285" y="10310"/>
                    <a:pt x="4102" y="10517"/>
                    <a:pt x="4102" y="10792"/>
                  </a:cubicBezTo>
                  <a:lnTo>
                    <a:pt x="4102" y="10883"/>
                  </a:lnTo>
                  <a:lnTo>
                    <a:pt x="390" y="10883"/>
                  </a:lnTo>
                  <a:cubicBezTo>
                    <a:pt x="184" y="10883"/>
                    <a:pt x="1" y="11089"/>
                    <a:pt x="1" y="11273"/>
                  </a:cubicBezTo>
                  <a:lnTo>
                    <a:pt x="1" y="12899"/>
                  </a:lnTo>
                  <a:cubicBezTo>
                    <a:pt x="1" y="13174"/>
                    <a:pt x="184" y="13381"/>
                    <a:pt x="390" y="13381"/>
                  </a:cubicBezTo>
                  <a:lnTo>
                    <a:pt x="4102" y="13381"/>
                  </a:lnTo>
                  <a:lnTo>
                    <a:pt x="4102" y="13472"/>
                  </a:lnTo>
                  <a:cubicBezTo>
                    <a:pt x="4102" y="13656"/>
                    <a:pt x="4285" y="13839"/>
                    <a:pt x="4491" y="13839"/>
                  </a:cubicBezTo>
                  <a:lnTo>
                    <a:pt x="9348" y="13839"/>
                  </a:lnTo>
                  <a:cubicBezTo>
                    <a:pt x="9555" y="13839"/>
                    <a:pt x="9738" y="13656"/>
                    <a:pt x="9738" y="13472"/>
                  </a:cubicBezTo>
                  <a:lnTo>
                    <a:pt x="9738" y="13381"/>
                  </a:lnTo>
                  <a:lnTo>
                    <a:pt x="13449" y="13381"/>
                  </a:lnTo>
                  <a:cubicBezTo>
                    <a:pt x="13656" y="13381"/>
                    <a:pt x="13839" y="13174"/>
                    <a:pt x="13839" y="12899"/>
                  </a:cubicBezTo>
                  <a:lnTo>
                    <a:pt x="13839" y="11273"/>
                  </a:lnTo>
                  <a:cubicBezTo>
                    <a:pt x="13839" y="11089"/>
                    <a:pt x="13656" y="10883"/>
                    <a:pt x="13449" y="10883"/>
                  </a:cubicBezTo>
                  <a:lnTo>
                    <a:pt x="9738" y="10883"/>
                  </a:lnTo>
                  <a:lnTo>
                    <a:pt x="9738" y="10792"/>
                  </a:lnTo>
                  <a:cubicBezTo>
                    <a:pt x="9738" y="10517"/>
                    <a:pt x="9555" y="10310"/>
                    <a:pt x="9348" y="10310"/>
                  </a:cubicBezTo>
                  <a:lnTo>
                    <a:pt x="8684" y="10310"/>
                  </a:lnTo>
                  <a:lnTo>
                    <a:pt x="8684" y="9371"/>
                  </a:lnTo>
                  <a:cubicBezTo>
                    <a:pt x="8684" y="9165"/>
                    <a:pt x="8501" y="8982"/>
                    <a:pt x="8294" y="8982"/>
                  </a:cubicBezTo>
                  <a:lnTo>
                    <a:pt x="8111" y="8982"/>
                  </a:lnTo>
                  <a:lnTo>
                    <a:pt x="8111" y="8111"/>
                  </a:lnTo>
                  <a:lnTo>
                    <a:pt x="11846" y="8111"/>
                  </a:lnTo>
                  <a:cubicBezTo>
                    <a:pt x="12602" y="8111"/>
                    <a:pt x="13266" y="7447"/>
                    <a:pt x="13266" y="6599"/>
                  </a:cubicBezTo>
                  <a:lnTo>
                    <a:pt x="13266" y="1535"/>
                  </a:lnTo>
                  <a:cubicBezTo>
                    <a:pt x="13266" y="665"/>
                    <a:pt x="12602" y="0"/>
                    <a:pt x="11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1"/>
            <p:cNvSpPr/>
            <p:nvPr/>
          </p:nvSpPr>
          <p:spPr>
            <a:xfrm>
              <a:off x="7083650" y="2230975"/>
              <a:ext cx="140925" cy="122025"/>
            </a:xfrm>
            <a:custGeom>
              <a:avLst/>
              <a:gdLst/>
              <a:ahLst/>
              <a:cxnLst/>
              <a:rect l="l" t="t" r="r" b="b"/>
              <a:pathLst>
                <a:path w="5637" h="4881" extrusionOk="0">
                  <a:moveTo>
                    <a:pt x="4697" y="756"/>
                  </a:moveTo>
                  <a:cubicBezTo>
                    <a:pt x="4789" y="756"/>
                    <a:pt x="4880" y="871"/>
                    <a:pt x="4880" y="962"/>
                  </a:cubicBezTo>
                  <a:lnTo>
                    <a:pt x="4880" y="3918"/>
                  </a:lnTo>
                  <a:cubicBezTo>
                    <a:pt x="4880" y="4010"/>
                    <a:pt x="4789" y="4101"/>
                    <a:pt x="4697" y="4101"/>
                  </a:cubicBezTo>
                  <a:lnTo>
                    <a:pt x="871" y="4101"/>
                  </a:lnTo>
                  <a:cubicBezTo>
                    <a:pt x="871" y="4101"/>
                    <a:pt x="779" y="4010"/>
                    <a:pt x="779" y="3918"/>
                  </a:cubicBezTo>
                  <a:lnTo>
                    <a:pt x="779" y="962"/>
                  </a:lnTo>
                  <a:cubicBezTo>
                    <a:pt x="779" y="871"/>
                    <a:pt x="871" y="756"/>
                    <a:pt x="871" y="756"/>
                  </a:cubicBezTo>
                  <a:close/>
                  <a:moveTo>
                    <a:pt x="871" y="0"/>
                  </a:moveTo>
                  <a:cubicBezTo>
                    <a:pt x="390" y="0"/>
                    <a:pt x="0" y="390"/>
                    <a:pt x="0" y="962"/>
                  </a:cubicBezTo>
                  <a:lnTo>
                    <a:pt x="0" y="3918"/>
                  </a:lnTo>
                  <a:cubicBezTo>
                    <a:pt x="0" y="4491"/>
                    <a:pt x="390" y="4880"/>
                    <a:pt x="871" y="4880"/>
                  </a:cubicBezTo>
                  <a:lnTo>
                    <a:pt x="4697" y="4880"/>
                  </a:lnTo>
                  <a:cubicBezTo>
                    <a:pt x="5270" y="4880"/>
                    <a:pt x="5636" y="4491"/>
                    <a:pt x="5636" y="3918"/>
                  </a:cubicBezTo>
                  <a:lnTo>
                    <a:pt x="5636" y="962"/>
                  </a:lnTo>
                  <a:cubicBezTo>
                    <a:pt x="5636" y="390"/>
                    <a:pt x="5270" y="0"/>
                    <a:pt x="4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1"/>
            <p:cNvSpPr/>
            <p:nvPr/>
          </p:nvSpPr>
          <p:spPr>
            <a:xfrm>
              <a:off x="7164975" y="2271625"/>
              <a:ext cx="18925" cy="40700"/>
            </a:xfrm>
            <a:custGeom>
              <a:avLst/>
              <a:gdLst/>
              <a:ahLst/>
              <a:cxnLst/>
              <a:rect l="l" t="t" r="r" b="b"/>
              <a:pathLst>
                <a:path w="757" h="1628" extrusionOk="0">
                  <a:moveTo>
                    <a:pt x="390" y="1"/>
                  </a:moveTo>
                  <a:cubicBezTo>
                    <a:pt x="184" y="1"/>
                    <a:pt x="1" y="184"/>
                    <a:pt x="1" y="390"/>
                  </a:cubicBezTo>
                  <a:lnTo>
                    <a:pt x="1" y="1238"/>
                  </a:lnTo>
                  <a:cubicBezTo>
                    <a:pt x="1" y="1421"/>
                    <a:pt x="184" y="1627"/>
                    <a:pt x="390" y="1627"/>
                  </a:cubicBezTo>
                  <a:cubicBezTo>
                    <a:pt x="573" y="1627"/>
                    <a:pt x="757" y="1421"/>
                    <a:pt x="757" y="1238"/>
                  </a:cubicBezTo>
                  <a:lnTo>
                    <a:pt x="757" y="390"/>
                  </a:lnTo>
                  <a:cubicBezTo>
                    <a:pt x="757" y="184"/>
                    <a:pt x="57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1"/>
            <p:cNvSpPr/>
            <p:nvPr/>
          </p:nvSpPr>
          <p:spPr>
            <a:xfrm>
              <a:off x="7124325" y="2271625"/>
              <a:ext cx="19475" cy="40700"/>
            </a:xfrm>
            <a:custGeom>
              <a:avLst/>
              <a:gdLst/>
              <a:ahLst/>
              <a:cxnLst/>
              <a:rect l="l" t="t" r="r" b="b"/>
              <a:pathLst>
                <a:path w="779" h="1628" extrusionOk="0">
                  <a:moveTo>
                    <a:pt x="390" y="1"/>
                  </a:moveTo>
                  <a:cubicBezTo>
                    <a:pt x="92" y="1"/>
                    <a:pt x="0" y="184"/>
                    <a:pt x="0" y="390"/>
                  </a:cubicBezTo>
                  <a:lnTo>
                    <a:pt x="0" y="1238"/>
                  </a:lnTo>
                  <a:cubicBezTo>
                    <a:pt x="0" y="1421"/>
                    <a:pt x="92" y="1627"/>
                    <a:pt x="390" y="1627"/>
                  </a:cubicBezTo>
                  <a:cubicBezTo>
                    <a:pt x="573" y="1627"/>
                    <a:pt x="779" y="1421"/>
                    <a:pt x="779" y="1238"/>
                  </a:cubicBezTo>
                  <a:lnTo>
                    <a:pt x="779" y="390"/>
                  </a:lnTo>
                  <a:cubicBezTo>
                    <a:pt x="779" y="184"/>
                    <a:pt x="573"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1"/>
            <p:cNvSpPr/>
            <p:nvPr/>
          </p:nvSpPr>
          <p:spPr>
            <a:xfrm>
              <a:off x="6988575" y="2230975"/>
              <a:ext cx="73900" cy="122025"/>
            </a:xfrm>
            <a:custGeom>
              <a:avLst/>
              <a:gdLst/>
              <a:ahLst/>
              <a:cxnLst/>
              <a:rect l="l" t="t" r="r" b="b"/>
              <a:pathLst>
                <a:path w="2956" h="4881" extrusionOk="0">
                  <a:moveTo>
                    <a:pt x="1993" y="756"/>
                  </a:moveTo>
                  <a:cubicBezTo>
                    <a:pt x="2085" y="756"/>
                    <a:pt x="2200" y="871"/>
                    <a:pt x="2200" y="962"/>
                  </a:cubicBezTo>
                  <a:lnTo>
                    <a:pt x="2200" y="3918"/>
                  </a:lnTo>
                  <a:cubicBezTo>
                    <a:pt x="2200" y="4010"/>
                    <a:pt x="2085" y="4101"/>
                    <a:pt x="1993" y="4101"/>
                  </a:cubicBezTo>
                  <a:lnTo>
                    <a:pt x="939" y="4101"/>
                  </a:lnTo>
                  <a:cubicBezTo>
                    <a:pt x="848" y="4101"/>
                    <a:pt x="756" y="4010"/>
                    <a:pt x="756" y="3918"/>
                  </a:cubicBezTo>
                  <a:lnTo>
                    <a:pt x="756" y="962"/>
                  </a:lnTo>
                  <a:cubicBezTo>
                    <a:pt x="756" y="871"/>
                    <a:pt x="848" y="756"/>
                    <a:pt x="939" y="756"/>
                  </a:cubicBezTo>
                  <a:close/>
                  <a:moveTo>
                    <a:pt x="939" y="0"/>
                  </a:moveTo>
                  <a:cubicBezTo>
                    <a:pt x="367" y="0"/>
                    <a:pt x="0" y="390"/>
                    <a:pt x="0" y="962"/>
                  </a:cubicBezTo>
                  <a:lnTo>
                    <a:pt x="0" y="3918"/>
                  </a:lnTo>
                  <a:cubicBezTo>
                    <a:pt x="0" y="4491"/>
                    <a:pt x="367" y="4880"/>
                    <a:pt x="939" y="4880"/>
                  </a:cubicBezTo>
                  <a:lnTo>
                    <a:pt x="1993" y="4880"/>
                  </a:lnTo>
                  <a:cubicBezTo>
                    <a:pt x="2566" y="4880"/>
                    <a:pt x="2956" y="4491"/>
                    <a:pt x="2956" y="3918"/>
                  </a:cubicBezTo>
                  <a:lnTo>
                    <a:pt x="2956" y="962"/>
                  </a:lnTo>
                  <a:cubicBezTo>
                    <a:pt x="2956" y="390"/>
                    <a:pt x="2566" y="0"/>
                    <a:pt x="19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 name="Google Shape;1542;p71"/>
          <p:cNvSpPr/>
          <p:nvPr/>
        </p:nvSpPr>
        <p:spPr>
          <a:xfrm>
            <a:off x="6242513" y="2200325"/>
            <a:ext cx="305900" cy="345400"/>
          </a:xfrm>
          <a:custGeom>
            <a:avLst/>
            <a:gdLst/>
            <a:ahLst/>
            <a:cxnLst/>
            <a:rect l="l" t="t" r="r" b="b"/>
            <a:pathLst>
              <a:path w="12236" h="13816" extrusionOk="0">
                <a:moveTo>
                  <a:pt x="6118" y="848"/>
                </a:moveTo>
                <a:lnTo>
                  <a:pt x="7355" y="1787"/>
                </a:lnTo>
                <a:lnTo>
                  <a:pt x="6118" y="2841"/>
                </a:lnTo>
                <a:lnTo>
                  <a:pt x="4881" y="1787"/>
                </a:lnTo>
                <a:lnTo>
                  <a:pt x="6118" y="848"/>
                </a:lnTo>
                <a:close/>
                <a:moveTo>
                  <a:pt x="3827" y="2360"/>
                </a:moveTo>
                <a:lnTo>
                  <a:pt x="3827" y="3047"/>
                </a:lnTo>
                <a:lnTo>
                  <a:pt x="2383" y="3047"/>
                </a:lnTo>
                <a:lnTo>
                  <a:pt x="3827" y="2360"/>
                </a:lnTo>
                <a:close/>
                <a:moveTo>
                  <a:pt x="8409" y="2360"/>
                </a:moveTo>
                <a:lnTo>
                  <a:pt x="9829" y="3047"/>
                </a:lnTo>
                <a:lnTo>
                  <a:pt x="8409" y="3047"/>
                </a:lnTo>
                <a:lnTo>
                  <a:pt x="8409" y="2360"/>
                </a:lnTo>
                <a:close/>
                <a:moveTo>
                  <a:pt x="4583" y="2658"/>
                </a:moveTo>
                <a:lnTo>
                  <a:pt x="5453" y="3414"/>
                </a:lnTo>
                <a:lnTo>
                  <a:pt x="4583" y="4193"/>
                </a:lnTo>
                <a:lnTo>
                  <a:pt x="4583" y="2658"/>
                </a:lnTo>
                <a:close/>
                <a:moveTo>
                  <a:pt x="7653" y="2658"/>
                </a:moveTo>
                <a:lnTo>
                  <a:pt x="7653" y="4193"/>
                </a:lnTo>
                <a:lnTo>
                  <a:pt x="6782" y="3414"/>
                </a:lnTo>
                <a:lnTo>
                  <a:pt x="7653" y="2658"/>
                </a:lnTo>
                <a:close/>
                <a:moveTo>
                  <a:pt x="6118" y="3987"/>
                </a:moveTo>
                <a:lnTo>
                  <a:pt x="7355" y="5041"/>
                </a:lnTo>
                <a:lnTo>
                  <a:pt x="6118" y="6095"/>
                </a:lnTo>
                <a:lnTo>
                  <a:pt x="4881" y="5041"/>
                </a:lnTo>
                <a:lnTo>
                  <a:pt x="6118" y="3987"/>
                </a:lnTo>
                <a:close/>
                <a:moveTo>
                  <a:pt x="3827" y="5614"/>
                </a:moveTo>
                <a:lnTo>
                  <a:pt x="3827" y="6278"/>
                </a:lnTo>
                <a:lnTo>
                  <a:pt x="2383" y="6278"/>
                </a:lnTo>
                <a:lnTo>
                  <a:pt x="3827" y="5614"/>
                </a:lnTo>
                <a:close/>
                <a:moveTo>
                  <a:pt x="8409" y="5614"/>
                </a:moveTo>
                <a:lnTo>
                  <a:pt x="9829" y="6278"/>
                </a:lnTo>
                <a:lnTo>
                  <a:pt x="8409" y="6278"/>
                </a:lnTo>
                <a:lnTo>
                  <a:pt x="8409" y="5614"/>
                </a:lnTo>
                <a:close/>
                <a:moveTo>
                  <a:pt x="4583" y="5911"/>
                </a:moveTo>
                <a:lnTo>
                  <a:pt x="5453" y="6667"/>
                </a:lnTo>
                <a:lnTo>
                  <a:pt x="4583" y="7424"/>
                </a:lnTo>
                <a:lnTo>
                  <a:pt x="4583" y="5911"/>
                </a:lnTo>
                <a:close/>
                <a:moveTo>
                  <a:pt x="7653" y="5911"/>
                </a:moveTo>
                <a:lnTo>
                  <a:pt x="7653" y="7424"/>
                </a:lnTo>
                <a:lnTo>
                  <a:pt x="6782" y="6667"/>
                </a:lnTo>
                <a:lnTo>
                  <a:pt x="7653" y="5911"/>
                </a:lnTo>
                <a:close/>
                <a:moveTo>
                  <a:pt x="6118" y="7240"/>
                </a:moveTo>
                <a:lnTo>
                  <a:pt x="7263" y="8203"/>
                </a:lnTo>
                <a:lnTo>
                  <a:pt x="6118" y="8867"/>
                </a:lnTo>
                <a:lnTo>
                  <a:pt x="4881" y="8203"/>
                </a:lnTo>
                <a:lnTo>
                  <a:pt x="6118" y="7240"/>
                </a:lnTo>
                <a:close/>
                <a:moveTo>
                  <a:pt x="4491" y="8867"/>
                </a:moveTo>
                <a:lnTo>
                  <a:pt x="5247" y="9348"/>
                </a:lnTo>
                <a:lnTo>
                  <a:pt x="4102" y="10013"/>
                </a:lnTo>
                <a:lnTo>
                  <a:pt x="4491" y="8867"/>
                </a:lnTo>
                <a:close/>
                <a:moveTo>
                  <a:pt x="7744" y="8867"/>
                </a:moveTo>
                <a:lnTo>
                  <a:pt x="8111" y="10013"/>
                </a:lnTo>
                <a:lnTo>
                  <a:pt x="6966" y="9348"/>
                </a:lnTo>
                <a:lnTo>
                  <a:pt x="7744" y="8867"/>
                </a:lnTo>
                <a:close/>
                <a:moveTo>
                  <a:pt x="6118" y="9806"/>
                </a:moveTo>
                <a:lnTo>
                  <a:pt x="7928" y="10769"/>
                </a:lnTo>
                <a:lnTo>
                  <a:pt x="6118" y="11525"/>
                </a:lnTo>
                <a:lnTo>
                  <a:pt x="4308" y="10769"/>
                </a:lnTo>
                <a:lnTo>
                  <a:pt x="6118" y="9806"/>
                </a:lnTo>
                <a:close/>
                <a:moveTo>
                  <a:pt x="3643" y="11433"/>
                </a:moveTo>
                <a:lnTo>
                  <a:pt x="5064" y="12006"/>
                </a:lnTo>
                <a:lnTo>
                  <a:pt x="3254" y="12785"/>
                </a:lnTo>
                <a:lnTo>
                  <a:pt x="3643" y="11433"/>
                </a:lnTo>
                <a:close/>
                <a:moveTo>
                  <a:pt x="8592" y="11433"/>
                </a:moveTo>
                <a:lnTo>
                  <a:pt x="8982" y="12785"/>
                </a:lnTo>
                <a:lnTo>
                  <a:pt x="7172" y="12006"/>
                </a:lnTo>
                <a:lnTo>
                  <a:pt x="8592" y="11433"/>
                </a:lnTo>
                <a:close/>
                <a:moveTo>
                  <a:pt x="6118" y="12395"/>
                </a:moveTo>
                <a:lnTo>
                  <a:pt x="7538" y="13060"/>
                </a:lnTo>
                <a:lnTo>
                  <a:pt x="4674" y="13060"/>
                </a:lnTo>
                <a:lnTo>
                  <a:pt x="6118" y="12395"/>
                </a:lnTo>
                <a:close/>
                <a:moveTo>
                  <a:pt x="6115" y="0"/>
                </a:moveTo>
                <a:cubicBezTo>
                  <a:pt x="6020" y="0"/>
                  <a:pt x="5923" y="23"/>
                  <a:pt x="5820" y="69"/>
                </a:cubicBezTo>
                <a:lnTo>
                  <a:pt x="4010" y="1421"/>
                </a:lnTo>
                <a:lnTo>
                  <a:pt x="298" y="3047"/>
                </a:lnTo>
                <a:cubicBezTo>
                  <a:pt x="92" y="3139"/>
                  <a:pt x="0" y="3231"/>
                  <a:pt x="0" y="3414"/>
                </a:cubicBezTo>
                <a:lnTo>
                  <a:pt x="0" y="4193"/>
                </a:lnTo>
                <a:cubicBezTo>
                  <a:pt x="0" y="4468"/>
                  <a:pt x="207" y="4560"/>
                  <a:pt x="390" y="4651"/>
                </a:cubicBezTo>
                <a:cubicBezTo>
                  <a:pt x="573" y="4651"/>
                  <a:pt x="871" y="4468"/>
                  <a:pt x="871" y="4193"/>
                </a:cubicBezTo>
                <a:lnTo>
                  <a:pt x="871" y="3804"/>
                </a:lnTo>
                <a:lnTo>
                  <a:pt x="3827" y="3804"/>
                </a:lnTo>
                <a:lnTo>
                  <a:pt x="3827" y="4766"/>
                </a:lnTo>
                <a:lnTo>
                  <a:pt x="298" y="6278"/>
                </a:lnTo>
                <a:cubicBezTo>
                  <a:pt x="92" y="6370"/>
                  <a:pt x="0" y="6484"/>
                  <a:pt x="0" y="6667"/>
                </a:cubicBezTo>
                <a:lnTo>
                  <a:pt x="0" y="7424"/>
                </a:lnTo>
                <a:cubicBezTo>
                  <a:pt x="0" y="7721"/>
                  <a:pt x="207" y="7905"/>
                  <a:pt x="390" y="7905"/>
                </a:cubicBezTo>
                <a:cubicBezTo>
                  <a:pt x="573" y="7905"/>
                  <a:pt x="871" y="7721"/>
                  <a:pt x="871" y="7515"/>
                </a:cubicBezTo>
                <a:lnTo>
                  <a:pt x="871" y="7057"/>
                </a:lnTo>
                <a:lnTo>
                  <a:pt x="3827" y="7057"/>
                </a:lnTo>
                <a:lnTo>
                  <a:pt x="3827" y="8203"/>
                </a:lnTo>
                <a:lnTo>
                  <a:pt x="2292" y="13060"/>
                </a:lnTo>
                <a:lnTo>
                  <a:pt x="1536" y="13060"/>
                </a:lnTo>
                <a:cubicBezTo>
                  <a:pt x="1352" y="13060"/>
                  <a:pt x="1146" y="13151"/>
                  <a:pt x="1054" y="13449"/>
                </a:cubicBezTo>
                <a:cubicBezTo>
                  <a:pt x="1054" y="13633"/>
                  <a:pt x="1238" y="13816"/>
                  <a:pt x="1536" y="13816"/>
                </a:cubicBezTo>
                <a:lnTo>
                  <a:pt x="10700" y="13816"/>
                </a:lnTo>
                <a:cubicBezTo>
                  <a:pt x="10883" y="13816"/>
                  <a:pt x="11090" y="13724"/>
                  <a:pt x="11090" y="13541"/>
                </a:cubicBezTo>
                <a:cubicBezTo>
                  <a:pt x="11181" y="13243"/>
                  <a:pt x="10975" y="13060"/>
                  <a:pt x="10700" y="13060"/>
                </a:cubicBezTo>
                <a:lnTo>
                  <a:pt x="9944" y="13060"/>
                </a:lnTo>
                <a:lnTo>
                  <a:pt x="8409" y="8203"/>
                </a:lnTo>
                <a:lnTo>
                  <a:pt x="8409" y="7057"/>
                </a:lnTo>
                <a:lnTo>
                  <a:pt x="11364" y="7057"/>
                </a:lnTo>
                <a:lnTo>
                  <a:pt x="11364" y="7424"/>
                </a:lnTo>
                <a:cubicBezTo>
                  <a:pt x="11364" y="7721"/>
                  <a:pt x="11548" y="7905"/>
                  <a:pt x="11754" y="7905"/>
                </a:cubicBezTo>
                <a:cubicBezTo>
                  <a:pt x="12029" y="7905"/>
                  <a:pt x="12235" y="7721"/>
                  <a:pt x="12235" y="7515"/>
                </a:cubicBezTo>
                <a:lnTo>
                  <a:pt x="12235" y="6667"/>
                </a:lnTo>
                <a:cubicBezTo>
                  <a:pt x="12235" y="6484"/>
                  <a:pt x="12121" y="6370"/>
                  <a:pt x="11937" y="6278"/>
                </a:cubicBezTo>
                <a:lnTo>
                  <a:pt x="8409" y="4766"/>
                </a:lnTo>
                <a:lnTo>
                  <a:pt x="8409" y="3804"/>
                </a:lnTo>
                <a:lnTo>
                  <a:pt x="11364" y="3804"/>
                </a:lnTo>
                <a:lnTo>
                  <a:pt x="11364" y="4193"/>
                </a:lnTo>
                <a:cubicBezTo>
                  <a:pt x="11364" y="4468"/>
                  <a:pt x="11548" y="4560"/>
                  <a:pt x="11754" y="4651"/>
                </a:cubicBezTo>
                <a:cubicBezTo>
                  <a:pt x="12029" y="4651"/>
                  <a:pt x="12235" y="4468"/>
                  <a:pt x="12235" y="4193"/>
                </a:cubicBezTo>
                <a:lnTo>
                  <a:pt x="12235" y="3414"/>
                </a:lnTo>
                <a:cubicBezTo>
                  <a:pt x="12235" y="3231"/>
                  <a:pt x="12121" y="3139"/>
                  <a:pt x="11937" y="3047"/>
                </a:cubicBezTo>
                <a:lnTo>
                  <a:pt x="8226" y="1421"/>
                </a:lnTo>
                <a:lnTo>
                  <a:pt x="6393" y="69"/>
                </a:lnTo>
                <a:cubicBezTo>
                  <a:pt x="6301" y="23"/>
                  <a:pt x="6209" y="0"/>
                  <a:pt x="6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3" name="Google Shape;1543;p71"/>
          <p:cNvGrpSpPr/>
          <p:nvPr/>
        </p:nvGrpSpPr>
        <p:grpSpPr>
          <a:xfrm>
            <a:off x="5463525" y="2200038"/>
            <a:ext cx="346000" cy="345975"/>
            <a:chOff x="5472975" y="2190300"/>
            <a:chExt cx="346000" cy="345975"/>
          </a:xfrm>
        </p:grpSpPr>
        <p:sp>
          <p:nvSpPr>
            <p:cNvPr id="1544" name="Google Shape;1544;p71"/>
            <p:cNvSpPr/>
            <p:nvPr/>
          </p:nvSpPr>
          <p:spPr>
            <a:xfrm>
              <a:off x="5575500" y="2285950"/>
              <a:ext cx="143225" cy="143225"/>
            </a:xfrm>
            <a:custGeom>
              <a:avLst/>
              <a:gdLst/>
              <a:ahLst/>
              <a:cxnLst/>
              <a:rect l="l" t="t" r="r" b="b"/>
              <a:pathLst>
                <a:path w="5729" h="5729" extrusionOk="0">
                  <a:moveTo>
                    <a:pt x="3827" y="757"/>
                  </a:moveTo>
                  <a:lnTo>
                    <a:pt x="3827" y="1719"/>
                  </a:lnTo>
                  <a:cubicBezTo>
                    <a:pt x="3827" y="1994"/>
                    <a:pt x="4010" y="2200"/>
                    <a:pt x="4194" y="2200"/>
                  </a:cubicBezTo>
                  <a:lnTo>
                    <a:pt x="4881" y="2200"/>
                  </a:lnTo>
                  <a:lnTo>
                    <a:pt x="4881" y="4858"/>
                  </a:lnTo>
                  <a:lnTo>
                    <a:pt x="4102" y="4858"/>
                  </a:lnTo>
                  <a:lnTo>
                    <a:pt x="4102" y="3621"/>
                  </a:lnTo>
                  <a:cubicBezTo>
                    <a:pt x="4102" y="3437"/>
                    <a:pt x="3919" y="3254"/>
                    <a:pt x="3735" y="3254"/>
                  </a:cubicBezTo>
                  <a:cubicBezTo>
                    <a:pt x="3437" y="3254"/>
                    <a:pt x="3254" y="3437"/>
                    <a:pt x="3254" y="3621"/>
                  </a:cubicBezTo>
                  <a:lnTo>
                    <a:pt x="3254" y="4858"/>
                  </a:lnTo>
                  <a:lnTo>
                    <a:pt x="2475" y="4858"/>
                  </a:lnTo>
                  <a:lnTo>
                    <a:pt x="2475" y="3621"/>
                  </a:lnTo>
                  <a:cubicBezTo>
                    <a:pt x="2475" y="3437"/>
                    <a:pt x="2292" y="3254"/>
                    <a:pt x="2109" y="3254"/>
                  </a:cubicBezTo>
                  <a:cubicBezTo>
                    <a:pt x="1811" y="3254"/>
                    <a:pt x="1627" y="3437"/>
                    <a:pt x="1627" y="3621"/>
                  </a:cubicBezTo>
                  <a:lnTo>
                    <a:pt x="1627" y="4858"/>
                  </a:lnTo>
                  <a:lnTo>
                    <a:pt x="757" y="4858"/>
                  </a:lnTo>
                  <a:lnTo>
                    <a:pt x="757" y="2200"/>
                  </a:lnTo>
                  <a:lnTo>
                    <a:pt x="1536" y="2200"/>
                  </a:lnTo>
                  <a:cubicBezTo>
                    <a:pt x="1719" y="2200"/>
                    <a:pt x="1902" y="1994"/>
                    <a:pt x="1902" y="1719"/>
                  </a:cubicBezTo>
                  <a:lnTo>
                    <a:pt x="1902" y="757"/>
                  </a:lnTo>
                  <a:close/>
                  <a:moveTo>
                    <a:pt x="1536" y="1"/>
                  </a:moveTo>
                  <a:cubicBezTo>
                    <a:pt x="1238" y="1"/>
                    <a:pt x="1055" y="184"/>
                    <a:pt x="1055" y="390"/>
                  </a:cubicBezTo>
                  <a:lnTo>
                    <a:pt x="1055" y="1329"/>
                  </a:lnTo>
                  <a:lnTo>
                    <a:pt x="390" y="1329"/>
                  </a:lnTo>
                  <a:cubicBezTo>
                    <a:pt x="184" y="1329"/>
                    <a:pt x="1" y="1536"/>
                    <a:pt x="1" y="1719"/>
                  </a:cubicBezTo>
                  <a:lnTo>
                    <a:pt x="1" y="5247"/>
                  </a:lnTo>
                  <a:cubicBezTo>
                    <a:pt x="1" y="5545"/>
                    <a:pt x="184" y="5728"/>
                    <a:pt x="390" y="5728"/>
                  </a:cubicBezTo>
                  <a:lnTo>
                    <a:pt x="5247" y="5728"/>
                  </a:lnTo>
                  <a:cubicBezTo>
                    <a:pt x="5545" y="5728"/>
                    <a:pt x="5729" y="5545"/>
                    <a:pt x="5729" y="5247"/>
                  </a:cubicBezTo>
                  <a:lnTo>
                    <a:pt x="5729" y="1719"/>
                  </a:lnTo>
                  <a:cubicBezTo>
                    <a:pt x="5729" y="1536"/>
                    <a:pt x="5545" y="1329"/>
                    <a:pt x="5247" y="1329"/>
                  </a:cubicBezTo>
                  <a:lnTo>
                    <a:pt x="4583" y="1329"/>
                  </a:lnTo>
                  <a:lnTo>
                    <a:pt x="4583" y="390"/>
                  </a:lnTo>
                  <a:cubicBezTo>
                    <a:pt x="4583" y="184"/>
                    <a:pt x="4400" y="1"/>
                    <a:pt x="4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1"/>
            <p:cNvSpPr/>
            <p:nvPr/>
          </p:nvSpPr>
          <p:spPr>
            <a:xfrm>
              <a:off x="5472975" y="2190300"/>
              <a:ext cx="346000" cy="345975"/>
            </a:xfrm>
            <a:custGeom>
              <a:avLst/>
              <a:gdLst/>
              <a:ahLst/>
              <a:cxnLst/>
              <a:rect l="l" t="t" r="r" b="b"/>
              <a:pathLst>
                <a:path w="13840" h="13839" extrusionOk="0">
                  <a:moveTo>
                    <a:pt x="12419" y="779"/>
                  </a:moveTo>
                  <a:cubicBezTo>
                    <a:pt x="12785" y="779"/>
                    <a:pt x="13083" y="1146"/>
                    <a:pt x="13083" y="1535"/>
                  </a:cubicBezTo>
                  <a:lnTo>
                    <a:pt x="13083" y="12418"/>
                  </a:lnTo>
                  <a:cubicBezTo>
                    <a:pt x="13083" y="12808"/>
                    <a:pt x="12785" y="13083"/>
                    <a:pt x="12419" y="13083"/>
                  </a:cubicBezTo>
                  <a:lnTo>
                    <a:pt x="1536" y="13083"/>
                  </a:lnTo>
                  <a:cubicBezTo>
                    <a:pt x="1146" y="13083"/>
                    <a:pt x="848" y="12808"/>
                    <a:pt x="848" y="12418"/>
                  </a:cubicBezTo>
                  <a:lnTo>
                    <a:pt x="848" y="1535"/>
                  </a:lnTo>
                  <a:cubicBezTo>
                    <a:pt x="848" y="1146"/>
                    <a:pt x="1146" y="779"/>
                    <a:pt x="1536" y="779"/>
                  </a:cubicBezTo>
                  <a:close/>
                  <a:moveTo>
                    <a:pt x="1536" y="0"/>
                  </a:moveTo>
                  <a:cubicBezTo>
                    <a:pt x="665" y="0"/>
                    <a:pt x="1" y="665"/>
                    <a:pt x="1" y="1535"/>
                  </a:cubicBezTo>
                  <a:lnTo>
                    <a:pt x="1" y="12418"/>
                  </a:lnTo>
                  <a:cubicBezTo>
                    <a:pt x="1" y="13174"/>
                    <a:pt x="665" y="13839"/>
                    <a:pt x="1536" y="13839"/>
                  </a:cubicBezTo>
                  <a:lnTo>
                    <a:pt x="12419" y="13839"/>
                  </a:lnTo>
                  <a:cubicBezTo>
                    <a:pt x="13175" y="13839"/>
                    <a:pt x="13839" y="13174"/>
                    <a:pt x="13839" y="12418"/>
                  </a:cubicBezTo>
                  <a:lnTo>
                    <a:pt x="13839" y="1535"/>
                  </a:lnTo>
                  <a:cubicBezTo>
                    <a:pt x="13839" y="665"/>
                    <a:pt x="13175" y="0"/>
                    <a:pt x="12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1"/>
            <p:cNvSpPr/>
            <p:nvPr/>
          </p:nvSpPr>
          <p:spPr>
            <a:xfrm>
              <a:off x="5513650" y="2230975"/>
              <a:ext cx="264650" cy="265225"/>
            </a:xfrm>
            <a:custGeom>
              <a:avLst/>
              <a:gdLst/>
              <a:ahLst/>
              <a:cxnLst/>
              <a:rect l="l" t="t" r="r" b="b"/>
              <a:pathLst>
                <a:path w="10586" h="10609" extrusionOk="0">
                  <a:moveTo>
                    <a:pt x="5339" y="756"/>
                  </a:moveTo>
                  <a:cubicBezTo>
                    <a:pt x="7813" y="756"/>
                    <a:pt x="9829" y="2864"/>
                    <a:pt x="9829" y="5338"/>
                  </a:cubicBezTo>
                  <a:cubicBezTo>
                    <a:pt x="9829" y="7836"/>
                    <a:pt x="7813" y="9829"/>
                    <a:pt x="5339" y="9829"/>
                  </a:cubicBezTo>
                  <a:cubicBezTo>
                    <a:pt x="2864" y="9829"/>
                    <a:pt x="848" y="7836"/>
                    <a:pt x="848" y="5338"/>
                  </a:cubicBezTo>
                  <a:cubicBezTo>
                    <a:pt x="848" y="2864"/>
                    <a:pt x="2864" y="756"/>
                    <a:pt x="5339" y="756"/>
                  </a:cubicBezTo>
                  <a:close/>
                  <a:moveTo>
                    <a:pt x="5339" y="0"/>
                  </a:moveTo>
                  <a:cubicBezTo>
                    <a:pt x="2383" y="0"/>
                    <a:pt x="0" y="2383"/>
                    <a:pt x="0" y="5338"/>
                  </a:cubicBezTo>
                  <a:cubicBezTo>
                    <a:pt x="0" y="8202"/>
                    <a:pt x="2383" y="10608"/>
                    <a:pt x="5339" y="10608"/>
                  </a:cubicBezTo>
                  <a:cubicBezTo>
                    <a:pt x="8203" y="10608"/>
                    <a:pt x="10585" y="8202"/>
                    <a:pt x="10585" y="5338"/>
                  </a:cubicBezTo>
                  <a:cubicBezTo>
                    <a:pt x="10585" y="2383"/>
                    <a:pt x="8203" y="0"/>
                    <a:pt x="5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1"/>
            <p:cNvSpPr/>
            <p:nvPr/>
          </p:nvSpPr>
          <p:spPr>
            <a:xfrm>
              <a:off x="5759375" y="2230975"/>
              <a:ext cx="18925" cy="18925"/>
            </a:xfrm>
            <a:custGeom>
              <a:avLst/>
              <a:gdLst/>
              <a:ahLst/>
              <a:cxnLst/>
              <a:rect l="l" t="t" r="r" b="b"/>
              <a:pathLst>
                <a:path w="757" h="757" extrusionOk="0">
                  <a:moveTo>
                    <a:pt x="390" y="0"/>
                  </a:moveTo>
                  <a:cubicBezTo>
                    <a:pt x="184" y="0"/>
                    <a:pt x="0" y="183"/>
                    <a:pt x="0" y="390"/>
                  </a:cubicBezTo>
                  <a:cubicBezTo>
                    <a:pt x="0" y="665"/>
                    <a:pt x="184" y="756"/>
                    <a:pt x="390" y="756"/>
                  </a:cubicBezTo>
                  <a:cubicBezTo>
                    <a:pt x="665" y="756"/>
                    <a:pt x="756" y="665"/>
                    <a:pt x="756" y="390"/>
                  </a:cubicBezTo>
                  <a:cubicBezTo>
                    <a:pt x="756" y="183"/>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1"/>
            <p:cNvSpPr/>
            <p:nvPr/>
          </p:nvSpPr>
          <p:spPr>
            <a:xfrm>
              <a:off x="5513650" y="2230975"/>
              <a:ext cx="21225" cy="18925"/>
            </a:xfrm>
            <a:custGeom>
              <a:avLst/>
              <a:gdLst/>
              <a:ahLst/>
              <a:cxnLst/>
              <a:rect l="l" t="t" r="r" b="b"/>
              <a:pathLst>
                <a:path w="849" h="757" extrusionOk="0">
                  <a:moveTo>
                    <a:pt x="367" y="0"/>
                  </a:moveTo>
                  <a:cubicBezTo>
                    <a:pt x="184" y="0"/>
                    <a:pt x="0" y="183"/>
                    <a:pt x="0" y="390"/>
                  </a:cubicBezTo>
                  <a:cubicBezTo>
                    <a:pt x="0" y="665"/>
                    <a:pt x="184" y="756"/>
                    <a:pt x="367" y="756"/>
                  </a:cubicBezTo>
                  <a:cubicBezTo>
                    <a:pt x="665" y="756"/>
                    <a:pt x="848" y="665"/>
                    <a:pt x="848" y="390"/>
                  </a:cubicBezTo>
                  <a:cubicBezTo>
                    <a:pt x="848" y="183"/>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1"/>
            <p:cNvSpPr/>
            <p:nvPr/>
          </p:nvSpPr>
          <p:spPr>
            <a:xfrm>
              <a:off x="5759375" y="2476700"/>
              <a:ext cx="18925" cy="19500"/>
            </a:xfrm>
            <a:custGeom>
              <a:avLst/>
              <a:gdLst/>
              <a:ahLst/>
              <a:cxnLst/>
              <a:rect l="l" t="t" r="r" b="b"/>
              <a:pathLst>
                <a:path w="757" h="780" extrusionOk="0">
                  <a:moveTo>
                    <a:pt x="390" y="0"/>
                  </a:moveTo>
                  <a:cubicBezTo>
                    <a:pt x="184" y="0"/>
                    <a:pt x="0" y="206"/>
                    <a:pt x="0" y="390"/>
                  </a:cubicBezTo>
                  <a:cubicBezTo>
                    <a:pt x="0" y="573"/>
                    <a:pt x="184" y="779"/>
                    <a:pt x="390" y="779"/>
                  </a:cubicBezTo>
                  <a:cubicBezTo>
                    <a:pt x="665" y="779"/>
                    <a:pt x="756" y="573"/>
                    <a:pt x="756" y="390"/>
                  </a:cubicBezTo>
                  <a:cubicBezTo>
                    <a:pt x="756" y="206"/>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1"/>
            <p:cNvSpPr/>
            <p:nvPr/>
          </p:nvSpPr>
          <p:spPr>
            <a:xfrm>
              <a:off x="5513650" y="2476700"/>
              <a:ext cx="21225" cy="19500"/>
            </a:xfrm>
            <a:custGeom>
              <a:avLst/>
              <a:gdLst/>
              <a:ahLst/>
              <a:cxnLst/>
              <a:rect l="l" t="t" r="r" b="b"/>
              <a:pathLst>
                <a:path w="849" h="780" extrusionOk="0">
                  <a:moveTo>
                    <a:pt x="367" y="0"/>
                  </a:moveTo>
                  <a:cubicBezTo>
                    <a:pt x="184" y="0"/>
                    <a:pt x="0" y="206"/>
                    <a:pt x="0" y="390"/>
                  </a:cubicBezTo>
                  <a:cubicBezTo>
                    <a:pt x="0" y="573"/>
                    <a:pt x="184" y="779"/>
                    <a:pt x="367" y="779"/>
                  </a:cubicBezTo>
                  <a:cubicBezTo>
                    <a:pt x="665" y="779"/>
                    <a:pt x="848" y="573"/>
                    <a:pt x="848" y="390"/>
                  </a:cubicBezTo>
                  <a:cubicBezTo>
                    <a:pt x="848" y="206"/>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71"/>
          <p:cNvGrpSpPr/>
          <p:nvPr/>
        </p:nvGrpSpPr>
        <p:grpSpPr>
          <a:xfrm>
            <a:off x="4701738" y="2199613"/>
            <a:ext cx="351125" cy="346825"/>
            <a:chOff x="4661350" y="2191025"/>
            <a:chExt cx="351125" cy="346825"/>
          </a:xfrm>
        </p:grpSpPr>
        <p:sp>
          <p:nvSpPr>
            <p:cNvPr id="1552" name="Google Shape;1552;p71"/>
            <p:cNvSpPr/>
            <p:nvPr/>
          </p:nvSpPr>
          <p:spPr>
            <a:xfrm>
              <a:off x="4661350" y="2191025"/>
              <a:ext cx="351125" cy="346825"/>
            </a:xfrm>
            <a:custGeom>
              <a:avLst/>
              <a:gdLst/>
              <a:ahLst/>
              <a:cxnLst/>
              <a:rect l="l" t="t" r="r" b="b"/>
              <a:pathLst>
                <a:path w="14045" h="13873" extrusionOk="0">
                  <a:moveTo>
                    <a:pt x="10379" y="796"/>
                  </a:moveTo>
                  <a:cubicBezTo>
                    <a:pt x="10488" y="796"/>
                    <a:pt x="10608" y="842"/>
                    <a:pt x="10700" y="934"/>
                  </a:cubicBezTo>
                  <a:cubicBezTo>
                    <a:pt x="10792" y="1025"/>
                    <a:pt x="10792" y="1323"/>
                    <a:pt x="10700" y="1506"/>
                  </a:cubicBezTo>
                  <a:lnTo>
                    <a:pt x="7744" y="4370"/>
                  </a:lnTo>
                  <a:cubicBezTo>
                    <a:pt x="7653" y="4462"/>
                    <a:pt x="7653" y="4760"/>
                    <a:pt x="7744" y="4943"/>
                  </a:cubicBezTo>
                  <a:cubicBezTo>
                    <a:pt x="7836" y="4989"/>
                    <a:pt x="7956" y="5012"/>
                    <a:pt x="8077" y="5012"/>
                  </a:cubicBezTo>
                  <a:cubicBezTo>
                    <a:pt x="8197" y="5012"/>
                    <a:pt x="8317" y="4989"/>
                    <a:pt x="8409" y="4943"/>
                  </a:cubicBezTo>
                  <a:lnTo>
                    <a:pt x="11662" y="1690"/>
                  </a:lnTo>
                  <a:cubicBezTo>
                    <a:pt x="11708" y="1598"/>
                    <a:pt x="11800" y="1552"/>
                    <a:pt x="11906" y="1552"/>
                  </a:cubicBezTo>
                  <a:cubicBezTo>
                    <a:pt x="12012" y="1552"/>
                    <a:pt x="12132" y="1598"/>
                    <a:pt x="12235" y="1690"/>
                  </a:cubicBezTo>
                  <a:cubicBezTo>
                    <a:pt x="12327" y="1781"/>
                    <a:pt x="12327" y="2079"/>
                    <a:pt x="12235" y="2263"/>
                  </a:cubicBezTo>
                  <a:lnTo>
                    <a:pt x="8982" y="5516"/>
                  </a:lnTo>
                  <a:cubicBezTo>
                    <a:pt x="8798" y="5699"/>
                    <a:pt x="8798" y="5905"/>
                    <a:pt x="8982" y="6089"/>
                  </a:cubicBezTo>
                  <a:cubicBezTo>
                    <a:pt x="9027" y="6180"/>
                    <a:pt x="9125" y="6226"/>
                    <a:pt x="9234" y="6226"/>
                  </a:cubicBezTo>
                  <a:cubicBezTo>
                    <a:pt x="9342" y="6226"/>
                    <a:pt x="9463" y="6180"/>
                    <a:pt x="9554" y="6089"/>
                  </a:cubicBezTo>
                  <a:lnTo>
                    <a:pt x="12418" y="3225"/>
                  </a:lnTo>
                  <a:cubicBezTo>
                    <a:pt x="12464" y="3133"/>
                    <a:pt x="12561" y="3087"/>
                    <a:pt x="12670" y="3087"/>
                  </a:cubicBezTo>
                  <a:cubicBezTo>
                    <a:pt x="12779" y="3087"/>
                    <a:pt x="12899" y="3133"/>
                    <a:pt x="12991" y="3225"/>
                  </a:cubicBezTo>
                  <a:cubicBezTo>
                    <a:pt x="13083" y="3316"/>
                    <a:pt x="13083" y="3614"/>
                    <a:pt x="12991" y="3798"/>
                  </a:cubicBezTo>
                  <a:lnTo>
                    <a:pt x="10310" y="6478"/>
                  </a:lnTo>
                  <a:lnTo>
                    <a:pt x="8982" y="7807"/>
                  </a:lnTo>
                  <a:cubicBezTo>
                    <a:pt x="8798" y="7990"/>
                    <a:pt x="8798" y="8197"/>
                    <a:pt x="8982" y="8380"/>
                  </a:cubicBezTo>
                  <a:cubicBezTo>
                    <a:pt x="9027" y="8471"/>
                    <a:pt x="9125" y="8517"/>
                    <a:pt x="9234" y="8517"/>
                  </a:cubicBezTo>
                  <a:cubicBezTo>
                    <a:pt x="9342" y="8517"/>
                    <a:pt x="9463" y="8471"/>
                    <a:pt x="9554" y="8380"/>
                  </a:cubicBezTo>
                  <a:lnTo>
                    <a:pt x="10883" y="7051"/>
                  </a:lnTo>
                  <a:cubicBezTo>
                    <a:pt x="10929" y="6948"/>
                    <a:pt x="11026" y="6896"/>
                    <a:pt x="11135" y="6896"/>
                  </a:cubicBezTo>
                  <a:cubicBezTo>
                    <a:pt x="11244" y="6896"/>
                    <a:pt x="11364" y="6948"/>
                    <a:pt x="11456" y="7051"/>
                  </a:cubicBezTo>
                  <a:cubicBezTo>
                    <a:pt x="11548" y="7234"/>
                    <a:pt x="11548" y="7418"/>
                    <a:pt x="11456" y="7624"/>
                  </a:cubicBezTo>
                  <a:lnTo>
                    <a:pt x="9463" y="9617"/>
                  </a:lnTo>
                  <a:cubicBezTo>
                    <a:pt x="8798" y="10190"/>
                    <a:pt x="8019" y="10579"/>
                    <a:pt x="7080" y="10579"/>
                  </a:cubicBezTo>
                  <a:cubicBezTo>
                    <a:pt x="6965" y="10579"/>
                    <a:pt x="6874" y="10579"/>
                    <a:pt x="6782" y="10671"/>
                  </a:cubicBezTo>
                  <a:lnTo>
                    <a:pt x="6118" y="11335"/>
                  </a:lnTo>
                  <a:lnTo>
                    <a:pt x="2498" y="7715"/>
                  </a:lnTo>
                  <a:lnTo>
                    <a:pt x="3162" y="7051"/>
                  </a:lnTo>
                  <a:cubicBezTo>
                    <a:pt x="3254" y="6936"/>
                    <a:pt x="3345" y="6845"/>
                    <a:pt x="3345" y="6753"/>
                  </a:cubicBezTo>
                  <a:cubicBezTo>
                    <a:pt x="3345" y="5905"/>
                    <a:pt x="3643" y="5035"/>
                    <a:pt x="4308" y="4370"/>
                  </a:cubicBezTo>
                  <a:lnTo>
                    <a:pt x="7744" y="934"/>
                  </a:lnTo>
                  <a:cubicBezTo>
                    <a:pt x="7836" y="842"/>
                    <a:pt x="7956" y="796"/>
                    <a:pt x="8077" y="796"/>
                  </a:cubicBezTo>
                  <a:cubicBezTo>
                    <a:pt x="8197" y="796"/>
                    <a:pt x="8317" y="842"/>
                    <a:pt x="8409" y="934"/>
                  </a:cubicBezTo>
                  <a:cubicBezTo>
                    <a:pt x="8500" y="1025"/>
                    <a:pt x="8500" y="1323"/>
                    <a:pt x="8409" y="1506"/>
                  </a:cubicBezTo>
                  <a:lnTo>
                    <a:pt x="6599" y="3225"/>
                  </a:lnTo>
                  <a:cubicBezTo>
                    <a:pt x="6507" y="3316"/>
                    <a:pt x="6507" y="3614"/>
                    <a:pt x="6599" y="3798"/>
                  </a:cubicBezTo>
                  <a:cubicBezTo>
                    <a:pt x="6690" y="3843"/>
                    <a:pt x="6811" y="3866"/>
                    <a:pt x="6920" y="3866"/>
                  </a:cubicBezTo>
                  <a:cubicBezTo>
                    <a:pt x="7028" y="3866"/>
                    <a:pt x="7126" y="3843"/>
                    <a:pt x="7172" y="3798"/>
                  </a:cubicBezTo>
                  <a:lnTo>
                    <a:pt x="10127" y="934"/>
                  </a:lnTo>
                  <a:cubicBezTo>
                    <a:pt x="10173" y="842"/>
                    <a:pt x="10270" y="796"/>
                    <a:pt x="10379" y="796"/>
                  </a:cubicBezTo>
                  <a:close/>
                  <a:moveTo>
                    <a:pt x="1925" y="8288"/>
                  </a:moveTo>
                  <a:lnTo>
                    <a:pt x="5545" y="11908"/>
                  </a:lnTo>
                  <a:lnTo>
                    <a:pt x="4674" y="12870"/>
                  </a:lnTo>
                  <a:lnTo>
                    <a:pt x="963" y="9228"/>
                  </a:lnTo>
                  <a:lnTo>
                    <a:pt x="1925" y="8288"/>
                  </a:lnTo>
                  <a:close/>
                  <a:moveTo>
                    <a:pt x="8077" y="0"/>
                  </a:moveTo>
                  <a:cubicBezTo>
                    <a:pt x="7744" y="0"/>
                    <a:pt x="7412" y="120"/>
                    <a:pt x="7172" y="361"/>
                  </a:cubicBezTo>
                  <a:lnTo>
                    <a:pt x="3735" y="3798"/>
                  </a:lnTo>
                  <a:cubicBezTo>
                    <a:pt x="2956" y="4554"/>
                    <a:pt x="2498" y="5516"/>
                    <a:pt x="2498" y="6570"/>
                  </a:cubicBezTo>
                  <a:lnTo>
                    <a:pt x="92" y="8953"/>
                  </a:lnTo>
                  <a:cubicBezTo>
                    <a:pt x="0" y="9136"/>
                    <a:pt x="0" y="9342"/>
                    <a:pt x="92" y="9525"/>
                  </a:cubicBezTo>
                  <a:lnTo>
                    <a:pt x="4308" y="13718"/>
                  </a:lnTo>
                  <a:cubicBezTo>
                    <a:pt x="4399" y="13821"/>
                    <a:pt x="4520" y="13873"/>
                    <a:pt x="4640" y="13873"/>
                  </a:cubicBezTo>
                  <a:cubicBezTo>
                    <a:pt x="4760" y="13873"/>
                    <a:pt x="4880" y="13821"/>
                    <a:pt x="4972" y="13718"/>
                  </a:cubicBezTo>
                  <a:lnTo>
                    <a:pt x="7263" y="11335"/>
                  </a:lnTo>
                  <a:cubicBezTo>
                    <a:pt x="8317" y="11335"/>
                    <a:pt x="9257" y="10854"/>
                    <a:pt x="10035" y="10190"/>
                  </a:cubicBezTo>
                  <a:lnTo>
                    <a:pt x="12029" y="8197"/>
                  </a:lnTo>
                  <a:cubicBezTo>
                    <a:pt x="12510" y="7715"/>
                    <a:pt x="12510" y="6936"/>
                    <a:pt x="12029" y="6478"/>
                  </a:cubicBezTo>
                  <a:cubicBezTo>
                    <a:pt x="11937" y="6364"/>
                    <a:pt x="11754" y="6272"/>
                    <a:pt x="11662" y="6180"/>
                  </a:cubicBezTo>
                  <a:lnTo>
                    <a:pt x="13564" y="4370"/>
                  </a:lnTo>
                  <a:cubicBezTo>
                    <a:pt x="14045" y="3889"/>
                    <a:pt x="14045" y="3133"/>
                    <a:pt x="13564" y="2652"/>
                  </a:cubicBezTo>
                  <a:cubicBezTo>
                    <a:pt x="13381" y="2469"/>
                    <a:pt x="13266" y="2354"/>
                    <a:pt x="13083" y="2354"/>
                  </a:cubicBezTo>
                  <a:cubicBezTo>
                    <a:pt x="13174" y="1896"/>
                    <a:pt x="13083" y="1415"/>
                    <a:pt x="12808" y="1117"/>
                  </a:cubicBezTo>
                  <a:cubicBezTo>
                    <a:pt x="12548" y="873"/>
                    <a:pt x="12248" y="740"/>
                    <a:pt x="11961" y="740"/>
                  </a:cubicBezTo>
                  <a:cubicBezTo>
                    <a:pt x="11817" y="740"/>
                    <a:pt x="11677" y="773"/>
                    <a:pt x="11548" y="842"/>
                  </a:cubicBezTo>
                  <a:cubicBezTo>
                    <a:pt x="11456" y="636"/>
                    <a:pt x="11364" y="453"/>
                    <a:pt x="11273" y="361"/>
                  </a:cubicBezTo>
                  <a:cubicBezTo>
                    <a:pt x="11032" y="120"/>
                    <a:pt x="10723" y="0"/>
                    <a:pt x="10414" y="0"/>
                  </a:cubicBezTo>
                  <a:cubicBezTo>
                    <a:pt x="10104" y="0"/>
                    <a:pt x="9795" y="120"/>
                    <a:pt x="9554" y="361"/>
                  </a:cubicBezTo>
                  <a:lnTo>
                    <a:pt x="9165" y="636"/>
                  </a:lnTo>
                  <a:cubicBezTo>
                    <a:pt x="9073" y="544"/>
                    <a:pt x="9073" y="453"/>
                    <a:pt x="8982" y="361"/>
                  </a:cubicBezTo>
                  <a:cubicBezTo>
                    <a:pt x="8741" y="120"/>
                    <a:pt x="8409" y="0"/>
                    <a:pt x="8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1"/>
            <p:cNvSpPr/>
            <p:nvPr/>
          </p:nvSpPr>
          <p:spPr>
            <a:xfrm>
              <a:off x="4775900" y="2344925"/>
              <a:ext cx="88225" cy="68250"/>
            </a:xfrm>
            <a:custGeom>
              <a:avLst/>
              <a:gdLst/>
              <a:ahLst/>
              <a:cxnLst/>
              <a:rect l="l" t="t" r="r" b="b"/>
              <a:pathLst>
                <a:path w="3529" h="2730" extrusionOk="0">
                  <a:moveTo>
                    <a:pt x="3170" y="0"/>
                  </a:moveTo>
                  <a:cubicBezTo>
                    <a:pt x="3137" y="0"/>
                    <a:pt x="3104" y="8"/>
                    <a:pt x="3071" y="24"/>
                  </a:cubicBezTo>
                  <a:lnTo>
                    <a:pt x="1146" y="414"/>
                  </a:lnTo>
                  <a:cubicBezTo>
                    <a:pt x="780" y="414"/>
                    <a:pt x="665" y="895"/>
                    <a:pt x="871" y="1078"/>
                  </a:cubicBezTo>
                  <a:lnTo>
                    <a:pt x="1536" y="1651"/>
                  </a:lnTo>
                  <a:lnTo>
                    <a:pt x="390" y="1926"/>
                  </a:lnTo>
                  <a:cubicBezTo>
                    <a:pt x="92" y="1926"/>
                    <a:pt x="1" y="2224"/>
                    <a:pt x="1" y="2407"/>
                  </a:cubicBezTo>
                  <a:cubicBezTo>
                    <a:pt x="76" y="2576"/>
                    <a:pt x="227" y="2729"/>
                    <a:pt x="380" y="2729"/>
                  </a:cubicBezTo>
                  <a:cubicBezTo>
                    <a:pt x="414" y="2729"/>
                    <a:pt x="448" y="2722"/>
                    <a:pt x="482" y="2705"/>
                  </a:cubicBezTo>
                  <a:lnTo>
                    <a:pt x="2383" y="2315"/>
                  </a:lnTo>
                  <a:cubicBezTo>
                    <a:pt x="2773" y="2224"/>
                    <a:pt x="2865" y="1834"/>
                    <a:pt x="2590" y="1651"/>
                  </a:cubicBezTo>
                  <a:lnTo>
                    <a:pt x="2017" y="1078"/>
                  </a:lnTo>
                  <a:lnTo>
                    <a:pt x="3162" y="780"/>
                  </a:lnTo>
                  <a:cubicBezTo>
                    <a:pt x="3437" y="780"/>
                    <a:pt x="3529" y="505"/>
                    <a:pt x="3529" y="322"/>
                  </a:cubicBezTo>
                  <a:cubicBezTo>
                    <a:pt x="3454" y="153"/>
                    <a:pt x="3318" y="0"/>
                    <a:pt x="3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71"/>
          <p:cNvGrpSpPr/>
          <p:nvPr/>
        </p:nvGrpSpPr>
        <p:grpSpPr>
          <a:xfrm>
            <a:off x="3257175" y="2200038"/>
            <a:ext cx="345975" cy="345975"/>
            <a:chOff x="3220225" y="2190300"/>
            <a:chExt cx="345975" cy="345975"/>
          </a:xfrm>
        </p:grpSpPr>
        <p:sp>
          <p:nvSpPr>
            <p:cNvPr id="1555" name="Google Shape;1555;p71"/>
            <p:cNvSpPr/>
            <p:nvPr/>
          </p:nvSpPr>
          <p:spPr>
            <a:xfrm>
              <a:off x="3220225" y="2273925"/>
              <a:ext cx="345975" cy="262350"/>
            </a:xfrm>
            <a:custGeom>
              <a:avLst/>
              <a:gdLst/>
              <a:ahLst/>
              <a:cxnLst/>
              <a:rect l="l" t="t" r="r" b="b"/>
              <a:pathLst>
                <a:path w="13839" h="10494" extrusionOk="0">
                  <a:moveTo>
                    <a:pt x="10196" y="7263"/>
                  </a:moveTo>
                  <a:cubicBezTo>
                    <a:pt x="10883" y="7263"/>
                    <a:pt x="11342" y="7836"/>
                    <a:pt x="11342" y="8501"/>
                  </a:cubicBezTo>
                  <a:cubicBezTo>
                    <a:pt x="11342" y="9165"/>
                    <a:pt x="10883" y="9738"/>
                    <a:pt x="10196" y="9738"/>
                  </a:cubicBezTo>
                  <a:cubicBezTo>
                    <a:pt x="9532" y="9738"/>
                    <a:pt x="8959" y="9165"/>
                    <a:pt x="8959" y="8501"/>
                  </a:cubicBezTo>
                  <a:cubicBezTo>
                    <a:pt x="8959" y="7836"/>
                    <a:pt x="9532" y="7263"/>
                    <a:pt x="10196" y="7263"/>
                  </a:cubicBezTo>
                  <a:close/>
                  <a:moveTo>
                    <a:pt x="367" y="0"/>
                  </a:moveTo>
                  <a:cubicBezTo>
                    <a:pt x="184" y="0"/>
                    <a:pt x="0" y="92"/>
                    <a:pt x="0" y="390"/>
                  </a:cubicBezTo>
                  <a:lnTo>
                    <a:pt x="0" y="8501"/>
                  </a:lnTo>
                  <a:cubicBezTo>
                    <a:pt x="0" y="8684"/>
                    <a:pt x="184" y="8890"/>
                    <a:pt x="367" y="8890"/>
                  </a:cubicBezTo>
                  <a:lnTo>
                    <a:pt x="1902" y="8890"/>
                  </a:lnTo>
                  <a:cubicBezTo>
                    <a:pt x="2085" y="8890"/>
                    <a:pt x="2177" y="8775"/>
                    <a:pt x="2292" y="8684"/>
                  </a:cubicBezTo>
                  <a:lnTo>
                    <a:pt x="2383" y="8409"/>
                  </a:lnTo>
                  <a:lnTo>
                    <a:pt x="3048" y="9738"/>
                  </a:lnTo>
                  <a:cubicBezTo>
                    <a:pt x="3048" y="9921"/>
                    <a:pt x="3231" y="10036"/>
                    <a:pt x="3437" y="10036"/>
                  </a:cubicBezTo>
                  <a:cubicBezTo>
                    <a:pt x="3529" y="10036"/>
                    <a:pt x="3712" y="9921"/>
                    <a:pt x="3712" y="9738"/>
                  </a:cubicBezTo>
                  <a:lnTo>
                    <a:pt x="4377" y="8409"/>
                  </a:lnTo>
                  <a:lnTo>
                    <a:pt x="4949" y="9738"/>
                  </a:lnTo>
                  <a:cubicBezTo>
                    <a:pt x="4949" y="9921"/>
                    <a:pt x="5155" y="10036"/>
                    <a:pt x="5247" y="10036"/>
                  </a:cubicBezTo>
                  <a:cubicBezTo>
                    <a:pt x="5430" y="10036"/>
                    <a:pt x="5614" y="9921"/>
                    <a:pt x="5614" y="9738"/>
                  </a:cubicBezTo>
                  <a:lnTo>
                    <a:pt x="6095" y="8890"/>
                  </a:lnTo>
                  <a:lnTo>
                    <a:pt x="8203" y="8890"/>
                  </a:lnTo>
                  <a:cubicBezTo>
                    <a:pt x="8386" y="9829"/>
                    <a:pt x="9165" y="10494"/>
                    <a:pt x="10196" y="10494"/>
                  </a:cubicBezTo>
                  <a:cubicBezTo>
                    <a:pt x="11158" y="10494"/>
                    <a:pt x="11914" y="9829"/>
                    <a:pt x="12121" y="8890"/>
                  </a:cubicBezTo>
                  <a:lnTo>
                    <a:pt x="13449" y="8890"/>
                  </a:lnTo>
                  <a:cubicBezTo>
                    <a:pt x="13633" y="8890"/>
                    <a:pt x="13839" y="8684"/>
                    <a:pt x="13839" y="8501"/>
                  </a:cubicBezTo>
                  <a:lnTo>
                    <a:pt x="13839" y="390"/>
                  </a:lnTo>
                  <a:cubicBezTo>
                    <a:pt x="13839" y="92"/>
                    <a:pt x="13633" y="0"/>
                    <a:pt x="13449" y="0"/>
                  </a:cubicBezTo>
                  <a:lnTo>
                    <a:pt x="10975" y="0"/>
                  </a:lnTo>
                  <a:cubicBezTo>
                    <a:pt x="10769" y="0"/>
                    <a:pt x="10585" y="92"/>
                    <a:pt x="10585" y="298"/>
                  </a:cubicBezTo>
                  <a:cubicBezTo>
                    <a:pt x="10585" y="573"/>
                    <a:pt x="10769" y="757"/>
                    <a:pt x="10975" y="757"/>
                  </a:cubicBezTo>
                  <a:lnTo>
                    <a:pt x="12968" y="757"/>
                  </a:lnTo>
                  <a:lnTo>
                    <a:pt x="12968" y="8111"/>
                  </a:lnTo>
                  <a:lnTo>
                    <a:pt x="12121" y="8111"/>
                  </a:lnTo>
                  <a:cubicBezTo>
                    <a:pt x="11914" y="7172"/>
                    <a:pt x="11158" y="6484"/>
                    <a:pt x="10196" y="6484"/>
                  </a:cubicBezTo>
                  <a:cubicBezTo>
                    <a:pt x="9165" y="6484"/>
                    <a:pt x="8386" y="7172"/>
                    <a:pt x="8203" y="8111"/>
                  </a:cubicBezTo>
                  <a:lnTo>
                    <a:pt x="5820" y="8111"/>
                  </a:lnTo>
                  <a:cubicBezTo>
                    <a:pt x="5728" y="8111"/>
                    <a:pt x="5522" y="8203"/>
                    <a:pt x="5430" y="8317"/>
                  </a:cubicBezTo>
                  <a:lnTo>
                    <a:pt x="5339" y="8592"/>
                  </a:lnTo>
                  <a:lnTo>
                    <a:pt x="4674" y="7263"/>
                  </a:lnTo>
                  <a:cubicBezTo>
                    <a:pt x="4674" y="7057"/>
                    <a:pt x="4468" y="6965"/>
                    <a:pt x="4377" y="6965"/>
                  </a:cubicBezTo>
                  <a:cubicBezTo>
                    <a:pt x="4193" y="6965"/>
                    <a:pt x="4010" y="7057"/>
                    <a:pt x="4010" y="7263"/>
                  </a:cubicBezTo>
                  <a:lnTo>
                    <a:pt x="3437" y="8592"/>
                  </a:lnTo>
                  <a:lnTo>
                    <a:pt x="2864" y="7263"/>
                  </a:lnTo>
                  <a:cubicBezTo>
                    <a:pt x="2750" y="7057"/>
                    <a:pt x="2567" y="6965"/>
                    <a:pt x="2475" y="6965"/>
                  </a:cubicBezTo>
                  <a:cubicBezTo>
                    <a:pt x="2292" y="6965"/>
                    <a:pt x="2177" y="7057"/>
                    <a:pt x="2085" y="7263"/>
                  </a:cubicBezTo>
                  <a:lnTo>
                    <a:pt x="1604" y="8111"/>
                  </a:lnTo>
                  <a:lnTo>
                    <a:pt x="848" y="8111"/>
                  </a:lnTo>
                  <a:lnTo>
                    <a:pt x="848" y="757"/>
                  </a:lnTo>
                  <a:lnTo>
                    <a:pt x="2864" y="757"/>
                  </a:lnTo>
                  <a:cubicBezTo>
                    <a:pt x="3048" y="757"/>
                    <a:pt x="3231" y="573"/>
                    <a:pt x="3231" y="390"/>
                  </a:cubicBezTo>
                  <a:cubicBezTo>
                    <a:pt x="3231" y="184"/>
                    <a:pt x="3048" y="0"/>
                    <a:pt x="28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1"/>
            <p:cNvSpPr/>
            <p:nvPr/>
          </p:nvSpPr>
          <p:spPr>
            <a:xfrm>
              <a:off x="3463650" y="2190300"/>
              <a:ext cx="61900" cy="60400"/>
            </a:xfrm>
            <a:custGeom>
              <a:avLst/>
              <a:gdLst/>
              <a:ahLst/>
              <a:cxnLst/>
              <a:rect l="l" t="t" r="r" b="b"/>
              <a:pathLst>
                <a:path w="2476" h="2416" extrusionOk="0">
                  <a:moveTo>
                    <a:pt x="1330" y="0"/>
                  </a:moveTo>
                  <a:cubicBezTo>
                    <a:pt x="1032" y="0"/>
                    <a:pt x="848" y="207"/>
                    <a:pt x="848" y="390"/>
                  </a:cubicBezTo>
                  <a:lnTo>
                    <a:pt x="848" y="779"/>
                  </a:lnTo>
                  <a:lnTo>
                    <a:pt x="459" y="779"/>
                  </a:lnTo>
                  <a:cubicBezTo>
                    <a:pt x="184" y="779"/>
                    <a:pt x="1" y="1054"/>
                    <a:pt x="1" y="1238"/>
                  </a:cubicBezTo>
                  <a:cubicBezTo>
                    <a:pt x="92" y="1444"/>
                    <a:pt x="184" y="1627"/>
                    <a:pt x="459" y="1627"/>
                  </a:cubicBezTo>
                  <a:lnTo>
                    <a:pt x="848" y="1627"/>
                  </a:lnTo>
                  <a:lnTo>
                    <a:pt x="848" y="2017"/>
                  </a:lnTo>
                  <a:cubicBezTo>
                    <a:pt x="848" y="2200"/>
                    <a:pt x="940" y="2383"/>
                    <a:pt x="1238" y="2383"/>
                  </a:cubicBezTo>
                  <a:cubicBezTo>
                    <a:pt x="1273" y="2405"/>
                    <a:pt x="1309" y="2415"/>
                    <a:pt x="1343" y="2415"/>
                  </a:cubicBezTo>
                  <a:cubicBezTo>
                    <a:pt x="1485" y="2415"/>
                    <a:pt x="1605" y="2238"/>
                    <a:pt x="1605" y="2017"/>
                  </a:cubicBezTo>
                  <a:lnTo>
                    <a:pt x="1605" y="1627"/>
                  </a:lnTo>
                  <a:lnTo>
                    <a:pt x="1994" y="1627"/>
                  </a:lnTo>
                  <a:cubicBezTo>
                    <a:pt x="2292" y="1627"/>
                    <a:pt x="2475" y="1444"/>
                    <a:pt x="2475" y="1238"/>
                  </a:cubicBezTo>
                  <a:cubicBezTo>
                    <a:pt x="2475" y="1054"/>
                    <a:pt x="2292" y="779"/>
                    <a:pt x="2086" y="779"/>
                  </a:cubicBezTo>
                  <a:lnTo>
                    <a:pt x="1605" y="779"/>
                  </a:lnTo>
                  <a:lnTo>
                    <a:pt x="1605" y="390"/>
                  </a:lnTo>
                  <a:cubicBezTo>
                    <a:pt x="1605" y="207"/>
                    <a:pt x="1513" y="0"/>
                    <a:pt x="1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1"/>
            <p:cNvSpPr/>
            <p:nvPr/>
          </p:nvSpPr>
          <p:spPr>
            <a:xfrm>
              <a:off x="3260325" y="2209775"/>
              <a:ext cx="62450" cy="21225"/>
            </a:xfrm>
            <a:custGeom>
              <a:avLst/>
              <a:gdLst/>
              <a:ahLst/>
              <a:cxnLst/>
              <a:rect l="l" t="t" r="r" b="b"/>
              <a:pathLst>
                <a:path w="2498" h="849" extrusionOk="0">
                  <a:moveTo>
                    <a:pt x="390" y="0"/>
                  </a:moveTo>
                  <a:cubicBezTo>
                    <a:pt x="206" y="0"/>
                    <a:pt x="0" y="184"/>
                    <a:pt x="0" y="367"/>
                  </a:cubicBezTo>
                  <a:cubicBezTo>
                    <a:pt x="0" y="665"/>
                    <a:pt x="206" y="848"/>
                    <a:pt x="390" y="848"/>
                  </a:cubicBezTo>
                  <a:lnTo>
                    <a:pt x="2016" y="848"/>
                  </a:lnTo>
                  <a:cubicBezTo>
                    <a:pt x="2200" y="848"/>
                    <a:pt x="2406" y="665"/>
                    <a:pt x="2498" y="459"/>
                  </a:cubicBezTo>
                  <a:cubicBezTo>
                    <a:pt x="2498" y="275"/>
                    <a:pt x="2291" y="0"/>
                    <a:pt x="2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1"/>
            <p:cNvSpPr/>
            <p:nvPr/>
          </p:nvSpPr>
          <p:spPr>
            <a:xfrm>
              <a:off x="3320450" y="2245275"/>
              <a:ext cx="145525" cy="73925"/>
            </a:xfrm>
            <a:custGeom>
              <a:avLst/>
              <a:gdLst/>
              <a:ahLst/>
              <a:cxnLst/>
              <a:rect l="l" t="t" r="r" b="b"/>
              <a:pathLst>
                <a:path w="5821" h="2957" extrusionOk="0">
                  <a:moveTo>
                    <a:pt x="1994" y="1"/>
                  </a:moveTo>
                  <a:cubicBezTo>
                    <a:pt x="1811" y="1"/>
                    <a:pt x="1605" y="93"/>
                    <a:pt x="1605" y="299"/>
                  </a:cubicBezTo>
                  <a:lnTo>
                    <a:pt x="1146" y="1146"/>
                  </a:lnTo>
                  <a:lnTo>
                    <a:pt x="459" y="1146"/>
                  </a:lnTo>
                  <a:cubicBezTo>
                    <a:pt x="184" y="1146"/>
                    <a:pt x="1" y="1330"/>
                    <a:pt x="93" y="1536"/>
                  </a:cubicBezTo>
                  <a:cubicBezTo>
                    <a:pt x="93" y="1719"/>
                    <a:pt x="276" y="1903"/>
                    <a:pt x="459" y="1903"/>
                  </a:cubicBezTo>
                  <a:lnTo>
                    <a:pt x="1421" y="1903"/>
                  </a:lnTo>
                  <a:cubicBezTo>
                    <a:pt x="1513" y="1903"/>
                    <a:pt x="1719" y="1811"/>
                    <a:pt x="1811" y="1719"/>
                  </a:cubicBezTo>
                  <a:lnTo>
                    <a:pt x="1903" y="1330"/>
                  </a:lnTo>
                  <a:lnTo>
                    <a:pt x="2567" y="2773"/>
                  </a:lnTo>
                  <a:cubicBezTo>
                    <a:pt x="2567" y="2865"/>
                    <a:pt x="2750" y="2956"/>
                    <a:pt x="2865" y="2956"/>
                  </a:cubicBezTo>
                  <a:cubicBezTo>
                    <a:pt x="3048" y="2956"/>
                    <a:pt x="3231" y="2865"/>
                    <a:pt x="3231" y="2773"/>
                  </a:cubicBezTo>
                  <a:lnTo>
                    <a:pt x="3896" y="1330"/>
                  </a:lnTo>
                  <a:lnTo>
                    <a:pt x="4010" y="1719"/>
                  </a:lnTo>
                  <a:cubicBezTo>
                    <a:pt x="4102" y="1811"/>
                    <a:pt x="4194" y="1903"/>
                    <a:pt x="4377" y="1903"/>
                  </a:cubicBezTo>
                  <a:lnTo>
                    <a:pt x="5339" y="1903"/>
                  </a:lnTo>
                  <a:cubicBezTo>
                    <a:pt x="5523" y="1903"/>
                    <a:pt x="5729" y="1719"/>
                    <a:pt x="5729" y="1536"/>
                  </a:cubicBezTo>
                  <a:cubicBezTo>
                    <a:pt x="5820" y="1330"/>
                    <a:pt x="5614" y="1146"/>
                    <a:pt x="5339" y="1146"/>
                  </a:cubicBezTo>
                  <a:lnTo>
                    <a:pt x="4675" y="1146"/>
                  </a:lnTo>
                  <a:lnTo>
                    <a:pt x="4194" y="299"/>
                  </a:lnTo>
                  <a:cubicBezTo>
                    <a:pt x="4102" y="93"/>
                    <a:pt x="4010" y="1"/>
                    <a:pt x="3804" y="1"/>
                  </a:cubicBezTo>
                  <a:cubicBezTo>
                    <a:pt x="3713" y="1"/>
                    <a:pt x="3529" y="93"/>
                    <a:pt x="3529" y="299"/>
                  </a:cubicBezTo>
                  <a:lnTo>
                    <a:pt x="2865" y="1628"/>
                  </a:lnTo>
                  <a:lnTo>
                    <a:pt x="2292" y="299"/>
                  </a:lnTo>
                  <a:cubicBezTo>
                    <a:pt x="2292" y="93"/>
                    <a:pt x="2086" y="1"/>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9" name="Google Shape;1559;p71"/>
          <p:cNvSpPr/>
          <p:nvPr/>
        </p:nvSpPr>
        <p:spPr>
          <a:xfrm>
            <a:off x="3981450" y="2199575"/>
            <a:ext cx="291000" cy="346900"/>
          </a:xfrm>
          <a:custGeom>
            <a:avLst/>
            <a:gdLst/>
            <a:ahLst/>
            <a:cxnLst/>
            <a:rect l="l" t="t" r="r" b="b"/>
            <a:pathLst>
              <a:path w="11640" h="13876" extrusionOk="0">
                <a:moveTo>
                  <a:pt x="1604" y="2498"/>
                </a:moveTo>
                <a:lnTo>
                  <a:pt x="1604" y="4010"/>
                </a:lnTo>
                <a:cubicBezTo>
                  <a:pt x="1512" y="4102"/>
                  <a:pt x="1512" y="4102"/>
                  <a:pt x="1421" y="4216"/>
                </a:cubicBezTo>
                <a:cubicBezTo>
                  <a:pt x="1237" y="4491"/>
                  <a:pt x="940" y="4789"/>
                  <a:pt x="848" y="5064"/>
                </a:cubicBezTo>
                <a:lnTo>
                  <a:pt x="848" y="2498"/>
                </a:lnTo>
                <a:close/>
                <a:moveTo>
                  <a:pt x="10883" y="2498"/>
                </a:moveTo>
                <a:lnTo>
                  <a:pt x="10883" y="5064"/>
                </a:lnTo>
                <a:cubicBezTo>
                  <a:pt x="10677" y="4789"/>
                  <a:pt x="10494" y="4491"/>
                  <a:pt x="10196" y="4216"/>
                </a:cubicBezTo>
                <a:cubicBezTo>
                  <a:pt x="10196" y="4102"/>
                  <a:pt x="10104" y="4102"/>
                  <a:pt x="10012" y="4010"/>
                </a:cubicBezTo>
                <a:lnTo>
                  <a:pt x="10012" y="2498"/>
                </a:lnTo>
                <a:close/>
                <a:moveTo>
                  <a:pt x="5820" y="1925"/>
                </a:moveTo>
                <a:cubicBezTo>
                  <a:pt x="6003" y="1925"/>
                  <a:pt x="6186" y="2108"/>
                  <a:pt x="6186" y="2383"/>
                </a:cubicBezTo>
                <a:lnTo>
                  <a:pt x="6186" y="6690"/>
                </a:lnTo>
                <a:cubicBezTo>
                  <a:pt x="6186" y="6874"/>
                  <a:pt x="6003" y="7080"/>
                  <a:pt x="5820" y="7080"/>
                </a:cubicBezTo>
                <a:cubicBezTo>
                  <a:pt x="5613" y="7080"/>
                  <a:pt x="5430" y="6874"/>
                  <a:pt x="5430" y="6690"/>
                </a:cubicBezTo>
                <a:lnTo>
                  <a:pt x="5430" y="2383"/>
                </a:lnTo>
                <a:cubicBezTo>
                  <a:pt x="5430" y="2108"/>
                  <a:pt x="5613" y="1925"/>
                  <a:pt x="5820" y="1925"/>
                </a:cubicBezTo>
                <a:close/>
                <a:moveTo>
                  <a:pt x="7057" y="6782"/>
                </a:moveTo>
                <a:cubicBezTo>
                  <a:pt x="7332" y="7080"/>
                  <a:pt x="7630" y="7538"/>
                  <a:pt x="7630" y="8019"/>
                </a:cubicBezTo>
                <a:cubicBezTo>
                  <a:pt x="7630" y="8982"/>
                  <a:pt x="6759" y="9829"/>
                  <a:pt x="5820" y="9829"/>
                </a:cubicBezTo>
                <a:cubicBezTo>
                  <a:pt x="4857" y="9829"/>
                  <a:pt x="4101" y="8982"/>
                  <a:pt x="4101" y="8019"/>
                </a:cubicBezTo>
                <a:cubicBezTo>
                  <a:pt x="4101" y="7538"/>
                  <a:pt x="4285" y="7080"/>
                  <a:pt x="4582" y="6782"/>
                </a:cubicBezTo>
                <a:cubicBezTo>
                  <a:pt x="4674" y="7447"/>
                  <a:pt x="5155" y="7928"/>
                  <a:pt x="5820" y="7928"/>
                </a:cubicBezTo>
                <a:cubicBezTo>
                  <a:pt x="6484" y="7928"/>
                  <a:pt x="6965" y="7447"/>
                  <a:pt x="7057" y="6782"/>
                </a:cubicBezTo>
                <a:close/>
                <a:moveTo>
                  <a:pt x="7057" y="4880"/>
                </a:moveTo>
                <a:cubicBezTo>
                  <a:pt x="8294" y="5362"/>
                  <a:pt x="9256" y="6690"/>
                  <a:pt x="9256" y="8019"/>
                </a:cubicBezTo>
                <a:cubicBezTo>
                  <a:pt x="9256" y="9944"/>
                  <a:pt x="7721" y="11456"/>
                  <a:pt x="5820" y="11456"/>
                </a:cubicBezTo>
                <a:cubicBezTo>
                  <a:pt x="4010" y="11456"/>
                  <a:pt x="2475" y="9944"/>
                  <a:pt x="2475" y="8019"/>
                </a:cubicBezTo>
                <a:cubicBezTo>
                  <a:pt x="2475" y="6690"/>
                  <a:pt x="3322" y="5362"/>
                  <a:pt x="4582" y="4880"/>
                </a:cubicBezTo>
                <a:lnTo>
                  <a:pt x="4582" y="5728"/>
                </a:lnTo>
                <a:cubicBezTo>
                  <a:pt x="3803" y="6209"/>
                  <a:pt x="3231" y="7080"/>
                  <a:pt x="3231" y="8019"/>
                </a:cubicBezTo>
                <a:cubicBezTo>
                  <a:pt x="3231" y="9463"/>
                  <a:pt x="4376" y="10608"/>
                  <a:pt x="5820" y="10608"/>
                </a:cubicBezTo>
                <a:cubicBezTo>
                  <a:pt x="7240" y="10608"/>
                  <a:pt x="8386" y="9463"/>
                  <a:pt x="8386" y="8019"/>
                </a:cubicBezTo>
                <a:cubicBezTo>
                  <a:pt x="8386" y="7080"/>
                  <a:pt x="7905" y="6209"/>
                  <a:pt x="7057" y="5728"/>
                </a:cubicBezTo>
                <a:lnTo>
                  <a:pt x="7057" y="4880"/>
                </a:lnTo>
                <a:close/>
                <a:moveTo>
                  <a:pt x="7057" y="3162"/>
                </a:moveTo>
                <a:cubicBezTo>
                  <a:pt x="9256" y="3735"/>
                  <a:pt x="10883" y="5728"/>
                  <a:pt x="10883" y="8019"/>
                </a:cubicBezTo>
                <a:cubicBezTo>
                  <a:pt x="10883" y="10792"/>
                  <a:pt x="8592" y="13083"/>
                  <a:pt x="5820" y="13083"/>
                </a:cubicBezTo>
                <a:cubicBezTo>
                  <a:pt x="3047" y="13083"/>
                  <a:pt x="848" y="10792"/>
                  <a:pt x="848" y="8019"/>
                </a:cubicBezTo>
                <a:cubicBezTo>
                  <a:pt x="848" y="5728"/>
                  <a:pt x="2383" y="3735"/>
                  <a:pt x="4582" y="3162"/>
                </a:cubicBezTo>
                <a:lnTo>
                  <a:pt x="4582" y="4010"/>
                </a:lnTo>
                <a:cubicBezTo>
                  <a:pt x="3803" y="4308"/>
                  <a:pt x="3139" y="4789"/>
                  <a:pt x="2566" y="5362"/>
                </a:cubicBezTo>
                <a:cubicBezTo>
                  <a:pt x="1993" y="6118"/>
                  <a:pt x="1604" y="7080"/>
                  <a:pt x="1604" y="8019"/>
                </a:cubicBezTo>
                <a:cubicBezTo>
                  <a:pt x="1604" y="10402"/>
                  <a:pt x="3529" y="12235"/>
                  <a:pt x="5820" y="12235"/>
                </a:cubicBezTo>
                <a:cubicBezTo>
                  <a:pt x="8111" y="12235"/>
                  <a:pt x="10012" y="10402"/>
                  <a:pt x="10012" y="8019"/>
                </a:cubicBezTo>
                <a:cubicBezTo>
                  <a:pt x="10012" y="7080"/>
                  <a:pt x="9737" y="6118"/>
                  <a:pt x="9050" y="5362"/>
                </a:cubicBezTo>
                <a:cubicBezTo>
                  <a:pt x="8592" y="4789"/>
                  <a:pt x="7813" y="4308"/>
                  <a:pt x="7057" y="4010"/>
                </a:cubicBezTo>
                <a:lnTo>
                  <a:pt x="7057" y="3162"/>
                </a:lnTo>
                <a:close/>
                <a:moveTo>
                  <a:pt x="1237" y="0"/>
                </a:moveTo>
                <a:cubicBezTo>
                  <a:pt x="1031" y="0"/>
                  <a:pt x="848" y="207"/>
                  <a:pt x="848" y="390"/>
                </a:cubicBezTo>
                <a:lnTo>
                  <a:pt x="848" y="1627"/>
                </a:lnTo>
                <a:lnTo>
                  <a:pt x="367" y="1627"/>
                </a:lnTo>
                <a:cubicBezTo>
                  <a:pt x="183" y="1627"/>
                  <a:pt x="0" y="1810"/>
                  <a:pt x="0" y="2108"/>
                </a:cubicBezTo>
                <a:lnTo>
                  <a:pt x="0" y="8019"/>
                </a:lnTo>
                <a:cubicBezTo>
                  <a:pt x="0" y="9554"/>
                  <a:pt x="573" y="10975"/>
                  <a:pt x="1604" y="12029"/>
                </a:cubicBezTo>
                <a:cubicBezTo>
                  <a:pt x="2713" y="13218"/>
                  <a:pt x="4248" y="13876"/>
                  <a:pt x="5896" y="13876"/>
                </a:cubicBezTo>
                <a:cubicBezTo>
                  <a:pt x="6121" y="13876"/>
                  <a:pt x="6348" y="13864"/>
                  <a:pt x="6576" y="13839"/>
                </a:cubicBezTo>
                <a:cubicBezTo>
                  <a:pt x="7630" y="13747"/>
                  <a:pt x="8592" y="13266"/>
                  <a:pt x="9440" y="12602"/>
                </a:cubicBezTo>
                <a:cubicBezTo>
                  <a:pt x="10883" y="11548"/>
                  <a:pt x="11639" y="9829"/>
                  <a:pt x="11639" y="8019"/>
                </a:cubicBezTo>
                <a:lnTo>
                  <a:pt x="11639" y="2108"/>
                </a:lnTo>
                <a:cubicBezTo>
                  <a:pt x="11639" y="1810"/>
                  <a:pt x="11456" y="1627"/>
                  <a:pt x="11250" y="1627"/>
                </a:cubicBezTo>
                <a:lnTo>
                  <a:pt x="10883" y="1627"/>
                </a:lnTo>
                <a:lnTo>
                  <a:pt x="10883" y="390"/>
                </a:lnTo>
                <a:cubicBezTo>
                  <a:pt x="10883" y="207"/>
                  <a:pt x="10677" y="0"/>
                  <a:pt x="10494" y="0"/>
                </a:cubicBezTo>
                <a:cubicBezTo>
                  <a:pt x="10196" y="0"/>
                  <a:pt x="10012" y="207"/>
                  <a:pt x="10012" y="390"/>
                </a:cubicBezTo>
                <a:lnTo>
                  <a:pt x="10012" y="1627"/>
                </a:lnTo>
                <a:lnTo>
                  <a:pt x="9623" y="1627"/>
                </a:lnTo>
                <a:cubicBezTo>
                  <a:pt x="9440" y="1627"/>
                  <a:pt x="9256" y="1810"/>
                  <a:pt x="9256" y="2108"/>
                </a:cubicBezTo>
                <a:lnTo>
                  <a:pt x="9256" y="3345"/>
                </a:lnTo>
                <a:cubicBezTo>
                  <a:pt x="8592" y="2864"/>
                  <a:pt x="7813" y="2498"/>
                  <a:pt x="7057" y="2383"/>
                </a:cubicBezTo>
                <a:cubicBezTo>
                  <a:pt x="7057" y="1719"/>
                  <a:pt x="6484" y="1146"/>
                  <a:pt x="5820" y="1146"/>
                </a:cubicBezTo>
                <a:cubicBezTo>
                  <a:pt x="5155" y="1146"/>
                  <a:pt x="4582" y="1719"/>
                  <a:pt x="4582" y="2383"/>
                </a:cubicBezTo>
                <a:cubicBezTo>
                  <a:pt x="3803" y="2498"/>
                  <a:pt x="3047" y="2864"/>
                  <a:pt x="2475" y="3345"/>
                </a:cubicBezTo>
                <a:lnTo>
                  <a:pt x="2475" y="2108"/>
                </a:lnTo>
                <a:cubicBezTo>
                  <a:pt x="2475" y="1810"/>
                  <a:pt x="2291" y="1627"/>
                  <a:pt x="1993" y="1627"/>
                </a:cubicBezTo>
                <a:lnTo>
                  <a:pt x="1604" y="1627"/>
                </a:lnTo>
                <a:lnTo>
                  <a:pt x="1604" y="390"/>
                </a:lnTo>
                <a:cubicBezTo>
                  <a:pt x="1604" y="207"/>
                  <a:pt x="1421" y="0"/>
                  <a:pt x="1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1"/>
          <p:cNvSpPr/>
          <p:nvPr/>
        </p:nvSpPr>
        <p:spPr>
          <a:xfrm>
            <a:off x="1752188" y="2200038"/>
            <a:ext cx="345975" cy="345975"/>
          </a:xfrm>
          <a:custGeom>
            <a:avLst/>
            <a:gdLst/>
            <a:ahLst/>
            <a:cxnLst/>
            <a:rect l="l" t="t" r="r" b="b"/>
            <a:pathLst>
              <a:path w="13839" h="13839" extrusionOk="0">
                <a:moveTo>
                  <a:pt x="2864" y="4102"/>
                </a:moveTo>
                <a:cubicBezTo>
                  <a:pt x="3139" y="4102"/>
                  <a:pt x="3253" y="4308"/>
                  <a:pt x="3253" y="4491"/>
                </a:cubicBezTo>
                <a:cubicBezTo>
                  <a:pt x="3253" y="4674"/>
                  <a:pt x="3139" y="4880"/>
                  <a:pt x="2864" y="4880"/>
                </a:cubicBezTo>
                <a:cubicBezTo>
                  <a:pt x="2681" y="4880"/>
                  <a:pt x="2474" y="4674"/>
                  <a:pt x="2474" y="4491"/>
                </a:cubicBezTo>
                <a:cubicBezTo>
                  <a:pt x="2474" y="4308"/>
                  <a:pt x="2681" y="4102"/>
                  <a:pt x="2864" y="4102"/>
                </a:cubicBezTo>
                <a:close/>
                <a:moveTo>
                  <a:pt x="10975" y="4102"/>
                </a:moveTo>
                <a:cubicBezTo>
                  <a:pt x="11272" y="4102"/>
                  <a:pt x="11456" y="4308"/>
                  <a:pt x="11456" y="4491"/>
                </a:cubicBezTo>
                <a:cubicBezTo>
                  <a:pt x="11456" y="4674"/>
                  <a:pt x="11272" y="4880"/>
                  <a:pt x="10975" y="4880"/>
                </a:cubicBezTo>
                <a:cubicBezTo>
                  <a:pt x="10791" y="4880"/>
                  <a:pt x="10585" y="4674"/>
                  <a:pt x="10585" y="4491"/>
                </a:cubicBezTo>
                <a:cubicBezTo>
                  <a:pt x="10585" y="4308"/>
                  <a:pt x="10791" y="4102"/>
                  <a:pt x="10975" y="4102"/>
                </a:cubicBezTo>
                <a:close/>
                <a:moveTo>
                  <a:pt x="6690" y="4583"/>
                </a:moveTo>
                <a:cubicBezTo>
                  <a:pt x="6873" y="4583"/>
                  <a:pt x="7057" y="4789"/>
                  <a:pt x="7057" y="5064"/>
                </a:cubicBezTo>
                <a:cubicBezTo>
                  <a:pt x="7057" y="5247"/>
                  <a:pt x="6873" y="5453"/>
                  <a:pt x="6690" y="5453"/>
                </a:cubicBezTo>
                <a:cubicBezTo>
                  <a:pt x="6484" y="5453"/>
                  <a:pt x="6301" y="5247"/>
                  <a:pt x="6301" y="5064"/>
                </a:cubicBezTo>
                <a:cubicBezTo>
                  <a:pt x="6301" y="4789"/>
                  <a:pt x="6484" y="4583"/>
                  <a:pt x="6690" y="4583"/>
                </a:cubicBezTo>
                <a:close/>
                <a:moveTo>
                  <a:pt x="6965" y="7928"/>
                </a:moveTo>
                <a:cubicBezTo>
                  <a:pt x="7148" y="7928"/>
                  <a:pt x="7355" y="8019"/>
                  <a:pt x="7355" y="8317"/>
                </a:cubicBezTo>
                <a:cubicBezTo>
                  <a:pt x="7355" y="8500"/>
                  <a:pt x="7148" y="8684"/>
                  <a:pt x="6965" y="8684"/>
                </a:cubicBezTo>
                <a:cubicBezTo>
                  <a:pt x="6690" y="8684"/>
                  <a:pt x="6576" y="8500"/>
                  <a:pt x="6576" y="8317"/>
                </a:cubicBezTo>
                <a:cubicBezTo>
                  <a:pt x="6576" y="8019"/>
                  <a:pt x="6690" y="7928"/>
                  <a:pt x="6965" y="7928"/>
                </a:cubicBezTo>
                <a:close/>
                <a:moveTo>
                  <a:pt x="4010" y="8982"/>
                </a:moveTo>
                <a:cubicBezTo>
                  <a:pt x="4193" y="8982"/>
                  <a:pt x="4399" y="9165"/>
                  <a:pt x="4399" y="9371"/>
                </a:cubicBezTo>
                <a:cubicBezTo>
                  <a:pt x="4399" y="9646"/>
                  <a:pt x="4193" y="9738"/>
                  <a:pt x="4010" y="9738"/>
                </a:cubicBezTo>
                <a:cubicBezTo>
                  <a:pt x="3712" y="9738"/>
                  <a:pt x="3528" y="9646"/>
                  <a:pt x="3528" y="9371"/>
                </a:cubicBezTo>
                <a:cubicBezTo>
                  <a:pt x="3528" y="9165"/>
                  <a:pt x="3712" y="8982"/>
                  <a:pt x="4010" y="8982"/>
                </a:cubicBezTo>
                <a:close/>
                <a:moveTo>
                  <a:pt x="13082" y="779"/>
                </a:moveTo>
                <a:lnTo>
                  <a:pt x="13082" y="1627"/>
                </a:lnTo>
                <a:lnTo>
                  <a:pt x="10493" y="1627"/>
                </a:lnTo>
                <a:cubicBezTo>
                  <a:pt x="10310" y="1627"/>
                  <a:pt x="10127" y="1810"/>
                  <a:pt x="10012" y="2017"/>
                </a:cubicBezTo>
                <a:cubicBezTo>
                  <a:pt x="10012" y="2292"/>
                  <a:pt x="10219" y="2498"/>
                  <a:pt x="10493" y="2498"/>
                </a:cubicBezTo>
                <a:lnTo>
                  <a:pt x="13082" y="2498"/>
                </a:lnTo>
                <a:lnTo>
                  <a:pt x="13082" y="8111"/>
                </a:lnTo>
                <a:lnTo>
                  <a:pt x="11272" y="8111"/>
                </a:lnTo>
                <a:cubicBezTo>
                  <a:pt x="11066" y="8111"/>
                  <a:pt x="10883" y="8317"/>
                  <a:pt x="10883" y="8500"/>
                </a:cubicBezTo>
                <a:cubicBezTo>
                  <a:pt x="10883" y="8798"/>
                  <a:pt x="11066" y="8982"/>
                  <a:pt x="11272" y="8982"/>
                </a:cubicBezTo>
                <a:lnTo>
                  <a:pt x="13082" y="8982"/>
                </a:lnTo>
                <a:lnTo>
                  <a:pt x="13082" y="10310"/>
                </a:lnTo>
                <a:lnTo>
                  <a:pt x="11272" y="10310"/>
                </a:lnTo>
                <a:cubicBezTo>
                  <a:pt x="11066" y="10310"/>
                  <a:pt x="10883" y="10517"/>
                  <a:pt x="10883" y="10700"/>
                </a:cubicBezTo>
                <a:cubicBezTo>
                  <a:pt x="10883" y="10883"/>
                  <a:pt x="11066" y="11181"/>
                  <a:pt x="11272" y="11181"/>
                </a:cubicBezTo>
                <a:lnTo>
                  <a:pt x="13082" y="11181"/>
                </a:lnTo>
                <a:lnTo>
                  <a:pt x="13082" y="13083"/>
                </a:lnTo>
                <a:lnTo>
                  <a:pt x="9829" y="13083"/>
                </a:lnTo>
                <a:lnTo>
                  <a:pt x="9829" y="7080"/>
                </a:lnTo>
                <a:lnTo>
                  <a:pt x="10700" y="5637"/>
                </a:lnTo>
                <a:cubicBezTo>
                  <a:pt x="10883" y="5728"/>
                  <a:pt x="10975" y="5728"/>
                  <a:pt x="11158" y="5728"/>
                </a:cubicBezTo>
                <a:cubicBezTo>
                  <a:pt x="11731" y="5637"/>
                  <a:pt x="12212" y="5155"/>
                  <a:pt x="12212" y="4583"/>
                </a:cubicBezTo>
                <a:cubicBezTo>
                  <a:pt x="12303" y="3827"/>
                  <a:pt x="11639" y="3254"/>
                  <a:pt x="10883" y="3254"/>
                </a:cubicBezTo>
                <a:cubicBezTo>
                  <a:pt x="10310" y="3345"/>
                  <a:pt x="9829" y="3827"/>
                  <a:pt x="9829" y="4399"/>
                </a:cubicBezTo>
                <a:cubicBezTo>
                  <a:pt x="9737" y="4674"/>
                  <a:pt x="9829" y="4972"/>
                  <a:pt x="10012" y="5247"/>
                </a:cubicBezTo>
                <a:lnTo>
                  <a:pt x="9073" y="6690"/>
                </a:lnTo>
                <a:cubicBezTo>
                  <a:pt x="8981" y="6782"/>
                  <a:pt x="8981" y="6874"/>
                  <a:pt x="8981" y="6965"/>
                </a:cubicBezTo>
                <a:lnTo>
                  <a:pt x="8981" y="13083"/>
                </a:lnTo>
                <a:lnTo>
                  <a:pt x="7355" y="13083"/>
                </a:lnTo>
                <a:lnTo>
                  <a:pt x="7355" y="9463"/>
                </a:lnTo>
                <a:cubicBezTo>
                  <a:pt x="7836" y="9257"/>
                  <a:pt x="8202" y="8798"/>
                  <a:pt x="8202" y="8226"/>
                </a:cubicBezTo>
                <a:cubicBezTo>
                  <a:pt x="8111" y="7653"/>
                  <a:pt x="7630" y="7080"/>
                  <a:pt x="6965" y="7080"/>
                </a:cubicBezTo>
                <a:cubicBezTo>
                  <a:pt x="6301" y="7080"/>
                  <a:pt x="5728" y="7653"/>
                  <a:pt x="5728" y="8317"/>
                </a:cubicBezTo>
                <a:cubicBezTo>
                  <a:pt x="5728" y="8798"/>
                  <a:pt x="6117" y="9257"/>
                  <a:pt x="6576" y="9463"/>
                </a:cubicBezTo>
                <a:lnTo>
                  <a:pt x="6576" y="13083"/>
                </a:lnTo>
                <a:lnTo>
                  <a:pt x="5155" y="13083"/>
                </a:lnTo>
                <a:lnTo>
                  <a:pt x="5155" y="11846"/>
                </a:lnTo>
                <a:cubicBezTo>
                  <a:pt x="5155" y="11662"/>
                  <a:pt x="5063" y="11456"/>
                  <a:pt x="4857" y="11364"/>
                </a:cubicBezTo>
                <a:cubicBezTo>
                  <a:pt x="4582" y="11364"/>
                  <a:pt x="4399" y="11548"/>
                  <a:pt x="4399" y="11846"/>
                </a:cubicBezTo>
                <a:lnTo>
                  <a:pt x="4399" y="13083"/>
                </a:lnTo>
                <a:lnTo>
                  <a:pt x="3047" y="13083"/>
                </a:lnTo>
                <a:lnTo>
                  <a:pt x="3047" y="11846"/>
                </a:lnTo>
                <a:cubicBezTo>
                  <a:pt x="3047" y="11662"/>
                  <a:pt x="2864" y="11456"/>
                  <a:pt x="2681" y="11364"/>
                </a:cubicBezTo>
                <a:cubicBezTo>
                  <a:pt x="2383" y="11364"/>
                  <a:pt x="2200" y="11548"/>
                  <a:pt x="2200" y="11846"/>
                </a:cubicBezTo>
                <a:lnTo>
                  <a:pt x="2200" y="13083"/>
                </a:lnTo>
                <a:lnTo>
                  <a:pt x="848" y="13083"/>
                </a:lnTo>
                <a:lnTo>
                  <a:pt x="848" y="7355"/>
                </a:lnTo>
                <a:lnTo>
                  <a:pt x="2566" y="7355"/>
                </a:lnTo>
                <a:lnTo>
                  <a:pt x="3139" y="8500"/>
                </a:lnTo>
                <a:cubicBezTo>
                  <a:pt x="2864" y="8684"/>
                  <a:pt x="2681" y="9073"/>
                  <a:pt x="2772" y="9463"/>
                </a:cubicBezTo>
                <a:cubicBezTo>
                  <a:pt x="2772" y="10127"/>
                  <a:pt x="3345" y="10608"/>
                  <a:pt x="3918" y="10608"/>
                </a:cubicBezTo>
                <a:cubicBezTo>
                  <a:pt x="4582" y="10608"/>
                  <a:pt x="5155" y="10036"/>
                  <a:pt x="5155" y="9371"/>
                </a:cubicBezTo>
                <a:cubicBezTo>
                  <a:pt x="5155" y="8684"/>
                  <a:pt x="4674" y="8111"/>
                  <a:pt x="4010" y="8111"/>
                </a:cubicBezTo>
                <a:lnTo>
                  <a:pt x="3918" y="8111"/>
                </a:lnTo>
                <a:lnTo>
                  <a:pt x="3253" y="6782"/>
                </a:lnTo>
                <a:cubicBezTo>
                  <a:pt x="3139" y="6599"/>
                  <a:pt x="3047" y="6507"/>
                  <a:pt x="2864" y="6507"/>
                </a:cubicBezTo>
                <a:lnTo>
                  <a:pt x="848" y="6507"/>
                </a:lnTo>
                <a:lnTo>
                  <a:pt x="848" y="779"/>
                </a:lnTo>
                <a:lnTo>
                  <a:pt x="4101" y="779"/>
                </a:lnTo>
                <a:lnTo>
                  <a:pt x="4101" y="2681"/>
                </a:lnTo>
                <a:lnTo>
                  <a:pt x="3437" y="3345"/>
                </a:lnTo>
                <a:cubicBezTo>
                  <a:pt x="3253" y="3345"/>
                  <a:pt x="3047" y="3254"/>
                  <a:pt x="2864" y="3254"/>
                </a:cubicBezTo>
                <a:cubicBezTo>
                  <a:pt x="2200" y="3254"/>
                  <a:pt x="1718" y="3827"/>
                  <a:pt x="1627" y="4399"/>
                </a:cubicBezTo>
                <a:cubicBezTo>
                  <a:pt x="1627" y="5155"/>
                  <a:pt x="2200" y="5728"/>
                  <a:pt x="2956" y="5728"/>
                </a:cubicBezTo>
                <a:cubicBezTo>
                  <a:pt x="3620" y="5637"/>
                  <a:pt x="4101" y="5155"/>
                  <a:pt x="4101" y="4491"/>
                </a:cubicBezTo>
                <a:cubicBezTo>
                  <a:pt x="4101" y="4308"/>
                  <a:pt x="4101" y="4102"/>
                  <a:pt x="4010" y="4010"/>
                </a:cubicBezTo>
                <a:lnTo>
                  <a:pt x="4766" y="3162"/>
                </a:lnTo>
                <a:cubicBezTo>
                  <a:pt x="4857" y="3070"/>
                  <a:pt x="4857" y="2956"/>
                  <a:pt x="4857" y="2864"/>
                </a:cubicBezTo>
                <a:lnTo>
                  <a:pt x="4857" y="779"/>
                </a:lnTo>
                <a:lnTo>
                  <a:pt x="6301" y="779"/>
                </a:lnTo>
                <a:lnTo>
                  <a:pt x="6301" y="3918"/>
                </a:lnTo>
                <a:cubicBezTo>
                  <a:pt x="5728" y="4010"/>
                  <a:pt x="5430" y="4583"/>
                  <a:pt x="5430" y="5064"/>
                </a:cubicBezTo>
                <a:cubicBezTo>
                  <a:pt x="5545" y="5728"/>
                  <a:pt x="6003" y="6209"/>
                  <a:pt x="6576" y="6209"/>
                </a:cubicBezTo>
                <a:cubicBezTo>
                  <a:pt x="6631" y="6216"/>
                  <a:pt x="6685" y="6219"/>
                  <a:pt x="6739" y="6219"/>
                </a:cubicBezTo>
                <a:cubicBezTo>
                  <a:pt x="7433" y="6219"/>
                  <a:pt x="7927" y="5681"/>
                  <a:pt x="7927" y="5064"/>
                </a:cubicBezTo>
                <a:cubicBezTo>
                  <a:pt x="7927" y="4491"/>
                  <a:pt x="7538" y="4010"/>
                  <a:pt x="7057" y="3918"/>
                </a:cubicBezTo>
                <a:lnTo>
                  <a:pt x="7057" y="779"/>
                </a:lnTo>
                <a:lnTo>
                  <a:pt x="8409" y="779"/>
                </a:lnTo>
                <a:lnTo>
                  <a:pt x="8409" y="2589"/>
                </a:lnTo>
                <a:cubicBezTo>
                  <a:pt x="8409" y="2773"/>
                  <a:pt x="8592" y="2956"/>
                  <a:pt x="8775" y="2956"/>
                </a:cubicBezTo>
                <a:cubicBezTo>
                  <a:pt x="8833" y="2978"/>
                  <a:pt x="8886" y="2988"/>
                  <a:pt x="8934" y="2988"/>
                </a:cubicBezTo>
                <a:cubicBezTo>
                  <a:pt x="9137" y="2988"/>
                  <a:pt x="9256" y="2811"/>
                  <a:pt x="9256" y="2589"/>
                </a:cubicBezTo>
                <a:lnTo>
                  <a:pt x="9256" y="779"/>
                </a:lnTo>
                <a:close/>
                <a:moveTo>
                  <a:pt x="390" y="0"/>
                </a:moveTo>
                <a:cubicBezTo>
                  <a:pt x="183" y="0"/>
                  <a:pt x="0" y="207"/>
                  <a:pt x="0" y="390"/>
                </a:cubicBezTo>
                <a:lnTo>
                  <a:pt x="0" y="13472"/>
                </a:lnTo>
                <a:cubicBezTo>
                  <a:pt x="0" y="13656"/>
                  <a:pt x="183" y="13839"/>
                  <a:pt x="390" y="13839"/>
                </a:cubicBezTo>
                <a:lnTo>
                  <a:pt x="13449" y="13839"/>
                </a:lnTo>
                <a:cubicBezTo>
                  <a:pt x="13747" y="13839"/>
                  <a:pt x="13839" y="13656"/>
                  <a:pt x="13839" y="13472"/>
                </a:cubicBezTo>
                <a:lnTo>
                  <a:pt x="13839" y="390"/>
                </a:lnTo>
                <a:cubicBezTo>
                  <a:pt x="13839" y="207"/>
                  <a:pt x="13747" y="0"/>
                  <a:pt x="134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1"/>
          <p:cNvSpPr/>
          <p:nvPr/>
        </p:nvSpPr>
        <p:spPr>
          <a:xfrm>
            <a:off x="1016150" y="1655525"/>
            <a:ext cx="321925" cy="347150"/>
          </a:xfrm>
          <a:custGeom>
            <a:avLst/>
            <a:gdLst/>
            <a:ahLst/>
            <a:cxnLst/>
            <a:rect l="l" t="t" r="r" b="b"/>
            <a:pathLst>
              <a:path w="12877" h="13886" extrusionOk="0">
                <a:moveTo>
                  <a:pt x="11250" y="1582"/>
                </a:moveTo>
                <a:lnTo>
                  <a:pt x="11250" y="2154"/>
                </a:lnTo>
                <a:lnTo>
                  <a:pt x="7630" y="5774"/>
                </a:lnTo>
                <a:lnTo>
                  <a:pt x="7057" y="5202"/>
                </a:lnTo>
                <a:lnTo>
                  <a:pt x="10677" y="1582"/>
                </a:lnTo>
                <a:close/>
                <a:moveTo>
                  <a:pt x="5912" y="5202"/>
                </a:moveTo>
                <a:lnTo>
                  <a:pt x="7630" y="6920"/>
                </a:lnTo>
                <a:cubicBezTo>
                  <a:pt x="7355" y="7218"/>
                  <a:pt x="7057" y="7310"/>
                  <a:pt x="6668" y="7310"/>
                </a:cubicBezTo>
                <a:cubicBezTo>
                  <a:pt x="6576" y="7310"/>
                  <a:pt x="6485" y="7401"/>
                  <a:pt x="6393" y="7401"/>
                </a:cubicBezTo>
                <a:lnTo>
                  <a:pt x="3621" y="10265"/>
                </a:lnTo>
                <a:lnTo>
                  <a:pt x="2658" y="9303"/>
                </a:lnTo>
                <a:lnTo>
                  <a:pt x="5431" y="6439"/>
                </a:lnTo>
                <a:cubicBezTo>
                  <a:pt x="5522" y="6439"/>
                  <a:pt x="5522" y="6347"/>
                  <a:pt x="5522" y="6164"/>
                </a:cubicBezTo>
                <a:cubicBezTo>
                  <a:pt x="5522" y="5866"/>
                  <a:pt x="5637" y="5500"/>
                  <a:pt x="5912" y="5202"/>
                </a:cubicBezTo>
                <a:close/>
                <a:moveTo>
                  <a:pt x="2086" y="9876"/>
                </a:moveTo>
                <a:lnTo>
                  <a:pt x="3048" y="10838"/>
                </a:lnTo>
                <a:lnTo>
                  <a:pt x="2567" y="11319"/>
                </a:lnTo>
                <a:cubicBezTo>
                  <a:pt x="2429" y="11411"/>
                  <a:pt x="2240" y="11456"/>
                  <a:pt x="2063" y="11456"/>
                </a:cubicBezTo>
                <a:cubicBezTo>
                  <a:pt x="1885" y="11456"/>
                  <a:pt x="1719" y="11411"/>
                  <a:pt x="1627" y="11319"/>
                </a:cubicBezTo>
                <a:cubicBezTo>
                  <a:pt x="1330" y="11021"/>
                  <a:pt x="1330" y="10563"/>
                  <a:pt x="1627" y="10357"/>
                </a:cubicBezTo>
                <a:lnTo>
                  <a:pt x="2086" y="9876"/>
                </a:lnTo>
                <a:close/>
                <a:moveTo>
                  <a:pt x="12442" y="1"/>
                </a:moveTo>
                <a:cubicBezTo>
                  <a:pt x="12333" y="1"/>
                  <a:pt x="12212" y="47"/>
                  <a:pt x="12121" y="138"/>
                </a:cubicBezTo>
                <a:lnTo>
                  <a:pt x="11456" y="826"/>
                </a:lnTo>
                <a:lnTo>
                  <a:pt x="10494" y="826"/>
                </a:lnTo>
                <a:cubicBezTo>
                  <a:pt x="10402" y="826"/>
                  <a:pt x="10311" y="826"/>
                  <a:pt x="10219" y="917"/>
                </a:cubicBezTo>
                <a:lnTo>
                  <a:pt x="6485" y="4629"/>
                </a:lnTo>
                <a:lnTo>
                  <a:pt x="6003" y="4148"/>
                </a:lnTo>
                <a:lnTo>
                  <a:pt x="5820" y="4148"/>
                </a:lnTo>
                <a:lnTo>
                  <a:pt x="5431" y="4629"/>
                </a:lnTo>
                <a:cubicBezTo>
                  <a:pt x="5064" y="5018"/>
                  <a:pt x="4766" y="5500"/>
                  <a:pt x="4766" y="6072"/>
                </a:cubicBezTo>
                <a:lnTo>
                  <a:pt x="1055" y="9784"/>
                </a:lnTo>
                <a:cubicBezTo>
                  <a:pt x="573" y="10265"/>
                  <a:pt x="482" y="10930"/>
                  <a:pt x="757" y="11502"/>
                </a:cubicBezTo>
                <a:lnTo>
                  <a:pt x="184" y="12075"/>
                </a:lnTo>
                <a:cubicBezTo>
                  <a:pt x="184" y="12075"/>
                  <a:pt x="92" y="12167"/>
                  <a:pt x="92" y="12281"/>
                </a:cubicBezTo>
                <a:cubicBezTo>
                  <a:pt x="1" y="12854"/>
                  <a:pt x="184" y="13312"/>
                  <a:pt x="482" y="13610"/>
                </a:cubicBezTo>
                <a:cubicBezTo>
                  <a:pt x="665" y="13793"/>
                  <a:pt x="940" y="13885"/>
                  <a:pt x="1330" y="13885"/>
                </a:cubicBezTo>
                <a:lnTo>
                  <a:pt x="4102" y="13885"/>
                </a:lnTo>
                <a:cubicBezTo>
                  <a:pt x="4950" y="13885"/>
                  <a:pt x="5729" y="13610"/>
                  <a:pt x="6301" y="13037"/>
                </a:cubicBezTo>
                <a:lnTo>
                  <a:pt x="9921" y="9417"/>
                </a:lnTo>
                <a:cubicBezTo>
                  <a:pt x="10105" y="9211"/>
                  <a:pt x="10494" y="9028"/>
                  <a:pt x="10792" y="9028"/>
                </a:cubicBezTo>
                <a:cubicBezTo>
                  <a:pt x="11365" y="9028"/>
                  <a:pt x="11823" y="9417"/>
                  <a:pt x="12029" y="9990"/>
                </a:cubicBezTo>
                <a:lnTo>
                  <a:pt x="12029" y="10082"/>
                </a:lnTo>
                <a:lnTo>
                  <a:pt x="12029" y="13427"/>
                </a:lnTo>
                <a:lnTo>
                  <a:pt x="12029" y="13518"/>
                </a:lnTo>
                <a:cubicBezTo>
                  <a:pt x="12150" y="13609"/>
                  <a:pt x="12284" y="13650"/>
                  <a:pt x="12408" y="13650"/>
                </a:cubicBezTo>
                <a:cubicBezTo>
                  <a:pt x="12661" y="13650"/>
                  <a:pt x="12877" y="13482"/>
                  <a:pt x="12877" y="13221"/>
                </a:cubicBezTo>
                <a:lnTo>
                  <a:pt x="12877" y="10265"/>
                </a:lnTo>
                <a:cubicBezTo>
                  <a:pt x="12877" y="10265"/>
                  <a:pt x="12602" y="9211"/>
                  <a:pt x="12212" y="8845"/>
                </a:cubicBezTo>
                <a:cubicBezTo>
                  <a:pt x="11823" y="8455"/>
                  <a:pt x="11365" y="8272"/>
                  <a:pt x="10792" y="8272"/>
                </a:cubicBezTo>
                <a:cubicBezTo>
                  <a:pt x="10219" y="8272"/>
                  <a:pt x="9738" y="8455"/>
                  <a:pt x="9349" y="8845"/>
                </a:cubicBezTo>
                <a:lnTo>
                  <a:pt x="5729" y="12465"/>
                </a:lnTo>
                <a:cubicBezTo>
                  <a:pt x="5339" y="12854"/>
                  <a:pt x="4675" y="13129"/>
                  <a:pt x="4102" y="13129"/>
                </a:cubicBezTo>
                <a:lnTo>
                  <a:pt x="1330" y="13129"/>
                </a:lnTo>
                <a:cubicBezTo>
                  <a:pt x="1055" y="13129"/>
                  <a:pt x="940" y="12946"/>
                  <a:pt x="940" y="12854"/>
                </a:cubicBezTo>
                <a:cubicBezTo>
                  <a:pt x="940" y="12854"/>
                  <a:pt x="848" y="12556"/>
                  <a:pt x="1055" y="12465"/>
                </a:cubicBezTo>
                <a:lnTo>
                  <a:pt x="1330" y="12075"/>
                </a:lnTo>
                <a:cubicBezTo>
                  <a:pt x="1571" y="12239"/>
                  <a:pt x="1845" y="12318"/>
                  <a:pt x="2118" y="12318"/>
                </a:cubicBezTo>
                <a:cubicBezTo>
                  <a:pt x="2491" y="12318"/>
                  <a:pt x="2861" y="12170"/>
                  <a:pt x="3140" y="11892"/>
                </a:cubicBezTo>
                <a:lnTo>
                  <a:pt x="6874" y="8157"/>
                </a:lnTo>
                <a:cubicBezTo>
                  <a:pt x="7355" y="8066"/>
                  <a:pt x="7928" y="7882"/>
                  <a:pt x="8295" y="7493"/>
                </a:cubicBezTo>
                <a:lnTo>
                  <a:pt x="8501" y="7218"/>
                </a:lnTo>
                <a:cubicBezTo>
                  <a:pt x="8684" y="7126"/>
                  <a:pt x="8684" y="6828"/>
                  <a:pt x="8501" y="6645"/>
                </a:cubicBezTo>
                <a:lnTo>
                  <a:pt x="8203" y="6347"/>
                </a:lnTo>
                <a:lnTo>
                  <a:pt x="11938" y="2636"/>
                </a:lnTo>
                <a:cubicBezTo>
                  <a:pt x="12029" y="2544"/>
                  <a:pt x="12029" y="2429"/>
                  <a:pt x="12029" y="2338"/>
                </a:cubicBezTo>
                <a:lnTo>
                  <a:pt x="12029" y="1398"/>
                </a:lnTo>
                <a:lnTo>
                  <a:pt x="12694" y="711"/>
                </a:lnTo>
                <a:cubicBezTo>
                  <a:pt x="12877" y="528"/>
                  <a:pt x="12877" y="344"/>
                  <a:pt x="12694" y="138"/>
                </a:cubicBezTo>
                <a:cubicBezTo>
                  <a:pt x="12648" y="47"/>
                  <a:pt x="12550" y="1"/>
                  <a:pt x="124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1"/>
          <p:cNvSpPr/>
          <p:nvPr/>
        </p:nvSpPr>
        <p:spPr>
          <a:xfrm>
            <a:off x="5481288" y="1655838"/>
            <a:ext cx="310475" cy="346525"/>
          </a:xfrm>
          <a:custGeom>
            <a:avLst/>
            <a:gdLst/>
            <a:ahLst/>
            <a:cxnLst/>
            <a:rect l="l" t="t" r="r" b="b"/>
            <a:pathLst>
              <a:path w="12419" h="13861" extrusionOk="0">
                <a:moveTo>
                  <a:pt x="10884" y="2682"/>
                </a:moveTo>
                <a:lnTo>
                  <a:pt x="10884" y="5065"/>
                </a:lnTo>
                <a:cubicBezTo>
                  <a:pt x="10700" y="4790"/>
                  <a:pt x="10494" y="4492"/>
                  <a:pt x="10219" y="4217"/>
                </a:cubicBezTo>
                <a:cubicBezTo>
                  <a:pt x="10219" y="4126"/>
                  <a:pt x="10127" y="4126"/>
                  <a:pt x="10013" y="4034"/>
                </a:cubicBezTo>
                <a:lnTo>
                  <a:pt x="10013" y="2682"/>
                </a:lnTo>
                <a:close/>
                <a:moveTo>
                  <a:pt x="5820" y="1926"/>
                </a:moveTo>
                <a:cubicBezTo>
                  <a:pt x="6003" y="1926"/>
                  <a:pt x="6210" y="2110"/>
                  <a:pt x="6210" y="2407"/>
                </a:cubicBezTo>
                <a:lnTo>
                  <a:pt x="6210" y="6692"/>
                </a:lnTo>
                <a:cubicBezTo>
                  <a:pt x="6210" y="6898"/>
                  <a:pt x="6003" y="7081"/>
                  <a:pt x="5820" y="7081"/>
                </a:cubicBezTo>
                <a:cubicBezTo>
                  <a:pt x="5637" y="7081"/>
                  <a:pt x="5431" y="6898"/>
                  <a:pt x="5431" y="6692"/>
                </a:cubicBezTo>
                <a:lnTo>
                  <a:pt x="5431" y="2407"/>
                </a:lnTo>
                <a:cubicBezTo>
                  <a:pt x="5431" y="2110"/>
                  <a:pt x="5637" y="1926"/>
                  <a:pt x="5820" y="1926"/>
                </a:cubicBezTo>
                <a:close/>
                <a:moveTo>
                  <a:pt x="7057" y="6783"/>
                </a:moveTo>
                <a:cubicBezTo>
                  <a:pt x="7355" y="7081"/>
                  <a:pt x="7630" y="7562"/>
                  <a:pt x="7630" y="8044"/>
                </a:cubicBezTo>
                <a:cubicBezTo>
                  <a:pt x="7630" y="8983"/>
                  <a:pt x="6782" y="9854"/>
                  <a:pt x="5820" y="9854"/>
                </a:cubicBezTo>
                <a:cubicBezTo>
                  <a:pt x="4858" y="9854"/>
                  <a:pt x="4102" y="8983"/>
                  <a:pt x="4102" y="8044"/>
                </a:cubicBezTo>
                <a:cubicBezTo>
                  <a:pt x="4102" y="7562"/>
                  <a:pt x="4285" y="7081"/>
                  <a:pt x="4583" y="6783"/>
                </a:cubicBezTo>
                <a:cubicBezTo>
                  <a:pt x="4675" y="7471"/>
                  <a:pt x="5156" y="7929"/>
                  <a:pt x="5820" y="7929"/>
                </a:cubicBezTo>
                <a:cubicBezTo>
                  <a:pt x="6485" y="7929"/>
                  <a:pt x="6966" y="7471"/>
                  <a:pt x="7057" y="6783"/>
                </a:cubicBezTo>
                <a:close/>
                <a:moveTo>
                  <a:pt x="7057" y="4882"/>
                </a:moveTo>
                <a:cubicBezTo>
                  <a:pt x="8295" y="5363"/>
                  <a:pt x="9257" y="6692"/>
                  <a:pt x="9257" y="8044"/>
                </a:cubicBezTo>
                <a:cubicBezTo>
                  <a:pt x="9257" y="9945"/>
                  <a:pt x="7722" y="11480"/>
                  <a:pt x="5820" y="11480"/>
                </a:cubicBezTo>
                <a:cubicBezTo>
                  <a:pt x="4010" y="11480"/>
                  <a:pt x="2475" y="9945"/>
                  <a:pt x="2475" y="8044"/>
                </a:cubicBezTo>
                <a:cubicBezTo>
                  <a:pt x="2475" y="6692"/>
                  <a:pt x="3346" y="5363"/>
                  <a:pt x="4583" y="4882"/>
                </a:cubicBezTo>
                <a:lnTo>
                  <a:pt x="4583" y="5752"/>
                </a:lnTo>
                <a:cubicBezTo>
                  <a:pt x="3827" y="6211"/>
                  <a:pt x="3254" y="7081"/>
                  <a:pt x="3254" y="8044"/>
                </a:cubicBezTo>
                <a:cubicBezTo>
                  <a:pt x="3254" y="9464"/>
                  <a:pt x="4400" y="10610"/>
                  <a:pt x="5820" y="10610"/>
                </a:cubicBezTo>
                <a:cubicBezTo>
                  <a:pt x="7264" y="10610"/>
                  <a:pt x="8409" y="9464"/>
                  <a:pt x="8409" y="8044"/>
                </a:cubicBezTo>
                <a:cubicBezTo>
                  <a:pt x="8409" y="7081"/>
                  <a:pt x="7928" y="6211"/>
                  <a:pt x="7057" y="5752"/>
                </a:cubicBezTo>
                <a:lnTo>
                  <a:pt x="7057" y="4882"/>
                </a:lnTo>
                <a:close/>
                <a:moveTo>
                  <a:pt x="7057" y="3163"/>
                </a:moveTo>
                <a:cubicBezTo>
                  <a:pt x="9257" y="3736"/>
                  <a:pt x="10884" y="5752"/>
                  <a:pt x="10884" y="8044"/>
                </a:cubicBezTo>
                <a:cubicBezTo>
                  <a:pt x="10884" y="10793"/>
                  <a:pt x="8592" y="13084"/>
                  <a:pt x="5820" y="13084"/>
                </a:cubicBezTo>
                <a:cubicBezTo>
                  <a:pt x="3048" y="13084"/>
                  <a:pt x="848" y="10793"/>
                  <a:pt x="848" y="8044"/>
                </a:cubicBezTo>
                <a:cubicBezTo>
                  <a:pt x="848" y="5752"/>
                  <a:pt x="2383" y="3736"/>
                  <a:pt x="4583" y="3163"/>
                </a:cubicBezTo>
                <a:lnTo>
                  <a:pt x="4583" y="4034"/>
                </a:lnTo>
                <a:cubicBezTo>
                  <a:pt x="3827" y="4309"/>
                  <a:pt x="3140" y="4790"/>
                  <a:pt x="2567" y="5363"/>
                </a:cubicBezTo>
                <a:cubicBezTo>
                  <a:pt x="1994" y="6119"/>
                  <a:pt x="1627" y="7081"/>
                  <a:pt x="1627" y="8044"/>
                </a:cubicBezTo>
                <a:cubicBezTo>
                  <a:pt x="1627" y="10426"/>
                  <a:pt x="3529" y="12236"/>
                  <a:pt x="5820" y="12236"/>
                </a:cubicBezTo>
                <a:cubicBezTo>
                  <a:pt x="8111" y="12236"/>
                  <a:pt x="10013" y="10426"/>
                  <a:pt x="10013" y="8044"/>
                </a:cubicBezTo>
                <a:cubicBezTo>
                  <a:pt x="10013" y="7081"/>
                  <a:pt x="9738" y="6119"/>
                  <a:pt x="9074" y="5363"/>
                </a:cubicBezTo>
                <a:cubicBezTo>
                  <a:pt x="8592" y="4790"/>
                  <a:pt x="7836" y="4309"/>
                  <a:pt x="7057" y="4034"/>
                </a:cubicBezTo>
                <a:lnTo>
                  <a:pt x="7057" y="3163"/>
                </a:lnTo>
                <a:close/>
                <a:moveTo>
                  <a:pt x="9115" y="0"/>
                </a:moveTo>
                <a:cubicBezTo>
                  <a:pt x="9033" y="0"/>
                  <a:pt x="8950" y="8"/>
                  <a:pt x="8867" y="25"/>
                </a:cubicBezTo>
                <a:cubicBezTo>
                  <a:pt x="8501" y="391"/>
                  <a:pt x="8776" y="781"/>
                  <a:pt x="9074" y="781"/>
                </a:cubicBezTo>
                <a:cubicBezTo>
                  <a:pt x="9555" y="781"/>
                  <a:pt x="9921" y="1262"/>
                  <a:pt x="10013" y="1926"/>
                </a:cubicBezTo>
                <a:lnTo>
                  <a:pt x="9257" y="1926"/>
                </a:lnTo>
                <a:lnTo>
                  <a:pt x="9257" y="3347"/>
                </a:lnTo>
                <a:cubicBezTo>
                  <a:pt x="8592" y="2889"/>
                  <a:pt x="7836" y="2499"/>
                  <a:pt x="7057" y="2407"/>
                </a:cubicBezTo>
                <a:cubicBezTo>
                  <a:pt x="7057" y="1743"/>
                  <a:pt x="6485" y="1170"/>
                  <a:pt x="5820" y="1170"/>
                </a:cubicBezTo>
                <a:cubicBezTo>
                  <a:pt x="5156" y="1170"/>
                  <a:pt x="4583" y="1743"/>
                  <a:pt x="4583" y="2407"/>
                </a:cubicBezTo>
                <a:cubicBezTo>
                  <a:pt x="3346" y="2591"/>
                  <a:pt x="2292" y="3255"/>
                  <a:pt x="1421" y="4217"/>
                </a:cubicBezTo>
                <a:cubicBezTo>
                  <a:pt x="482" y="5271"/>
                  <a:pt x="1" y="6692"/>
                  <a:pt x="1" y="8044"/>
                </a:cubicBezTo>
                <a:cubicBezTo>
                  <a:pt x="1" y="10335"/>
                  <a:pt x="1330" y="12420"/>
                  <a:pt x="3529" y="13474"/>
                </a:cubicBezTo>
                <a:lnTo>
                  <a:pt x="3621" y="13474"/>
                </a:lnTo>
                <a:cubicBezTo>
                  <a:pt x="4347" y="13735"/>
                  <a:pt x="5078" y="13860"/>
                  <a:pt x="5788" y="13860"/>
                </a:cubicBezTo>
                <a:cubicBezTo>
                  <a:pt x="8439" y="13860"/>
                  <a:pt x="10809" y="12116"/>
                  <a:pt x="11640" y="9189"/>
                </a:cubicBezTo>
                <a:lnTo>
                  <a:pt x="11640" y="8983"/>
                </a:lnTo>
                <a:lnTo>
                  <a:pt x="11640" y="1926"/>
                </a:lnTo>
                <a:lnTo>
                  <a:pt x="10884" y="1926"/>
                </a:lnTo>
                <a:cubicBezTo>
                  <a:pt x="10975" y="1262"/>
                  <a:pt x="11365" y="781"/>
                  <a:pt x="11846" y="781"/>
                </a:cubicBezTo>
                <a:cubicBezTo>
                  <a:pt x="12121" y="781"/>
                  <a:pt x="12419" y="391"/>
                  <a:pt x="12029" y="25"/>
                </a:cubicBezTo>
                <a:cubicBezTo>
                  <a:pt x="11946" y="8"/>
                  <a:pt x="11863" y="0"/>
                  <a:pt x="11781" y="0"/>
                </a:cubicBezTo>
                <a:cubicBezTo>
                  <a:pt x="11294" y="0"/>
                  <a:pt x="10827" y="278"/>
                  <a:pt x="10494" y="689"/>
                </a:cubicBezTo>
                <a:cubicBezTo>
                  <a:pt x="10494" y="781"/>
                  <a:pt x="10494" y="781"/>
                  <a:pt x="10402" y="872"/>
                </a:cubicBezTo>
                <a:lnTo>
                  <a:pt x="10402" y="689"/>
                </a:lnTo>
                <a:cubicBezTo>
                  <a:pt x="10069" y="278"/>
                  <a:pt x="9602" y="0"/>
                  <a:pt x="9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1"/>
          <p:cNvSpPr/>
          <p:nvPr/>
        </p:nvSpPr>
        <p:spPr>
          <a:xfrm>
            <a:off x="2480188" y="2215063"/>
            <a:ext cx="350575" cy="315925"/>
          </a:xfrm>
          <a:custGeom>
            <a:avLst/>
            <a:gdLst/>
            <a:ahLst/>
            <a:cxnLst/>
            <a:rect l="l" t="t" r="r" b="b"/>
            <a:pathLst>
              <a:path w="14023" h="12637" extrusionOk="0">
                <a:moveTo>
                  <a:pt x="7499" y="820"/>
                </a:moveTo>
                <a:cubicBezTo>
                  <a:pt x="8020" y="820"/>
                  <a:pt x="8547" y="1021"/>
                  <a:pt x="8959" y="1433"/>
                </a:cubicBezTo>
                <a:lnTo>
                  <a:pt x="10677" y="3151"/>
                </a:lnTo>
                <a:cubicBezTo>
                  <a:pt x="10769" y="3243"/>
                  <a:pt x="10769" y="3518"/>
                  <a:pt x="10677" y="3724"/>
                </a:cubicBezTo>
                <a:lnTo>
                  <a:pt x="9165" y="5236"/>
                </a:lnTo>
                <a:cubicBezTo>
                  <a:pt x="9062" y="5293"/>
                  <a:pt x="8941" y="5322"/>
                  <a:pt x="8835" y="5322"/>
                </a:cubicBezTo>
                <a:cubicBezTo>
                  <a:pt x="8730" y="5322"/>
                  <a:pt x="8638" y="5293"/>
                  <a:pt x="8592" y="5236"/>
                </a:cubicBezTo>
                <a:lnTo>
                  <a:pt x="7332" y="4091"/>
                </a:lnTo>
                <a:cubicBezTo>
                  <a:pt x="7240" y="3907"/>
                  <a:pt x="7240" y="3632"/>
                  <a:pt x="7332" y="3518"/>
                </a:cubicBezTo>
                <a:lnTo>
                  <a:pt x="7721" y="3151"/>
                </a:lnTo>
                <a:cubicBezTo>
                  <a:pt x="7905" y="3059"/>
                  <a:pt x="7905" y="2853"/>
                  <a:pt x="7905" y="2670"/>
                </a:cubicBezTo>
                <a:cubicBezTo>
                  <a:pt x="7721" y="2281"/>
                  <a:pt x="7446" y="1799"/>
                  <a:pt x="7149" y="1524"/>
                </a:cubicBezTo>
                <a:cubicBezTo>
                  <a:pt x="6965" y="1341"/>
                  <a:pt x="6759" y="1135"/>
                  <a:pt x="6576" y="1043"/>
                </a:cubicBezTo>
                <a:cubicBezTo>
                  <a:pt x="6863" y="895"/>
                  <a:pt x="7180" y="820"/>
                  <a:pt x="7499" y="820"/>
                </a:cubicBezTo>
                <a:close/>
                <a:moveTo>
                  <a:pt x="7057" y="4961"/>
                </a:moveTo>
                <a:lnTo>
                  <a:pt x="7630" y="5534"/>
                </a:lnTo>
                <a:lnTo>
                  <a:pt x="7057" y="6107"/>
                </a:lnTo>
                <a:lnTo>
                  <a:pt x="6484" y="5534"/>
                </a:lnTo>
                <a:lnTo>
                  <a:pt x="7057" y="4961"/>
                </a:lnTo>
                <a:close/>
                <a:moveTo>
                  <a:pt x="10975" y="4572"/>
                </a:moveTo>
                <a:lnTo>
                  <a:pt x="11548" y="5144"/>
                </a:lnTo>
                <a:lnTo>
                  <a:pt x="10585" y="6107"/>
                </a:lnTo>
                <a:lnTo>
                  <a:pt x="10013" y="5534"/>
                </a:lnTo>
                <a:lnTo>
                  <a:pt x="10975" y="4572"/>
                </a:lnTo>
                <a:close/>
                <a:moveTo>
                  <a:pt x="12693" y="5144"/>
                </a:moveTo>
                <a:lnTo>
                  <a:pt x="12968" y="5442"/>
                </a:lnTo>
                <a:cubicBezTo>
                  <a:pt x="13060" y="5534"/>
                  <a:pt x="13060" y="5809"/>
                  <a:pt x="12968" y="6015"/>
                </a:cubicBezTo>
                <a:lnTo>
                  <a:pt x="11456" y="7527"/>
                </a:lnTo>
                <a:cubicBezTo>
                  <a:pt x="11353" y="7630"/>
                  <a:pt x="11233" y="7682"/>
                  <a:pt x="11127" y="7682"/>
                </a:cubicBezTo>
                <a:cubicBezTo>
                  <a:pt x="11021" y="7682"/>
                  <a:pt x="10929" y="7630"/>
                  <a:pt x="10883" y="7527"/>
                </a:cubicBezTo>
                <a:lnTo>
                  <a:pt x="10585" y="7252"/>
                </a:lnTo>
                <a:lnTo>
                  <a:pt x="12693" y="5144"/>
                </a:lnTo>
                <a:close/>
                <a:moveTo>
                  <a:pt x="5556" y="5740"/>
                </a:moveTo>
                <a:cubicBezTo>
                  <a:pt x="5591" y="5740"/>
                  <a:pt x="5614" y="5763"/>
                  <a:pt x="5614" y="5809"/>
                </a:cubicBezTo>
                <a:lnTo>
                  <a:pt x="6759" y="6954"/>
                </a:lnTo>
                <a:cubicBezTo>
                  <a:pt x="6874" y="6954"/>
                  <a:pt x="6874" y="7069"/>
                  <a:pt x="6759" y="7161"/>
                </a:cubicBezTo>
                <a:lnTo>
                  <a:pt x="2291" y="11651"/>
                </a:lnTo>
                <a:lnTo>
                  <a:pt x="940" y="10299"/>
                </a:lnTo>
                <a:lnTo>
                  <a:pt x="5430" y="5809"/>
                </a:lnTo>
                <a:cubicBezTo>
                  <a:pt x="5476" y="5763"/>
                  <a:pt x="5522" y="5740"/>
                  <a:pt x="5556" y="5740"/>
                </a:cubicBezTo>
                <a:close/>
                <a:moveTo>
                  <a:pt x="7481" y="1"/>
                </a:moveTo>
                <a:cubicBezTo>
                  <a:pt x="6742" y="1"/>
                  <a:pt x="6003" y="287"/>
                  <a:pt x="5430" y="860"/>
                </a:cubicBezTo>
                <a:cubicBezTo>
                  <a:pt x="5339" y="952"/>
                  <a:pt x="5339" y="1043"/>
                  <a:pt x="5339" y="1135"/>
                </a:cubicBezTo>
                <a:cubicBezTo>
                  <a:pt x="5339" y="1341"/>
                  <a:pt x="5430" y="1433"/>
                  <a:pt x="5614" y="1524"/>
                </a:cubicBezTo>
                <a:lnTo>
                  <a:pt x="5820" y="1616"/>
                </a:lnTo>
                <a:cubicBezTo>
                  <a:pt x="6393" y="1799"/>
                  <a:pt x="6759" y="2189"/>
                  <a:pt x="6965" y="2762"/>
                </a:cubicBezTo>
                <a:lnTo>
                  <a:pt x="6759" y="2945"/>
                </a:lnTo>
                <a:cubicBezTo>
                  <a:pt x="6484" y="3334"/>
                  <a:pt x="6393" y="3816"/>
                  <a:pt x="6576" y="4297"/>
                </a:cubicBezTo>
                <a:lnTo>
                  <a:pt x="5911" y="4961"/>
                </a:lnTo>
                <a:cubicBezTo>
                  <a:pt x="5814" y="4938"/>
                  <a:pt x="5718" y="4927"/>
                  <a:pt x="5624" y="4927"/>
                </a:cubicBezTo>
                <a:cubicBezTo>
                  <a:pt x="5343" y="4927"/>
                  <a:pt x="5081" y="5030"/>
                  <a:pt x="4857" y="5236"/>
                </a:cubicBezTo>
                <a:lnTo>
                  <a:pt x="92" y="10025"/>
                </a:lnTo>
                <a:cubicBezTo>
                  <a:pt x="0" y="10208"/>
                  <a:pt x="0" y="10391"/>
                  <a:pt x="92" y="10597"/>
                </a:cubicBezTo>
                <a:lnTo>
                  <a:pt x="1994" y="12499"/>
                </a:lnTo>
                <a:cubicBezTo>
                  <a:pt x="2085" y="12591"/>
                  <a:pt x="2206" y="12636"/>
                  <a:pt x="2314" y="12636"/>
                </a:cubicBezTo>
                <a:cubicBezTo>
                  <a:pt x="2423" y="12636"/>
                  <a:pt x="2521" y="12591"/>
                  <a:pt x="2566" y="12499"/>
                </a:cubicBezTo>
                <a:lnTo>
                  <a:pt x="7332" y="7733"/>
                </a:lnTo>
                <a:cubicBezTo>
                  <a:pt x="7630" y="7436"/>
                  <a:pt x="7721" y="7069"/>
                  <a:pt x="7630" y="6771"/>
                </a:cubicBezTo>
                <a:lnTo>
                  <a:pt x="8294" y="6015"/>
                </a:lnTo>
                <a:cubicBezTo>
                  <a:pt x="8489" y="6107"/>
                  <a:pt x="8678" y="6153"/>
                  <a:pt x="8856" y="6153"/>
                </a:cubicBezTo>
                <a:cubicBezTo>
                  <a:pt x="9033" y="6153"/>
                  <a:pt x="9199" y="6107"/>
                  <a:pt x="9348" y="6015"/>
                </a:cubicBezTo>
                <a:lnTo>
                  <a:pt x="10013" y="6679"/>
                </a:lnTo>
                <a:lnTo>
                  <a:pt x="9738" y="6954"/>
                </a:lnTo>
                <a:cubicBezTo>
                  <a:pt x="9531" y="7161"/>
                  <a:pt x="9531" y="7344"/>
                  <a:pt x="9738" y="7527"/>
                </a:cubicBezTo>
                <a:lnTo>
                  <a:pt x="10310" y="8100"/>
                </a:lnTo>
                <a:cubicBezTo>
                  <a:pt x="10539" y="8341"/>
                  <a:pt x="10849" y="8461"/>
                  <a:pt x="11161" y="8461"/>
                </a:cubicBezTo>
                <a:cubicBezTo>
                  <a:pt x="11473" y="8461"/>
                  <a:pt x="11788" y="8341"/>
                  <a:pt x="12029" y="8100"/>
                </a:cubicBezTo>
                <a:lnTo>
                  <a:pt x="13541" y="6588"/>
                </a:lnTo>
                <a:cubicBezTo>
                  <a:pt x="14022" y="6107"/>
                  <a:pt x="14022" y="5351"/>
                  <a:pt x="13541" y="4869"/>
                </a:cubicBezTo>
                <a:lnTo>
                  <a:pt x="12968" y="4297"/>
                </a:lnTo>
                <a:cubicBezTo>
                  <a:pt x="12876" y="4194"/>
                  <a:pt x="12756" y="4142"/>
                  <a:pt x="12647" y="4142"/>
                </a:cubicBezTo>
                <a:cubicBezTo>
                  <a:pt x="12539" y="4142"/>
                  <a:pt x="12441" y="4194"/>
                  <a:pt x="12395" y="4297"/>
                </a:cubicBezTo>
                <a:lnTo>
                  <a:pt x="12120" y="4572"/>
                </a:lnTo>
                <a:lnTo>
                  <a:pt x="11456" y="3907"/>
                </a:lnTo>
                <a:cubicBezTo>
                  <a:pt x="11639" y="3426"/>
                  <a:pt x="11639" y="2945"/>
                  <a:pt x="11250" y="2578"/>
                </a:cubicBezTo>
                <a:lnTo>
                  <a:pt x="9531" y="860"/>
                </a:lnTo>
                <a:cubicBezTo>
                  <a:pt x="8959" y="287"/>
                  <a:pt x="8220" y="1"/>
                  <a:pt x="74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4" name="Google Shape;1564;p71"/>
          <p:cNvGrpSpPr/>
          <p:nvPr/>
        </p:nvGrpSpPr>
        <p:grpSpPr>
          <a:xfrm>
            <a:off x="7777000" y="1656100"/>
            <a:ext cx="293850" cy="346000"/>
            <a:chOff x="7754375" y="1665625"/>
            <a:chExt cx="293850" cy="346000"/>
          </a:xfrm>
        </p:grpSpPr>
        <p:sp>
          <p:nvSpPr>
            <p:cNvPr id="1565" name="Google Shape;1565;p71"/>
            <p:cNvSpPr/>
            <p:nvPr/>
          </p:nvSpPr>
          <p:spPr>
            <a:xfrm>
              <a:off x="7890700" y="1963475"/>
              <a:ext cx="18925" cy="48150"/>
            </a:xfrm>
            <a:custGeom>
              <a:avLst/>
              <a:gdLst/>
              <a:ahLst/>
              <a:cxnLst/>
              <a:rect l="l" t="t" r="r" b="b"/>
              <a:pathLst>
                <a:path w="757" h="1926" extrusionOk="0">
                  <a:moveTo>
                    <a:pt x="367" y="1"/>
                  </a:moveTo>
                  <a:cubicBezTo>
                    <a:pt x="184" y="1"/>
                    <a:pt x="0" y="207"/>
                    <a:pt x="0" y="482"/>
                  </a:cubicBezTo>
                  <a:lnTo>
                    <a:pt x="0" y="1536"/>
                  </a:lnTo>
                  <a:cubicBezTo>
                    <a:pt x="0" y="1719"/>
                    <a:pt x="184" y="1925"/>
                    <a:pt x="367" y="1925"/>
                  </a:cubicBezTo>
                  <a:cubicBezTo>
                    <a:pt x="573" y="1925"/>
                    <a:pt x="756" y="1719"/>
                    <a:pt x="756" y="1536"/>
                  </a:cubicBezTo>
                  <a:lnTo>
                    <a:pt x="756" y="482"/>
                  </a:lnTo>
                  <a:cubicBezTo>
                    <a:pt x="756" y="207"/>
                    <a:pt x="573"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1"/>
            <p:cNvSpPr/>
            <p:nvPr/>
          </p:nvSpPr>
          <p:spPr>
            <a:xfrm>
              <a:off x="7952550" y="1947700"/>
              <a:ext cx="38400" cy="43050"/>
            </a:xfrm>
            <a:custGeom>
              <a:avLst/>
              <a:gdLst/>
              <a:ahLst/>
              <a:cxnLst/>
              <a:rect l="l" t="t" r="r" b="b"/>
              <a:pathLst>
                <a:path w="1536" h="1722" extrusionOk="0">
                  <a:moveTo>
                    <a:pt x="546" y="0"/>
                  </a:moveTo>
                  <a:cubicBezTo>
                    <a:pt x="460" y="0"/>
                    <a:pt x="372" y="22"/>
                    <a:pt x="299" y="59"/>
                  </a:cubicBezTo>
                  <a:cubicBezTo>
                    <a:pt x="92" y="173"/>
                    <a:pt x="1" y="448"/>
                    <a:pt x="92" y="632"/>
                  </a:cubicBezTo>
                  <a:lnTo>
                    <a:pt x="665" y="1502"/>
                  </a:lnTo>
                  <a:cubicBezTo>
                    <a:pt x="732" y="1636"/>
                    <a:pt x="910" y="1721"/>
                    <a:pt x="1072" y="1721"/>
                  </a:cubicBezTo>
                  <a:cubicBezTo>
                    <a:pt x="1132" y="1721"/>
                    <a:pt x="1189" y="1710"/>
                    <a:pt x="1238" y="1685"/>
                  </a:cubicBezTo>
                  <a:cubicBezTo>
                    <a:pt x="1444" y="1594"/>
                    <a:pt x="1536" y="1319"/>
                    <a:pt x="1330" y="1113"/>
                  </a:cubicBezTo>
                  <a:lnTo>
                    <a:pt x="871" y="173"/>
                  </a:lnTo>
                  <a:cubicBezTo>
                    <a:pt x="803" y="50"/>
                    <a:pt x="676" y="0"/>
                    <a:pt x="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1"/>
            <p:cNvSpPr/>
            <p:nvPr/>
          </p:nvSpPr>
          <p:spPr>
            <a:xfrm>
              <a:off x="7811650" y="1947700"/>
              <a:ext cx="36100" cy="43050"/>
            </a:xfrm>
            <a:custGeom>
              <a:avLst/>
              <a:gdLst/>
              <a:ahLst/>
              <a:cxnLst/>
              <a:rect l="l" t="t" r="r" b="b"/>
              <a:pathLst>
                <a:path w="1444" h="1722" extrusionOk="0">
                  <a:moveTo>
                    <a:pt x="925" y="0"/>
                  </a:moveTo>
                  <a:cubicBezTo>
                    <a:pt x="813" y="0"/>
                    <a:pt x="697" y="50"/>
                    <a:pt x="573" y="173"/>
                  </a:cubicBezTo>
                  <a:lnTo>
                    <a:pt x="92" y="1113"/>
                  </a:lnTo>
                  <a:cubicBezTo>
                    <a:pt x="1" y="1319"/>
                    <a:pt x="1" y="1594"/>
                    <a:pt x="207" y="1685"/>
                  </a:cubicBezTo>
                  <a:cubicBezTo>
                    <a:pt x="256" y="1710"/>
                    <a:pt x="312" y="1721"/>
                    <a:pt x="369" y="1721"/>
                  </a:cubicBezTo>
                  <a:cubicBezTo>
                    <a:pt x="526" y="1721"/>
                    <a:pt x="696" y="1636"/>
                    <a:pt x="780" y="1502"/>
                  </a:cubicBezTo>
                  <a:lnTo>
                    <a:pt x="1352" y="632"/>
                  </a:lnTo>
                  <a:cubicBezTo>
                    <a:pt x="1444" y="448"/>
                    <a:pt x="1352" y="173"/>
                    <a:pt x="1146" y="59"/>
                  </a:cubicBezTo>
                  <a:cubicBezTo>
                    <a:pt x="1073" y="22"/>
                    <a:pt x="1000" y="0"/>
                    <a:pt x="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1"/>
            <p:cNvSpPr/>
            <p:nvPr/>
          </p:nvSpPr>
          <p:spPr>
            <a:xfrm>
              <a:off x="7754375" y="1665625"/>
              <a:ext cx="293850" cy="276675"/>
            </a:xfrm>
            <a:custGeom>
              <a:avLst/>
              <a:gdLst/>
              <a:ahLst/>
              <a:cxnLst/>
              <a:rect l="l" t="t" r="r" b="b"/>
              <a:pathLst>
                <a:path w="11754" h="11067" extrusionOk="0">
                  <a:moveTo>
                    <a:pt x="7080" y="757"/>
                  </a:moveTo>
                  <a:lnTo>
                    <a:pt x="7080" y="1604"/>
                  </a:lnTo>
                  <a:lnTo>
                    <a:pt x="4583" y="1604"/>
                  </a:lnTo>
                  <a:lnTo>
                    <a:pt x="4583" y="757"/>
                  </a:lnTo>
                  <a:close/>
                  <a:moveTo>
                    <a:pt x="7263" y="2383"/>
                  </a:moveTo>
                  <a:lnTo>
                    <a:pt x="9646" y="5431"/>
                  </a:lnTo>
                  <a:lnTo>
                    <a:pt x="2108" y="5431"/>
                  </a:lnTo>
                  <a:lnTo>
                    <a:pt x="4399" y="2383"/>
                  </a:lnTo>
                  <a:close/>
                  <a:moveTo>
                    <a:pt x="10402" y="6187"/>
                  </a:moveTo>
                  <a:cubicBezTo>
                    <a:pt x="10608" y="6187"/>
                    <a:pt x="10792" y="6393"/>
                    <a:pt x="10883" y="6576"/>
                  </a:cubicBezTo>
                  <a:cubicBezTo>
                    <a:pt x="10883" y="6874"/>
                    <a:pt x="10700" y="7057"/>
                    <a:pt x="10402" y="7057"/>
                  </a:cubicBezTo>
                  <a:lnTo>
                    <a:pt x="1238" y="7057"/>
                  </a:lnTo>
                  <a:cubicBezTo>
                    <a:pt x="1054" y="7057"/>
                    <a:pt x="871" y="6874"/>
                    <a:pt x="871" y="6668"/>
                  </a:cubicBezTo>
                  <a:cubicBezTo>
                    <a:pt x="779" y="6393"/>
                    <a:pt x="963" y="6187"/>
                    <a:pt x="1238" y="6187"/>
                  </a:cubicBezTo>
                  <a:close/>
                  <a:moveTo>
                    <a:pt x="8890" y="7813"/>
                  </a:moveTo>
                  <a:cubicBezTo>
                    <a:pt x="8592" y="9257"/>
                    <a:pt x="7355" y="10311"/>
                    <a:pt x="5820" y="10311"/>
                  </a:cubicBezTo>
                  <a:cubicBezTo>
                    <a:pt x="4399" y="10311"/>
                    <a:pt x="3162" y="9257"/>
                    <a:pt x="2773" y="7813"/>
                  </a:cubicBezTo>
                  <a:close/>
                  <a:moveTo>
                    <a:pt x="4216" y="1"/>
                  </a:moveTo>
                  <a:cubicBezTo>
                    <a:pt x="4010" y="1"/>
                    <a:pt x="3827" y="184"/>
                    <a:pt x="3827" y="367"/>
                  </a:cubicBezTo>
                  <a:lnTo>
                    <a:pt x="3827" y="1902"/>
                  </a:lnTo>
                  <a:lnTo>
                    <a:pt x="1054" y="5431"/>
                  </a:lnTo>
                  <a:cubicBezTo>
                    <a:pt x="390" y="5522"/>
                    <a:pt x="0" y="6095"/>
                    <a:pt x="0" y="6759"/>
                  </a:cubicBezTo>
                  <a:cubicBezTo>
                    <a:pt x="92" y="7332"/>
                    <a:pt x="573" y="7813"/>
                    <a:pt x="1238" y="7813"/>
                  </a:cubicBezTo>
                  <a:lnTo>
                    <a:pt x="2017" y="7813"/>
                  </a:lnTo>
                  <a:cubicBezTo>
                    <a:pt x="2108" y="8684"/>
                    <a:pt x="2498" y="9440"/>
                    <a:pt x="3162" y="10013"/>
                  </a:cubicBezTo>
                  <a:cubicBezTo>
                    <a:pt x="3918" y="10677"/>
                    <a:pt x="4881" y="11067"/>
                    <a:pt x="5820" y="11067"/>
                  </a:cubicBezTo>
                  <a:cubicBezTo>
                    <a:pt x="6874" y="11067"/>
                    <a:pt x="7836" y="10677"/>
                    <a:pt x="8501" y="10013"/>
                  </a:cubicBezTo>
                  <a:cubicBezTo>
                    <a:pt x="9165" y="9440"/>
                    <a:pt x="9554" y="8684"/>
                    <a:pt x="9738" y="7813"/>
                  </a:cubicBezTo>
                  <a:lnTo>
                    <a:pt x="10402" y="7813"/>
                  </a:lnTo>
                  <a:cubicBezTo>
                    <a:pt x="11090" y="7813"/>
                    <a:pt x="11662" y="7332"/>
                    <a:pt x="11662" y="6759"/>
                  </a:cubicBezTo>
                  <a:cubicBezTo>
                    <a:pt x="11754" y="6095"/>
                    <a:pt x="11273" y="5522"/>
                    <a:pt x="10700" y="5431"/>
                  </a:cubicBezTo>
                  <a:lnTo>
                    <a:pt x="7836" y="1902"/>
                  </a:lnTo>
                  <a:lnTo>
                    <a:pt x="7836" y="367"/>
                  </a:lnTo>
                  <a:cubicBezTo>
                    <a:pt x="7836" y="184"/>
                    <a:pt x="7744" y="1"/>
                    <a:pt x="7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9" name="Google Shape;1569;p71"/>
          <p:cNvGrpSpPr/>
          <p:nvPr/>
        </p:nvGrpSpPr>
        <p:grpSpPr>
          <a:xfrm>
            <a:off x="6954763" y="1656100"/>
            <a:ext cx="265225" cy="346000"/>
            <a:chOff x="6952475" y="1665625"/>
            <a:chExt cx="265225" cy="346000"/>
          </a:xfrm>
        </p:grpSpPr>
        <p:sp>
          <p:nvSpPr>
            <p:cNvPr id="1570" name="Google Shape;1570;p71"/>
            <p:cNvSpPr/>
            <p:nvPr/>
          </p:nvSpPr>
          <p:spPr>
            <a:xfrm>
              <a:off x="7060150" y="1849625"/>
              <a:ext cx="49875" cy="25675"/>
            </a:xfrm>
            <a:custGeom>
              <a:avLst/>
              <a:gdLst/>
              <a:ahLst/>
              <a:cxnLst/>
              <a:rect l="l" t="t" r="r" b="b"/>
              <a:pathLst>
                <a:path w="1995" h="1027" extrusionOk="0">
                  <a:moveTo>
                    <a:pt x="413" y="1"/>
                  </a:moveTo>
                  <a:cubicBezTo>
                    <a:pt x="305" y="1"/>
                    <a:pt x="184" y="30"/>
                    <a:pt x="93" y="87"/>
                  </a:cubicBezTo>
                  <a:cubicBezTo>
                    <a:pt x="1" y="270"/>
                    <a:pt x="1" y="545"/>
                    <a:pt x="93" y="660"/>
                  </a:cubicBezTo>
                  <a:cubicBezTo>
                    <a:pt x="368" y="935"/>
                    <a:pt x="665" y="1026"/>
                    <a:pt x="940" y="1026"/>
                  </a:cubicBezTo>
                  <a:cubicBezTo>
                    <a:pt x="1330" y="1026"/>
                    <a:pt x="1628" y="935"/>
                    <a:pt x="1811" y="660"/>
                  </a:cubicBezTo>
                  <a:cubicBezTo>
                    <a:pt x="1994" y="545"/>
                    <a:pt x="1994" y="270"/>
                    <a:pt x="1811" y="87"/>
                  </a:cubicBezTo>
                  <a:cubicBezTo>
                    <a:pt x="1765" y="30"/>
                    <a:pt x="1668" y="1"/>
                    <a:pt x="1559" y="1"/>
                  </a:cubicBezTo>
                  <a:cubicBezTo>
                    <a:pt x="1450" y="1"/>
                    <a:pt x="1330" y="30"/>
                    <a:pt x="1238" y="87"/>
                  </a:cubicBezTo>
                  <a:cubicBezTo>
                    <a:pt x="1192" y="178"/>
                    <a:pt x="1095" y="224"/>
                    <a:pt x="986" y="224"/>
                  </a:cubicBezTo>
                  <a:cubicBezTo>
                    <a:pt x="877" y="224"/>
                    <a:pt x="757" y="178"/>
                    <a:pt x="665" y="87"/>
                  </a:cubicBezTo>
                  <a:cubicBezTo>
                    <a:pt x="620" y="30"/>
                    <a:pt x="522"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1"/>
            <p:cNvSpPr/>
            <p:nvPr/>
          </p:nvSpPr>
          <p:spPr>
            <a:xfrm>
              <a:off x="6952475" y="1665625"/>
              <a:ext cx="265225" cy="346000"/>
            </a:xfrm>
            <a:custGeom>
              <a:avLst/>
              <a:gdLst/>
              <a:ahLst/>
              <a:cxnLst/>
              <a:rect l="l" t="t" r="r" b="b"/>
              <a:pathLst>
                <a:path w="10609" h="13840" extrusionOk="0">
                  <a:moveTo>
                    <a:pt x="4102" y="1421"/>
                  </a:moveTo>
                  <a:lnTo>
                    <a:pt x="4102" y="2956"/>
                  </a:lnTo>
                  <a:lnTo>
                    <a:pt x="3071" y="2956"/>
                  </a:lnTo>
                  <a:cubicBezTo>
                    <a:pt x="3162" y="2292"/>
                    <a:pt x="3529" y="1719"/>
                    <a:pt x="4102" y="1421"/>
                  </a:cubicBezTo>
                  <a:close/>
                  <a:moveTo>
                    <a:pt x="5728" y="757"/>
                  </a:moveTo>
                  <a:lnTo>
                    <a:pt x="5728" y="2956"/>
                  </a:lnTo>
                  <a:lnTo>
                    <a:pt x="4881" y="2956"/>
                  </a:lnTo>
                  <a:lnTo>
                    <a:pt x="4881" y="757"/>
                  </a:lnTo>
                  <a:close/>
                  <a:moveTo>
                    <a:pt x="6507" y="1421"/>
                  </a:moveTo>
                  <a:cubicBezTo>
                    <a:pt x="7080" y="1719"/>
                    <a:pt x="7447" y="2292"/>
                    <a:pt x="7538" y="2956"/>
                  </a:cubicBezTo>
                  <a:lnTo>
                    <a:pt x="6507" y="2956"/>
                  </a:lnTo>
                  <a:lnTo>
                    <a:pt x="6507" y="1421"/>
                  </a:lnTo>
                  <a:close/>
                  <a:moveTo>
                    <a:pt x="8020" y="3804"/>
                  </a:moveTo>
                  <a:cubicBezTo>
                    <a:pt x="8226" y="3804"/>
                    <a:pt x="8409" y="3896"/>
                    <a:pt x="8409" y="4102"/>
                  </a:cubicBezTo>
                  <a:cubicBezTo>
                    <a:pt x="8409" y="4377"/>
                    <a:pt x="8226" y="4583"/>
                    <a:pt x="8020" y="4583"/>
                  </a:cubicBezTo>
                  <a:lnTo>
                    <a:pt x="2590" y="4583"/>
                  </a:lnTo>
                  <a:cubicBezTo>
                    <a:pt x="2383" y="4583"/>
                    <a:pt x="2200" y="4377"/>
                    <a:pt x="2200" y="4102"/>
                  </a:cubicBezTo>
                  <a:cubicBezTo>
                    <a:pt x="2200" y="3896"/>
                    <a:pt x="2383" y="3804"/>
                    <a:pt x="2590" y="3804"/>
                  </a:cubicBezTo>
                  <a:close/>
                  <a:moveTo>
                    <a:pt x="7653" y="5431"/>
                  </a:moveTo>
                  <a:lnTo>
                    <a:pt x="7653" y="6874"/>
                  </a:lnTo>
                  <a:cubicBezTo>
                    <a:pt x="7653" y="8149"/>
                    <a:pt x="6599" y="9171"/>
                    <a:pt x="5400" y="9171"/>
                  </a:cubicBezTo>
                  <a:cubicBezTo>
                    <a:pt x="5350" y="9171"/>
                    <a:pt x="5299" y="9169"/>
                    <a:pt x="5247" y="9165"/>
                  </a:cubicBezTo>
                  <a:cubicBezTo>
                    <a:pt x="4010" y="9165"/>
                    <a:pt x="2956" y="8111"/>
                    <a:pt x="2956" y="6874"/>
                  </a:cubicBezTo>
                  <a:lnTo>
                    <a:pt x="2956" y="5431"/>
                  </a:lnTo>
                  <a:close/>
                  <a:moveTo>
                    <a:pt x="6026" y="9921"/>
                  </a:moveTo>
                  <a:lnTo>
                    <a:pt x="6026" y="10677"/>
                  </a:lnTo>
                  <a:cubicBezTo>
                    <a:pt x="6026" y="11067"/>
                    <a:pt x="5637" y="11342"/>
                    <a:pt x="5247" y="11342"/>
                  </a:cubicBezTo>
                  <a:cubicBezTo>
                    <a:pt x="4972" y="11342"/>
                    <a:pt x="4583" y="11067"/>
                    <a:pt x="4583" y="10677"/>
                  </a:cubicBezTo>
                  <a:lnTo>
                    <a:pt x="4583" y="9921"/>
                  </a:lnTo>
                  <a:cubicBezTo>
                    <a:pt x="4881" y="10013"/>
                    <a:pt x="5064" y="10013"/>
                    <a:pt x="5247" y="10013"/>
                  </a:cubicBezTo>
                  <a:cubicBezTo>
                    <a:pt x="5545" y="10013"/>
                    <a:pt x="5728" y="10013"/>
                    <a:pt x="6026" y="9921"/>
                  </a:cubicBezTo>
                  <a:close/>
                  <a:moveTo>
                    <a:pt x="1925" y="11548"/>
                  </a:moveTo>
                  <a:lnTo>
                    <a:pt x="1925" y="13060"/>
                  </a:lnTo>
                  <a:lnTo>
                    <a:pt x="871" y="13060"/>
                  </a:lnTo>
                  <a:cubicBezTo>
                    <a:pt x="871" y="12396"/>
                    <a:pt x="1238" y="11731"/>
                    <a:pt x="1925" y="11548"/>
                  </a:cubicBezTo>
                  <a:close/>
                  <a:moveTo>
                    <a:pt x="3827" y="10975"/>
                  </a:moveTo>
                  <a:cubicBezTo>
                    <a:pt x="3918" y="11548"/>
                    <a:pt x="4308" y="11915"/>
                    <a:pt x="4881" y="12121"/>
                  </a:cubicBezTo>
                  <a:lnTo>
                    <a:pt x="4881" y="13060"/>
                  </a:lnTo>
                  <a:lnTo>
                    <a:pt x="2681" y="13060"/>
                  </a:lnTo>
                  <a:lnTo>
                    <a:pt x="2681" y="11250"/>
                  </a:lnTo>
                  <a:lnTo>
                    <a:pt x="3827" y="10975"/>
                  </a:lnTo>
                  <a:close/>
                  <a:moveTo>
                    <a:pt x="6782" y="10975"/>
                  </a:moveTo>
                  <a:lnTo>
                    <a:pt x="7836" y="11250"/>
                  </a:lnTo>
                  <a:lnTo>
                    <a:pt x="7836" y="13060"/>
                  </a:lnTo>
                  <a:lnTo>
                    <a:pt x="5728" y="13060"/>
                  </a:lnTo>
                  <a:lnTo>
                    <a:pt x="5728" y="12121"/>
                  </a:lnTo>
                  <a:cubicBezTo>
                    <a:pt x="6210" y="11915"/>
                    <a:pt x="6691" y="11548"/>
                    <a:pt x="6782" y="10975"/>
                  </a:cubicBezTo>
                  <a:close/>
                  <a:moveTo>
                    <a:pt x="8684" y="11548"/>
                  </a:moveTo>
                  <a:cubicBezTo>
                    <a:pt x="9257" y="11731"/>
                    <a:pt x="9738" y="12396"/>
                    <a:pt x="9738" y="13060"/>
                  </a:cubicBezTo>
                  <a:lnTo>
                    <a:pt x="8684" y="13060"/>
                  </a:lnTo>
                  <a:lnTo>
                    <a:pt x="8684" y="11548"/>
                  </a:lnTo>
                  <a:close/>
                  <a:moveTo>
                    <a:pt x="4491" y="1"/>
                  </a:moveTo>
                  <a:cubicBezTo>
                    <a:pt x="4308" y="1"/>
                    <a:pt x="4102" y="184"/>
                    <a:pt x="4102" y="367"/>
                  </a:cubicBezTo>
                  <a:lnTo>
                    <a:pt x="4102" y="459"/>
                  </a:lnTo>
                  <a:cubicBezTo>
                    <a:pt x="3529" y="757"/>
                    <a:pt x="3162" y="1032"/>
                    <a:pt x="2773" y="1513"/>
                  </a:cubicBezTo>
                  <a:cubicBezTo>
                    <a:pt x="2498" y="1994"/>
                    <a:pt x="2292" y="2475"/>
                    <a:pt x="2200" y="3048"/>
                  </a:cubicBezTo>
                  <a:cubicBezTo>
                    <a:pt x="1719" y="3139"/>
                    <a:pt x="1352" y="3621"/>
                    <a:pt x="1352" y="4193"/>
                  </a:cubicBezTo>
                  <a:cubicBezTo>
                    <a:pt x="1352" y="4675"/>
                    <a:pt x="1719" y="5156"/>
                    <a:pt x="2200" y="5339"/>
                  </a:cubicBezTo>
                  <a:lnTo>
                    <a:pt x="2200" y="6874"/>
                  </a:lnTo>
                  <a:cubicBezTo>
                    <a:pt x="2200" y="8111"/>
                    <a:pt x="2865" y="9051"/>
                    <a:pt x="3827" y="9623"/>
                  </a:cubicBezTo>
                  <a:lnTo>
                    <a:pt x="3827" y="10105"/>
                  </a:lnTo>
                  <a:lnTo>
                    <a:pt x="1925" y="10677"/>
                  </a:lnTo>
                  <a:cubicBezTo>
                    <a:pt x="1352" y="10769"/>
                    <a:pt x="871" y="11158"/>
                    <a:pt x="482" y="11640"/>
                  </a:cubicBezTo>
                  <a:cubicBezTo>
                    <a:pt x="207" y="12121"/>
                    <a:pt x="1" y="12602"/>
                    <a:pt x="1" y="13175"/>
                  </a:cubicBezTo>
                  <a:lnTo>
                    <a:pt x="1" y="13450"/>
                  </a:lnTo>
                  <a:cubicBezTo>
                    <a:pt x="1" y="13633"/>
                    <a:pt x="207" y="13839"/>
                    <a:pt x="390" y="13839"/>
                  </a:cubicBezTo>
                  <a:lnTo>
                    <a:pt x="10219" y="13839"/>
                  </a:lnTo>
                  <a:cubicBezTo>
                    <a:pt x="10402" y="13839"/>
                    <a:pt x="10609" y="13633"/>
                    <a:pt x="10609" y="13450"/>
                  </a:cubicBezTo>
                  <a:lnTo>
                    <a:pt x="10609" y="13175"/>
                  </a:lnTo>
                  <a:cubicBezTo>
                    <a:pt x="10609" y="12602"/>
                    <a:pt x="10402" y="12121"/>
                    <a:pt x="10127" y="11640"/>
                  </a:cubicBezTo>
                  <a:cubicBezTo>
                    <a:pt x="9738" y="11158"/>
                    <a:pt x="9257" y="10769"/>
                    <a:pt x="8684" y="10677"/>
                  </a:cubicBezTo>
                  <a:lnTo>
                    <a:pt x="6782" y="10105"/>
                  </a:lnTo>
                  <a:lnTo>
                    <a:pt x="6782" y="9623"/>
                  </a:lnTo>
                  <a:cubicBezTo>
                    <a:pt x="7745" y="9051"/>
                    <a:pt x="8409" y="8111"/>
                    <a:pt x="8409" y="6874"/>
                  </a:cubicBezTo>
                  <a:lnTo>
                    <a:pt x="8409" y="5339"/>
                  </a:lnTo>
                  <a:cubicBezTo>
                    <a:pt x="8890" y="5156"/>
                    <a:pt x="9257" y="4675"/>
                    <a:pt x="9257" y="4193"/>
                  </a:cubicBezTo>
                  <a:cubicBezTo>
                    <a:pt x="9257" y="3621"/>
                    <a:pt x="8890" y="3139"/>
                    <a:pt x="8409" y="3048"/>
                  </a:cubicBezTo>
                  <a:cubicBezTo>
                    <a:pt x="8317" y="2475"/>
                    <a:pt x="8111" y="1994"/>
                    <a:pt x="7836" y="1513"/>
                  </a:cubicBezTo>
                  <a:cubicBezTo>
                    <a:pt x="7447" y="1032"/>
                    <a:pt x="7080" y="757"/>
                    <a:pt x="6507" y="459"/>
                  </a:cubicBezTo>
                  <a:lnTo>
                    <a:pt x="6507" y="367"/>
                  </a:lnTo>
                  <a:cubicBezTo>
                    <a:pt x="6507" y="184"/>
                    <a:pt x="6301" y="1"/>
                    <a:pt x="6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2" name="Google Shape;1572;p71"/>
          <p:cNvSpPr/>
          <p:nvPr/>
        </p:nvSpPr>
        <p:spPr>
          <a:xfrm>
            <a:off x="6219900" y="1655313"/>
            <a:ext cx="351125" cy="347575"/>
          </a:xfrm>
          <a:custGeom>
            <a:avLst/>
            <a:gdLst/>
            <a:ahLst/>
            <a:cxnLst/>
            <a:rect l="l" t="t" r="r" b="b"/>
            <a:pathLst>
              <a:path w="14045" h="13903" extrusionOk="0">
                <a:moveTo>
                  <a:pt x="11937" y="848"/>
                </a:moveTo>
                <a:lnTo>
                  <a:pt x="12212" y="1146"/>
                </a:lnTo>
                <a:lnTo>
                  <a:pt x="10402" y="2956"/>
                </a:lnTo>
                <a:lnTo>
                  <a:pt x="9256" y="2292"/>
                </a:lnTo>
                <a:cubicBezTo>
                  <a:pt x="9348" y="2177"/>
                  <a:pt x="9463" y="2086"/>
                  <a:pt x="9554" y="2086"/>
                </a:cubicBezTo>
                <a:lnTo>
                  <a:pt x="11937" y="848"/>
                </a:lnTo>
                <a:close/>
                <a:moveTo>
                  <a:pt x="12785" y="1719"/>
                </a:moveTo>
                <a:lnTo>
                  <a:pt x="13083" y="1994"/>
                </a:lnTo>
                <a:lnTo>
                  <a:pt x="11845" y="4377"/>
                </a:lnTo>
                <a:cubicBezTo>
                  <a:pt x="11754" y="4675"/>
                  <a:pt x="11639" y="4858"/>
                  <a:pt x="11456" y="5041"/>
                </a:cubicBezTo>
                <a:lnTo>
                  <a:pt x="10494" y="6003"/>
                </a:lnTo>
                <a:lnTo>
                  <a:pt x="7928" y="3529"/>
                </a:lnTo>
                <a:lnTo>
                  <a:pt x="8684" y="2865"/>
                </a:lnTo>
                <a:lnTo>
                  <a:pt x="10310" y="3804"/>
                </a:lnTo>
                <a:cubicBezTo>
                  <a:pt x="10386" y="3842"/>
                  <a:pt x="10466" y="3864"/>
                  <a:pt x="10540" y="3864"/>
                </a:cubicBezTo>
                <a:cubicBezTo>
                  <a:pt x="10645" y="3864"/>
                  <a:pt x="10738" y="3820"/>
                  <a:pt x="10791" y="3712"/>
                </a:cubicBezTo>
                <a:lnTo>
                  <a:pt x="12785" y="1719"/>
                </a:lnTo>
                <a:close/>
                <a:moveTo>
                  <a:pt x="6814" y="3666"/>
                </a:moveTo>
                <a:cubicBezTo>
                  <a:pt x="6919" y="3666"/>
                  <a:pt x="7011" y="3712"/>
                  <a:pt x="7057" y="3804"/>
                </a:cubicBezTo>
                <a:lnTo>
                  <a:pt x="8317" y="5041"/>
                </a:lnTo>
                <a:lnTo>
                  <a:pt x="7744" y="5614"/>
                </a:lnTo>
                <a:cubicBezTo>
                  <a:pt x="7630" y="5820"/>
                  <a:pt x="7446" y="5912"/>
                  <a:pt x="7263" y="5912"/>
                </a:cubicBezTo>
                <a:cubicBezTo>
                  <a:pt x="5155" y="6576"/>
                  <a:pt x="3254" y="7813"/>
                  <a:pt x="1719" y="9348"/>
                </a:cubicBezTo>
                <a:lnTo>
                  <a:pt x="1627" y="9440"/>
                </a:lnTo>
                <a:cubicBezTo>
                  <a:pt x="1535" y="9532"/>
                  <a:pt x="1415" y="9578"/>
                  <a:pt x="1306" y="9578"/>
                </a:cubicBezTo>
                <a:cubicBezTo>
                  <a:pt x="1197" y="9578"/>
                  <a:pt x="1100" y="9532"/>
                  <a:pt x="1054" y="9440"/>
                </a:cubicBezTo>
                <a:cubicBezTo>
                  <a:pt x="871" y="9348"/>
                  <a:pt x="871" y="9051"/>
                  <a:pt x="1054" y="8867"/>
                </a:cubicBezTo>
                <a:lnTo>
                  <a:pt x="1627" y="8295"/>
                </a:lnTo>
                <a:cubicBezTo>
                  <a:pt x="3047" y="6874"/>
                  <a:pt x="4766" y="5912"/>
                  <a:pt x="6690" y="5339"/>
                </a:cubicBezTo>
                <a:cubicBezTo>
                  <a:pt x="6782" y="5339"/>
                  <a:pt x="6874" y="5156"/>
                  <a:pt x="6874" y="5041"/>
                </a:cubicBezTo>
                <a:cubicBezTo>
                  <a:pt x="6965" y="4949"/>
                  <a:pt x="6874" y="4766"/>
                  <a:pt x="6782" y="4675"/>
                </a:cubicBezTo>
                <a:lnTo>
                  <a:pt x="6484" y="4377"/>
                </a:lnTo>
                <a:cubicBezTo>
                  <a:pt x="6393" y="4193"/>
                  <a:pt x="6393" y="4010"/>
                  <a:pt x="6484" y="3804"/>
                </a:cubicBezTo>
                <a:cubicBezTo>
                  <a:pt x="6587" y="3712"/>
                  <a:pt x="6708" y="3666"/>
                  <a:pt x="6814" y="3666"/>
                </a:cubicBezTo>
                <a:close/>
                <a:moveTo>
                  <a:pt x="8890" y="5614"/>
                </a:moveTo>
                <a:lnTo>
                  <a:pt x="10127" y="6874"/>
                </a:lnTo>
                <a:cubicBezTo>
                  <a:pt x="10310" y="7057"/>
                  <a:pt x="10310" y="7241"/>
                  <a:pt x="10127" y="7447"/>
                </a:cubicBezTo>
                <a:cubicBezTo>
                  <a:pt x="10081" y="7538"/>
                  <a:pt x="9984" y="7584"/>
                  <a:pt x="9875" y="7584"/>
                </a:cubicBezTo>
                <a:cubicBezTo>
                  <a:pt x="9766" y="7584"/>
                  <a:pt x="9646" y="7538"/>
                  <a:pt x="9554" y="7447"/>
                </a:cubicBezTo>
                <a:lnTo>
                  <a:pt x="9256" y="7149"/>
                </a:lnTo>
                <a:cubicBezTo>
                  <a:pt x="9165" y="7057"/>
                  <a:pt x="9073" y="7057"/>
                  <a:pt x="8890" y="7057"/>
                </a:cubicBezTo>
                <a:cubicBezTo>
                  <a:pt x="8775" y="7057"/>
                  <a:pt x="8684" y="7149"/>
                  <a:pt x="8592" y="7332"/>
                </a:cubicBezTo>
                <a:cubicBezTo>
                  <a:pt x="8111" y="9257"/>
                  <a:pt x="7057" y="10975"/>
                  <a:pt x="5636" y="12304"/>
                </a:cubicBezTo>
                <a:lnTo>
                  <a:pt x="5064" y="12968"/>
                </a:lnTo>
                <a:cubicBezTo>
                  <a:pt x="4972" y="13014"/>
                  <a:pt x="4875" y="13037"/>
                  <a:pt x="4777" y="13037"/>
                </a:cubicBezTo>
                <a:cubicBezTo>
                  <a:pt x="4680" y="13037"/>
                  <a:pt x="4583" y="13014"/>
                  <a:pt x="4491" y="12968"/>
                </a:cubicBezTo>
                <a:cubicBezTo>
                  <a:pt x="4308" y="12785"/>
                  <a:pt x="4308" y="12487"/>
                  <a:pt x="4491" y="12396"/>
                </a:cubicBezTo>
                <a:lnTo>
                  <a:pt x="4583" y="12212"/>
                </a:lnTo>
                <a:cubicBezTo>
                  <a:pt x="6118" y="10677"/>
                  <a:pt x="7355" y="8776"/>
                  <a:pt x="8019" y="6668"/>
                </a:cubicBezTo>
                <a:cubicBezTo>
                  <a:pt x="8111" y="6485"/>
                  <a:pt x="8203" y="6393"/>
                  <a:pt x="8317" y="6187"/>
                </a:cubicBezTo>
                <a:lnTo>
                  <a:pt x="8890" y="5614"/>
                </a:lnTo>
                <a:close/>
                <a:moveTo>
                  <a:pt x="11845" y="1"/>
                </a:moveTo>
                <a:lnTo>
                  <a:pt x="9165" y="1329"/>
                </a:lnTo>
                <a:cubicBezTo>
                  <a:pt x="8890" y="1513"/>
                  <a:pt x="8592" y="1719"/>
                  <a:pt x="8409" y="1902"/>
                </a:cubicBezTo>
                <a:lnTo>
                  <a:pt x="7355" y="2956"/>
                </a:lnTo>
                <a:cubicBezTo>
                  <a:pt x="7194" y="2887"/>
                  <a:pt x="7024" y="2854"/>
                  <a:pt x="6853" y="2854"/>
                </a:cubicBezTo>
                <a:cubicBezTo>
                  <a:pt x="6512" y="2854"/>
                  <a:pt x="6171" y="2987"/>
                  <a:pt x="5911" y="3231"/>
                </a:cubicBezTo>
                <a:cubicBezTo>
                  <a:pt x="5545" y="3621"/>
                  <a:pt x="5453" y="4285"/>
                  <a:pt x="5820" y="4766"/>
                </a:cubicBezTo>
                <a:cubicBezTo>
                  <a:pt x="4010" y="5339"/>
                  <a:pt x="2383" y="6393"/>
                  <a:pt x="1054" y="7722"/>
                </a:cubicBezTo>
                <a:lnTo>
                  <a:pt x="481" y="8295"/>
                </a:lnTo>
                <a:cubicBezTo>
                  <a:pt x="0" y="8776"/>
                  <a:pt x="0" y="9532"/>
                  <a:pt x="481" y="10013"/>
                </a:cubicBezTo>
                <a:cubicBezTo>
                  <a:pt x="722" y="10253"/>
                  <a:pt x="1031" y="10374"/>
                  <a:pt x="1341" y="10374"/>
                </a:cubicBezTo>
                <a:cubicBezTo>
                  <a:pt x="1650" y="10374"/>
                  <a:pt x="1959" y="10253"/>
                  <a:pt x="2200" y="10013"/>
                </a:cubicBezTo>
                <a:lnTo>
                  <a:pt x="2291" y="9921"/>
                </a:lnTo>
                <a:cubicBezTo>
                  <a:pt x="3620" y="8592"/>
                  <a:pt x="5339" y="7538"/>
                  <a:pt x="7171" y="6874"/>
                </a:cubicBezTo>
                <a:lnTo>
                  <a:pt x="7171" y="6874"/>
                </a:lnTo>
                <a:cubicBezTo>
                  <a:pt x="6484" y="8684"/>
                  <a:pt x="5339" y="10311"/>
                  <a:pt x="4010" y="11640"/>
                </a:cubicBezTo>
                <a:lnTo>
                  <a:pt x="3918" y="11823"/>
                </a:lnTo>
                <a:cubicBezTo>
                  <a:pt x="3437" y="12212"/>
                  <a:pt x="3437" y="13060"/>
                  <a:pt x="3918" y="13541"/>
                </a:cubicBezTo>
                <a:cubicBezTo>
                  <a:pt x="4159" y="13782"/>
                  <a:pt x="4468" y="13902"/>
                  <a:pt x="4777" y="13902"/>
                </a:cubicBezTo>
                <a:cubicBezTo>
                  <a:pt x="5087" y="13902"/>
                  <a:pt x="5396" y="13782"/>
                  <a:pt x="5636" y="13541"/>
                </a:cubicBezTo>
                <a:lnTo>
                  <a:pt x="6301" y="12877"/>
                </a:lnTo>
                <a:cubicBezTo>
                  <a:pt x="7538" y="11548"/>
                  <a:pt x="8592" y="9921"/>
                  <a:pt x="9165" y="8203"/>
                </a:cubicBezTo>
                <a:cubicBezTo>
                  <a:pt x="9355" y="8311"/>
                  <a:pt x="9573" y="8363"/>
                  <a:pt x="9797" y="8363"/>
                </a:cubicBezTo>
                <a:cubicBezTo>
                  <a:pt x="10142" y="8363"/>
                  <a:pt x="10500" y="8242"/>
                  <a:pt x="10791" y="8020"/>
                </a:cubicBezTo>
                <a:cubicBezTo>
                  <a:pt x="11066" y="7630"/>
                  <a:pt x="11181" y="7057"/>
                  <a:pt x="10975" y="6668"/>
                </a:cubicBezTo>
                <a:lnTo>
                  <a:pt x="12029" y="5614"/>
                </a:lnTo>
                <a:cubicBezTo>
                  <a:pt x="12212" y="5339"/>
                  <a:pt x="12418" y="5041"/>
                  <a:pt x="12601" y="4766"/>
                </a:cubicBezTo>
                <a:lnTo>
                  <a:pt x="13930" y="2086"/>
                </a:lnTo>
                <a:cubicBezTo>
                  <a:pt x="14045" y="1902"/>
                  <a:pt x="14045" y="1811"/>
                  <a:pt x="13839" y="1604"/>
                </a:cubicBezTo>
                <a:lnTo>
                  <a:pt x="12327" y="92"/>
                </a:lnTo>
                <a:cubicBezTo>
                  <a:pt x="12212" y="1"/>
                  <a:pt x="12029" y="1"/>
                  <a:pt x="118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3" name="Google Shape;1573;p71"/>
          <p:cNvGrpSpPr/>
          <p:nvPr/>
        </p:nvGrpSpPr>
        <p:grpSpPr>
          <a:xfrm>
            <a:off x="4704300" y="1656100"/>
            <a:ext cx="346000" cy="346000"/>
            <a:chOff x="4728350" y="1665625"/>
            <a:chExt cx="346000" cy="346000"/>
          </a:xfrm>
        </p:grpSpPr>
        <p:sp>
          <p:nvSpPr>
            <p:cNvPr id="1574" name="Google Shape;1574;p71"/>
            <p:cNvSpPr/>
            <p:nvPr/>
          </p:nvSpPr>
          <p:spPr>
            <a:xfrm>
              <a:off x="4728350" y="1665625"/>
              <a:ext cx="346000" cy="346000"/>
            </a:xfrm>
            <a:custGeom>
              <a:avLst/>
              <a:gdLst/>
              <a:ahLst/>
              <a:cxnLst/>
              <a:rect l="l" t="t" r="r" b="b"/>
              <a:pathLst>
                <a:path w="13840" h="13840" extrusionOk="0">
                  <a:moveTo>
                    <a:pt x="13083" y="2658"/>
                  </a:moveTo>
                  <a:lnTo>
                    <a:pt x="13083" y="4583"/>
                  </a:lnTo>
                  <a:lnTo>
                    <a:pt x="12511" y="5431"/>
                  </a:lnTo>
                  <a:lnTo>
                    <a:pt x="11273" y="5431"/>
                  </a:lnTo>
                  <a:lnTo>
                    <a:pt x="10586" y="4583"/>
                  </a:lnTo>
                  <a:lnTo>
                    <a:pt x="10586" y="2658"/>
                  </a:lnTo>
                  <a:close/>
                  <a:moveTo>
                    <a:pt x="12213" y="6187"/>
                  </a:moveTo>
                  <a:lnTo>
                    <a:pt x="12213" y="7057"/>
                  </a:lnTo>
                  <a:lnTo>
                    <a:pt x="11457" y="7057"/>
                  </a:lnTo>
                  <a:lnTo>
                    <a:pt x="11457" y="6187"/>
                  </a:lnTo>
                  <a:close/>
                  <a:moveTo>
                    <a:pt x="7447" y="757"/>
                  </a:moveTo>
                  <a:cubicBezTo>
                    <a:pt x="7837" y="757"/>
                    <a:pt x="8112" y="1146"/>
                    <a:pt x="8112" y="1513"/>
                  </a:cubicBezTo>
                  <a:lnTo>
                    <a:pt x="8112" y="12304"/>
                  </a:lnTo>
                  <a:cubicBezTo>
                    <a:pt x="8112" y="12693"/>
                    <a:pt x="7837" y="12968"/>
                    <a:pt x="7447" y="12968"/>
                  </a:cubicBezTo>
                  <a:lnTo>
                    <a:pt x="1536" y="12968"/>
                  </a:lnTo>
                  <a:cubicBezTo>
                    <a:pt x="1147" y="12968"/>
                    <a:pt x="849" y="12693"/>
                    <a:pt x="849" y="12304"/>
                  </a:cubicBezTo>
                  <a:lnTo>
                    <a:pt x="849" y="1513"/>
                  </a:lnTo>
                  <a:cubicBezTo>
                    <a:pt x="849" y="1146"/>
                    <a:pt x="1147" y="757"/>
                    <a:pt x="1536" y="757"/>
                  </a:cubicBezTo>
                  <a:close/>
                  <a:moveTo>
                    <a:pt x="1536" y="1"/>
                  </a:moveTo>
                  <a:cubicBezTo>
                    <a:pt x="665" y="1"/>
                    <a:pt x="1" y="665"/>
                    <a:pt x="1" y="1513"/>
                  </a:cubicBezTo>
                  <a:lnTo>
                    <a:pt x="1" y="12304"/>
                  </a:lnTo>
                  <a:cubicBezTo>
                    <a:pt x="1" y="13175"/>
                    <a:pt x="665" y="13839"/>
                    <a:pt x="1536" y="13839"/>
                  </a:cubicBezTo>
                  <a:lnTo>
                    <a:pt x="7447" y="13839"/>
                  </a:lnTo>
                  <a:cubicBezTo>
                    <a:pt x="8295" y="13839"/>
                    <a:pt x="8982" y="13175"/>
                    <a:pt x="8982" y="12304"/>
                  </a:cubicBezTo>
                  <a:lnTo>
                    <a:pt x="8982" y="10311"/>
                  </a:lnTo>
                  <a:lnTo>
                    <a:pt x="9440" y="10311"/>
                  </a:lnTo>
                  <a:cubicBezTo>
                    <a:pt x="9647" y="10311"/>
                    <a:pt x="9830" y="10494"/>
                    <a:pt x="9830" y="10677"/>
                  </a:cubicBezTo>
                  <a:lnTo>
                    <a:pt x="9830" y="12602"/>
                  </a:lnTo>
                  <a:cubicBezTo>
                    <a:pt x="9830" y="13175"/>
                    <a:pt x="10311" y="13747"/>
                    <a:pt x="10975" y="13839"/>
                  </a:cubicBezTo>
                  <a:cubicBezTo>
                    <a:pt x="11640" y="13839"/>
                    <a:pt x="12213" y="13266"/>
                    <a:pt x="12213" y="12602"/>
                  </a:cubicBezTo>
                  <a:lnTo>
                    <a:pt x="12213" y="7813"/>
                  </a:lnTo>
                  <a:lnTo>
                    <a:pt x="12694" y="7813"/>
                  </a:lnTo>
                  <a:cubicBezTo>
                    <a:pt x="12877" y="7813"/>
                    <a:pt x="13083" y="7630"/>
                    <a:pt x="13083" y="7447"/>
                  </a:cubicBezTo>
                  <a:lnTo>
                    <a:pt x="13083" y="5912"/>
                  </a:lnTo>
                  <a:lnTo>
                    <a:pt x="13839" y="4949"/>
                  </a:lnTo>
                  <a:lnTo>
                    <a:pt x="13839" y="4766"/>
                  </a:lnTo>
                  <a:lnTo>
                    <a:pt x="13839" y="2292"/>
                  </a:lnTo>
                  <a:cubicBezTo>
                    <a:pt x="13839" y="2086"/>
                    <a:pt x="13748" y="1902"/>
                    <a:pt x="13450" y="1902"/>
                  </a:cubicBezTo>
                  <a:lnTo>
                    <a:pt x="13358" y="1902"/>
                  </a:lnTo>
                  <a:lnTo>
                    <a:pt x="13358" y="367"/>
                  </a:lnTo>
                  <a:cubicBezTo>
                    <a:pt x="13358" y="184"/>
                    <a:pt x="13175" y="1"/>
                    <a:pt x="12992" y="1"/>
                  </a:cubicBezTo>
                  <a:cubicBezTo>
                    <a:pt x="12694" y="1"/>
                    <a:pt x="12511" y="184"/>
                    <a:pt x="12511" y="367"/>
                  </a:cubicBezTo>
                  <a:lnTo>
                    <a:pt x="12511" y="1902"/>
                  </a:lnTo>
                  <a:lnTo>
                    <a:pt x="11159" y="1902"/>
                  </a:lnTo>
                  <a:lnTo>
                    <a:pt x="11159" y="367"/>
                  </a:lnTo>
                  <a:cubicBezTo>
                    <a:pt x="11159" y="184"/>
                    <a:pt x="10975" y="1"/>
                    <a:pt x="10792" y="1"/>
                  </a:cubicBezTo>
                  <a:cubicBezTo>
                    <a:pt x="10586" y="1"/>
                    <a:pt x="10403" y="184"/>
                    <a:pt x="10403" y="367"/>
                  </a:cubicBezTo>
                  <a:lnTo>
                    <a:pt x="10403" y="1902"/>
                  </a:lnTo>
                  <a:lnTo>
                    <a:pt x="10219" y="1902"/>
                  </a:lnTo>
                  <a:cubicBezTo>
                    <a:pt x="10013" y="1902"/>
                    <a:pt x="9830" y="2086"/>
                    <a:pt x="9830" y="2292"/>
                  </a:cubicBezTo>
                  <a:lnTo>
                    <a:pt x="9830" y="4766"/>
                  </a:lnTo>
                  <a:cubicBezTo>
                    <a:pt x="9830" y="4858"/>
                    <a:pt x="9830" y="4858"/>
                    <a:pt x="9922" y="4949"/>
                  </a:cubicBezTo>
                  <a:lnTo>
                    <a:pt x="10586" y="5912"/>
                  </a:lnTo>
                  <a:lnTo>
                    <a:pt x="10586" y="7722"/>
                  </a:lnTo>
                  <a:cubicBezTo>
                    <a:pt x="10586" y="7813"/>
                    <a:pt x="10701" y="7813"/>
                    <a:pt x="10792" y="7813"/>
                  </a:cubicBezTo>
                  <a:lnTo>
                    <a:pt x="11457" y="7813"/>
                  </a:lnTo>
                  <a:lnTo>
                    <a:pt x="11457" y="12693"/>
                  </a:lnTo>
                  <a:cubicBezTo>
                    <a:pt x="11457" y="12785"/>
                    <a:pt x="11457" y="12785"/>
                    <a:pt x="11365" y="12785"/>
                  </a:cubicBezTo>
                  <a:cubicBezTo>
                    <a:pt x="11252" y="12933"/>
                    <a:pt x="11112" y="12995"/>
                    <a:pt x="10983" y="12995"/>
                  </a:cubicBezTo>
                  <a:cubicBezTo>
                    <a:pt x="10771" y="12995"/>
                    <a:pt x="10586" y="12829"/>
                    <a:pt x="10586" y="12602"/>
                  </a:cubicBezTo>
                  <a:lnTo>
                    <a:pt x="10586" y="9921"/>
                  </a:lnTo>
                  <a:cubicBezTo>
                    <a:pt x="10586" y="9623"/>
                    <a:pt x="10403" y="9440"/>
                    <a:pt x="10219" y="9440"/>
                  </a:cubicBezTo>
                  <a:lnTo>
                    <a:pt x="8982" y="9440"/>
                  </a:lnTo>
                  <a:lnTo>
                    <a:pt x="8982" y="1513"/>
                  </a:lnTo>
                  <a:cubicBezTo>
                    <a:pt x="8982" y="665"/>
                    <a:pt x="8295" y="1"/>
                    <a:pt x="74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1"/>
            <p:cNvSpPr/>
            <p:nvPr/>
          </p:nvSpPr>
          <p:spPr>
            <a:xfrm>
              <a:off x="5014750" y="1753825"/>
              <a:ext cx="18925" cy="18950"/>
            </a:xfrm>
            <a:custGeom>
              <a:avLst/>
              <a:gdLst/>
              <a:ahLst/>
              <a:cxnLst/>
              <a:rect l="l" t="t" r="r" b="b"/>
              <a:pathLst>
                <a:path w="757" h="758" extrusionOk="0">
                  <a:moveTo>
                    <a:pt x="390" y="1"/>
                  </a:moveTo>
                  <a:cubicBezTo>
                    <a:pt x="184" y="1"/>
                    <a:pt x="1" y="184"/>
                    <a:pt x="1" y="368"/>
                  </a:cubicBezTo>
                  <a:cubicBezTo>
                    <a:pt x="1" y="574"/>
                    <a:pt x="184" y="757"/>
                    <a:pt x="390" y="757"/>
                  </a:cubicBezTo>
                  <a:cubicBezTo>
                    <a:pt x="665" y="757"/>
                    <a:pt x="757" y="574"/>
                    <a:pt x="757" y="368"/>
                  </a:cubicBezTo>
                  <a:cubicBezTo>
                    <a:pt x="757" y="184"/>
                    <a:pt x="665"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1"/>
            <p:cNvSpPr/>
            <p:nvPr/>
          </p:nvSpPr>
          <p:spPr>
            <a:xfrm>
              <a:off x="4769025" y="1705725"/>
              <a:ext cx="143225" cy="122025"/>
            </a:xfrm>
            <a:custGeom>
              <a:avLst/>
              <a:gdLst/>
              <a:ahLst/>
              <a:cxnLst/>
              <a:rect l="l" t="t" r="r" b="b"/>
              <a:pathLst>
                <a:path w="5729" h="4881" extrusionOk="0">
                  <a:moveTo>
                    <a:pt x="4491" y="779"/>
                  </a:moveTo>
                  <a:cubicBezTo>
                    <a:pt x="4675" y="779"/>
                    <a:pt x="4858" y="963"/>
                    <a:pt x="4858" y="1261"/>
                  </a:cubicBezTo>
                  <a:lnTo>
                    <a:pt x="4858" y="3643"/>
                  </a:lnTo>
                  <a:cubicBezTo>
                    <a:pt x="4858" y="3918"/>
                    <a:pt x="4675" y="4124"/>
                    <a:pt x="4491" y="4124"/>
                  </a:cubicBezTo>
                  <a:lnTo>
                    <a:pt x="1238" y="4124"/>
                  </a:lnTo>
                  <a:cubicBezTo>
                    <a:pt x="1055" y="4124"/>
                    <a:pt x="848" y="3918"/>
                    <a:pt x="848" y="3643"/>
                  </a:cubicBezTo>
                  <a:lnTo>
                    <a:pt x="848" y="1261"/>
                  </a:lnTo>
                  <a:cubicBezTo>
                    <a:pt x="848" y="963"/>
                    <a:pt x="1055" y="779"/>
                    <a:pt x="1238" y="779"/>
                  </a:cubicBezTo>
                  <a:close/>
                  <a:moveTo>
                    <a:pt x="1238" y="0"/>
                  </a:moveTo>
                  <a:cubicBezTo>
                    <a:pt x="573" y="0"/>
                    <a:pt x="1" y="573"/>
                    <a:pt x="1" y="1261"/>
                  </a:cubicBezTo>
                  <a:lnTo>
                    <a:pt x="1" y="3643"/>
                  </a:lnTo>
                  <a:cubicBezTo>
                    <a:pt x="1" y="4308"/>
                    <a:pt x="573" y="4881"/>
                    <a:pt x="1238" y="4881"/>
                  </a:cubicBezTo>
                  <a:lnTo>
                    <a:pt x="4491" y="4881"/>
                  </a:lnTo>
                  <a:cubicBezTo>
                    <a:pt x="5156" y="4881"/>
                    <a:pt x="5728" y="4308"/>
                    <a:pt x="5728" y="3643"/>
                  </a:cubicBezTo>
                  <a:lnTo>
                    <a:pt x="5728" y="1261"/>
                  </a:lnTo>
                  <a:cubicBezTo>
                    <a:pt x="5728" y="573"/>
                    <a:pt x="5156" y="0"/>
                    <a:pt x="4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1"/>
            <p:cNvSpPr/>
            <p:nvPr/>
          </p:nvSpPr>
          <p:spPr>
            <a:xfrm>
              <a:off x="4849800" y="1746400"/>
              <a:ext cx="21775" cy="40675"/>
            </a:xfrm>
            <a:custGeom>
              <a:avLst/>
              <a:gdLst/>
              <a:ahLst/>
              <a:cxnLst/>
              <a:rect l="l" t="t" r="r" b="b"/>
              <a:pathLst>
                <a:path w="871" h="1627" extrusionOk="0">
                  <a:moveTo>
                    <a:pt x="390" y="0"/>
                  </a:moveTo>
                  <a:cubicBezTo>
                    <a:pt x="206" y="0"/>
                    <a:pt x="0" y="206"/>
                    <a:pt x="0" y="390"/>
                  </a:cubicBezTo>
                  <a:lnTo>
                    <a:pt x="0" y="1237"/>
                  </a:lnTo>
                  <a:cubicBezTo>
                    <a:pt x="0" y="1444"/>
                    <a:pt x="206" y="1627"/>
                    <a:pt x="390" y="1627"/>
                  </a:cubicBezTo>
                  <a:cubicBezTo>
                    <a:pt x="687" y="1627"/>
                    <a:pt x="871" y="1444"/>
                    <a:pt x="871" y="1237"/>
                  </a:cubicBezTo>
                  <a:lnTo>
                    <a:pt x="871" y="390"/>
                  </a:lnTo>
                  <a:cubicBezTo>
                    <a:pt x="871" y="206"/>
                    <a:pt x="687"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1"/>
            <p:cNvSpPr/>
            <p:nvPr/>
          </p:nvSpPr>
          <p:spPr>
            <a:xfrm>
              <a:off x="4809700" y="1746400"/>
              <a:ext cx="21225" cy="40675"/>
            </a:xfrm>
            <a:custGeom>
              <a:avLst/>
              <a:gdLst/>
              <a:ahLst/>
              <a:cxnLst/>
              <a:rect l="l" t="t" r="r" b="b"/>
              <a:pathLst>
                <a:path w="849" h="1627" extrusionOk="0">
                  <a:moveTo>
                    <a:pt x="367" y="0"/>
                  </a:moveTo>
                  <a:cubicBezTo>
                    <a:pt x="184" y="0"/>
                    <a:pt x="0" y="206"/>
                    <a:pt x="0" y="390"/>
                  </a:cubicBezTo>
                  <a:lnTo>
                    <a:pt x="0" y="1237"/>
                  </a:lnTo>
                  <a:cubicBezTo>
                    <a:pt x="0" y="1444"/>
                    <a:pt x="184" y="1627"/>
                    <a:pt x="367" y="1627"/>
                  </a:cubicBezTo>
                  <a:cubicBezTo>
                    <a:pt x="665" y="1627"/>
                    <a:pt x="848" y="1444"/>
                    <a:pt x="848" y="1237"/>
                  </a:cubicBezTo>
                  <a:lnTo>
                    <a:pt x="848" y="390"/>
                  </a:lnTo>
                  <a:cubicBezTo>
                    <a:pt x="848" y="206"/>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1"/>
            <p:cNvSpPr/>
            <p:nvPr/>
          </p:nvSpPr>
          <p:spPr>
            <a:xfrm>
              <a:off x="4769025" y="1848925"/>
              <a:ext cx="143225" cy="122025"/>
            </a:xfrm>
            <a:custGeom>
              <a:avLst/>
              <a:gdLst/>
              <a:ahLst/>
              <a:cxnLst/>
              <a:rect l="l" t="t" r="r" b="b"/>
              <a:pathLst>
                <a:path w="5729" h="4881" extrusionOk="0">
                  <a:moveTo>
                    <a:pt x="4491" y="779"/>
                  </a:moveTo>
                  <a:cubicBezTo>
                    <a:pt x="4675" y="779"/>
                    <a:pt x="4858" y="963"/>
                    <a:pt x="4858" y="1146"/>
                  </a:cubicBezTo>
                  <a:lnTo>
                    <a:pt x="4858" y="3643"/>
                  </a:lnTo>
                  <a:cubicBezTo>
                    <a:pt x="4858" y="3826"/>
                    <a:pt x="4675" y="4010"/>
                    <a:pt x="4491" y="4010"/>
                  </a:cubicBezTo>
                  <a:lnTo>
                    <a:pt x="1238" y="4010"/>
                  </a:lnTo>
                  <a:cubicBezTo>
                    <a:pt x="1055" y="4010"/>
                    <a:pt x="848" y="3826"/>
                    <a:pt x="848" y="3643"/>
                  </a:cubicBezTo>
                  <a:lnTo>
                    <a:pt x="848" y="1146"/>
                  </a:lnTo>
                  <a:cubicBezTo>
                    <a:pt x="848" y="963"/>
                    <a:pt x="1055" y="779"/>
                    <a:pt x="1238" y="779"/>
                  </a:cubicBezTo>
                  <a:close/>
                  <a:moveTo>
                    <a:pt x="1238" y="0"/>
                  </a:moveTo>
                  <a:cubicBezTo>
                    <a:pt x="573" y="0"/>
                    <a:pt x="1" y="481"/>
                    <a:pt x="1" y="1146"/>
                  </a:cubicBezTo>
                  <a:lnTo>
                    <a:pt x="1" y="3643"/>
                  </a:lnTo>
                  <a:cubicBezTo>
                    <a:pt x="1" y="4308"/>
                    <a:pt x="573" y="4880"/>
                    <a:pt x="1238" y="4880"/>
                  </a:cubicBezTo>
                  <a:lnTo>
                    <a:pt x="4491" y="4880"/>
                  </a:lnTo>
                  <a:cubicBezTo>
                    <a:pt x="5156" y="4880"/>
                    <a:pt x="5728" y="4308"/>
                    <a:pt x="5728" y="3643"/>
                  </a:cubicBezTo>
                  <a:lnTo>
                    <a:pt x="5728" y="1146"/>
                  </a:lnTo>
                  <a:cubicBezTo>
                    <a:pt x="5728" y="481"/>
                    <a:pt x="5156" y="0"/>
                    <a:pt x="4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1"/>
            <p:cNvSpPr/>
            <p:nvPr/>
          </p:nvSpPr>
          <p:spPr>
            <a:xfrm>
              <a:off x="4849800" y="1889575"/>
              <a:ext cx="21775" cy="40700"/>
            </a:xfrm>
            <a:custGeom>
              <a:avLst/>
              <a:gdLst/>
              <a:ahLst/>
              <a:cxnLst/>
              <a:rect l="l" t="t" r="r" b="b"/>
              <a:pathLst>
                <a:path w="871" h="1628" extrusionOk="0">
                  <a:moveTo>
                    <a:pt x="390" y="1"/>
                  </a:moveTo>
                  <a:cubicBezTo>
                    <a:pt x="206" y="1"/>
                    <a:pt x="0" y="207"/>
                    <a:pt x="0" y="390"/>
                  </a:cubicBezTo>
                  <a:lnTo>
                    <a:pt x="0" y="1147"/>
                  </a:lnTo>
                  <a:cubicBezTo>
                    <a:pt x="0" y="1444"/>
                    <a:pt x="206" y="1628"/>
                    <a:pt x="390" y="1628"/>
                  </a:cubicBezTo>
                  <a:cubicBezTo>
                    <a:pt x="687" y="1628"/>
                    <a:pt x="871" y="1444"/>
                    <a:pt x="871" y="1147"/>
                  </a:cubicBezTo>
                  <a:lnTo>
                    <a:pt x="871" y="390"/>
                  </a:lnTo>
                  <a:cubicBezTo>
                    <a:pt x="871" y="207"/>
                    <a:pt x="687" y="1"/>
                    <a:pt x="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1"/>
            <p:cNvSpPr/>
            <p:nvPr/>
          </p:nvSpPr>
          <p:spPr>
            <a:xfrm>
              <a:off x="4809700" y="1889575"/>
              <a:ext cx="21225" cy="40700"/>
            </a:xfrm>
            <a:custGeom>
              <a:avLst/>
              <a:gdLst/>
              <a:ahLst/>
              <a:cxnLst/>
              <a:rect l="l" t="t" r="r" b="b"/>
              <a:pathLst>
                <a:path w="849" h="1628" extrusionOk="0">
                  <a:moveTo>
                    <a:pt x="367" y="1"/>
                  </a:moveTo>
                  <a:cubicBezTo>
                    <a:pt x="184" y="1"/>
                    <a:pt x="0" y="207"/>
                    <a:pt x="0" y="390"/>
                  </a:cubicBezTo>
                  <a:lnTo>
                    <a:pt x="0" y="1147"/>
                  </a:lnTo>
                  <a:cubicBezTo>
                    <a:pt x="0" y="1444"/>
                    <a:pt x="184" y="1628"/>
                    <a:pt x="367" y="1628"/>
                  </a:cubicBezTo>
                  <a:cubicBezTo>
                    <a:pt x="665" y="1628"/>
                    <a:pt x="848" y="1444"/>
                    <a:pt x="848" y="1147"/>
                  </a:cubicBezTo>
                  <a:lnTo>
                    <a:pt x="848" y="390"/>
                  </a:lnTo>
                  <a:cubicBezTo>
                    <a:pt x="848" y="207"/>
                    <a:pt x="665"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2" name="Google Shape;1582;p71"/>
          <p:cNvSpPr/>
          <p:nvPr/>
        </p:nvSpPr>
        <p:spPr>
          <a:xfrm>
            <a:off x="3253450" y="1656175"/>
            <a:ext cx="353425" cy="345850"/>
          </a:xfrm>
          <a:custGeom>
            <a:avLst/>
            <a:gdLst/>
            <a:ahLst/>
            <a:cxnLst/>
            <a:rect l="l" t="t" r="r" b="b"/>
            <a:pathLst>
              <a:path w="14137" h="13834" extrusionOk="0">
                <a:moveTo>
                  <a:pt x="12808" y="848"/>
                </a:moveTo>
                <a:lnTo>
                  <a:pt x="13174" y="1238"/>
                </a:lnTo>
                <a:lnTo>
                  <a:pt x="12235" y="3139"/>
                </a:lnTo>
                <a:lnTo>
                  <a:pt x="11273" y="3437"/>
                </a:lnTo>
                <a:cubicBezTo>
                  <a:pt x="11181" y="3437"/>
                  <a:pt x="11181" y="3529"/>
                  <a:pt x="11089" y="3529"/>
                </a:cubicBezTo>
                <a:lnTo>
                  <a:pt x="7446" y="7241"/>
                </a:lnTo>
                <a:lnTo>
                  <a:pt x="6874" y="6668"/>
                </a:lnTo>
                <a:lnTo>
                  <a:pt x="10517" y="2956"/>
                </a:lnTo>
                <a:cubicBezTo>
                  <a:pt x="10608" y="2956"/>
                  <a:pt x="10608" y="2865"/>
                  <a:pt x="10608" y="2750"/>
                </a:cubicBezTo>
                <a:lnTo>
                  <a:pt x="10975" y="1811"/>
                </a:lnTo>
                <a:lnTo>
                  <a:pt x="12808" y="848"/>
                </a:lnTo>
                <a:close/>
                <a:moveTo>
                  <a:pt x="5685" y="6811"/>
                </a:moveTo>
                <a:cubicBezTo>
                  <a:pt x="5803" y="6811"/>
                  <a:pt x="5923" y="6863"/>
                  <a:pt x="6026" y="6966"/>
                </a:cubicBezTo>
                <a:lnTo>
                  <a:pt x="7171" y="8111"/>
                </a:lnTo>
                <a:cubicBezTo>
                  <a:pt x="7263" y="8295"/>
                  <a:pt x="7263" y="8478"/>
                  <a:pt x="7171" y="8684"/>
                </a:cubicBezTo>
                <a:lnTo>
                  <a:pt x="6874" y="8959"/>
                </a:lnTo>
                <a:lnTo>
                  <a:pt x="5064" y="7241"/>
                </a:lnTo>
                <a:lnTo>
                  <a:pt x="5361" y="6966"/>
                </a:lnTo>
                <a:cubicBezTo>
                  <a:pt x="5453" y="6863"/>
                  <a:pt x="5568" y="6811"/>
                  <a:pt x="5685" y="6811"/>
                </a:cubicBezTo>
                <a:close/>
                <a:moveTo>
                  <a:pt x="4491" y="7813"/>
                </a:moveTo>
                <a:lnTo>
                  <a:pt x="5064" y="8386"/>
                </a:lnTo>
                <a:lnTo>
                  <a:pt x="1146" y="12396"/>
                </a:lnTo>
                <a:cubicBezTo>
                  <a:pt x="963" y="11915"/>
                  <a:pt x="963" y="11342"/>
                  <a:pt x="1352" y="10975"/>
                </a:cubicBezTo>
                <a:lnTo>
                  <a:pt x="4491" y="7813"/>
                </a:lnTo>
                <a:close/>
                <a:moveTo>
                  <a:pt x="5728" y="8959"/>
                </a:moveTo>
                <a:lnTo>
                  <a:pt x="6301" y="9532"/>
                </a:lnTo>
                <a:lnTo>
                  <a:pt x="3070" y="12693"/>
                </a:lnTo>
                <a:cubicBezTo>
                  <a:pt x="2811" y="12938"/>
                  <a:pt x="2510" y="13070"/>
                  <a:pt x="2196" y="13070"/>
                </a:cubicBezTo>
                <a:cubicBezTo>
                  <a:pt x="2039" y="13070"/>
                  <a:pt x="1879" y="13037"/>
                  <a:pt x="1719" y="12968"/>
                </a:cubicBezTo>
                <a:lnTo>
                  <a:pt x="5728" y="8959"/>
                </a:lnTo>
                <a:close/>
                <a:moveTo>
                  <a:pt x="12693" y="1"/>
                </a:moveTo>
                <a:lnTo>
                  <a:pt x="10402" y="1146"/>
                </a:lnTo>
                <a:cubicBezTo>
                  <a:pt x="10310" y="1238"/>
                  <a:pt x="10310" y="1329"/>
                  <a:pt x="10219" y="1421"/>
                </a:cubicBezTo>
                <a:lnTo>
                  <a:pt x="9829" y="2475"/>
                </a:lnTo>
                <a:lnTo>
                  <a:pt x="6209" y="6095"/>
                </a:lnTo>
                <a:cubicBezTo>
                  <a:pt x="6051" y="6035"/>
                  <a:pt x="5883" y="6004"/>
                  <a:pt x="5715" y="6004"/>
                </a:cubicBezTo>
                <a:cubicBezTo>
                  <a:pt x="5374" y="6004"/>
                  <a:pt x="5035" y="6131"/>
                  <a:pt x="4789" y="6393"/>
                </a:cubicBezTo>
                <a:lnTo>
                  <a:pt x="779" y="10402"/>
                </a:lnTo>
                <a:cubicBezTo>
                  <a:pt x="0" y="11158"/>
                  <a:pt x="0" y="12487"/>
                  <a:pt x="779" y="13266"/>
                </a:cubicBezTo>
                <a:cubicBezTo>
                  <a:pt x="1203" y="13644"/>
                  <a:pt x="1724" y="13833"/>
                  <a:pt x="2237" y="13833"/>
                </a:cubicBezTo>
                <a:cubicBezTo>
                  <a:pt x="2750" y="13833"/>
                  <a:pt x="3254" y="13644"/>
                  <a:pt x="3643" y="13266"/>
                </a:cubicBezTo>
                <a:lnTo>
                  <a:pt x="7744" y="9257"/>
                </a:lnTo>
                <a:cubicBezTo>
                  <a:pt x="8111" y="8867"/>
                  <a:pt x="8111" y="8295"/>
                  <a:pt x="7928" y="7813"/>
                </a:cubicBezTo>
                <a:lnTo>
                  <a:pt x="11662" y="4193"/>
                </a:lnTo>
                <a:lnTo>
                  <a:pt x="12693" y="3804"/>
                </a:lnTo>
                <a:cubicBezTo>
                  <a:pt x="12808" y="3804"/>
                  <a:pt x="12899" y="3712"/>
                  <a:pt x="12899" y="3621"/>
                </a:cubicBezTo>
                <a:lnTo>
                  <a:pt x="14045" y="1329"/>
                </a:lnTo>
                <a:cubicBezTo>
                  <a:pt x="14137" y="1146"/>
                  <a:pt x="14137" y="940"/>
                  <a:pt x="13953" y="848"/>
                </a:cubicBezTo>
                <a:lnTo>
                  <a:pt x="13174" y="92"/>
                </a:lnTo>
                <a:cubicBezTo>
                  <a:pt x="13083" y="1"/>
                  <a:pt x="12899" y="1"/>
                  <a:pt x="12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3" name="Google Shape;1583;p71"/>
          <p:cNvGrpSpPr/>
          <p:nvPr/>
        </p:nvGrpSpPr>
        <p:grpSpPr>
          <a:xfrm>
            <a:off x="3952525" y="1655988"/>
            <a:ext cx="348850" cy="346225"/>
            <a:chOff x="3974000" y="1665625"/>
            <a:chExt cx="348850" cy="346225"/>
          </a:xfrm>
        </p:grpSpPr>
        <p:sp>
          <p:nvSpPr>
            <p:cNvPr id="1584" name="Google Shape;1584;p71"/>
            <p:cNvSpPr/>
            <p:nvPr/>
          </p:nvSpPr>
          <p:spPr>
            <a:xfrm>
              <a:off x="4117200" y="1808825"/>
              <a:ext cx="62450" cy="18925"/>
            </a:xfrm>
            <a:custGeom>
              <a:avLst/>
              <a:gdLst/>
              <a:ahLst/>
              <a:cxnLst/>
              <a:rect l="l" t="t" r="r" b="b"/>
              <a:pathLst>
                <a:path w="2498" h="757" extrusionOk="0">
                  <a:moveTo>
                    <a:pt x="390" y="0"/>
                  </a:moveTo>
                  <a:cubicBezTo>
                    <a:pt x="207" y="0"/>
                    <a:pt x="1" y="92"/>
                    <a:pt x="1" y="367"/>
                  </a:cubicBezTo>
                  <a:cubicBezTo>
                    <a:pt x="1" y="573"/>
                    <a:pt x="207" y="757"/>
                    <a:pt x="390" y="757"/>
                  </a:cubicBezTo>
                  <a:lnTo>
                    <a:pt x="2017" y="757"/>
                  </a:lnTo>
                  <a:cubicBezTo>
                    <a:pt x="2200" y="757"/>
                    <a:pt x="2383" y="665"/>
                    <a:pt x="2498" y="459"/>
                  </a:cubicBezTo>
                  <a:cubicBezTo>
                    <a:pt x="2498" y="184"/>
                    <a:pt x="2292"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1"/>
            <p:cNvSpPr/>
            <p:nvPr/>
          </p:nvSpPr>
          <p:spPr>
            <a:xfrm>
              <a:off x="4117200" y="1848925"/>
              <a:ext cx="62450" cy="19500"/>
            </a:xfrm>
            <a:custGeom>
              <a:avLst/>
              <a:gdLst/>
              <a:ahLst/>
              <a:cxnLst/>
              <a:rect l="l" t="t" r="r" b="b"/>
              <a:pathLst>
                <a:path w="2498" h="780" extrusionOk="0">
                  <a:moveTo>
                    <a:pt x="390" y="0"/>
                  </a:moveTo>
                  <a:cubicBezTo>
                    <a:pt x="207" y="0"/>
                    <a:pt x="1" y="115"/>
                    <a:pt x="1" y="390"/>
                  </a:cubicBezTo>
                  <a:cubicBezTo>
                    <a:pt x="1" y="573"/>
                    <a:pt x="207" y="779"/>
                    <a:pt x="390" y="779"/>
                  </a:cubicBezTo>
                  <a:lnTo>
                    <a:pt x="2017" y="779"/>
                  </a:lnTo>
                  <a:cubicBezTo>
                    <a:pt x="2200" y="779"/>
                    <a:pt x="2383" y="688"/>
                    <a:pt x="2498" y="481"/>
                  </a:cubicBezTo>
                  <a:cubicBezTo>
                    <a:pt x="2498" y="206"/>
                    <a:pt x="2292" y="0"/>
                    <a:pt x="20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1"/>
            <p:cNvSpPr/>
            <p:nvPr/>
          </p:nvSpPr>
          <p:spPr>
            <a:xfrm>
              <a:off x="3974000" y="1665625"/>
              <a:ext cx="348850" cy="346225"/>
            </a:xfrm>
            <a:custGeom>
              <a:avLst/>
              <a:gdLst/>
              <a:ahLst/>
              <a:cxnLst/>
              <a:rect l="l" t="t" r="r" b="b"/>
              <a:pathLst>
                <a:path w="13954" h="13849" extrusionOk="0">
                  <a:moveTo>
                    <a:pt x="5362" y="757"/>
                  </a:moveTo>
                  <a:cubicBezTo>
                    <a:pt x="5545" y="757"/>
                    <a:pt x="5729" y="940"/>
                    <a:pt x="5729" y="1238"/>
                  </a:cubicBezTo>
                  <a:cubicBezTo>
                    <a:pt x="5729" y="1421"/>
                    <a:pt x="5545" y="1604"/>
                    <a:pt x="5362" y="1604"/>
                  </a:cubicBezTo>
                  <a:cubicBezTo>
                    <a:pt x="5064" y="1604"/>
                    <a:pt x="4881" y="1421"/>
                    <a:pt x="4881" y="1238"/>
                  </a:cubicBezTo>
                  <a:cubicBezTo>
                    <a:pt x="4881" y="940"/>
                    <a:pt x="5064" y="757"/>
                    <a:pt x="5362" y="757"/>
                  </a:cubicBezTo>
                  <a:close/>
                  <a:moveTo>
                    <a:pt x="8592" y="757"/>
                  </a:moveTo>
                  <a:cubicBezTo>
                    <a:pt x="8799" y="757"/>
                    <a:pt x="8982" y="940"/>
                    <a:pt x="8982" y="1238"/>
                  </a:cubicBezTo>
                  <a:cubicBezTo>
                    <a:pt x="8982" y="1421"/>
                    <a:pt x="8799" y="1604"/>
                    <a:pt x="8592" y="1604"/>
                  </a:cubicBezTo>
                  <a:cubicBezTo>
                    <a:pt x="8318" y="1604"/>
                    <a:pt x="8226" y="1421"/>
                    <a:pt x="8226" y="1238"/>
                  </a:cubicBezTo>
                  <a:cubicBezTo>
                    <a:pt x="8226" y="940"/>
                    <a:pt x="8318" y="757"/>
                    <a:pt x="8592" y="757"/>
                  </a:cubicBezTo>
                  <a:close/>
                  <a:moveTo>
                    <a:pt x="11548" y="2177"/>
                  </a:moveTo>
                  <a:cubicBezTo>
                    <a:pt x="11754" y="2177"/>
                    <a:pt x="11938" y="2383"/>
                    <a:pt x="11938" y="2567"/>
                  </a:cubicBezTo>
                  <a:cubicBezTo>
                    <a:pt x="11938" y="2865"/>
                    <a:pt x="11754" y="2956"/>
                    <a:pt x="11548" y="2956"/>
                  </a:cubicBezTo>
                  <a:cubicBezTo>
                    <a:pt x="11365" y="2956"/>
                    <a:pt x="11181" y="2865"/>
                    <a:pt x="11181" y="2567"/>
                  </a:cubicBezTo>
                  <a:cubicBezTo>
                    <a:pt x="11181" y="2383"/>
                    <a:pt x="11365" y="2177"/>
                    <a:pt x="11548" y="2177"/>
                  </a:cubicBezTo>
                  <a:close/>
                  <a:moveTo>
                    <a:pt x="1238" y="2750"/>
                  </a:moveTo>
                  <a:cubicBezTo>
                    <a:pt x="1444" y="2750"/>
                    <a:pt x="1627" y="2865"/>
                    <a:pt x="1627" y="3139"/>
                  </a:cubicBezTo>
                  <a:cubicBezTo>
                    <a:pt x="1627" y="3323"/>
                    <a:pt x="1444" y="3529"/>
                    <a:pt x="1238" y="3529"/>
                  </a:cubicBezTo>
                  <a:cubicBezTo>
                    <a:pt x="963" y="3529"/>
                    <a:pt x="871" y="3323"/>
                    <a:pt x="871" y="3139"/>
                  </a:cubicBezTo>
                  <a:cubicBezTo>
                    <a:pt x="871" y="2865"/>
                    <a:pt x="963" y="2750"/>
                    <a:pt x="1238" y="2750"/>
                  </a:cubicBezTo>
                  <a:close/>
                  <a:moveTo>
                    <a:pt x="1238" y="7905"/>
                  </a:moveTo>
                  <a:cubicBezTo>
                    <a:pt x="1444" y="7905"/>
                    <a:pt x="1627" y="8020"/>
                    <a:pt x="1627" y="8295"/>
                  </a:cubicBezTo>
                  <a:cubicBezTo>
                    <a:pt x="1627" y="8478"/>
                    <a:pt x="1444" y="8684"/>
                    <a:pt x="1238" y="8684"/>
                  </a:cubicBezTo>
                  <a:cubicBezTo>
                    <a:pt x="963" y="8684"/>
                    <a:pt x="871" y="8478"/>
                    <a:pt x="871" y="8295"/>
                  </a:cubicBezTo>
                  <a:cubicBezTo>
                    <a:pt x="871" y="8020"/>
                    <a:pt x="963" y="7905"/>
                    <a:pt x="1238" y="7905"/>
                  </a:cubicBezTo>
                  <a:close/>
                  <a:moveTo>
                    <a:pt x="12694" y="7905"/>
                  </a:moveTo>
                  <a:cubicBezTo>
                    <a:pt x="12900" y="7905"/>
                    <a:pt x="13083" y="8020"/>
                    <a:pt x="13083" y="8295"/>
                  </a:cubicBezTo>
                  <a:cubicBezTo>
                    <a:pt x="13083" y="8478"/>
                    <a:pt x="12900" y="8684"/>
                    <a:pt x="12694" y="8684"/>
                  </a:cubicBezTo>
                  <a:cubicBezTo>
                    <a:pt x="12419" y="8684"/>
                    <a:pt x="12235" y="8478"/>
                    <a:pt x="12235" y="8295"/>
                  </a:cubicBezTo>
                  <a:cubicBezTo>
                    <a:pt x="12235" y="8020"/>
                    <a:pt x="12419" y="7905"/>
                    <a:pt x="12694" y="7905"/>
                  </a:cubicBezTo>
                  <a:close/>
                  <a:moveTo>
                    <a:pt x="8982" y="4858"/>
                  </a:moveTo>
                  <a:lnTo>
                    <a:pt x="8982" y="8959"/>
                  </a:lnTo>
                  <a:lnTo>
                    <a:pt x="4881" y="8959"/>
                  </a:lnTo>
                  <a:lnTo>
                    <a:pt x="4881" y="4858"/>
                  </a:lnTo>
                  <a:close/>
                  <a:moveTo>
                    <a:pt x="2590" y="12212"/>
                  </a:moveTo>
                  <a:cubicBezTo>
                    <a:pt x="2865" y="12212"/>
                    <a:pt x="3071" y="12396"/>
                    <a:pt x="3071" y="12693"/>
                  </a:cubicBezTo>
                  <a:cubicBezTo>
                    <a:pt x="3071" y="12877"/>
                    <a:pt x="2865" y="13060"/>
                    <a:pt x="2590" y="13060"/>
                  </a:cubicBezTo>
                  <a:cubicBezTo>
                    <a:pt x="2384" y="13060"/>
                    <a:pt x="2200" y="12877"/>
                    <a:pt x="2200" y="12693"/>
                  </a:cubicBezTo>
                  <a:cubicBezTo>
                    <a:pt x="2200" y="12396"/>
                    <a:pt x="2384" y="12212"/>
                    <a:pt x="2590" y="12212"/>
                  </a:cubicBezTo>
                  <a:close/>
                  <a:moveTo>
                    <a:pt x="6966" y="12212"/>
                  </a:moveTo>
                  <a:cubicBezTo>
                    <a:pt x="7172" y="12212"/>
                    <a:pt x="7355" y="12396"/>
                    <a:pt x="7355" y="12693"/>
                  </a:cubicBezTo>
                  <a:cubicBezTo>
                    <a:pt x="7355" y="12877"/>
                    <a:pt x="7172" y="13060"/>
                    <a:pt x="6966" y="13060"/>
                  </a:cubicBezTo>
                  <a:cubicBezTo>
                    <a:pt x="6691" y="13060"/>
                    <a:pt x="6599" y="12877"/>
                    <a:pt x="6599" y="12693"/>
                  </a:cubicBezTo>
                  <a:cubicBezTo>
                    <a:pt x="6599" y="12396"/>
                    <a:pt x="6691" y="12212"/>
                    <a:pt x="6966" y="12212"/>
                  </a:cubicBezTo>
                  <a:close/>
                  <a:moveTo>
                    <a:pt x="11273" y="12212"/>
                  </a:moveTo>
                  <a:cubicBezTo>
                    <a:pt x="11548" y="12212"/>
                    <a:pt x="11663" y="12396"/>
                    <a:pt x="11663" y="12693"/>
                  </a:cubicBezTo>
                  <a:cubicBezTo>
                    <a:pt x="11663" y="12877"/>
                    <a:pt x="11548" y="13060"/>
                    <a:pt x="11273" y="13060"/>
                  </a:cubicBezTo>
                  <a:cubicBezTo>
                    <a:pt x="11090" y="13060"/>
                    <a:pt x="10884" y="12877"/>
                    <a:pt x="10884" y="12693"/>
                  </a:cubicBezTo>
                  <a:cubicBezTo>
                    <a:pt x="10884" y="12396"/>
                    <a:pt x="11090" y="12212"/>
                    <a:pt x="11273" y="12212"/>
                  </a:cubicBezTo>
                  <a:close/>
                  <a:moveTo>
                    <a:pt x="5362" y="1"/>
                  </a:moveTo>
                  <a:cubicBezTo>
                    <a:pt x="4675" y="1"/>
                    <a:pt x="4102" y="459"/>
                    <a:pt x="4102" y="1238"/>
                  </a:cubicBezTo>
                  <a:cubicBezTo>
                    <a:pt x="4102" y="1719"/>
                    <a:pt x="4491" y="2177"/>
                    <a:pt x="4881" y="2383"/>
                  </a:cubicBezTo>
                  <a:lnTo>
                    <a:pt x="4881" y="4102"/>
                  </a:lnTo>
                  <a:lnTo>
                    <a:pt x="4491" y="4102"/>
                  </a:lnTo>
                  <a:cubicBezTo>
                    <a:pt x="4308" y="4102"/>
                    <a:pt x="4102" y="4285"/>
                    <a:pt x="4102" y="4468"/>
                  </a:cubicBezTo>
                  <a:lnTo>
                    <a:pt x="4102" y="5156"/>
                  </a:lnTo>
                  <a:lnTo>
                    <a:pt x="2590" y="5156"/>
                  </a:lnTo>
                  <a:lnTo>
                    <a:pt x="2109" y="4010"/>
                  </a:lnTo>
                  <a:cubicBezTo>
                    <a:pt x="2292" y="3804"/>
                    <a:pt x="2498" y="3437"/>
                    <a:pt x="2498" y="3048"/>
                  </a:cubicBezTo>
                  <a:cubicBezTo>
                    <a:pt x="2384" y="2383"/>
                    <a:pt x="1925" y="1902"/>
                    <a:pt x="1238" y="1902"/>
                  </a:cubicBezTo>
                  <a:cubicBezTo>
                    <a:pt x="574" y="1902"/>
                    <a:pt x="1" y="2475"/>
                    <a:pt x="1" y="3139"/>
                  </a:cubicBezTo>
                  <a:cubicBezTo>
                    <a:pt x="1" y="3804"/>
                    <a:pt x="574" y="4377"/>
                    <a:pt x="1238" y="4377"/>
                  </a:cubicBezTo>
                  <a:lnTo>
                    <a:pt x="1353" y="4377"/>
                  </a:lnTo>
                  <a:lnTo>
                    <a:pt x="1925" y="5728"/>
                  </a:lnTo>
                  <a:cubicBezTo>
                    <a:pt x="2017" y="5912"/>
                    <a:pt x="2200" y="6003"/>
                    <a:pt x="2292" y="6003"/>
                  </a:cubicBezTo>
                  <a:lnTo>
                    <a:pt x="4102" y="6003"/>
                  </a:lnTo>
                  <a:lnTo>
                    <a:pt x="4102" y="7905"/>
                  </a:lnTo>
                  <a:lnTo>
                    <a:pt x="2384" y="7905"/>
                  </a:lnTo>
                  <a:cubicBezTo>
                    <a:pt x="2200" y="7332"/>
                    <a:pt x="1719" y="7057"/>
                    <a:pt x="1146" y="7057"/>
                  </a:cubicBezTo>
                  <a:cubicBezTo>
                    <a:pt x="574" y="7057"/>
                    <a:pt x="1" y="7630"/>
                    <a:pt x="1" y="8203"/>
                  </a:cubicBezTo>
                  <a:cubicBezTo>
                    <a:pt x="1" y="8959"/>
                    <a:pt x="574" y="9532"/>
                    <a:pt x="1238" y="9532"/>
                  </a:cubicBezTo>
                  <a:cubicBezTo>
                    <a:pt x="1719" y="9532"/>
                    <a:pt x="2200" y="9165"/>
                    <a:pt x="2384" y="8684"/>
                  </a:cubicBezTo>
                  <a:lnTo>
                    <a:pt x="4102" y="8684"/>
                  </a:lnTo>
                  <a:lnTo>
                    <a:pt x="4102" y="9348"/>
                  </a:lnTo>
                  <a:cubicBezTo>
                    <a:pt x="4102" y="9623"/>
                    <a:pt x="4308" y="9738"/>
                    <a:pt x="4491" y="9738"/>
                  </a:cubicBezTo>
                  <a:lnTo>
                    <a:pt x="4675" y="9738"/>
                  </a:lnTo>
                  <a:lnTo>
                    <a:pt x="4675" y="11067"/>
                  </a:lnTo>
                  <a:lnTo>
                    <a:pt x="3437" y="11731"/>
                  </a:lnTo>
                  <a:cubicBezTo>
                    <a:pt x="3217" y="11585"/>
                    <a:pt x="2983" y="11423"/>
                    <a:pt x="2710" y="11423"/>
                  </a:cubicBezTo>
                  <a:cubicBezTo>
                    <a:pt x="2642" y="11423"/>
                    <a:pt x="2571" y="11433"/>
                    <a:pt x="2498" y="11456"/>
                  </a:cubicBezTo>
                  <a:cubicBezTo>
                    <a:pt x="1925" y="11456"/>
                    <a:pt x="1444" y="11915"/>
                    <a:pt x="1444" y="12602"/>
                  </a:cubicBezTo>
                  <a:cubicBezTo>
                    <a:pt x="1353" y="13266"/>
                    <a:pt x="1925" y="13839"/>
                    <a:pt x="2590" y="13839"/>
                  </a:cubicBezTo>
                  <a:cubicBezTo>
                    <a:pt x="3254" y="13839"/>
                    <a:pt x="3827" y="13358"/>
                    <a:pt x="3827" y="12693"/>
                  </a:cubicBezTo>
                  <a:lnTo>
                    <a:pt x="3827" y="12396"/>
                  </a:lnTo>
                  <a:lnTo>
                    <a:pt x="5247" y="11640"/>
                  </a:lnTo>
                  <a:cubicBezTo>
                    <a:pt x="5362" y="11548"/>
                    <a:pt x="5454" y="11456"/>
                    <a:pt x="5454" y="11250"/>
                  </a:cubicBezTo>
                  <a:lnTo>
                    <a:pt x="5454" y="9738"/>
                  </a:lnTo>
                  <a:lnTo>
                    <a:pt x="6599" y="9738"/>
                  </a:lnTo>
                  <a:lnTo>
                    <a:pt x="6599" y="11456"/>
                  </a:lnTo>
                  <a:cubicBezTo>
                    <a:pt x="6026" y="11640"/>
                    <a:pt x="5729" y="12121"/>
                    <a:pt x="5729" y="12693"/>
                  </a:cubicBezTo>
                  <a:cubicBezTo>
                    <a:pt x="5729" y="13358"/>
                    <a:pt x="6301" y="13839"/>
                    <a:pt x="6874" y="13839"/>
                  </a:cubicBezTo>
                  <a:cubicBezTo>
                    <a:pt x="6930" y="13846"/>
                    <a:pt x="6984" y="13849"/>
                    <a:pt x="7037" y="13849"/>
                  </a:cubicBezTo>
                  <a:cubicBezTo>
                    <a:pt x="7732" y="13849"/>
                    <a:pt x="8226" y="13311"/>
                    <a:pt x="8226" y="12693"/>
                  </a:cubicBezTo>
                  <a:cubicBezTo>
                    <a:pt x="8226" y="12121"/>
                    <a:pt x="7836" y="11640"/>
                    <a:pt x="7355" y="11456"/>
                  </a:cubicBezTo>
                  <a:lnTo>
                    <a:pt x="7355" y="9738"/>
                  </a:lnTo>
                  <a:lnTo>
                    <a:pt x="8409" y="9738"/>
                  </a:lnTo>
                  <a:lnTo>
                    <a:pt x="8409" y="11250"/>
                  </a:lnTo>
                  <a:cubicBezTo>
                    <a:pt x="8409" y="11456"/>
                    <a:pt x="8501" y="11548"/>
                    <a:pt x="8684" y="11640"/>
                  </a:cubicBezTo>
                  <a:lnTo>
                    <a:pt x="10128" y="12396"/>
                  </a:lnTo>
                  <a:cubicBezTo>
                    <a:pt x="10036" y="12487"/>
                    <a:pt x="10036" y="12602"/>
                    <a:pt x="10036" y="12693"/>
                  </a:cubicBezTo>
                  <a:cubicBezTo>
                    <a:pt x="10036" y="13311"/>
                    <a:pt x="10609" y="13849"/>
                    <a:pt x="11223" y="13849"/>
                  </a:cubicBezTo>
                  <a:cubicBezTo>
                    <a:pt x="11270" y="13849"/>
                    <a:pt x="11317" y="13846"/>
                    <a:pt x="11365" y="13839"/>
                  </a:cubicBezTo>
                  <a:cubicBezTo>
                    <a:pt x="11938" y="13839"/>
                    <a:pt x="12419" y="13358"/>
                    <a:pt x="12510" y="12785"/>
                  </a:cubicBezTo>
                  <a:cubicBezTo>
                    <a:pt x="12602" y="12029"/>
                    <a:pt x="12029" y="11456"/>
                    <a:pt x="11273" y="11456"/>
                  </a:cubicBezTo>
                  <a:cubicBezTo>
                    <a:pt x="10975" y="11456"/>
                    <a:pt x="10700" y="11548"/>
                    <a:pt x="10517" y="11731"/>
                  </a:cubicBezTo>
                  <a:lnTo>
                    <a:pt x="9257" y="11067"/>
                  </a:lnTo>
                  <a:lnTo>
                    <a:pt x="9257" y="9738"/>
                  </a:lnTo>
                  <a:lnTo>
                    <a:pt x="9371" y="9738"/>
                  </a:lnTo>
                  <a:cubicBezTo>
                    <a:pt x="9646" y="9738"/>
                    <a:pt x="9830" y="9623"/>
                    <a:pt x="9830" y="9348"/>
                  </a:cubicBezTo>
                  <a:lnTo>
                    <a:pt x="9830" y="8684"/>
                  </a:lnTo>
                  <a:lnTo>
                    <a:pt x="11548" y="8684"/>
                  </a:lnTo>
                  <a:cubicBezTo>
                    <a:pt x="11663" y="9165"/>
                    <a:pt x="12235" y="9532"/>
                    <a:pt x="12694" y="9532"/>
                  </a:cubicBezTo>
                  <a:cubicBezTo>
                    <a:pt x="13381" y="9440"/>
                    <a:pt x="13839" y="8959"/>
                    <a:pt x="13839" y="8295"/>
                  </a:cubicBezTo>
                  <a:cubicBezTo>
                    <a:pt x="13954" y="7630"/>
                    <a:pt x="13381" y="7057"/>
                    <a:pt x="12694" y="7057"/>
                  </a:cubicBezTo>
                  <a:cubicBezTo>
                    <a:pt x="12121" y="7057"/>
                    <a:pt x="11663" y="7447"/>
                    <a:pt x="11548" y="7905"/>
                  </a:cubicBezTo>
                  <a:lnTo>
                    <a:pt x="9830" y="7905"/>
                  </a:lnTo>
                  <a:lnTo>
                    <a:pt x="9830" y="6003"/>
                  </a:lnTo>
                  <a:lnTo>
                    <a:pt x="11548" y="6003"/>
                  </a:lnTo>
                  <a:cubicBezTo>
                    <a:pt x="11754" y="6003"/>
                    <a:pt x="11938" y="5820"/>
                    <a:pt x="11938" y="5522"/>
                  </a:cubicBezTo>
                  <a:lnTo>
                    <a:pt x="11938" y="3712"/>
                  </a:lnTo>
                  <a:cubicBezTo>
                    <a:pt x="12419" y="3529"/>
                    <a:pt x="12808" y="3048"/>
                    <a:pt x="12808" y="2475"/>
                  </a:cubicBezTo>
                  <a:cubicBezTo>
                    <a:pt x="12694" y="1902"/>
                    <a:pt x="12235" y="1421"/>
                    <a:pt x="11663" y="1329"/>
                  </a:cubicBezTo>
                  <a:cubicBezTo>
                    <a:pt x="10884" y="1329"/>
                    <a:pt x="10311" y="1902"/>
                    <a:pt x="10311" y="2567"/>
                  </a:cubicBezTo>
                  <a:cubicBezTo>
                    <a:pt x="10311" y="3139"/>
                    <a:pt x="10700" y="3529"/>
                    <a:pt x="11181" y="3712"/>
                  </a:cubicBezTo>
                  <a:lnTo>
                    <a:pt x="11181" y="5156"/>
                  </a:lnTo>
                  <a:lnTo>
                    <a:pt x="9830" y="5156"/>
                  </a:lnTo>
                  <a:lnTo>
                    <a:pt x="9830" y="4468"/>
                  </a:lnTo>
                  <a:cubicBezTo>
                    <a:pt x="9830" y="4285"/>
                    <a:pt x="9646" y="4102"/>
                    <a:pt x="9371" y="4102"/>
                  </a:cubicBezTo>
                  <a:lnTo>
                    <a:pt x="8982" y="4102"/>
                  </a:lnTo>
                  <a:lnTo>
                    <a:pt x="8982" y="2383"/>
                  </a:lnTo>
                  <a:cubicBezTo>
                    <a:pt x="9463" y="2177"/>
                    <a:pt x="9830" y="1719"/>
                    <a:pt x="9830" y="1146"/>
                  </a:cubicBezTo>
                  <a:cubicBezTo>
                    <a:pt x="9738" y="459"/>
                    <a:pt x="9257" y="1"/>
                    <a:pt x="8592" y="1"/>
                  </a:cubicBezTo>
                  <a:cubicBezTo>
                    <a:pt x="7928" y="1"/>
                    <a:pt x="7355" y="459"/>
                    <a:pt x="7355" y="1238"/>
                  </a:cubicBezTo>
                  <a:cubicBezTo>
                    <a:pt x="7355" y="1719"/>
                    <a:pt x="7745" y="2177"/>
                    <a:pt x="8226" y="2383"/>
                  </a:cubicBezTo>
                  <a:lnTo>
                    <a:pt x="8226" y="4102"/>
                  </a:lnTo>
                  <a:lnTo>
                    <a:pt x="5729" y="4102"/>
                  </a:lnTo>
                  <a:lnTo>
                    <a:pt x="5729" y="2383"/>
                  </a:lnTo>
                  <a:cubicBezTo>
                    <a:pt x="6210" y="2177"/>
                    <a:pt x="6599" y="1719"/>
                    <a:pt x="6508" y="1146"/>
                  </a:cubicBezTo>
                  <a:cubicBezTo>
                    <a:pt x="6508" y="459"/>
                    <a:pt x="6026" y="1"/>
                    <a:pt x="5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7" name="Google Shape;1587;p71"/>
          <p:cNvGrpSpPr/>
          <p:nvPr/>
        </p:nvGrpSpPr>
        <p:grpSpPr>
          <a:xfrm>
            <a:off x="2482475" y="1676438"/>
            <a:ext cx="346000" cy="305325"/>
            <a:chOff x="2456125" y="1665625"/>
            <a:chExt cx="346000" cy="305325"/>
          </a:xfrm>
        </p:grpSpPr>
        <p:sp>
          <p:nvSpPr>
            <p:cNvPr id="1588" name="Google Shape;1588;p71"/>
            <p:cNvSpPr/>
            <p:nvPr/>
          </p:nvSpPr>
          <p:spPr>
            <a:xfrm>
              <a:off x="2456125" y="1665625"/>
              <a:ext cx="346000" cy="305325"/>
            </a:xfrm>
            <a:custGeom>
              <a:avLst/>
              <a:gdLst/>
              <a:ahLst/>
              <a:cxnLst/>
              <a:rect l="l" t="t" r="r" b="b"/>
              <a:pathLst>
                <a:path w="13840" h="12213" extrusionOk="0">
                  <a:moveTo>
                    <a:pt x="1719" y="3529"/>
                  </a:moveTo>
                  <a:lnTo>
                    <a:pt x="1719" y="5431"/>
                  </a:lnTo>
                  <a:lnTo>
                    <a:pt x="871" y="5431"/>
                  </a:lnTo>
                  <a:lnTo>
                    <a:pt x="871" y="3529"/>
                  </a:lnTo>
                  <a:close/>
                  <a:moveTo>
                    <a:pt x="3346" y="2177"/>
                  </a:moveTo>
                  <a:lnTo>
                    <a:pt x="3346" y="6759"/>
                  </a:lnTo>
                  <a:lnTo>
                    <a:pt x="2865" y="6759"/>
                  </a:lnTo>
                  <a:cubicBezTo>
                    <a:pt x="2681" y="6759"/>
                    <a:pt x="2498" y="6576"/>
                    <a:pt x="2498" y="6393"/>
                  </a:cubicBezTo>
                  <a:lnTo>
                    <a:pt x="2498" y="2567"/>
                  </a:lnTo>
                  <a:cubicBezTo>
                    <a:pt x="2498" y="2383"/>
                    <a:pt x="2681" y="2177"/>
                    <a:pt x="2865" y="2177"/>
                  </a:cubicBezTo>
                  <a:close/>
                  <a:moveTo>
                    <a:pt x="12419" y="757"/>
                  </a:moveTo>
                  <a:cubicBezTo>
                    <a:pt x="12808" y="757"/>
                    <a:pt x="13083" y="1146"/>
                    <a:pt x="13083" y="1513"/>
                  </a:cubicBezTo>
                  <a:lnTo>
                    <a:pt x="13083" y="7447"/>
                  </a:lnTo>
                  <a:cubicBezTo>
                    <a:pt x="13083" y="7813"/>
                    <a:pt x="12808" y="8111"/>
                    <a:pt x="12419" y="8111"/>
                  </a:cubicBezTo>
                  <a:lnTo>
                    <a:pt x="4789" y="8111"/>
                  </a:lnTo>
                  <a:cubicBezTo>
                    <a:pt x="4400" y="8111"/>
                    <a:pt x="4102" y="7813"/>
                    <a:pt x="4102" y="7447"/>
                  </a:cubicBezTo>
                  <a:lnTo>
                    <a:pt x="4102" y="1513"/>
                  </a:lnTo>
                  <a:cubicBezTo>
                    <a:pt x="4102" y="1146"/>
                    <a:pt x="4400" y="757"/>
                    <a:pt x="4789" y="757"/>
                  </a:cubicBezTo>
                  <a:close/>
                  <a:moveTo>
                    <a:pt x="12029" y="8959"/>
                  </a:moveTo>
                  <a:lnTo>
                    <a:pt x="12510" y="11342"/>
                  </a:lnTo>
                  <a:lnTo>
                    <a:pt x="11663" y="11342"/>
                  </a:lnTo>
                  <a:lnTo>
                    <a:pt x="11456" y="10105"/>
                  </a:lnTo>
                  <a:cubicBezTo>
                    <a:pt x="11365" y="9921"/>
                    <a:pt x="11273" y="9738"/>
                    <a:pt x="10975" y="9738"/>
                  </a:cubicBezTo>
                  <a:lnTo>
                    <a:pt x="6210" y="9738"/>
                  </a:lnTo>
                  <a:cubicBezTo>
                    <a:pt x="6026" y="9738"/>
                    <a:pt x="5820" y="9921"/>
                    <a:pt x="5820" y="10105"/>
                  </a:cubicBezTo>
                  <a:lnTo>
                    <a:pt x="5545" y="11342"/>
                  </a:lnTo>
                  <a:lnTo>
                    <a:pt x="4789" y="11342"/>
                  </a:lnTo>
                  <a:lnTo>
                    <a:pt x="5156" y="8959"/>
                  </a:lnTo>
                  <a:close/>
                  <a:moveTo>
                    <a:pt x="4789" y="1"/>
                  </a:moveTo>
                  <a:cubicBezTo>
                    <a:pt x="4010" y="1"/>
                    <a:pt x="3346" y="573"/>
                    <a:pt x="3346" y="1329"/>
                  </a:cubicBezTo>
                  <a:lnTo>
                    <a:pt x="2865" y="1329"/>
                  </a:lnTo>
                  <a:cubicBezTo>
                    <a:pt x="2200" y="1329"/>
                    <a:pt x="1719" y="1902"/>
                    <a:pt x="1719" y="2567"/>
                  </a:cubicBezTo>
                  <a:lnTo>
                    <a:pt x="1719" y="2658"/>
                  </a:lnTo>
                  <a:lnTo>
                    <a:pt x="390" y="2658"/>
                  </a:lnTo>
                  <a:cubicBezTo>
                    <a:pt x="207" y="2658"/>
                    <a:pt x="1" y="2865"/>
                    <a:pt x="1" y="3139"/>
                  </a:cubicBezTo>
                  <a:lnTo>
                    <a:pt x="1" y="5820"/>
                  </a:lnTo>
                  <a:cubicBezTo>
                    <a:pt x="1" y="6003"/>
                    <a:pt x="207" y="6187"/>
                    <a:pt x="390" y="6187"/>
                  </a:cubicBezTo>
                  <a:lnTo>
                    <a:pt x="1719" y="6187"/>
                  </a:lnTo>
                  <a:lnTo>
                    <a:pt x="1719" y="6393"/>
                  </a:lnTo>
                  <a:cubicBezTo>
                    <a:pt x="1719" y="7057"/>
                    <a:pt x="2200" y="7538"/>
                    <a:pt x="2865" y="7538"/>
                  </a:cubicBezTo>
                  <a:lnTo>
                    <a:pt x="3346" y="7538"/>
                  </a:lnTo>
                  <a:cubicBezTo>
                    <a:pt x="3346" y="8203"/>
                    <a:pt x="3827" y="8684"/>
                    <a:pt x="4308" y="8867"/>
                  </a:cubicBezTo>
                  <a:lnTo>
                    <a:pt x="3827" y="11731"/>
                  </a:lnTo>
                  <a:cubicBezTo>
                    <a:pt x="3827" y="11823"/>
                    <a:pt x="3919" y="12029"/>
                    <a:pt x="4102" y="12121"/>
                  </a:cubicBezTo>
                  <a:cubicBezTo>
                    <a:pt x="4102" y="12212"/>
                    <a:pt x="4216" y="12212"/>
                    <a:pt x="4308" y="12212"/>
                  </a:cubicBezTo>
                  <a:lnTo>
                    <a:pt x="5935" y="12212"/>
                  </a:lnTo>
                  <a:cubicBezTo>
                    <a:pt x="6118" y="12212"/>
                    <a:pt x="6301" y="12029"/>
                    <a:pt x="6301" y="11823"/>
                  </a:cubicBezTo>
                  <a:lnTo>
                    <a:pt x="6508" y="10586"/>
                  </a:lnTo>
                  <a:lnTo>
                    <a:pt x="10700" y="10586"/>
                  </a:lnTo>
                  <a:lnTo>
                    <a:pt x="10884" y="11823"/>
                  </a:lnTo>
                  <a:cubicBezTo>
                    <a:pt x="10884" y="12029"/>
                    <a:pt x="11090" y="12212"/>
                    <a:pt x="11273" y="12212"/>
                  </a:cubicBezTo>
                  <a:lnTo>
                    <a:pt x="12900" y="12212"/>
                  </a:lnTo>
                  <a:cubicBezTo>
                    <a:pt x="12991" y="12212"/>
                    <a:pt x="13083" y="12212"/>
                    <a:pt x="13175" y="12121"/>
                  </a:cubicBezTo>
                  <a:cubicBezTo>
                    <a:pt x="13266" y="12029"/>
                    <a:pt x="13381" y="11823"/>
                    <a:pt x="13381" y="11731"/>
                  </a:cubicBezTo>
                  <a:lnTo>
                    <a:pt x="12900" y="8867"/>
                  </a:lnTo>
                  <a:cubicBezTo>
                    <a:pt x="13473" y="8684"/>
                    <a:pt x="13839" y="8111"/>
                    <a:pt x="13839" y="7447"/>
                  </a:cubicBezTo>
                  <a:lnTo>
                    <a:pt x="13839" y="1513"/>
                  </a:lnTo>
                  <a:cubicBezTo>
                    <a:pt x="13839" y="665"/>
                    <a:pt x="13175" y="1"/>
                    <a:pt x="12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1"/>
            <p:cNvSpPr/>
            <p:nvPr/>
          </p:nvSpPr>
          <p:spPr>
            <a:xfrm>
              <a:off x="2578125" y="1705725"/>
              <a:ext cx="186200" cy="19500"/>
            </a:xfrm>
            <a:custGeom>
              <a:avLst/>
              <a:gdLst/>
              <a:ahLst/>
              <a:cxnLst/>
              <a:rect l="l" t="t" r="r" b="b"/>
              <a:pathLst>
                <a:path w="7448" h="780" extrusionOk="0">
                  <a:moveTo>
                    <a:pt x="482" y="0"/>
                  </a:moveTo>
                  <a:cubicBezTo>
                    <a:pt x="276" y="0"/>
                    <a:pt x="92" y="207"/>
                    <a:pt x="92" y="390"/>
                  </a:cubicBezTo>
                  <a:cubicBezTo>
                    <a:pt x="1" y="573"/>
                    <a:pt x="184" y="779"/>
                    <a:pt x="482" y="779"/>
                  </a:cubicBezTo>
                  <a:lnTo>
                    <a:pt x="6966" y="779"/>
                  </a:lnTo>
                  <a:cubicBezTo>
                    <a:pt x="7149" y="779"/>
                    <a:pt x="7355" y="688"/>
                    <a:pt x="7355" y="482"/>
                  </a:cubicBezTo>
                  <a:cubicBezTo>
                    <a:pt x="7447" y="207"/>
                    <a:pt x="7241" y="0"/>
                    <a:pt x="6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1"/>
            <p:cNvSpPr/>
            <p:nvPr/>
          </p:nvSpPr>
          <p:spPr>
            <a:xfrm>
              <a:off x="2578125" y="1746400"/>
              <a:ext cx="186200" cy="19500"/>
            </a:xfrm>
            <a:custGeom>
              <a:avLst/>
              <a:gdLst/>
              <a:ahLst/>
              <a:cxnLst/>
              <a:rect l="l" t="t" r="r" b="b"/>
              <a:pathLst>
                <a:path w="7448" h="780" extrusionOk="0">
                  <a:moveTo>
                    <a:pt x="482" y="0"/>
                  </a:moveTo>
                  <a:cubicBezTo>
                    <a:pt x="276" y="0"/>
                    <a:pt x="92" y="206"/>
                    <a:pt x="92" y="390"/>
                  </a:cubicBezTo>
                  <a:cubicBezTo>
                    <a:pt x="1" y="573"/>
                    <a:pt x="184" y="779"/>
                    <a:pt x="482" y="779"/>
                  </a:cubicBezTo>
                  <a:lnTo>
                    <a:pt x="6966" y="779"/>
                  </a:lnTo>
                  <a:cubicBezTo>
                    <a:pt x="7149" y="779"/>
                    <a:pt x="7355" y="665"/>
                    <a:pt x="7355" y="481"/>
                  </a:cubicBezTo>
                  <a:cubicBezTo>
                    <a:pt x="7447" y="206"/>
                    <a:pt x="7241" y="0"/>
                    <a:pt x="69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71"/>
            <p:cNvSpPr/>
            <p:nvPr/>
          </p:nvSpPr>
          <p:spPr>
            <a:xfrm>
              <a:off x="2578125" y="1787050"/>
              <a:ext cx="186200" cy="21800"/>
            </a:xfrm>
            <a:custGeom>
              <a:avLst/>
              <a:gdLst/>
              <a:ahLst/>
              <a:cxnLst/>
              <a:rect l="l" t="t" r="r" b="b"/>
              <a:pathLst>
                <a:path w="7448" h="872" extrusionOk="0">
                  <a:moveTo>
                    <a:pt x="482" y="1"/>
                  </a:moveTo>
                  <a:cubicBezTo>
                    <a:pt x="276" y="1"/>
                    <a:pt x="92" y="184"/>
                    <a:pt x="92" y="390"/>
                  </a:cubicBezTo>
                  <a:cubicBezTo>
                    <a:pt x="1" y="574"/>
                    <a:pt x="184" y="871"/>
                    <a:pt x="482" y="871"/>
                  </a:cubicBezTo>
                  <a:lnTo>
                    <a:pt x="6966" y="871"/>
                  </a:lnTo>
                  <a:cubicBezTo>
                    <a:pt x="7149" y="871"/>
                    <a:pt x="7355" y="665"/>
                    <a:pt x="7355" y="482"/>
                  </a:cubicBezTo>
                  <a:cubicBezTo>
                    <a:pt x="7447" y="184"/>
                    <a:pt x="7241" y="1"/>
                    <a:pt x="6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71"/>
            <p:cNvSpPr/>
            <p:nvPr/>
          </p:nvSpPr>
          <p:spPr>
            <a:xfrm>
              <a:off x="2578125" y="1827725"/>
              <a:ext cx="186200" cy="21225"/>
            </a:xfrm>
            <a:custGeom>
              <a:avLst/>
              <a:gdLst/>
              <a:ahLst/>
              <a:cxnLst/>
              <a:rect l="l" t="t" r="r" b="b"/>
              <a:pathLst>
                <a:path w="7448" h="849" extrusionOk="0">
                  <a:moveTo>
                    <a:pt x="482" y="1"/>
                  </a:moveTo>
                  <a:cubicBezTo>
                    <a:pt x="276" y="1"/>
                    <a:pt x="92" y="184"/>
                    <a:pt x="92" y="390"/>
                  </a:cubicBezTo>
                  <a:cubicBezTo>
                    <a:pt x="1" y="573"/>
                    <a:pt x="184" y="848"/>
                    <a:pt x="482" y="848"/>
                  </a:cubicBezTo>
                  <a:lnTo>
                    <a:pt x="6966" y="848"/>
                  </a:lnTo>
                  <a:cubicBezTo>
                    <a:pt x="7149" y="848"/>
                    <a:pt x="7355" y="665"/>
                    <a:pt x="7355" y="482"/>
                  </a:cubicBezTo>
                  <a:cubicBezTo>
                    <a:pt x="7447" y="184"/>
                    <a:pt x="7241" y="1"/>
                    <a:pt x="6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3" name="Google Shape;1593;p71"/>
          <p:cNvGrpSpPr/>
          <p:nvPr/>
        </p:nvGrpSpPr>
        <p:grpSpPr>
          <a:xfrm>
            <a:off x="1792563" y="1656100"/>
            <a:ext cx="265225" cy="346000"/>
            <a:chOff x="1797425" y="1665625"/>
            <a:chExt cx="265225" cy="346000"/>
          </a:xfrm>
        </p:grpSpPr>
        <p:sp>
          <p:nvSpPr>
            <p:cNvPr id="1594" name="Google Shape;1594;p71"/>
            <p:cNvSpPr/>
            <p:nvPr/>
          </p:nvSpPr>
          <p:spPr>
            <a:xfrm>
              <a:off x="1797425" y="1665625"/>
              <a:ext cx="265225" cy="346000"/>
            </a:xfrm>
            <a:custGeom>
              <a:avLst/>
              <a:gdLst/>
              <a:ahLst/>
              <a:cxnLst/>
              <a:rect l="l" t="t" r="r" b="b"/>
              <a:pathLst>
                <a:path w="10609" h="13840" extrusionOk="0">
                  <a:moveTo>
                    <a:pt x="9371" y="757"/>
                  </a:moveTo>
                  <a:cubicBezTo>
                    <a:pt x="9555" y="757"/>
                    <a:pt x="9738" y="940"/>
                    <a:pt x="9738" y="1238"/>
                  </a:cubicBezTo>
                  <a:lnTo>
                    <a:pt x="9738" y="9348"/>
                  </a:lnTo>
                  <a:cubicBezTo>
                    <a:pt x="9738" y="9532"/>
                    <a:pt x="9555" y="9738"/>
                    <a:pt x="9371" y="9738"/>
                  </a:cubicBezTo>
                  <a:lnTo>
                    <a:pt x="1238" y="9738"/>
                  </a:lnTo>
                  <a:cubicBezTo>
                    <a:pt x="963" y="9738"/>
                    <a:pt x="871" y="9532"/>
                    <a:pt x="871" y="9348"/>
                  </a:cubicBezTo>
                  <a:lnTo>
                    <a:pt x="871" y="1238"/>
                  </a:lnTo>
                  <a:cubicBezTo>
                    <a:pt x="871" y="940"/>
                    <a:pt x="963" y="757"/>
                    <a:pt x="1238" y="757"/>
                  </a:cubicBezTo>
                  <a:close/>
                  <a:moveTo>
                    <a:pt x="8982" y="10586"/>
                  </a:moveTo>
                  <a:lnTo>
                    <a:pt x="8982" y="12396"/>
                  </a:lnTo>
                  <a:cubicBezTo>
                    <a:pt x="8982" y="12785"/>
                    <a:pt x="8684" y="13060"/>
                    <a:pt x="8318" y="13060"/>
                  </a:cubicBezTo>
                  <a:lnTo>
                    <a:pt x="2292" y="13060"/>
                  </a:lnTo>
                  <a:cubicBezTo>
                    <a:pt x="1925" y="13060"/>
                    <a:pt x="1627" y="12785"/>
                    <a:pt x="1627" y="12396"/>
                  </a:cubicBezTo>
                  <a:lnTo>
                    <a:pt x="1627" y="10586"/>
                  </a:lnTo>
                  <a:lnTo>
                    <a:pt x="2498" y="10586"/>
                  </a:lnTo>
                  <a:lnTo>
                    <a:pt x="2498" y="11731"/>
                  </a:lnTo>
                  <a:cubicBezTo>
                    <a:pt x="2498" y="12029"/>
                    <a:pt x="2590" y="12121"/>
                    <a:pt x="2773" y="12212"/>
                  </a:cubicBezTo>
                  <a:cubicBezTo>
                    <a:pt x="3071" y="12212"/>
                    <a:pt x="3254" y="12029"/>
                    <a:pt x="3254" y="11731"/>
                  </a:cubicBezTo>
                  <a:lnTo>
                    <a:pt x="3254" y="10586"/>
                  </a:lnTo>
                  <a:lnTo>
                    <a:pt x="4102" y="10586"/>
                  </a:lnTo>
                  <a:lnTo>
                    <a:pt x="4102" y="11731"/>
                  </a:lnTo>
                  <a:cubicBezTo>
                    <a:pt x="4102" y="12029"/>
                    <a:pt x="4216" y="12121"/>
                    <a:pt x="4400" y="12212"/>
                  </a:cubicBezTo>
                  <a:cubicBezTo>
                    <a:pt x="4675" y="12212"/>
                    <a:pt x="4881" y="12029"/>
                    <a:pt x="4881" y="11731"/>
                  </a:cubicBezTo>
                  <a:lnTo>
                    <a:pt x="4881" y="10586"/>
                  </a:lnTo>
                  <a:lnTo>
                    <a:pt x="5729" y="10586"/>
                  </a:lnTo>
                  <a:lnTo>
                    <a:pt x="5729" y="11731"/>
                  </a:lnTo>
                  <a:cubicBezTo>
                    <a:pt x="5729" y="12029"/>
                    <a:pt x="5820" y="12121"/>
                    <a:pt x="6026" y="12212"/>
                  </a:cubicBezTo>
                  <a:cubicBezTo>
                    <a:pt x="6301" y="12212"/>
                    <a:pt x="6508" y="12029"/>
                    <a:pt x="6508" y="11731"/>
                  </a:cubicBezTo>
                  <a:lnTo>
                    <a:pt x="6508" y="10586"/>
                  </a:lnTo>
                  <a:lnTo>
                    <a:pt x="7355" y="10586"/>
                  </a:lnTo>
                  <a:lnTo>
                    <a:pt x="7355" y="11731"/>
                  </a:lnTo>
                  <a:cubicBezTo>
                    <a:pt x="7355" y="12029"/>
                    <a:pt x="7447" y="12121"/>
                    <a:pt x="7745" y="12212"/>
                  </a:cubicBezTo>
                  <a:cubicBezTo>
                    <a:pt x="7928" y="12212"/>
                    <a:pt x="8111" y="12029"/>
                    <a:pt x="8111" y="11731"/>
                  </a:cubicBezTo>
                  <a:lnTo>
                    <a:pt x="8111" y="10586"/>
                  </a:lnTo>
                  <a:close/>
                  <a:moveTo>
                    <a:pt x="1238" y="1"/>
                  </a:moveTo>
                  <a:cubicBezTo>
                    <a:pt x="573" y="1"/>
                    <a:pt x="1" y="573"/>
                    <a:pt x="1" y="1238"/>
                  </a:cubicBezTo>
                  <a:lnTo>
                    <a:pt x="1" y="9348"/>
                  </a:lnTo>
                  <a:cubicBezTo>
                    <a:pt x="1" y="9830"/>
                    <a:pt x="390" y="10311"/>
                    <a:pt x="871" y="10494"/>
                  </a:cubicBezTo>
                  <a:lnTo>
                    <a:pt x="871" y="12396"/>
                  </a:lnTo>
                  <a:cubicBezTo>
                    <a:pt x="871" y="13175"/>
                    <a:pt x="1536" y="13839"/>
                    <a:pt x="2292" y="13839"/>
                  </a:cubicBezTo>
                  <a:lnTo>
                    <a:pt x="8318" y="13839"/>
                  </a:lnTo>
                  <a:cubicBezTo>
                    <a:pt x="9074" y="13839"/>
                    <a:pt x="9738" y="13175"/>
                    <a:pt x="9738" y="12396"/>
                  </a:cubicBezTo>
                  <a:lnTo>
                    <a:pt x="9738" y="10494"/>
                  </a:lnTo>
                  <a:cubicBezTo>
                    <a:pt x="10219" y="10311"/>
                    <a:pt x="10609" y="9830"/>
                    <a:pt x="10609" y="9348"/>
                  </a:cubicBezTo>
                  <a:lnTo>
                    <a:pt x="10609" y="1238"/>
                  </a:lnTo>
                  <a:cubicBezTo>
                    <a:pt x="10609" y="573"/>
                    <a:pt x="10036" y="1"/>
                    <a:pt x="9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1"/>
            <p:cNvSpPr/>
            <p:nvPr/>
          </p:nvSpPr>
          <p:spPr>
            <a:xfrm>
              <a:off x="1838100" y="1827725"/>
              <a:ext cx="183875" cy="21225"/>
            </a:xfrm>
            <a:custGeom>
              <a:avLst/>
              <a:gdLst/>
              <a:ahLst/>
              <a:cxnLst/>
              <a:rect l="l" t="t" r="r" b="b"/>
              <a:pathLst>
                <a:path w="7355" h="849" extrusionOk="0">
                  <a:moveTo>
                    <a:pt x="390" y="1"/>
                  </a:moveTo>
                  <a:cubicBezTo>
                    <a:pt x="184" y="1"/>
                    <a:pt x="0" y="184"/>
                    <a:pt x="0" y="390"/>
                  </a:cubicBezTo>
                  <a:cubicBezTo>
                    <a:pt x="0" y="573"/>
                    <a:pt x="184" y="848"/>
                    <a:pt x="390" y="848"/>
                  </a:cubicBezTo>
                  <a:lnTo>
                    <a:pt x="6874" y="848"/>
                  </a:lnTo>
                  <a:cubicBezTo>
                    <a:pt x="7172" y="848"/>
                    <a:pt x="7355" y="665"/>
                    <a:pt x="7355" y="482"/>
                  </a:cubicBezTo>
                  <a:cubicBezTo>
                    <a:pt x="7355" y="184"/>
                    <a:pt x="7172" y="1"/>
                    <a:pt x="6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1"/>
            <p:cNvSpPr/>
            <p:nvPr/>
          </p:nvSpPr>
          <p:spPr>
            <a:xfrm>
              <a:off x="1960100" y="1868400"/>
              <a:ext cx="61875" cy="21200"/>
            </a:xfrm>
            <a:custGeom>
              <a:avLst/>
              <a:gdLst/>
              <a:ahLst/>
              <a:cxnLst/>
              <a:rect l="l" t="t" r="r" b="b"/>
              <a:pathLst>
                <a:path w="2475" h="848" extrusionOk="0">
                  <a:moveTo>
                    <a:pt x="459" y="0"/>
                  </a:moveTo>
                  <a:cubicBezTo>
                    <a:pt x="184" y="0"/>
                    <a:pt x="1" y="184"/>
                    <a:pt x="1" y="367"/>
                  </a:cubicBezTo>
                  <a:cubicBezTo>
                    <a:pt x="1" y="573"/>
                    <a:pt x="184" y="848"/>
                    <a:pt x="367" y="848"/>
                  </a:cubicBezTo>
                  <a:lnTo>
                    <a:pt x="1994" y="848"/>
                  </a:lnTo>
                  <a:cubicBezTo>
                    <a:pt x="2292" y="848"/>
                    <a:pt x="2475" y="665"/>
                    <a:pt x="2475" y="481"/>
                  </a:cubicBezTo>
                  <a:cubicBezTo>
                    <a:pt x="2475" y="184"/>
                    <a:pt x="2292" y="0"/>
                    <a:pt x="2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1"/>
            <p:cNvSpPr/>
            <p:nvPr/>
          </p:nvSpPr>
          <p:spPr>
            <a:xfrm>
              <a:off x="1838100" y="1705725"/>
              <a:ext cx="183875" cy="19500"/>
            </a:xfrm>
            <a:custGeom>
              <a:avLst/>
              <a:gdLst/>
              <a:ahLst/>
              <a:cxnLst/>
              <a:rect l="l" t="t" r="r" b="b"/>
              <a:pathLst>
                <a:path w="7355" h="780" extrusionOk="0">
                  <a:moveTo>
                    <a:pt x="390" y="0"/>
                  </a:moveTo>
                  <a:cubicBezTo>
                    <a:pt x="184" y="0"/>
                    <a:pt x="0" y="207"/>
                    <a:pt x="0" y="390"/>
                  </a:cubicBezTo>
                  <a:cubicBezTo>
                    <a:pt x="0" y="573"/>
                    <a:pt x="184" y="779"/>
                    <a:pt x="390" y="779"/>
                  </a:cubicBezTo>
                  <a:lnTo>
                    <a:pt x="6874" y="779"/>
                  </a:lnTo>
                  <a:cubicBezTo>
                    <a:pt x="7172" y="779"/>
                    <a:pt x="7355" y="688"/>
                    <a:pt x="7355" y="482"/>
                  </a:cubicBezTo>
                  <a:cubicBezTo>
                    <a:pt x="7355" y="207"/>
                    <a:pt x="7172" y="0"/>
                    <a:pt x="6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1"/>
            <p:cNvSpPr/>
            <p:nvPr/>
          </p:nvSpPr>
          <p:spPr>
            <a:xfrm>
              <a:off x="1838100" y="1746400"/>
              <a:ext cx="183875" cy="62450"/>
            </a:xfrm>
            <a:custGeom>
              <a:avLst/>
              <a:gdLst/>
              <a:ahLst/>
              <a:cxnLst/>
              <a:rect l="l" t="t" r="r" b="b"/>
              <a:pathLst>
                <a:path w="7355" h="2498" extrusionOk="0">
                  <a:moveTo>
                    <a:pt x="1627" y="779"/>
                  </a:moveTo>
                  <a:lnTo>
                    <a:pt x="1627" y="1627"/>
                  </a:lnTo>
                  <a:lnTo>
                    <a:pt x="871" y="1627"/>
                  </a:lnTo>
                  <a:lnTo>
                    <a:pt x="871" y="779"/>
                  </a:lnTo>
                  <a:close/>
                  <a:moveTo>
                    <a:pt x="3254" y="779"/>
                  </a:moveTo>
                  <a:lnTo>
                    <a:pt x="3254" y="1627"/>
                  </a:lnTo>
                  <a:lnTo>
                    <a:pt x="2475" y="1627"/>
                  </a:lnTo>
                  <a:lnTo>
                    <a:pt x="2475" y="779"/>
                  </a:lnTo>
                  <a:close/>
                  <a:moveTo>
                    <a:pt x="4881" y="779"/>
                  </a:moveTo>
                  <a:lnTo>
                    <a:pt x="4881" y="1627"/>
                  </a:lnTo>
                  <a:lnTo>
                    <a:pt x="4102" y="1627"/>
                  </a:lnTo>
                  <a:lnTo>
                    <a:pt x="4102" y="779"/>
                  </a:lnTo>
                  <a:close/>
                  <a:moveTo>
                    <a:pt x="6484" y="779"/>
                  </a:moveTo>
                  <a:lnTo>
                    <a:pt x="6484" y="1627"/>
                  </a:lnTo>
                  <a:lnTo>
                    <a:pt x="5728" y="1627"/>
                  </a:lnTo>
                  <a:lnTo>
                    <a:pt x="5728" y="779"/>
                  </a:lnTo>
                  <a:close/>
                  <a:moveTo>
                    <a:pt x="390" y="0"/>
                  </a:moveTo>
                  <a:cubicBezTo>
                    <a:pt x="184" y="0"/>
                    <a:pt x="0" y="206"/>
                    <a:pt x="0" y="390"/>
                  </a:cubicBezTo>
                  <a:lnTo>
                    <a:pt x="0" y="2016"/>
                  </a:lnTo>
                  <a:cubicBezTo>
                    <a:pt x="0" y="2291"/>
                    <a:pt x="184" y="2497"/>
                    <a:pt x="390" y="2497"/>
                  </a:cubicBezTo>
                  <a:lnTo>
                    <a:pt x="6965" y="2497"/>
                  </a:lnTo>
                  <a:cubicBezTo>
                    <a:pt x="7172" y="2497"/>
                    <a:pt x="7355" y="2291"/>
                    <a:pt x="7355" y="2016"/>
                  </a:cubicBezTo>
                  <a:lnTo>
                    <a:pt x="7355" y="390"/>
                  </a:lnTo>
                  <a:cubicBezTo>
                    <a:pt x="7355" y="206"/>
                    <a:pt x="7172" y="0"/>
                    <a:pt x="6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1"/>
            <p:cNvSpPr/>
            <p:nvPr/>
          </p:nvSpPr>
          <p:spPr>
            <a:xfrm>
              <a:off x="1878775" y="1868400"/>
              <a:ext cx="21200" cy="21200"/>
            </a:xfrm>
            <a:custGeom>
              <a:avLst/>
              <a:gdLst/>
              <a:ahLst/>
              <a:cxnLst/>
              <a:rect l="l" t="t" r="r" b="b"/>
              <a:pathLst>
                <a:path w="848" h="848" extrusionOk="0">
                  <a:moveTo>
                    <a:pt x="390" y="0"/>
                  </a:moveTo>
                  <a:cubicBezTo>
                    <a:pt x="183" y="0"/>
                    <a:pt x="0" y="184"/>
                    <a:pt x="0" y="367"/>
                  </a:cubicBezTo>
                  <a:cubicBezTo>
                    <a:pt x="0" y="665"/>
                    <a:pt x="183" y="848"/>
                    <a:pt x="390" y="848"/>
                  </a:cubicBezTo>
                  <a:cubicBezTo>
                    <a:pt x="665" y="848"/>
                    <a:pt x="848" y="665"/>
                    <a:pt x="848" y="367"/>
                  </a:cubicBezTo>
                  <a:cubicBezTo>
                    <a:pt x="848" y="184"/>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1"/>
            <p:cNvSpPr/>
            <p:nvPr/>
          </p:nvSpPr>
          <p:spPr>
            <a:xfrm>
              <a:off x="1919425" y="1868400"/>
              <a:ext cx="21225" cy="21200"/>
            </a:xfrm>
            <a:custGeom>
              <a:avLst/>
              <a:gdLst/>
              <a:ahLst/>
              <a:cxnLst/>
              <a:rect l="l" t="t" r="r" b="b"/>
              <a:pathLst>
                <a:path w="849" h="848" extrusionOk="0">
                  <a:moveTo>
                    <a:pt x="367" y="0"/>
                  </a:moveTo>
                  <a:cubicBezTo>
                    <a:pt x="184" y="0"/>
                    <a:pt x="1" y="184"/>
                    <a:pt x="1" y="367"/>
                  </a:cubicBezTo>
                  <a:cubicBezTo>
                    <a:pt x="1" y="665"/>
                    <a:pt x="184" y="848"/>
                    <a:pt x="367" y="848"/>
                  </a:cubicBezTo>
                  <a:cubicBezTo>
                    <a:pt x="665" y="848"/>
                    <a:pt x="849" y="665"/>
                    <a:pt x="849" y="367"/>
                  </a:cubicBezTo>
                  <a:cubicBezTo>
                    <a:pt x="849" y="184"/>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1"/>
            <p:cNvSpPr/>
            <p:nvPr/>
          </p:nvSpPr>
          <p:spPr>
            <a:xfrm>
              <a:off x="1838100" y="1868400"/>
              <a:ext cx="21800" cy="21200"/>
            </a:xfrm>
            <a:custGeom>
              <a:avLst/>
              <a:gdLst/>
              <a:ahLst/>
              <a:cxnLst/>
              <a:rect l="l" t="t" r="r" b="b"/>
              <a:pathLst>
                <a:path w="872" h="848" extrusionOk="0">
                  <a:moveTo>
                    <a:pt x="390" y="0"/>
                  </a:moveTo>
                  <a:cubicBezTo>
                    <a:pt x="184" y="0"/>
                    <a:pt x="0" y="184"/>
                    <a:pt x="0" y="367"/>
                  </a:cubicBezTo>
                  <a:cubicBezTo>
                    <a:pt x="0" y="665"/>
                    <a:pt x="184" y="848"/>
                    <a:pt x="390" y="848"/>
                  </a:cubicBezTo>
                  <a:cubicBezTo>
                    <a:pt x="665" y="848"/>
                    <a:pt x="871" y="665"/>
                    <a:pt x="871" y="367"/>
                  </a:cubicBezTo>
                  <a:cubicBezTo>
                    <a:pt x="871" y="184"/>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6" name="Google Shape;1606;p7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1607" name="Google Shape;1607;p7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assortment of alternative resources whose style fits that of this template:</a:t>
            </a:r>
            <a:endParaRPr/>
          </a:p>
          <a:p>
            <a:pPr marL="457200" lvl="0" indent="-317500" algn="l" rtl="0">
              <a:spcBef>
                <a:spcPts val="1000"/>
              </a:spcBef>
              <a:spcAft>
                <a:spcPts val="0"/>
              </a:spcAft>
              <a:buSzPts val="1400"/>
              <a:buFont typeface="Titillium Web"/>
              <a:buChar char="●"/>
            </a:pPr>
            <a:r>
              <a:rPr lang="en">
                <a:solidFill>
                  <a:schemeClr val="hlink"/>
                </a:solidFill>
                <a:uFill>
                  <a:noFill/>
                </a:uFill>
                <a:hlinkClick r:id="rId3"/>
              </a:rPr>
              <a:t>Electricity icons</a:t>
            </a:r>
            <a:endParaRPr/>
          </a:p>
          <a:p>
            <a:pPr marL="457200" lvl="0" indent="-317500" algn="l" rtl="0">
              <a:spcBef>
                <a:spcPts val="0"/>
              </a:spcBef>
              <a:spcAft>
                <a:spcPts val="0"/>
              </a:spcAft>
              <a:buSzPts val="1400"/>
              <a:buFont typeface="Titillium Web"/>
              <a:buChar char="●"/>
            </a:pPr>
            <a:r>
              <a:rPr lang="en">
                <a:solidFill>
                  <a:schemeClr val="hlink"/>
                </a:solidFill>
                <a:uFill>
                  <a:noFill/>
                </a:uFill>
                <a:hlinkClick r:id="rId4"/>
              </a:rPr>
              <a:t>Minimalist technology background</a:t>
            </a:r>
            <a:endParaRPr/>
          </a:p>
        </p:txBody>
      </p:sp>
      <p:grpSp>
        <p:nvGrpSpPr>
          <p:cNvPr id="1608" name="Google Shape;1608;p72"/>
          <p:cNvGrpSpPr/>
          <p:nvPr/>
        </p:nvGrpSpPr>
        <p:grpSpPr>
          <a:xfrm>
            <a:off x="4224393" y="2476392"/>
            <a:ext cx="1033291" cy="1057304"/>
            <a:chOff x="1630396" y="2413903"/>
            <a:chExt cx="1122410" cy="1148494"/>
          </a:xfrm>
        </p:grpSpPr>
        <p:sp>
          <p:nvSpPr>
            <p:cNvPr id="1609" name="Google Shape;1609;p72"/>
            <p:cNvSpPr/>
            <p:nvPr/>
          </p:nvSpPr>
          <p:spPr>
            <a:xfrm>
              <a:off x="1630396" y="2413903"/>
              <a:ext cx="1122410" cy="1148494"/>
            </a:xfrm>
            <a:custGeom>
              <a:avLst/>
              <a:gdLst/>
              <a:ahLst/>
              <a:cxnLst/>
              <a:rect l="l" t="t" r="r" b="b"/>
              <a:pathLst>
                <a:path w="54519" h="55786" extrusionOk="0">
                  <a:moveTo>
                    <a:pt x="46324" y="8066"/>
                  </a:moveTo>
                  <a:lnTo>
                    <a:pt x="46324" y="47720"/>
                  </a:lnTo>
                  <a:lnTo>
                    <a:pt x="8092" y="47720"/>
                  </a:lnTo>
                  <a:lnTo>
                    <a:pt x="8092" y="8066"/>
                  </a:lnTo>
                  <a:close/>
                  <a:moveTo>
                    <a:pt x="2379" y="1"/>
                  </a:moveTo>
                  <a:cubicBezTo>
                    <a:pt x="1086" y="1"/>
                    <a:pt x="0" y="1061"/>
                    <a:pt x="0" y="2353"/>
                  </a:cubicBezTo>
                  <a:lnTo>
                    <a:pt x="0" y="53408"/>
                  </a:lnTo>
                  <a:cubicBezTo>
                    <a:pt x="0" y="54700"/>
                    <a:pt x="1086" y="55786"/>
                    <a:pt x="2379" y="55786"/>
                  </a:cubicBezTo>
                  <a:lnTo>
                    <a:pt x="52141" y="55786"/>
                  </a:lnTo>
                  <a:cubicBezTo>
                    <a:pt x="53433" y="55786"/>
                    <a:pt x="54519" y="54700"/>
                    <a:pt x="54519" y="53408"/>
                  </a:cubicBezTo>
                  <a:lnTo>
                    <a:pt x="54519" y="2353"/>
                  </a:lnTo>
                  <a:cubicBezTo>
                    <a:pt x="54519" y="1061"/>
                    <a:pt x="53433" y="1"/>
                    <a:pt x="52141"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72"/>
            <p:cNvSpPr/>
            <p:nvPr/>
          </p:nvSpPr>
          <p:spPr>
            <a:xfrm>
              <a:off x="2257834" y="2957258"/>
              <a:ext cx="62298" cy="61763"/>
            </a:xfrm>
            <a:custGeom>
              <a:avLst/>
              <a:gdLst/>
              <a:ahLst/>
              <a:cxnLst/>
              <a:rect l="l" t="t" r="r" b="b"/>
              <a:pathLst>
                <a:path w="3026" h="3000" extrusionOk="0">
                  <a:moveTo>
                    <a:pt x="1526" y="1"/>
                  </a:moveTo>
                  <a:cubicBezTo>
                    <a:pt x="647" y="1"/>
                    <a:pt x="1" y="647"/>
                    <a:pt x="1" y="1500"/>
                  </a:cubicBezTo>
                  <a:cubicBezTo>
                    <a:pt x="1" y="2250"/>
                    <a:pt x="647" y="3000"/>
                    <a:pt x="1526" y="3000"/>
                  </a:cubicBezTo>
                  <a:cubicBezTo>
                    <a:pt x="2379" y="3000"/>
                    <a:pt x="3025" y="2250"/>
                    <a:pt x="3025" y="1500"/>
                  </a:cubicBezTo>
                  <a:cubicBezTo>
                    <a:pt x="3025" y="647"/>
                    <a:pt x="2379" y="1"/>
                    <a:pt x="152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72"/>
            <p:cNvSpPr/>
            <p:nvPr/>
          </p:nvSpPr>
          <p:spPr>
            <a:xfrm>
              <a:off x="1903404" y="2710872"/>
              <a:ext cx="554030" cy="554565"/>
            </a:xfrm>
            <a:custGeom>
              <a:avLst/>
              <a:gdLst/>
              <a:ahLst/>
              <a:cxnLst/>
              <a:rect l="l" t="t" r="r" b="b"/>
              <a:pathLst>
                <a:path w="26911" h="26937" extrusionOk="0">
                  <a:moveTo>
                    <a:pt x="13469" y="3232"/>
                  </a:moveTo>
                  <a:cubicBezTo>
                    <a:pt x="13779" y="3232"/>
                    <a:pt x="14115" y="3232"/>
                    <a:pt x="14425" y="3335"/>
                  </a:cubicBezTo>
                  <a:cubicBezTo>
                    <a:pt x="19156" y="3774"/>
                    <a:pt x="23033" y="7652"/>
                    <a:pt x="23473" y="12486"/>
                  </a:cubicBezTo>
                  <a:lnTo>
                    <a:pt x="22826" y="12486"/>
                  </a:lnTo>
                  <a:lnTo>
                    <a:pt x="22826" y="14218"/>
                  </a:lnTo>
                  <a:lnTo>
                    <a:pt x="23473" y="14218"/>
                  </a:lnTo>
                  <a:cubicBezTo>
                    <a:pt x="23033" y="19078"/>
                    <a:pt x="19285" y="22955"/>
                    <a:pt x="14425" y="23369"/>
                  </a:cubicBezTo>
                  <a:cubicBezTo>
                    <a:pt x="14115" y="23472"/>
                    <a:pt x="13779" y="23472"/>
                    <a:pt x="13469" y="23472"/>
                  </a:cubicBezTo>
                  <a:cubicBezTo>
                    <a:pt x="13133" y="23472"/>
                    <a:pt x="12926" y="23472"/>
                    <a:pt x="12590" y="23369"/>
                  </a:cubicBezTo>
                  <a:cubicBezTo>
                    <a:pt x="7756" y="23059"/>
                    <a:pt x="3775" y="19181"/>
                    <a:pt x="3335" y="14218"/>
                  </a:cubicBezTo>
                  <a:lnTo>
                    <a:pt x="4188" y="14218"/>
                  </a:lnTo>
                  <a:lnTo>
                    <a:pt x="4188" y="12486"/>
                  </a:lnTo>
                  <a:lnTo>
                    <a:pt x="3335" y="12486"/>
                  </a:lnTo>
                  <a:cubicBezTo>
                    <a:pt x="3775" y="7549"/>
                    <a:pt x="7756" y="3671"/>
                    <a:pt x="12590" y="3335"/>
                  </a:cubicBezTo>
                  <a:cubicBezTo>
                    <a:pt x="12926" y="3232"/>
                    <a:pt x="13133" y="3232"/>
                    <a:pt x="13469" y="3232"/>
                  </a:cubicBezTo>
                  <a:close/>
                  <a:moveTo>
                    <a:pt x="13469" y="0"/>
                  </a:moveTo>
                  <a:cubicBezTo>
                    <a:pt x="6024" y="0"/>
                    <a:pt x="1" y="6023"/>
                    <a:pt x="1" y="13468"/>
                  </a:cubicBezTo>
                  <a:cubicBezTo>
                    <a:pt x="1" y="20887"/>
                    <a:pt x="6024" y="26936"/>
                    <a:pt x="13469" y="26936"/>
                  </a:cubicBezTo>
                  <a:cubicBezTo>
                    <a:pt x="20888" y="26936"/>
                    <a:pt x="26911" y="20887"/>
                    <a:pt x="26911" y="13468"/>
                  </a:cubicBezTo>
                  <a:cubicBezTo>
                    <a:pt x="26911" y="6023"/>
                    <a:pt x="20888" y="0"/>
                    <a:pt x="13469"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72"/>
            <p:cNvSpPr/>
            <p:nvPr/>
          </p:nvSpPr>
          <p:spPr>
            <a:xfrm>
              <a:off x="2044962" y="2957258"/>
              <a:ext cx="60157" cy="61763"/>
            </a:xfrm>
            <a:custGeom>
              <a:avLst/>
              <a:gdLst/>
              <a:ahLst/>
              <a:cxnLst/>
              <a:rect l="l" t="t" r="r" b="b"/>
              <a:pathLst>
                <a:path w="2922" h="3000" extrusionOk="0">
                  <a:moveTo>
                    <a:pt x="1423" y="1"/>
                  </a:moveTo>
                  <a:cubicBezTo>
                    <a:pt x="647" y="1"/>
                    <a:pt x="1" y="647"/>
                    <a:pt x="1" y="1500"/>
                  </a:cubicBezTo>
                  <a:cubicBezTo>
                    <a:pt x="1" y="2250"/>
                    <a:pt x="647" y="3000"/>
                    <a:pt x="1423" y="3000"/>
                  </a:cubicBezTo>
                  <a:cubicBezTo>
                    <a:pt x="2276" y="3000"/>
                    <a:pt x="2922" y="2250"/>
                    <a:pt x="2922" y="1500"/>
                  </a:cubicBezTo>
                  <a:cubicBezTo>
                    <a:pt x="2922" y="647"/>
                    <a:pt x="2276" y="1"/>
                    <a:pt x="1423"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3" name="Google Shape;1613;p72"/>
          <p:cNvGrpSpPr/>
          <p:nvPr/>
        </p:nvGrpSpPr>
        <p:grpSpPr>
          <a:xfrm>
            <a:off x="3674646" y="3099569"/>
            <a:ext cx="320436" cy="426758"/>
            <a:chOff x="4981056" y="2897123"/>
            <a:chExt cx="348073" cy="463565"/>
          </a:xfrm>
        </p:grpSpPr>
        <p:sp>
          <p:nvSpPr>
            <p:cNvPr id="1614" name="Google Shape;1614;p72"/>
            <p:cNvSpPr/>
            <p:nvPr/>
          </p:nvSpPr>
          <p:spPr>
            <a:xfrm>
              <a:off x="5036395" y="2897123"/>
              <a:ext cx="42060" cy="155436"/>
            </a:xfrm>
            <a:custGeom>
              <a:avLst/>
              <a:gdLst/>
              <a:ahLst/>
              <a:cxnLst/>
              <a:rect l="l" t="t" r="r" b="b"/>
              <a:pathLst>
                <a:path w="2043" h="7550" extrusionOk="0">
                  <a:moveTo>
                    <a:pt x="750" y="1"/>
                  </a:moveTo>
                  <a:cubicBezTo>
                    <a:pt x="337" y="1"/>
                    <a:pt x="1" y="440"/>
                    <a:pt x="1" y="854"/>
                  </a:cubicBezTo>
                  <a:lnTo>
                    <a:pt x="1" y="7549"/>
                  </a:lnTo>
                  <a:lnTo>
                    <a:pt x="2043" y="7549"/>
                  </a:lnTo>
                  <a:lnTo>
                    <a:pt x="2043" y="854"/>
                  </a:lnTo>
                  <a:cubicBezTo>
                    <a:pt x="2043" y="440"/>
                    <a:pt x="1733" y="1"/>
                    <a:pt x="1293"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72"/>
            <p:cNvSpPr/>
            <p:nvPr/>
          </p:nvSpPr>
          <p:spPr>
            <a:xfrm>
              <a:off x="5224789" y="2899265"/>
              <a:ext cx="42596" cy="153295"/>
            </a:xfrm>
            <a:custGeom>
              <a:avLst/>
              <a:gdLst/>
              <a:ahLst/>
              <a:cxnLst/>
              <a:rect l="l" t="t" r="r" b="b"/>
              <a:pathLst>
                <a:path w="2069" h="7446" extrusionOk="0">
                  <a:moveTo>
                    <a:pt x="776" y="0"/>
                  </a:moveTo>
                  <a:cubicBezTo>
                    <a:pt x="337" y="0"/>
                    <a:pt x="1" y="440"/>
                    <a:pt x="1" y="879"/>
                  </a:cubicBezTo>
                  <a:lnTo>
                    <a:pt x="1" y="7445"/>
                  </a:lnTo>
                  <a:lnTo>
                    <a:pt x="2069" y="7445"/>
                  </a:lnTo>
                  <a:lnTo>
                    <a:pt x="2069" y="879"/>
                  </a:lnTo>
                  <a:cubicBezTo>
                    <a:pt x="2069" y="440"/>
                    <a:pt x="1733" y="0"/>
                    <a:pt x="1293"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72"/>
            <p:cNvSpPr/>
            <p:nvPr/>
          </p:nvSpPr>
          <p:spPr>
            <a:xfrm>
              <a:off x="4981056" y="3028057"/>
              <a:ext cx="348073" cy="51098"/>
            </a:xfrm>
            <a:custGeom>
              <a:avLst/>
              <a:gdLst/>
              <a:ahLst/>
              <a:cxnLst/>
              <a:rect l="l" t="t" r="r" b="b"/>
              <a:pathLst>
                <a:path w="16907" h="2482" extrusionOk="0">
                  <a:moveTo>
                    <a:pt x="983" y="0"/>
                  </a:moveTo>
                  <a:cubicBezTo>
                    <a:pt x="440" y="0"/>
                    <a:pt x="0" y="439"/>
                    <a:pt x="0" y="956"/>
                  </a:cubicBezTo>
                  <a:lnTo>
                    <a:pt x="0" y="1499"/>
                  </a:lnTo>
                  <a:cubicBezTo>
                    <a:pt x="0" y="2042"/>
                    <a:pt x="440" y="2482"/>
                    <a:pt x="983" y="2482"/>
                  </a:cubicBezTo>
                  <a:lnTo>
                    <a:pt x="15950" y="2482"/>
                  </a:lnTo>
                  <a:cubicBezTo>
                    <a:pt x="16493" y="2482"/>
                    <a:pt x="16906" y="2042"/>
                    <a:pt x="16906" y="1499"/>
                  </a:cubicBezTo>
                  <a:lnTo>
                    <a:pt x="16906" y="956"/>
                  </a:lnTo>
                  <a:cubicBezTo>
                    <a:pt x="16906" y="439"/>
                    <a:pt x="16493" y="0"/>
                    <a:pt x="15950"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2"/>
            <p:cNvSpPr/>
            <p:nvPr/>
          </p:nvSpPr>
          <p:spPr>
            <a:xfrm>
              <a:off x="4994355" y="3098836"/>
              <a:ext cx="319333" cy="261852"/>
            </a:xfrm>
            <a:custGeom>
              <a:avLst/>
              <a:gdLst/>
              <a:ahLst/>
              <a:cxnLst/>
              <a:rect l="l" t="t" r="r" b="b"/>
              <a:pathLst>
                <a:path w="15511" h="12719" extrusionOk="0">
                  <a:moveTo>
                    <a:pt x="1" y="0"/>
                  </a:moveTo>
                  <a:lnTo>
                    <a:pt x="1" y="4963"/>
                  </a:lnTo>
                  <a:cubicBezTo>
                    <a:pt x="1" y="9280"/>
                    <a:pt x="3568" y="12718"/>
                    <a:pt x="7756" y="12718"/>
                  </a:cubicBezTo>
                  <a:cubicBezTo>
                    <a:pt x="12073" y="12718"/>
                    <a:pt x="15511" y="9280"/>
                    <a:pt x="15511" y="4963"/>
                  </a:cubicBezTo>
                  <a:lnTo>
                    <a:pt x="15511" y="0"/>
                  </a:ln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72"/>
          <p:cNvGrpSpPr/>
          <p:nvPr/>
        </p:nvGrpSpPr>
        <p:grpSpPr>
          <a:xfrm>
            <a:off x="2958249" y="2603356"/>
            <a:ext cx="553177" cy="922968"/>
            <a:chOff x="4278022" y="2481923"/>
            <a:chExt cx="600887" cy="1002572"/>
          </a:xfrm>
        </p:grpSpPr>
        <p:sp>
          <p:nvSpPr>
            <p:cNvPr id="1619" name="Google Shape;1619;p72"/>
            <p:cNvSpPr/>
            <p:nvPr/>
          </p:nvSpPr>
          <p:spPr>
            <a:xfrm>
              <a:off x="4444614" y="3273909"/>
              <a:ext cx="150618" cy="43110"/>
            </a:xfrm>
            <a:custGeom>
              <a:avLst/>
              <a:gdLst/>
              <a:ahLst/>
              <a:cxnLst/>
              <a:rect l="l" t="t" r="r" b="b"/>
              <a:pathLst>
                <a:path w="7316" h="2094" extrusionOk="0">
                  <a:moveTo>
                    <a:pt x="2146" y="1"/>
                  </a:moveTo>
                  <a:lnTo>
                    <a:pt x="646" y="544"/>
                  </a:lnTo>
                  <a:cubicBezTo>
                    <a:pt x="207" y="647"/>
                    <a:pt x="0" y="1087"/>
                    <a:pt x="104" y="1526"/>
                  </a:cubicBezTo>
                  <a:cubicBezTo>
                    <a:pt x="190" y="1874"/>
                    <a:pt x="588" y="2093"/>
                    <a:pt x="973" y="2093"/>
                  </a:cubicBezTo>
                  <a:cubicBezTo>
                    <a:pt x="1046" y="2093"/>
                    <a:pt x="1119" y="2085"/>
                    <a:pt x="1189" y="2069"/>
                  </a:cubicBezTo>
                  <a:lnTo>
                    <a:pt x="7316" y="1"/>
                  </a:ln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2"/>
            <p:cNvSpPr/>
            <p:nvPr/>
          </p:nvSpPr>
          <p:spPr>
            <a:xfrm>
              <a:off x="4444614" y="3273909"/>
              <a:ext cx="261317" cy="87312"/>
            </a:xfrm>
            <a:custGeom>
              <a:avLst/>
              <a:gdLst/>
              <a:ahLst/>
              <a:cxnLst/>
              <a:rect l="l" t="t" r="r" b="b"/>
              <a:pathLst>
                <a:path w="12693" h="4241" extrusionOk="0">
                  <a:moveTo>
                    <a:pt x="8505" y="1"/>
                  </a:moveTo>
                  <a:lnTo>
                    <a:pt x="646" y="2715"/>
                  </a:lnTo>
                  <a:cubicBezTo>
                    <a:pt x="207" y="2819"/>
                    <a:pt x="0" y="3232"/>
                    <a:pt x="104" y="3672"/>
                  </a:cubicBezTo>
                  <a:cubicBezTo>
                    <a:pt x="189" y="4036"/>
                    <a:pt x="578" y="4241"/>
                    <a:pt x="958" y="4241"/>
                  </a:cubicBezTo>
                  <a:cubicBezTo>
                    <a:pt x="1037" y="4241"/>
                    <a:pt x="1114" y="4232"/>
                    <a:pt x="1189" y="4214"/>
                  </a:cubicBezTo>
                  <a:lnTo>
                    <a:pt x="12176" y="440"/>
                  </a:lnTo>
                  <a:cubicBezTo>
                    <a:pt x="12486" y="440"/>
                    <a:pt x="12589" y="234"/>
                    <a:pt x="12693"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2"/>
            <p:cNvSpPr/>
            <p:nvPr/>
          </p:nvSpPr>
          <p:spPr>
            <a:xfrm>
              <a:off x="4442473" y="3293590"/>
              <a:ext cx="268255" cy="114137"/>
            </a:xfrm>
            <a:custGeom>
              <a:avLst/>
              <a:gdLst/>
              <a:ahLst/>
              <a:cxnLst/>
              <a:rect l="l" t="t" r="r" b="b"/>
              <a:pathLst>
                <a:path w="13030" h="5544" extrusionOk="0">
                  <a:moveTo>
                    <a:pt x="12126" y="0"/>
                  </a:moveTo>
                  <a:cubicBezTo>
                    <a:pt x="12064" y="0"/>
                    <a:pt x="12003" y="9"/>
                    <a:pt x="11944" y="27"/>
                  </a:cubicBezTo>
                  <a:lnTo>
                    <a:pt x="518" y="3905"/>
                  </a:lnTo>
                  <a:cubicBezTo>
                    <a:pt x="208" y="4008"/>
                    <a:pt x="1" y="4448"/>
                    <a:pt x="104" y="4758"/>
                  </a:cubicBezTo>
                  <a:lnTo>
                    <a:pt x="311" y="5094"/>
                  </a:lnTo>
                  <a:cubicBezTo>
                    <a:pt x="394" y="5344"/>
                    <a:pt x="629" y="5544"/>
                    <a:pt x="880" y="5544"/>
                  </a:cubicBezTo>
                  <a:cubicBezTo>
                    <a:pt x="940" y="5544"/>
                    <a:pt x="1001" y="5532"/>
                    <a:pt x="1061" y="5507"/>
                  </a:cubicBezTo>
                  <a:lnTo>
                    <a:pt x="12486" y="1630"/>
                  </a:lnTo>
                  <a:cubicBezTo>
                    <a:pt x="12797" y="1527"/>
                    <a:pt x="13029" y="1113"/>
                    <a:pt x="12926" y="777"/>
                  </a:cubicBezTo>
                  <a:lnTo>
                    <a:pt x="12797" y="467"/>
                  </a:lnTo>
                  <a:cubicBezTo>
                    <a:pt x="12711" y="190"/>
                    <a:pt x="12415" y="0"/>
                    <a:pt x="12126" y="0"/>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2"/>
            <p:cNvSpPr/>
            <p:nvPr/>
          </p:nvSpPr>
          <p:spPr>
            <a:xfrm>
              <a:off x="4453116" y="3342361"/>
              <a:ext cx="255470" cy="82721"/>
            </a:xfrm>
            <a:custGeom>
              <a:avLst/>
              <a:gdLst/>
              <a:ahLst/>
              <a:cxnLst/>
              <a:rect l="l" t="t" r="r" b="b"/>
              <a:pathLst>
                <a:path w="12409" h="4018" extrusionOk="0">
                  <a:moveTo>
                    <a:pt x="11462" y="1"/>
                  </a:moveTo>
                  <a:cubicBezTo>
                    <a:pt x="11379" y="1"/>
                    <a:pt x="11297" y="12"/>
                    <a:pt x="11220" y="36"/>
                  </a:cubicBezTo>
                  <a:lnTo>
                    <a:pt x="233" y="3785"/>
                  </a:lnTo>
                  <a:lnTo>
                    <a:pt x="1" y="3785"/>
                  </a:lnTo>
                  <a:lnTo>
                    <a:pt x="233" y="4017"/>
                  </a:lnTo>
                  <a:lnTo>
                    <a:pt x="4525" y="4017"/>
                  </a:lnTo>
                  <a:lnTo>
                    <a:pt x="11763" y="1536"/>
                  </a:lnTo>
                  <a:cubicBezTo>
                    <a:pt x="12176" y="1432"/>
                    <a:pt x="12409" y="993"/>
                    <a:pt x="12280" y="553"/>
                  </a:cubicBezTo>
                  <a:cubicBezTo>
                    <a:pt x="12196" y="217"/>
                    <a:pt x="11821" y="1"/>
                    <a:pt x="11462"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2"/>
            <p:cNvSpPr/>
            <p:nvPr/>
          </p:nvSpPr>
          <p:spPr>
            <a:xfrm>
              <a:off x="4577649" y="3388043"/>
              <a:ext cx="130936" cy="37037"/>
            </a:xfrm>
            <a:custGeom>
              <a:avLst/>
              <a:gdLst/>
              <a:ahLst/>
              <a:cxnLst/>
              <a:rect l="l" t="t" r="r" b="b"/>
              <a:pathLst>
                <a:path w="6360" h="1799" extrusionOk="0">
                  <a:moveTo>
                    <a:pt x="5454" y="1"/>
                  </a:moveTo>
                  <a:cubicBezTo>
                    <a:pt x="5357" y="1"/>
                    <a:pt x="5261" y="21"/>
                    <a:pt x="5171" y="66"/>
                  </a:cubicBezTo>
                  <a:lnTo>
                    <a:pt x="1" y="1798"/>
                  </a:lnTo>
                  <a:lnTo>
                    <a:pt x="5171" y="1798"/>
                  </a:lnTo>
                  <a:lnTo>
                    <a:pt x="5714" y="1566"/>
                  </a:lnTo>
                  <a:cubicBezTo>
                    <a:pt x="6127" y="1462"/>
                    <a:pt x="6360" y="1049"/>
                    <a:pt x="6231" y="609"/>
                  </a:cubicBezTo>
                  <a:cubicBezTo>
                    <a:pt x="6150" y="266"/>
                    <a:pt x="5800" y="1"/>
                    <a:pt x="5454"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2"/>
            <p:cNvSpPr/>
            <p:nvPr/>
          </p:nvSpPr>
          <p:spPr>
            <a:xfrm>
              <a:off x="4457913" y="3446881"/>
              <a:ext cx="228336" cy="37613"/>
            </a:xfrm>
            <a:custGeom>
              <a:avLst/>
              <a:gdLst/>
              <a:ahLst/>
              <a:cxnLst/>
              <a:rect l="l" t="t" r="r" b="b"/>
              <a:pathLst>
                <a:path w="11091" h="1827" extrusionOk="0">
                  <a:moveTo>
                    <a:pt x="0" y="0"/>
                  </a:moveTo>
                  <a:cubicBezTo>
                    <a:pt x="0" y="0"/>
                    <a:pt x="2539" y="1827"/>
                    <a:pt x="5825" y="1827"/>
                  </a:cubicBezTo>
                  <a:cubicBezTo>
                    <a:pt x="7468" y="1827"/>
                    <a:pt x="9298" y="1370"/>
                    <a:pt x="11090" y="0"/>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2"/>
            <p:cNvSpPr/>
            <p:nvPr/>
          </p:nvSpPr>
          <p:spPr>
            <a:xfrm>
              <a:off x="4597351" y="2718963"/>
              <a:ext cx="51098" cy="40887"/>
            </a:xfrm>
            <a:custGeom>
              <a:avLst/>
              <a:gdLst/>
              <a:ahLst/>
              <a:cxnLst/>
              <a:rect l="l" t="t" r="r" b="b"/>
              <a:pathLst>
                <a:path w="2482" h="1986" extrusionOk="0">
                  <a:moveTo>
                    <a:pt x="783" y="1"/>
                  </a:moveTo>
                  <a:cubicBezTo>
                    <a:pt x="695" y="1"/>
                    <a:pt x="612" y="12"/>
                    <a:pt x="543" y="47"/>
                  </a:cubicBezTo>
                  <a:cubicBezTo>
                    <a:pt x="336" y="47"/>
                    <a:pt x="104" y="150"/>
                    <a:pt x="104" y="254"/>
                  </a:cubicBezTo>
                  <a:cubicBezTo>
                    <a:pt x="0" y="460"/>
                    <a:pt x="0" y="590"/>
                    <a:pt x="104" y="900"/>
                  </a:cubicBezTo>
                  <a:cubicBezTo>
                    <a:pt x="233" y="1107"/>
                    <a:pt x="336" y="1339"/>
                    <a:pt x="543" y="1443"/>
                  </a:cubicBezTo>
                  <a:cubicBezTo>
                    <a:pt x="879" y="1753"/>
                    <a:pt x="1293" y="1985"/>
                    <a:pt x="1836" y="1985"/>
                  </a:cubicBezTo>
                  <a:cubicBezTo>
                    <a:pt x="1939" y="1985"/>
                    <a:pt x="2172" y="1985"/>
                    <a:pt x="2275" y="1882"/>
                  </a:cubicBezTo>
                  <a:cubicBezTo>
                    <a:pt x="2482" y="1546"/>
                    <a:pt x="2482" y="1236"/>
                    <a:pt x="2275" y="900"/>
                  </a:cubicBezTo>
                  <a:cubicBezTo>
                    <a:pt x="2172" y="590"/>
                    <a:pt x="1732" y="254"/>
                    <a:pt x="1293" y="47"/>
                  </a:cubicBezTo>
                  <a:cubicBezTo>
                    <a:pt x="1155" y="47"/>
                    <a:pt x="960" y="1"/>
                    <a:pt x="783"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2"/>
            <p:cNvSpPr/>
            <p:nvPr/>
          </p:nvSpPr>
          <p:spPr>
            <a:xfrm>
              <a:off x="4515393" y="2718963"/>
              <a:ext cx="48978" cy="40887"/>
            </a:xfrm>
            <a:custGeom>
              <a:avLst/>
              <a:gdLst/>
              <a:ahLst/>
              <a:cxnLst/>
              <a:rect l="l" t="t" r="r" b="b"/>
              <a:pathLst>
                <a:path w="2379" h="1986" extrusionOk="0">
                  <a:moveTo>
                    <a:pt x="1622" y="1"/>
                  </a:moveTo>
                  <a:cubicBezTo>
                    <a:pt x="1477" y="1"/>
                    <a:pt x="1327" y="47"/>
                    <a:pt x="1189" y="47"/>
                  </a:cubicBezTo>
                  <a:cubicBezTo>
                    <a:pt x="646" y="254"/>
                    <a:pt x="336" y="590"/>
                    <a:pt x="104" y="900"/>
                  </a:cubicBezTo>
                  <a:cubicBezTo>
                    <a:pt x="0" y="1236"/>
                    <a:pt x="0" y="1546"/>
                    <a:pt x="104" y="1882"/>
                  </a:cubicBezTo>
                  <a:cubicBezTo>
                    <a:pt x="207" y="1985"/>
                    <a:pt x="440" y="1985"/>
                    <a:pt x="646" y="1985"/>
                  </a:cubicBezTo>
                  <a:cubicBezTo>
                    <a:pt x="1086" y="1985"/>
                    <a:pt x="1629" y="1753"/>
                    <a:pt x="1836" y="1443"/>
                  </a:cubicBezTo>
                  <a:lnTo>
                    <a:pt x="2042" y="1236"/>
                  </a:lnTo>
                  <a:cubicBezTo>
                    <a:pt x="2146" y="1003"/>
                    <a:pt x="2275" y="1003"/>
                    <a:pt x="2275" y="900"/>
                  </a:cubicBezTo>
                  <a:cubicBezTo>
                    <a:pt x="2378" y="693"/>
                    <a:pt x="2378" y="357"/>
                    <a:pt x="2378" y="254"/>
                  </a:cubicBezTo>
                  <a:cubicBezTo>
                    <a:pt x="2275" y="150"/>
                    <a:pt x="2042" y="47"/>
                    <a:pt x="1836" y="47"/>
                  </a:cubicBezTo>
                  <a:cubicBezTo>
                    <a:pt x="1767" y="12"/>
                    <a:pt x="1695" y="1"/>
                    <a:pt x="1622"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2"/>
            <p:cNvSpPr/>
            <p:nvPr/>
          </p:nvSpPr>
          <p:spPr>
            <a:xfrm>
              <a:off x="4475474" y="2746529"/>
              <a:ext cx="212895" cy="250673"/>
            </a:xfrm>
            <a:custGeom>
              <a:avLst/>
              <a:gdLst/>
              <a:ahLst/>
              <a:cxnLst/>
              <a:rect l="l" t="t" r="r" b="b"/>
              <a:pathLst>
                <a:path w="10341" h="12176" extrusionOk="0">
                  <a:moveTo>
                    <a:pt x="0" y="0"/>
                  </a:moveTo>
                  <a:lnTo>
                    <a:pt x="0" y="0"/>
                  </a:lnTo>
                  <a:cubicBezTo>
                    <a:pt x="1293" y="4085"/>
                    <a:pt x="2585" y="8066"/>
                    <a:pt x="3878" y="12176"/>
                  </a:cubicBezTo>
                  <a:lnTo>
                    <a:pt x="3878" y="11840"/>
                  </a:lnTo>
                  <a:cubicBezTo>
                    <a:pt x="3878" y="11400"/>
                    <a:pt x="4214" y="10883"/>
                    <a:pt x="4628" y="10754"/>
                  </a:cubicBezTo>
                  <a:lnTo>
                    <a:pt x="4628" y="5480"/>
                  </a:lnTo>
                  <a:lnTo>
                    <a:pt x="3878" y="5480"/>
                  </a:lnTo>
                  <a:cubicBezTo>
                    <a:pt x="3568" y="5480"/>
                    <a:pt x="3335" y="5274"/>
                    <a:pt x="3335" y="4938"/>
                  </a:cubicBezTo>
                  <a:cubicBezTo>
                    <a:pt x="3335" y="4731"/>
                    <a:pt x="3568" y="4524"/>
                    <a:pt x="3878" y="4524"/>
                  </a:cubicBezTo>
                  <a:lnTo>
                    <a:pt x="6463" y="4524"/>
                  </a:lnTo>
                  <a:cubicBezTo>
                    <a:pt x="6670" y="4524"/>
                    <a:pt x="6903" y="4731"/>
                    <a:pt x="6903" y="4938"/>
                  </a:cubicBezTo>
                  <a:cubicBezTo>
                    <a:pt x="6903" y="5274"/>
                    <a:pt x="6670" y="5480"/>
                    <a:pt x="6463" y="5480"/>
                  </a:cubicBezTo>
                  <a:lnTo>
                    <a:pt x="5610" y="5480"/>
                  </a:lnTo>
                  <a:lnTo>
                    <a:pt x="5610" y="10754"/>
                  </a:lnTo>
                  <a:cubicBezTo>
                    <a:pt x="6024" y="10883"/>
                    <a:pt x="6360" y="11400"/>
                    <a:pt x="6360" y="11840"/>
                  </a:cubicBezTo>
                  <a:lnTo>
                    <a:pt x="6360" y="12176"/>
                  </a:lnTo>
                  <a:cubicBezTo>
                    <a:pt x="7652" y="8169"/>
                    <a:pt x="8945" y="4085"/>
                    <a:pt x="10341" y="0"/>
                  </a:cubicBezTo>
                  <a:lnTo>
                    <a:pt x="10341" y="0"/>
                  </a:lnTo>
                  <a:cubicBezTo>
                    <a:pt x="10030" y="207"/>
                    <a:pt x="9591" y="414"/>
                    <a:pt x="9255" y="646"/>
                  </a:cubicBezTo>
                  <a:cubicBezTo>
                    <a:pt x="9048" y="750"/>
                    <a:pt x="8841" y="750"/>
                    <a:pt x="8505" y="853"/>
                  </a:cubicBezTo>
                  <a:cubicBezTo>
                    <a:pt x="8505" y="957"/>
                    <a:pt x="8505" y="1060"/>
                    <a:pt x="8402" y="1060"/>
                  </a:cubicBezTo>
                  <a:cubicBezTo>
                    <a:pt x="8195" y="1603"/>
                    <a:pt x="7756" y="1939"/>
                    <a:pt x="7316" y="2353"/>
                  </a:cubicBezTo>
                  <a:cubicBezTo>
                    <a:pt x="7109" y="2482"/>
                    <a:pt x="7006" y="2482"/>
                    <a:pt x="6799" y="2585"/>
                  </a:cubicBezTo>
                  <a:cubicBezTo>
                    <a:pt x="6670" y="2585"/>
                    <a:pt x="6463" y="2689"/>
                    <a:pt x="6256" y="2689"/>
                  </a:cubicBezTo>
                  <a:cubicBezTo>
                    <a:pt x="5920" y="2689"/>
                    <a:pt x="5610" y="2585"/>
                    <a:pt x="5274" y="2482"/>
                  </a:cubicBezTo>
                  <a:lnTo>
                    <a:pt x="4964" y="2482"/>
                  </a:lnTo>
                  <a:cubicBezTo>
                    <a:pt x="4628" y="2585"/>
                    <a:pt x="4317" y="2689"/>
                    <a:pt x="3981" y="2689"/>
                  </a:cubicBezTo>
                  <a:cubicBezTo>
                    <a:pt x="3775" y="2689"/>
                    <a:pt x="3671" y="2585"/>
                    <a:pt x="3439" y="2585"/>
                  </a:cubicBezTo>
                  <a:cubicBezTo>
                    <a:pt x="3232" y="2482"/>
                    <a:pt x="3128" y="2482"/>
                    <a:pt x="2922" y="2353"/>
                  </a:cubicBezTo>
                  <a:cubicBezTo>
                    <a:pt x="2482" y="1939"/>
                    <a:pt x="2146" y="1603"/>
                    <a:pt x="1836" y="1060"/>
                  </a:cubicBezTo>
                  <a:cubicBezTo>
                    <a:pt x="1836" y="1060"/>
                    <a:pt x="1732" y="957"/>
                    <a:pt x="1732" y="853"/>
                  </a:cubicBezTo>
                  <a:cubicBezTo>
                    <a:pt x="1500" y="750"/>
                    <a:pt x="1190" y="750"/>
                    <a:pt x="983" y="646"/>
                  </a:cubicBezTo>
                  <a:lnTo>
                    <a:pt x="0" y="0"/>
                  </a:ln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2"/>
            <p:cNvSpPr/>
            <p:nvPr/>
          </p:nvSpPr>
          <p:spPr>
            <a:xfrm>
              <a:off x="4278022" y="2481923"/>
              <a:ext cx="600887" cy="754779"/>
            </a:xfrm>
            <a:custGeom>
              <a:avLst/>
              <a:gdLst/>
              <a:ahLst/>
              <a:cxnLst/>
              <a:rect l="l" t="t" r="r" b="b"/>
              <a:pathLst>
                <a:path w="29187" h="36662" extrusionOk="0">
                  <a:moveTo>
                    <a:pt x="14761" y="1"/>
                  </a:moveTo>
                  <a:cubicBezTo>
                    <a:pt x="14445" y="1"/>
                    <a:pt x="14126" y="11"/>
                    <a:pt x="13805" y="31"/>
                  </a:cubicBezTo>
                  <a:cubicBezTo>
                    <a:pt x="6567" y="471"/>
                    <a:pt x="751" y="6391"/>
                    <a:pt x="337" y="13499"/>
                  </a:cubicBezTo>
                  <a:cubicBezTo>
                    <a:pt x="1" y="17584"/>
                    <a:pt x="1526" y="21255"/>
                    <a:pt x="3879" y="24046"/>
                  </a:cubicBezTo>
                  <a:cubicBezTo>
                    <a:pt x="5921" y="26192"/>
                    <a:pt x="6903" y="29113"/>
                    <a:pt x="6903" y="32008"/>
                  </a:cubicBezTo>
                  <a:lnTo>
                    <a:pt x="6903" y="32241"/>
                  </a:lnTo>
                  <a:cubicBezTo>
                    <a:pt x="6903" y="34723"/>
                    <a:pt x="8945" y="36661"/>
                    <a:pt x="11427" y="36661"/>
                  </a:cubicBezTo>
                  <a:lnTo>
                    <a:pt x="13469" y="36661"/>
                  </a:lnTo>
                  <a:lnTo>
                    <a:pt x="13469" y="25029"/>
                  </a:lnTo>
                  <a:cubicBezTo>
                    <a:pt x="12073" y="20919"/>
                    <a:pt x="10574" y="16731"/>
                    <a:pt x="9152" y="12621"/>
                  </a:cubicBezTo>
                  <a:lnTo>
                    <a:pt x="9049" y="12207"/>
                  </a:lnTo>
                  <a:lnTo>
                    <a:pt x="9385" y="12414"/>
                  </a:lnTo>
                  <a:cubicBezTo>
                    <a:pt x="9798" y="12750"/>
                    <a:pt x="10238" y="12957"/>
                    <a:pt x="10677" y="13163"/>
                  </a:cubicBezTo>
                  <a:cubicBezTo>
                    <a:pt x="10884" y="13163"/>
                    <a:pt x="10987" y="13267"/>
                    <a:pt x="11220" y="13267"/>
                  </a:cubicBezTo>
                  <a:lnTo>
                    <a:pt x="11220" y="13163"/>
                  </a:lnTo>
                  <a:cubicBezTo>
                    <a:pt x="11091" y="12853"/>
                    <a:pt x="11091" y="12517"/>
                    <a:pt x="11323" y="12310"/>
                  </a:cubicBezTo>
                  <a:cubicBezTo>
                    <a:pt x="11530" y="11768"/>
                    <a:pt x="12073" y="11457"/>
                    <a:pt x="12616" y="11225"/>
                  </a:cubicBezTo>
                  <a:cubicBezTo>
                    <a:pt x="12823" y="11121"/>
                    <a:pt x="13159" y="11121"/>
                    <a:pt x="13366" y="11121"/>
                  </a:cubicBezTo>
                  <a:cubicBezTo>
                    <a:pt x="13676" y="11121"/>
                    <a:pt x="14012" y="11328"/>
                    <a:pt x="14219" y="11664"/>
                  </a:cubicBezTo>
                  <a:cubicBezTo>
                    <a:pt x="14322" y="11974"/>
                    <a:pt x="14219" y="12310"/>
                    <a:pt x="14115" y="12517"/>
                  </a:cubicBezTo>
                  <a:cubicBezTo>
                    <a:pt x="14115" y="12621"/>
                    <a:pt x="14012" y="12750"/>
                    <a:pt x="13908" y="12853"/>
                  </a:cubicBezTo>
                  <a:cubicBezTo>
                    <a:pt x="13908" y="12957"/>
                    <a:pt x="13805" y="13060"/>
                    <a:pt x="13676" y="13163"/>
                  </a:cubicBezTo>
                  <a:cubicBezTo>
                    <a:pt x="13262" y="13603"/>
                    <a:pt x="12719" y="13810"/>
                    <a:pt x="12176" y="13810"/>
                  </a:cubicBezTo>
                  <a:lnTo>
                    <a:pt x="11866" y="13810"/>
                  </a:lnTo>
                  <a:cubicBezTo>
                    <a:pt x="12073" y="14146"/>
                    <a:pt x="12383" y="14559"/>
                    <a:pt x="12719" y="14895"/>
                  </a:cubicBezTo>
                  <a:cubicBezTo>
                    <a:pt x="12823" y="14895"/>
                    <a:pt x="13030" y="14999"/>
                    <a:pt x="13159" y="14999"/>
                  </a:cubicBezTo>
                  <a:cubicBezTo>
                    <a:pt x="13262" y="15102"/>
                    <a:pt x="13469" y="15102"/>
                    <a:pt x="13572" y="15102"/>
                  </a:cubicBezTo>
                  <a:cubicBezTo>
                    <a:pt x="13908" y="15102"/>
                    <a:pt x="14219" y="14999"/>
                    <a:pt x="14451" y="14895"/>
                  </a:cubicBezTo>
                  <a:lnTo>
                    <a:pt x="14968" y="14895"/>
                  </a:lnTo>
                  <a:cubicBezTo>
                    <a:pt x="15304" y="14999"/>
                    <a:pt x="15511" y="15102"/>
                    <a:pt x="15847" y="15102"/>
                  </a:cubicBezTo>
                  <a:cubicBezTo>
                    <a:pt x="16054" y="15102"/>
                    <a:pt x="16157" y="15102"/>
                    <a:pt x="16261" y="14999"/>
                  </a:cubicBezTo>
                  <a:cubicBezTo>
                    <a:pt x="16494" y="14999"/>
                    <a:pt x="16597" y="14895"/>
                    <a:pt x="16700" y="14895"/>
                  </a:cubicBezTo>
                  <a:cubicBezTo>
                    <a:pt x="17036" y="14559"/>
                    <a:pt x="17450" y="14146"/>
                    <a:pt x="17683" y="13810"/>
                  </a:cubicBezTo>
                  <a:lnTo>
                    <a:pt x="17347" y="13810"/>
                  </a:lnTo>
                  <a:cubicBezTo>
                    <a:pt x="16804" y="13810"/>
                    <a:pt x="16157" y="13603"/>
                    <a:pt x="15744" y="13163"/>
                  </a:cubicBezTo>
                  <a:cubicBezTo>
                    <a:pt x="15615" y="12957"/>
                    <a:pt x="15408" y="12750"/>
                    <a:pt x="15304" y="12517"/>
                  </a:cubicBezTo>
                  <a:cubicBezTo>
                    <a:pt x="15201" y="12310"/>
                    <a:pt x="15098" y="11871"/>
                    <a:pt x="15304" y="11664"/>
                  </a:cubicBezTo>
                  <a:cubicBezTo>
                    <a:pt x="15408" y="11328"/>
                    <a:pt x="15744" y="11121"/>
                    <a:pt x="16054" y="11121"/>
                  </a:cubicBezTo>
                  <a:cubicBezTo>
                    <a:pt x="16390" y="11121"/>
                    <a:pt x="16597" y="11121"/>
                    <a:pt x="16907" y="11225"/>
                  </a:cubicBezTo>
                  <a:cubicBezTo>
                    <a:pt x="17450" y="11457"/>
                    <a:pt x="17889" y="11768"/>
                    <a:pt x="18200" y="12310"/>
                  </a:cubicBezTo>
                  <a:cubicBezTo>
                    <a:pt x="18329" y="12517"/>
                    <a:pt x="18329" y="12853"/>
                    <a:pt x="18329" y="13163"/>
                  </a:cubicBezTo>
                  <a:lnTo>
                    <a:pt x="18329" y="13267"/>
                  </a:lnTo>
                  <a:cubicBezTo>
                    <a:pt x="18432" y="13267"/>
                    <a:pt x="18639" y="13163"/>
                    <a:pt x="18742" y="13163"/>
                  </a:cubicBezTo>
                  <a:cubicBezTo>
                    <a:pt x="19182" y="12957"/>
                    <a:pt x="19725" y="12750"/>
                    <a:pt x="20035" y="12414"/>
                  </a:cubicBezTo>
                  <a:lnTo>
                    <a:pt x="20474" y="12207"/>
                  </a:lnTo>
                  <a:lnTo>
                    <a:pt x="20268" y="12621"/>
                  </a:lnTo>
                  <a:cubicBezTo>
                    <a:pt x="18846" y="16731"/>
                    <a:pt x="17450" y="20919"/>
                    <a:pt x="15951" y="25132"/>
                  </a:cubicBezTo>
                  <a:lnTo>
                    <a:pt x="15951" y="36661"/>
                  </a:lnTo>
                  <a:lnTo>
                    <a:pt x="18096" y="36661"/>
                  </a:lnTo>
                  <a:cubicBezTo>
                    <a:pt x="20474" y="36661"/>
                    <a:pt x="22517" y="34723"/>
                    <a:pt x="22517" y="32241"/>
                  </a:cubicBezTo>
                  <a:lnTo>
                    <a:pt x="22517" y="32008"/>
                  </a:lnTo>
                  <a:cubicBezTo>
                    <a:pt x="22517" y="29113"/>
                    <a:pt x="23602" y="26192"/>
                    <a:pt x="25645" y="23943"/>
                  </a:cubicBezTo>
                  <a:cubicBezTo>
                    <a:pt x="27790" y="21461"/>
                    <a:pt x="29186" y="18127"/>
                    <a:pt x="29186" y="14456"/>
                  </a:cubicBezTo>
                  <a:cubicBezTo>
                    <a:pt x="29186" y="6475"/>
                    <a:pt x="22729" y="1"/>
                    <a:pt x="14761"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2"/>
            <p:cNvSpPr/>
            <p:nvPr/>
          </p:nvSpPr>
          <p:spPr>
            <a:xfrm>
              <a:off x="4433435" y="3216450"/>
              <a:ext cx="285796" cy="42060"/>
            </a:xfrm>
            <a:custGeom>
              <a:avLst/>
              <a:gdLst/>
              <a:ahLst/>
              <a:cxnLst/>
              <a:rect l="l" t="t" r="r" b="b"/>
              <a:pathLst>
                <a:path w="13882" h="2043" extrusionOk="0">
                  <a:moveTo>
                    <a:pt x="647" y="0"/>
                  </a:moveTo>
                  <a:cubicBezTo>
                    <a:pt x="310" y="0"/>
                    <a:pt x="0" y="207"/>
                    <a:pt x="0" y="543"/>
                  </a:cubicBezTo>
                  <a:lnTo>
                    <a:pt x="0" y="1396"/>
                  </a:lnTo>
                  <a:cubicBezTo>
                    <a:pt x="0" y="1835"/>
                    <a:pt x="310" y="2042"/>
                    <a:pt x="647" y="2042"/>
                  </a:cubicBezTo>
                  <a:lnTo>
                    <a:pt x="13236" y="2042"/>
                  </a:lnTo>
                  <a:cubicBezTo>
                    <a:pt x="13572" y="2042"/>
                    <a:pt x="13882" y="1835"/>
                    <a:pt x="13882" y="1396"/>
                  </a:cubicBezTo>
                  <a:lnTo>
                    <a:pt x="13882" y="543"/>
                  </a:lnTo>
                  <a:cubicBezTo>
                    <a:pt x="13882" y="207"/>
                    <a:pt x="13572" y="0"/>
                    <a:pt x="13236" y="0"/>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0" name="Google Shape;1630;p72"/>
          <p:cNvGrpSpPr/>
          <p:nvPr/>
        </p:nvGrpSpPr>
        <p:grpSpPr>
          <a:xfrm>
            <a:off x="1843469" y="2363985"/>
            <a:ext cx="365506" cy="1162338"/>
            <a:chOff x="3036445" y="2287251"/>
            <a:chExt cx="397030" cy="1262587"/>
          </a:xfrm>
        </p:grpSpPr>
        <p:sp>
          <p:nvSpPr>
            <p:cNvPr id="1631" name="Google Shape;1631;p72"/>
            <p:cNvSpPr/>
            <p:nvPr/>
          </p:nvSpPr>
          <p:spPr>
            <a:xfrm>
              <a:off x="3098701" y="3334043"/>
              <a:ext cx="152759" cy="47042"/>
            </a:xfrm>
            <a:custGeom>
              <a:avLst/>
              <a:gdLst/>
              <a:ahLst/>
              <a:cxnLst/>
              <a:rect l="l" t="t" r="r" b="b"/>
              <a:pathLst>
                <a:path w="7420" h="2285" extrusionOk="0">
                  <a:moveTo>
                    <a:pt x="2250" y="1"/>
                  </a:moveTo>
                  <a:lnTo>
                    <a:pt x="647" y="544"/>
                  </a:lnTo>
                  <a:cubicBezTo>
                    <a:pt x="207" y="751"/>
                    <a:pt x="1" y="1190"/>
                    <a:pt x="207" y="1604"/>
                  </a:cubicBezTo>
                  <a:cubicBezTo>
                    <a:pt x="292" y="2048"/>
                    <a:pt x="602" y="2285"/>
                    <a:pt x="939" y="2285"/>
                  </a:cubicBezTo>
                  <a:cubicBezTo>
                    <a:pt x="1013" y="2285"/>
                    <a:pt x="1089" y="2273"/>
                    <a:pt x="1164" y="2250"/>
                  </a:cubicBezTo>
                  <a:lnTo>
                    <a:pt x="7420" y="1"/>
                  </a:ln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2"/>
            <p:cNvSpPr/>
            <p:nvPr/>
          </p:nvSpPr>
          <p:spPr>
            <a:xfrm>
              <a:off x="3098701" y="3334043"/>
              <a:ext cx="263458" cy="93694"/>
            </a:xfrm>
            <a:custGeom>
              <a:avLst/>
              <a:gdLst/>
              <a:ahLst/>
              <a:cxnLst/>
              <a:rect l="l" t="t" r="r" b="b"/>
              <a:pathLst>
                <a:path w="12797" h="4551" extrusionOk="0">
                  <a:moveTo>
                    <a:pt x="8609" y="1"/>
                  </a:moveTo>
                  <a:lnTo>
                    <a:pt x="647" y="2793"/>
                  </a:lnTo>
                  <a:cubicBezTo>
                    <a:pt x="207" y="3025"/>
                    <a:pt x="1" y="3439"/>
                    <a:pt x="207" y="3982"/>
                  </a:cubicBezTo>
                  <a:cubicBezTo>
                    <a:pt x="293" y="4347"/>
                    <a:pt x="610" y="4551"/>
                    <a:pt x="952" y="4551"/>
                  </a:cubicBezTo>
                  <a:cubicBezTo>
                    <a:pt x="1022" y="4551"/>
                    <a:pt x="1093" y="4542"/>
                    <a:pt x="1164" y="4525"/>
                  </a:cubicBezTo>
                  <a:lnTo>
                    <a:pt x="12279" y="544"/>
                  </a:lnTo>
                  <a:cubicBezTo>
                    <a:pt x="12486" y="440"/>
                    <a:pt x="12693" y="208"/>
                    <a:pt x="12796"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2"/>
            <p:cNvSpPr/>
            <p:nvPr/>
          </p:nvSpPr>
          <p:spPr>
            <a:xfrm>
              <a:off x="3098701" y="3355660"/>
              <a:ext cx="266114" cy="121013"/>
            </a:xfrm>
            <a:custGeom>
              <a:avLst/>
              <a:gdLst/>
              <a:ahLst/>
              <a:cxnLst/>
              <a:rect l="l" t="t" r="r" b="b"/>
              <a:pathLst>
                <a:path w="12926" h="5878" extrusionOk="0">
                  <a:moveTo>
                    <a:pt x="12134" y="0"/>
                  </a:moveTo>
                  <a:cubicBezTo>
                    <a:pt x="12072" y="0"/>
                    <a:pt x="12008" y="12"/>
                    <a:pt x="11943" y="37"/>
                  </a:cubicBezTo>
                  <a:lnTo>
                    <a:pt x="518" y="4121"/>
                  </a:lnTo>
                  <a:cubicBezTo>
                    <a:pt x="207" y="4224"/>
                    <a:pt x="1" y="4664"/>
                    <a:pt x="104" y="4974"/>
                  </a:cubicBezTo>
                  <a:lnTo>
                    <a:pt x="207" y="5414"/>
                  </a:lnTo>
                  <a:cubicBezTo>
                    <a:pt x="294" y="5673"/>
                    <a:pt x="615" y="5878"/>
                    <a:pt x="899" y="5878"/>
                  </a:cubicBezTo>
                  <a:cubicBezTo>
                    <a:pt x="955" y="5878"/>
                    <a:pt x="1009" y="5870"/>
                    <a:pt x="1060" y="5853"/>
                  </a:cubicBezTo>
                  <a:lnTo>
                    <a:pt x="12486" y="1743"/>
                  </a:lnTo>
                  <a:cubicBezTo>
                    <a:pt x="12796" y="1536"/>
                    <a:pt x="12926" y="1200"/>
                    <a:pt x="12796" y="890"/>
                  </a:cubicBezTo>
                  <a:lnTo>
                    <a:pt x="12693" y="450"/>
                  </a:lnTo>
                  <a:cubicBezTo>
                    <a:pt x="12610" y="200"/>
                    <a:pt x="12392" y="0"/>
                    <a:pt x="12134" y="0"/>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2"/>
            <p:cNvSpPr/>
            <p:nvPr/>
          </p:nvSpPr>
          <p:spPr>
            <a:xfrm>
              <a:off x="3109344" y="3406448"/>
              <a:ext cx="255470" cy="89412"/>
            </a:xfrm>
            <a:custGeom>
              <a:avLst/>
              <a:gdLst/>
              <a:ahLst/>
              <a:cxnLst/>
              <a:rect l="l" t="t" r="r" b="b"/>
              <a:pathLst>
                <a:path w="12409" h="4343" extrusionOk="0">
                  <a:moveTo>
                    <a:pt x="11419" y="1"/>
                  </a:moveTo>
                  <a:cubicBezTo>
                    <a:pt x="11352" y="1"/>
                    <a:pt x="11286" y="9"/>
                    <a:pt x="11220" y="25"/>
                  </a:cubicBezTo>
                  <a:lnTo>
                    <a:pt x="130" y="4032"/>
                  </a:lnTo>
                  <a:cubicBezTo>
                    <a:pt x="130" y="4032"/>
                    <a:pt x="130" y="4136"/>
                    <a:pt x="1" y="4136"/>
                  </a:cubicBezTo>
                  <a:cubicBezTo>
                    <a:pt x="130" y="4239"/>
                    <a:pt x="130" y="4239"/>
                    <a:pt x="233" y="4342"/>
                  </a:cubicBezTo>
                  <a:lnTo>
                    <a:pt x="4524" y="4342"/>
                  </a:lnTo>
                  <a:lnTo>
                    <a:pt x="11762" y="1757"/>
                  </a:lnTo>
                  <a:cubicBezTo>
                    <a:pt x="12176" y="1551"/>
                    <a:pt x="12409" y="1111"/>
                    <a:pt x="12279" y="568"/>
                  </a:cubicBezTo>
                  <a:cubicBezTo>
                    <a:pt x="12106" y="221"/>
                    <a:pt x="11768" y="1"/>
                    <a:pt x="11419"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2"/>
            <p:cNvSpPr/>
            <p:nvPr/>
          </p:nvSpPr>
          <p:spPr>
            <a:xfrm>
              <a:off x="3233877" y="3455384"/>
              <a:ext cx="130936" cy="40475"/>
            </a:xfrm>
            <a:custGeom>
              <a:avLst/>
              <a:gdLst/>
              <a:ahLst/>
              <a:cxnLst/>
              <a:rect l="l" t="t" r="r" b="b"/>
              <a:pathLst>
                <a:path w="6360" h="1966" extrusionOk="0">
                  <a:moveTo>
                    <a:pt x="5383" y="0"/>
                  </a:moveTo>
                  <a:cubicBezTo>
                    <a:pt x="5312" y="0"/>
                    <a:pt x="5241" y="9"/>
                    <a:pt x="5171" y="27"/>
                  </a:cubicBezTo>
                  <a:lnTo>
                    <a:pt x="1" y="1965"/>
                  </a:lnTo>
                  <a:lnTo>
                    <a:pt x="5171" y="1965"/>
                  </a:lnTo>
                  <a:lnTo>
                    <a:pt x="5713" y="1759"/>
                  </a:lnTo>
                  <a:cubicBezTo>
                    <a:pt x="6127" y="1526"/>
                    <a:pt x="6360" y="1112"/>
                    <a:pt x="6230" y="570"/>
                  </a:cubicBezTo>
                  <a:cubicBezTo>
                    <a:pt x="6059" y="205"/>
                    <a:pt x="5727" y="0"/>
                    <a:pt x="5383" y="0"/>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2"/>
            <p:cNvSpPr/>
            <p:nvPr/>
          </p:nvSpPr>
          <p:spPr>
            <a:xfrm>
              <a:off x="3112000" y="3511278"/>
              <a:ext cx="230477" cy="38560"/>
            </a:xfrm>
            <a:custGeom>
              <a:avLst/>
              <a:gdLst/>
              <a:ahLst/>
              <a:cxnLst/>
              <a:rect l="l" t="t" r="r" b="b"/>
              <a:pathLst>
                <a:path w="11195" h="1873" extrusionOk="0">
                  <a:moveTo>
                    <a:pt x="1" y="0"/>
                  </a:moveTo>
                  <a:cubicBezTo>
                    <a:pt x="1" y="0"/>
                    <a:pt x="2586" y="1873"/>
                    <a:pt x="5902" y="1873"/>
                  </a:cubicBezTo>
                  <a:cubicBezTo>
                    <a:pt x="7561" y="1873"/>
                    <a:pt x="9402" y="1405"/>
                    <a:pt x="11194" y="0"/>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2"/>
            <p:cNvSpPr/>
            <p:nvPr/>
          </p:nvSpPr>
          <p:spPr>
            <a:xfrm>
              <a:off x="3112000" y="2722051"/>
              <a:ext cx="239515" cy="279414"/>
            </a:xfrm>
            <a:custGeom>
              <a:avLst/>
              <a:gdLst/>
              <a:ahLst/>
              <a:cxnLst/>
              <a:rect l="l" t="t" r="r" b="b"/>
              <a:pathLst>
                <a:path w="11634" h="13572" extrusionOk="0">
                  <a:moveTo>
                    <a:pt x="1" y="0"/>
                  </a:moveTo>
                  <a:cubicBezTo>
                    <a:pt x="1500" y="4524"/>
                    <a:pt x="2999" y="9048"/>
                    <a:pt x="4395" y="13572"/>
                  </a:cubicBezTo>
                  <a:lnTo>
                    <a:pt x="4395" y="13235"/>
                  </a:lnTo>
                  <a:cubicBezTo>
                    <a:pt x="4395" y="12718"/>
                    <a:pt x="4731" y="12176"/>
                    <a:pt x="5274" y="11943"/>
                  </a:cubicBezTo>
                  <a:lnTo>
                    <a:pt x="5274" y="6023"/>
                  </a:lnTo>
                  <a:lnTo>
                    <a:pt x="4292" y="6023"/>
                  </a:lnTo>
                  <a:cubicBezTo>
                    <a:pt x="4085" y="6023"/>
                    <a:pt x="3878" y="5816"/>
                    <a:pt x="3878" y="5480"/>
                  </a:cubicBezTo>
                  <a:cubicBezTo>
                    <a:pt x="3878" y="5274"/>
                    <a:pt x="4085" y="5067"/>
                    <a:pt x="4292" y="5067"/>
                  </a:cubicBezTo>
                  <a:lnTo>
                    <a:pt x="7213" y="5067"/>
                  </a:lnTo>
                  <a:cubicBezTo>
                    <a:pt x="7523" y="5067"/>
                    <a:pt x="7756" y="5274"/>
                    <a:pt x="7756" y="5480"/>
                  </a:cubicBezTo>
                  <a:cubicBezTo>
                    <a:pt x="7756" y="5816"/>
                    <a:pt x="7523" y="6023"/>
                    <a:pt x="7213" y="6023"/>
                  </a:cubicBezTo>
                  <a:lnTo>
                    <a:pt x="6334" y="6023"/>
                  </a:lnTo>
                  <a:lnTo>
                    <a:pt x="6334" y="11943"/>
                  </a:lnTo>
                  <a:cubicBezTo>
                    <a:pt x="6774" y="12176"/>
                    <a:pt x="7213" y="12718"/>
                    <a:pt x="7213" y="13235"/>
                  </a:cubicBezTo>
                  <a:lnTo>
                    <a:pt x="7213" y="13572"/>
                  </a:lnTo>
                  <a:cubicBezTo>
                    <a:pt x="8609" y="9048"/>
                    <a:pt x="10108" y="4524"/>
                    <a:pt x="11633" y="0"/>
                  </a:cubicBezTo>
                  <a:lnTo>
                    <a:pt x="11633" y="0"/>
                  </a:lnTo>
                  <a:cubicBezTo>
                    <a:pt x="11194" y="207"/>
                    <a:pt x="10858" y="440"/>
                    <a:pt x="10444" y="646"/>
                  </a:cubicBezTo>
                  <a:cubicBezTo>
                    <a:pt x="10212" y="750"/>
                    <a:pt x="9901" y="853"/>
                    <a:pt x="9565" y="853"/>
                  </a:cubicBezTo>
                  <a:cubicBezTo>
                    <a:pt x="9565" y="957"/>
                    <a:pt x="9565" y="1086"/>
                    <a:pt x="9462" y="1189"/>
                  </a:cubicBezTo>
                  <a:cubicBezTo>
                    <a:pt x="9152" y="1732"/>
                    <a:pt x="8712" y="2146"/>
                    <a:pt x="8273" y="2585"/>
                  </a:cubicBezTo>
                  <a:cubicBezTo>
                    <a:pt x="8066" y="2689"/>
                    <a:pt x="7859" y="2689"/>
                    <a:pt x="7756" y="2792"/>
                  </a:cubicBezTo>
                  <a:cubicBezTo>
                    <a:pt x="7523" y="2792"/>
                    <a:pt x="7316" y="2895"/>
                    <a:pt x="7110" y="2895"/>
                  </a:cubicBezTo>
                  <a:cubicBezTo>
                    <a:pt x="6670" y="2895"/>
                    <a:pt x="6334" y="2792"/>
                    <a:pt x="5921" y="2689"/>
                  </a:cubicBezTo>
                  <a:lnTo>
                    <a:pt x="5688" y="2689"/>
                  </a:lnTo>
                  <a:cubicBezTo>
                    <a:pt x="5274" y="2792"/>
                    <a:pt x="4938" y="2895"/>
                    <a:pt x="4525" y="2895"/>
                  </a:cubicBezTo>
                  <a:cubicBezTo>
                    <a:pt x="4292" y="2895"/>
                    <a:pt x="4085" y="2792"/>
                    <a:pt x="3878" y="2792"/>
                  </a:cubicBezTo>
                  <a:cubicBezTo>
                    <a:pt x="3749" y="2689"/>
                    <a:pt x="3542" y="2689"/>
                    <a:pt x="3336" y="2585"/>
                  </a:cubicBezTo>
                  <a:cubicBezTo>
                    <a:pt x="2896" y="2146"/>
                    <a:pt x="2457" y="1732"/>
                    <a:pt x="2146" y="1189"/>
                  </a:cubicBezTo>
                  <a:cubicBezTo>
                    <a:pt x="2043" y="1086"/>
                    <a:pt x="2043" y="957"/>
                    <a:pt x="2043" y="853"/>
                  </a:cubicBezTo>
                  <a:cubicBezTo>
                    <a:pt x="1707" y="853"/>
                    <a:pt x="1397" y="750"/>
                    <a:pt x="1164" y="646"/>
                  </a:cubicBezTo>
                  <a:cubicBezTo>
                    <a:pt x="750" y="440"/>
                    <a:pt x="414" y="207"/>
                    <a:pt x="1" y="0"/>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2"/>
            <p:cNvSpPr/>
            <p:nvPr/>
          </p:nvSpPr>
          <p:spPr>
            <a:xfrm>
              <a:off x="3156180" y="2688514"/>
              <a:ext cx="57501" cy="46857"/>
            </a:xfrm>
            <a:custGeom>
              <a:avLst/>
              <a:gdLst/>
              <a:ahLst/>
              <a:cxnLst/>
              <a:rect l="l" t="t" r="r" b="b"/>
              <a:pathLst>
                <a:path w="2793" h="2276" extrusionOk="0">
                  <a:moveTo>
                    <a:pt x="2146" y="1"/>
                  </a:moveTo>
                  <a:cubicBezTo>
                    <a:pt x="1836" y="1"/>
                    <a:pt x="1603" y="130"/>
                    <a:pt x="1396" y="130"/>
                  </a:cubicBezTo>
                  <a:cubicBezTo>
                    <a:pt x="853" y="337"/>
                    <a:pt x="440" y="647"/>
                    <a:pt x="207" y="1086"/>
                  </a:cubicBezTo>
                  <a:cubicBezTo>
                    <a:pt x="0" y="1422"/>
                    <a:pt x="0" y="1836"/>
                    <a:pt x="207" y="2172"/>
                  </a:cubicBezTo>
                  <a:cubicBezTo>
                    <a:pt x="440" y="2275"/>
                    <a:pt x="543" y="2275"/>
                    <a:pt x="750" y="2275"/>
                  </a:cubicBezTo>
                  <a:cubicBezTo>
                    <a:pt x="1293" y="2275"/>
                    <a:pt x="1836" y="2069"/>
                    <a:pt x="2146" y="1629"/>
                  </a:cubicBezTo>
                  <a:cubicBezTo>
                    <a:pt x="2249" y="1629"/>
                    <a:pt x="2379" y="1526"/>
                    <a:pt x="2482" y="1422"/>
                  </a:cubicBezTo>
                  <a:cubicBezTo>
                    <a:pt x="2482" y="1190"/>
                    <a:pt x="2585" y="1086"/>
                    <a:pt x="2585" y="983"/>
                  </a:cubicBezTo>
                  <a:cubicBezTo>
                    <a:pt x="2689" y="776"/>
                    <a:pt x="2792" y="543"/>
                    <a:pt x="2689" y="337"/>
                  </a:cubicBezTo>
                  <a:cubicBezTo>
                    <a:pt x="2585" y="233"/>
                    <a:pt x="2379" y="130"/>
                    <a:pt x="2146"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2"/>
            <p:cNvSpPr/>
            <p:nvPr/>
          </p:nvSpPr>
          <p:spPr>
            <a:xfrm>
              <a:off x="3249317" y="2688514"/>
              <a:ext cx="57501" cy="46857"/>
            </a:xfrm>
            <a:custGeom>
              <a:avLst/>
              <a:gdLst/>
              <a:ahLst/>
              <a:cxnLst/>
              <a:rect l="l" t="t" r="r" b="b"/>
              <a:pathLst>
                <a:path w="2793" h="2276" extrusionOk="0">
                  <a:moveTo>
                    <a:pt x="646" y="1"/>
                  </a:moveTo>
                  <a:cubicBezTo>
                    <a:pt x="440" y="130"/>
                    <a:pt x="207" y="233"/>
                    <a:pt x="104" y="337"/>
                  </a:cubicBezTo>
                  <a:cubicBezTo>
                    <a:pt x="0" y="543"/>
                    <a:pt x="104" y="776"/>
                    <a:pt x="207" y="983"/>
                  </a:cubicBezTo>
                  <a:cubicBezTo>
                    <a:pt x="310" y="1293"/>
                    <a:pt x="440" y="1526"/>
                    <a:pt x="646" y="1629"/>
                  </a:cubicBezTo>
                  <a:cubicBezTo>
                    <a:pt x="957" y="2069"/>
                    <a:pt x="1500" y="2275"/>
                    <a:pt x="2042" y="2275"/>
                  </a:cubicBezTo>
                  <a:cubicBezTo>
                    <a:pt x="2249" y="2275"/>
                    <a:pt x="2378" y="2275"/>
                    <a:pt x="2585" y="2172"/>
                  </a:cubicBezTo>
                  <a:cubicBezTo>
                    <a:pt x="2792" y="1836"/>
                    <a:pt x="2792" y="1422"/>
                    <a:pt x="2585" y="1086"/>
                  </a:cubicBezTo>
                  <a:cubicBezTo>
                    <a:pt x="2378" y="647"/>
                    <a:pt x="1939" y="337"/>
                    <a:pt x="1396" y="130"/>
                  </a:cubicBezTo>
                  <a:cubicBezTo>
                    <a:pt x="1189" y="130"/>
                    <a:pt x="957" y="1"/>
                    <a:pt x="646"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2"/>
            <p:cNvSpPr/>
            <p:nvPr/>
          </p:nvSpPr>
          <p:spPr>
            <a:xfrm>
              <a:off x="3036445" y="2287251"/>
              <a:ext cx="397030" cy="1002673"/>
            </a:xfrm>
            <a:custGeom>
              <a:avLst/>
              <a:gdLst/>
              <a:ahLst/>
              <a:cxnLst/>
              <a:rect l="l" t="t" r="r" b="b"/>
              <a:pathLst>
                <a:path w="19285" h="48703" extrusionOk="0">
                  <a:moveTo>
                    <a:pt x="9591" y="0"/>
                  </a:moveTo>
                  <a:cubicBezTo>
                    <a:pt x="4317" y="0"/>
                    <a:pt x="0" y="12279"/>
                    <a:pt x="0" y="27479"/>
                  </a:cubicBezTo>
                  <a:cubicBezTo>
                    <a:pt x="0" y="35984"/>
                    <a:pt x="1396" y="43636"/>
                    <a:pt x="3542" y="48702"/>
                  </a:cubicBezTo>
                  <a:lnTo>
                    <a:pt x="8195" y="48702"/>
                  </a:lnTo>
                  <a:cubicBezTo>
                    <a:pt x="8195" y="48470"/>
                    <a:pt x="8065" y="48263"/>
                    <a:pt x="8065" y="48056"/>
                  </a:cubicBezTo>
                  <a:lnTo>
                    <a:pt x="8065" y="34692"/>
                  </a:lnTo>
                  <a:lnTo>
                    <a:pt x="3231" y="20784"/>
                  </a:lnTo>
                  <a:lnTo>
                    <a:pt x="3128" y="20267"/>
                  </a:lnTo>
                  <a:lnTo>
                    <a:pt x="3438" y="20577"/>
                  </a:lnTo>
                  <a:cubicBezTo>
                    <a:pt x="3981" y="20913"/>
                    <a:pt x="4420" y="21224"/>
                    <a:pt x="4963" y="21430"/>
                  </a:cubicBezTo>
                  <a:cubicBezTo>
                    <a:pt x="5170" y="21430"/>
                    <a:pt x="5377" y="21560"/>
                    <a:pt x="5480" y="21560"/>
                  </a:cubicBezTo>
                  <a:lnTo>
                    <a:pt x="5480" y="21430"/>
                  </a:lnTo>
                  <a:cubicBezTo>
                    <a:pt x="5377" y="21120"/>
                    <a:pt x="5480" y="20681"/>
                    <a:pt x="5610" y="20474"/>
                  </a:cubicBezTo>
                  <a:cubicBezTo>
                    <a:pt x="5920" y="19828"/>
                    <a:pt x="6463" y="19388"/>
                    <a:pt x="7006" y="19285"/>
                  </a:cubicBezTo>
                  <a:cubicBezTo>
                    <a:pt x="7225" y="19212"/>
                    <a:pt x="7457" y="19139"/>
                    <a:pt x="7684" y="19139"/>
                  </a:cubicBezTo>
                  <a:cubicBezTo>
                    <a:pt x="7778" y="19139"/>
                    <a:pt x="7871" y="19151"/>
                    <a:pt x="7962" y="19181"/>
                  </a:cubicBezTo>
                  <a:cubicBezTo>
                    <a:pt x="8298" y="19181"/>
                    <a:pt x="8712" y="19285"/>
                    <a:pt x="8841" y="19621"/>
                  </a:cubicBezTo>
                  <a:cubicBezTo>
                    <a:pt x="9048" y="20034"/>
                    <a:pt x="8944" y="20370"/>
                    <a:pt x="8841" y="20681"/>
                  </a:cubicBezTo>
                  <a:cubicBezTo>
                    <a:pt x="8712" y="20784"/>
                    <a:pt x="8608" y="20913"/>
                    <a:pt x="8608" y="21120"/>
                  </a:cubicBezTo>
                  <a:cubicBezTo>
                    <a:pt x="8505" y="21224"/>
                    <a:pt x="8401" y="21327"/>
                    <a:pt x="8298" y="21430"/>
                  </a:cubicBezTo>
                  <a:cubicBezTo>
                    <a:pt x="7923" y="21805"/>
                    <a:pt x="7398" y="22105"/>
                    <a:pt x="6851" y="22105"/>
                  </a:cubicBezTo>
                  <a:cubicBezTo>
                    <a:pt x="6756" y="22105"/>
                    <a:pt x="6661" y="22096"/>
                    <a:pt x="6566" y="22077"/>
                  </a:cubicBezTo>
                  <a:lnTo>
                    <a:pt x="6256" y="22077"/>
                  </a:lnTo>
                  <a:cubicBezTo>
                    <a:pt x="6463" y="22516"/>
                    <a:pt x="6902" y="22955"/>
                    <a:pt x="7212" y="23266"/>
                  </a:cubicBezTo>
                  <a:cubicBezTo>
                    <a:pt x="7419" y="23369"/>
                    <a:pt x="7548" y="23498"/>
                    <a:pt x="7755" y="23498"/>
                  </a:cubicBezTo>
                  <a:cubicBezTo>
                    <a:pt x="7859" y="23498"/>
                    <a:pt x="8065" y="23602"/>
                    <a:pt x="8195" y="23602"/>
                  </a:cubicBezTo>
                  <a:cubicBezTo>
                    <a:pt x="8505" y="23602"/>
                    <a:pt x="8944" y="23498"/>
                    <a:pt x="9254" y="23369"/>
                  </a:cubicBezTo>
                  <a:lnTo>
                    <a:pt x="9694" y="23369"/>
                  </a:lnTo>
                  <a:cubicBezTo>
                    <a:pt x="10004" y="23498"/>
                    <a:pt x="10444" y="23602"/>
                    <a:pt x="10780" y="23602"/>
                  </a:cubicBezTo>
                  <a:cubicBezTo>
                    <a:pt x="10883" y="23602"/>
                    <a:pt x="11090" y="23498"/>
                    <a:pt x="11193" y="23498"/>
                  </a:cubicBezTo>
                  <a:cubicBezTo>
                    <a:pt x="11426" y="23498"/>
                    <a:pt x="11529" y="23369"/>
                    <a:pt x="11736" y="23266"/>
                  </a:cubicBezTo>
                  <a:cubicBezTo>
                    <a:pt x="12072" y="22955"/>
                    <a:pt x="12486" y="22516"/>
                    <a:pt x="12718" y="22077"/>
                  </a:cubicBezTo>
                  <a:lnTo>
                    <a:pt x="12382" y="22077"/>
                  </a:lnTo>
                  <a:cubicBezTo>
                    <a:pt x="12287" y="22096"/>
                    <a:pt x="12192" y="22105"/>
                    <a:pt x="12097" y="22105"/>
                  </a:cubicBezTo>
                  <a:cubicBezTo>
                    <a:pt x="11550" y="22105"/>
                    <a:pt x="11025" y="21805"/>
                    <a:pt x="10650" y="21430"/>
                  </a:cubicBezTo>
                  <a:cubicBezTo>
                    <a:pt x="10444" y="21224"/>
                    <a:pt x="10237" y="20913"/>
                    <a:pt x="10133" y="20681"/>
                  </a:cubicBezTo>
                  <a:cubicBezTo>
                    <a:pt x="10004" y="20370"/>
                    <a:pt x="9901" y="20034"/>
                    <a:pt x="10133" y="19621"/>
                  </a:cubicBezTo>
                  <a:cubicBezTo>
                    <a:pt x="10237" y="19285"/>
                    <a:pt x="10650" y="19181"/>
                    <a:pt x="10986" y="19181"/>
                  </a:cubicBezTo>
                  <a:cubicBezTo>
                    <a:pt x="11077" y="19151"/>
                    <a:pt x="11170" y="19139"/>
                    <a:pt x="11264" y="19139"/>
                  </a:cubicBezTo>
                  <a:cubicBezTo>
                    <a:pt x="11491" y="19139"/>
                    <a:pt x="11724" y="19212"/>
                    <a:pt x="11943" y="19285"/>
                  </a:cubicBezTo>
                  <a:cubicBezTo>
                    <a:pt x="12486" y="19388"/>
                    <a:pt x="13029" y="19828"/>
                    <a:pt x="13365" y="20474"/>
                  </a:cubicBezTo>
                  <a:cubicBezTo>
                    <a:pt x="13468" y="20681"/>
                    <a:pt x="13571" y="21120"/>
                    <a:pt x="13468" y="21430"/>
                  </a:cubicBezTo>
                  <a:lnTo>
                    <a:pt x="13468" y="21560"/>
                  </a:lnTo>
                  <a:cubicBezTo>
                    <a:pt x="13571" y="21560"/>
                    <a:pt x="13778" y="21430"/>
                    <a:pt x="14011" y="21430"/>
                  </a:cubicBezTo>
                  <a:cubicBezTo>
                    <a:pt x="14528" y="21224"/>
                    <a:pt x="14967" y="20913"/>
                    <a:pt x="15510" y="20577"/>
                  </a:cubicBezTo>
                  <a:lnTo>
                    <a:pt x="15820" y="20267"/>
                  </a:lnTo>
                  <a:lnTo>
                    <a:pt x="15717" y="20784"/>
                  </a:lnTo>
                  <a:cubicBezTo>
                    <a:pt x="14114" y="25437"/>
                    <a:pt x="12486" y="30064"/>
                    <a:pt x="10883" y="34795"/>
                  </a:cubicBezTo>
                  <a:lnTo>
                    <a:pt x="10883" y="48056"/>
                  </a:lnTo>
                  <a:cubicBezTo>
                    <a:pt x="10883" y="48263"/>
                    <a:pt x="10780" y="48470"/>
                    <a:pt x="10650" y="48702"/>
                  </a:cubicBezTo>
                  <a:lnTo>
                    <a:pt x="15717" y="48702"/>
                  </a:lnTo>
                  <a:cubicBezTo>
                    <a:pt x="17889" y="43636"/>
                    <a:pt x="19284" y="35984"/>
                    <a:pt x="19284" y="27479"/>
                  </a:cubicBezTo>
                  <a:cubicBezTo>
                    <a:pt x="19284" y="12279"/>
                    <a:pt x="14967" y="0"/>
                    <a:pt x="9591" y="0"/>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2"/>
            <p:cNvSpPr/>
            <p:nvPr/>
          </p:nvSpPr>
          <p:spPr>
            <a:xfrm>
              <a:off x="3205137" y="3289884"/>
              <a:ext cx="50583" cy="15461"/>
            </a:xfrm>
            <a:custGeom>
              <a:avLst/>
              <a:gdLst/>
              <a:ahLst/>
              <a:cxnLst/>
              <a:rect l="l" t="t" r="r" b="b"/>
              <a:pathLst>
                <a:path w="2457" h="751" extrusionOk="0">
                  <a:moveTo>
                    <a:pt x="1" y="0"/>
                  </a:moveTo>
                  <a:cubicBezTo>
                    <a:pt x="311" y="414"/>
                    <a:pt x="750" y="750"/>
                    <a:pt x="1293" y="750"/>
                  </a:cubicBezTo>
                  <a:cubicBezTo>
                    <a:pt x="1810" y="750"/>
                    <a:pt x="2250" y="414"/>
                    <a:pt x="2456" y="0"/>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2"/>
            <p:cNvSpPr/>
            <p:nvPr/>
          </p:nvSpPr>
          <p:spPr>
            <a:xfrm>
              <a:off x="3089663" y="3273909"/>
              <a:ext cx="285796" cy="44737"/>
            </a:xfrm>
            <a:custGeom>
              <a:avLst/>
              <a:gdLst/>
              <a:ahLst/>
              <a:cxnLst/>
              <a:rect l="l" t="t" r="r" b="b"/>
              <a:pathLst>
                <a:path w="13882" h="2173" extrusionOk="0">
                  <a:moveTo>
                    <a:pt x="646" y="1"/>
                  </a:moveTo>
                  <a:cubicBezTo>
                    <a:pt x="310" y="1"/>
                    <a:pt x="0" y="337"/>
                    <a:pt x="0" y="647"/>
                  </a:cubicBezTo>
                  <a:lnTo>
                    <a:pt x="0" y="1526"/>
                  </a:lnTo>
                  <a:cubicBezTo>
                    <a:pt x="0" y="1836"/>
                    <a:pt x="310" y="2172"/>
                    <a:pt x="646" y="2172"/>
                  </a:cubicBezTo>
                  <a:lnTo>
                    <a:pt x="13235" y="2172"/>
                  </a:lnTo>
                  <a:cubicBezTo>
                    <a:pt x="13572" y="2172"/>
                    <a:pt x="13882" y="1836"/>
                    <a:pt x="13882" y="1526"/>
                  </a:cubicBezTo>
                  <a:lnTo>
                    <a:pt x="13882" y="647"/>
                  </a:lnTo>
                  <a:cubicBezTo>
                    <a:pt x="13882" y="337"/>
                    <a:pt x="13572" y="1"/>
                    <a:pt x="13235"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3" name="Google Shape;1643;p72"/>
          <p:cNvGrpSpPr/>
          <p:nvPr/>
        </p:nvGrpSpPr>
        <p:grpSpPr>
          <a:xfrm>
            <a:off x="2372192" y="2400508"/>
            <a:ext cx="422838" cy="1125816"/>
            <a:chOff x="3692623" y="2282825"/>
            <a:chExt cx="459307" cy="1222915"/>
          </a:xfrm>
        </p:grpSpPr>
        <p:sp>
          <p:nvSpPr>
            <p:cNvPr id="1644" name="Google Shape;1644;p72"/>
            <p:cNvSpPr/>
            <p:nvPr/>
          </p:nvSpPr>
          <p:spPr>
            <a:xfrm>
              <a:off x="3692623" y="2353871"/>
              <a:ext cx="459307" cy="217239"/>
            </a:xfrm>
            <a:custGeom>
              <a:avLst/>
              <a:gdLst/>
              <a:ahLst/>
              <a:cxnLst/>
              <a:rect l="l" t="t" r="r" b="b"/>
              <a:pathLst>
                <a:path w="22310" h="10552" extrusionOk="0">
                  <a:moveTo>
                    <a:pt x="19969" y="1"/>
                  </a:moveTo>
                  <a:cubicBezTo>
                    <a:pt x="19773" y="1"/>
                    <a:pt x="19576" y="33"/>
                    <a:pt x="19388" y="99"/>
                  </a:cubicBezTo>
                  <a:lnTo>
                    <a:pt x="1396" y="6148"/>
                  </a:lnTo>
                  <a:cubicBezTo>
                    <a:pt x="543" y="6458"/>
                    <a:pt x="1" y="7441"/>
                    <a:pt x="337" y="8397"/>
                  </a:cubicBezTo>
                  <a:lnTo>
                    <a:pt x="647" y="9379"/>
                  </a:lnTo>
                  <a:cubicBezTo>
                    <a:pt x="907" y="10121"/>
                    <a:pt x="1540" y="10551"/>
                    <a:pt x="2269" y="10551"/>
                  </a:cubicBezTo>
                  <a:cubicBezTo>
                    <a:pt x="2481" y="10551"/>
                    <a:pt x="2701" y="10515"/>
                    <a:pt x="2922" y="10439"/>
                  </a:cubicBezTo>
                  <a:lnTo>
                    <a:pt x="20784" y="4416"/>
                  </a:lnTo>
                  <a:cubicBezTo>
                    <a:pt x="21767" y="4106"/>
                    <a:pt x="22309" y="3124"/>
                    <a:pt x="21973" y="2167"/>
                  </a:cubicBezTo>
                  <a:lnTo>
                    <a:pt x="21663" y="1185"/>
                  </a:lnTo>
                  <a:cubicBezTo>
                    <a:pt x="21399" y="433"/>
                    <a:pt x="20688" y="1"/>
                    <a:pt x="19969"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2"/>
            <p:cNvSpPr/>
            <p:nvPr/>
          </p:nvSpPr>
          <p:spPr>
            <a:xfrm>
              <a:off x="3692623" y="2282825"/>
              <a:ext cx="315071" cy="170691"/>
            </a:xfrm>
            <a:custGeom>
              <a:avLst/>
              <a:gdLst/>
              <a:ahLst/>
              <a:cxnLst/>
              <a:rect l="l" t="t" r="r" b="b"/>
              <a:pathLst>
                <a:path w="15304" h="8291" extrusionOk="0">
                  <a:moveTo>
                    <a:pt x="13033" y="0"/>
                  </a:moveTo>
                  <a:cubicBezTo>
                    <a:pt x="12822" y="0"/>
                    <a:pt x="12603" y="37"/>
                    <a:pt x="12383" y="112"/>
                  </a:cubicBezTo>
                  <a:lnTo>
                    <a:pt x="1396" y="3783"/>
                  </a:lnTo>
                  <a:cubicBezTo>
                    <a:pt x="543" y="4093"/>
                    <a:pt x="1" y="5075"/>
                    <a:pt x="337" y="6032"/>
                  </a:cubicBezTo>
                  <a:lnTo>
                    <a:pt x="647" y="7014"/>
                  </a:lnTo>
                  <a:cubicBezTo>
                    <a:pt x="919" y="7788"/>
                    <a:pt x="1596" y="8291"/>
                    <a:pt x="2365" y="8291"/>
                  </a:cubicBezTo>
                  <a:cubicBezTo>
                    <a:pt x="2547" y="8291"/>
                    <a:pt x="2734" y="8262"/>
                    <a:pt x="2922" y="8203"/>
                  </a:cubicBezTo>
                  <a:lnTo>
                    <a:pt x="13908" y="4429"/>
                  </a:lnTo>
                  <a:cubicBezTo>
                    <a:pt x="14761" y="4093"/>
                    <a:pt x="15304" y="3136"/>
                    <a:pt x="14968" y="2154"/>
                  </a:cubicBezTo>
                  <a:lnTo>
                    <a:pt x="14658" y="1198"/>
                  </a:lnTo>
                  <a:cubicBezTo>
                    <a:pt x="14397" y="436"/>
                    <a:pt x="13763" y="0"/>
                    <a:pt x="13033"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2"/>
            <p:cNvSpPr/>
            <p:nvPr/>
          </p:nvSpPr>
          <p:spPr>
            <a:xfrm>
              <a:off x="3692623" y="2471423"/>
              <a:ext cx="459307" cy="217301"/>
            </a:xfrm>
            <a:custGeom>
              <a:avLst/>
              <a:gdLst/>
              <a:ahLst/>
              <a:cxnLst/>
              <a:rect l="l" t="t" r="r" b="b"/>
              <a:pathLst>
                <a:path w="22310" h="10555" extrusionOk="0">
                  <a:moveTo>
                    <a:pt x="19984" y="1"/>
                  </a:moveTo>
                  <a:cubicBezTo>
                    <a:pt x="19783" y="1"/>
                    <a:pt x="19581" y="34"/>
                    <a:pt x="19388" y="102"/>
                  </a:cubicBezTo>
                  <a:lnTo>
                    <a:pt x="1396" y="6151"/>
                  </a:lnTo>
                  <a:cubicBezTo>
                    <a:pt x="543" y="6461"/>
                    <a:pt x="1" y="7443"/>
                    <a:pt x="337" y="8400"/>
                  </a:cubicBezTo>
                  <a:lnTo>
                    <a:pt x="647" y="9382"/>
                  </a:lnTo>
                  <a:cubicBezTo>
                    <a:pt x="907" y="10123"/>
                    <a:pt x="1540" y="10554"/>
                    <a:pt x="2269" y="10554"/>
                  </a:cubicBezTo>
                  <a:cubicBezTo>
                    <a:pt x="2481" y="10554"/>
                    <a:pt x="2701" y="10518"/>
                    <a:pt x="2922" y="10442"/>
                  </a:cubicBezTo>
                  <a:lnTo>
                    <a:pt x="20784" y="4419"/>
                  </a:lnTo>
                  <a:cubicBezTo>
                    <a:pt x="21767" y="4083"/>
                    <a:pt x="22309" y="3126"/>
                    <a:pt x="21973" y="2144"/>
                  </a:cubicBezTo>
                  <a:lnTo>
                    <a:pt x="21663" y="1188"/>
                  </a:lnTo>
                  <a:cubicBezTo>
                    <a:pt x="21401" y="421"/>
                    <a:pt x="20698" y="1"/>
                    <a:pt x="19984"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2"/>
            <p:cNvSpPr/>
            <p:nvPr/>
          </p:nvSpPr>
          <p:spPr>
            <a:xfrm>
              <a:off x="3692623" y="2589038"/>
              <a:ext cx="459307" cy="217280"/>
            </a:xfrm>
            <a:custGeom>
              <a:avLst/>
              <a:gdLst/>
              <a:ahLst/>
              <a:cxnLst/>
              <a:rect l="l" t="t" r="r" b="b"/>
              <a:pathLst>
                <a:path w="22310" h="10554" extrusionOk="0">
                  <a:moveTo>
                    <a:pt x="19984" y="1"/>
                  </a:moveTo>
                  <a:cubicBezTo>
                    <a:pt x="19783" y="1"/>
                    <a:pt x="19581" y="34"/>
                    <a:pt x="19388" y="102"/>
                  </a:cubicBezTo>
                  <a:lnTo>
                    <a:pt x="1396" y="6125"/>
                  </a:lnTo>
                  <a:cubicBezTo>
                    <a:pt x="543" y="6461"/>
                    <a:pt x="1" y="7418"/>
                    <a:pt x="337" y="8400"/>
                  </a:cubicBezTo>
                  <a:lnTo>
                    <a:pt x="647" y="9356"/>
                  </a:lnTo>
                  <a:cubicBezTo>
                    <a:pt x="908" y="10118"/>
                    <a:pt x="1542" y="10554"/>
                    <a:pt x="2272" y="10554"/>
                  </a:cubicBezTo>
                  <a:cubicBezTo>
                    <a:pt x="2482" y="10554"/>
                    <a:pt x="2701" y="10517"/>
                    <a:pt x="2922" y="10442"/>
                  </a:cubicBezTo>
                  <a:lnTo>
                    <a:pt x="20784" y="4419"/>
                  </a:lnTo>
                  <a:cubicBezTo>
                    <a:pt x="21767" y="4083"/>
                    <a:pt x="22309" y="3126"/>
                    <a:pt x="21973" y="2144"/>
                  </a:cubicBezTo>
                  <a:lnTo>
                    <a:pt x="21663" y="1188"/>
                  </a:lnTo>
                  <a:cubicBezTo>
                    <a:pt x="21401" y="421"/>
                    <a:pt x="20698" y="1"/>
                    <a:pt x="19984"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2"/>
            <p:cNvSpPr/>
            <p:nvPr/>
          </p:nvSpPr>
          <p:spPr>
            <a:xfrm>
              <a:off x="3692623" y="2706446"/>
              <a:ext cx="459307" cy="217280"/>
            </a:xfrm>
            <a:custGeom>
              <a:avLst/>
              <a:gdLst/>
              <a:ahLst/>
              <a:cxnLst/>
              <a:rect l="l" t="t" r="r" b="b"/>
              <a:pathLst>
                <a:path w="22310" h="10554" extrusionOk="0">
                  <a:moveTo>
                    <a:pt x="19997" y="0"/>
                  </a:moveTo>
                  <a:cubicBezTo>
                    <a:pt x="19792" y="0"/>
                    <a:pt x="19585" y="37"/>
                    <a:pt x="19388" y="112"/>
                  </a:cubicBezTo>
                  <a:lnTo>
                    <a:pt x="1396" y="6135"/>
                  </a:lnTo>
                  <a:cubicBezTo>
                    <a:pt x="543" y="6471"/>
                    <a:pt x="1" y="7427"/>
                    <a:pt x="337" y="8410"/>
                  </a:cubicBezTo>
                  <a:lnTo>
                    <a:pt x="647" y="9366"/>
                  </a:lnTo>
                  <a:cubicBezTo>
                    <a:pt x="909" y="10133"/>
                    <a:pt x="1549" y="10553"/>
                    <a:pt x="2285" y="10553"/>
                  </a:cubicBezTo>
                  <a:cubicBezTo>
                    <a:pt x="2492" y="10553"/>
                    <a:pt x="2706" y="10520"/>
                    <a:pt x="2922" y="10452"/>
                  </a:cubicBezTo>
                  <a:lnTo>
                    <a:pt x="20784" y="4429"/>
                  </a:lnTo>
                  <a:cubicBezTo>
                    <a:pt x="21767" y="4093"/>
                    <a:pt x="22309" y="3136"/>
                    <a:pt x="21973" y="2154"/>
                  </a:cubicBezTo>
                  <a:lnTo>
                    <a:pt x="21663" y="1198"/>
                  </a:lnTo>
                  <a:cubicBezTo>
                    <a:pt x="21402" y="435"/>
                    <a:pt x="20706" y="0"/>
                    <a:pt x="19997"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2"/>
            <p:cNvSpPr/>
            <p:nvPr/>
          </p:nvSpPr>
          <p:spPr>
            <a:xfrm>
              <a:off x="3692623" y="2824039"/>
              <a:ext cx="459307" cy="647353"/>
            </a:xfrm>
            <a:custGeom>
              <a:avLst/>
              <a:gdLst/>
              <a:ahLst/>
              <a:cxnLst/>
              <a:rect l="l" t="t" r="r" b="b"/>
              <a:pathLst>
                <a:path w="22310" h="31444" extrusionOk="0">
                  <a:moveTo>
                    <a:pt x="19999" y="1"/>
                  </a:moveTo>
                  <a:cubicBezTo>
                    <a:pt x="19793" y="1"/>
                    <a:pt x="19586" y="37"/>
                    <a:pt x="19388" y="113"/>
                  </a:cubicBezTo>
                  <a:lnTo>
                    <a:pt x="1396" y="6136"/>
                  </a:lnTo>
                  <a:cubicBezTo>
                    <a:pt x="543" y="6472"/>
                    <a:pt x="1" y="7428"/>
                    <a:pt x="337" y="8411"/>
                  </a:cubicBezTo>
                  <a:lnTo>
                    <a:pt x="647" y="9367"/>
                  </a:lnTo>
                  <a:cubicBezTo>
                    <a:pt x="909" y="10134"/>
                    <a:pt x="1549" y="10554"/>
                    <a:pt x="2285" y="10554"/>
                  </a:cubicBezTo>
                  <a:cubicBezTo>
                    <a:pt x="2492" y="10554"/>
                    <a:pt x="2706" y="10521"/>
                    <a:pt x="2922" y="10453"/>
                  </a:cubicBezTo>
                  <a:lnTo>
                    <a:pt x="7213" y="9057"/>
                  </a:lnTo>
                  <a:lnTo>
                    <a:pt x="7859" y="8824"/>
                  </a:lnTo>
                  <a:lnTo>
                    <a:pt x="7859" y="15933"/>
                  </a:lnTo>
                  <a:lnTo>
                    <a:pt x="1939" y="15933"/>
                  </a:lnTo>
                  <a:cubicBezTo>
                    <a:pt x="1629" y="15933"/>
                    <a:pt x="1293" y="16269"/>
                    <a:pt x="1293" y="16579"/>
                  </a:cubicBezTo>
                  <a:lnTo>
                    <a:pt x="1293" y="18958"/>
                  </a:lnTo>
                  <a:cubicBezTo>
                    <a:pt x="1293" y="19268"/>
                    <a:pt x="1629" y="19604"/>
                    <a:pt x="1939" y="19604"/>
                  </a:cubicBezTo>
                  <a:lnTo>
                    <a:pt x="2379" y="19604"/>
                  </a:lnTo>
                  <a:cubicBezTo>
                    <a:pt x="2922" y="21982"/>
                    <a:pt x="4524" y="23921"/>
                    <a:pt x="6903" y="25084"/>
                  </a:cubicBezTo>
                  <a:lnTo>
                    <a:pt x="6903" y="31133"/>
                  </a:lnTo>
                  <a:cubicBezTo>
                    <a:pt x="6903" y="31340"/>
                    <a:pt x="7006" y="31443"/>
                    <a:pt x="7213" y="31443"/>
                  </a:cubicBezTo>
                  <a:lnTo>
                    <a:pt x="15304" y="31443"/>
                  </a:lnTo>
                  <a:cubicBezTo>
                    <a:pt x="15407" y="31443"/>
                    <a:pt x="15614" y="31340"/>
                    <a:pt x="15614" y="31133"/>
                  </a:cubicBezTo>
                  <a:lnTo>
                    <a:pt x="15614" y="25213"/>
                  </a:lnTo>
                  <a:cubicBezTo>
                    <a:pt x="17992" y="24128"/>
                    <a:pt x="19828" y="22086"/>
                    <a:pt x="20371" y="19604"/>
                  </a:cubicBezTo>
                  <a:lnTo>
                    <a:pt x="21120" y="19604"/>
                  </a:lnTo>
                  <a:cubicBezTo>
                    <a:pt x="21431" y="19604"/>
                    <a:pt x="21767" y="19268"/>
                    <a:pt x="21767" y="18958"/>
                  </a:cubicBezTo>
                  <a:lnTo>
                    <a:pt x="21767" y="16579"/>
                  </a:lnTo>
                  <a:cubicBezTo>
                    <a:pt x="21767" y="16269"/>
                    <a:pt x="21431" y="15933"/>
                    <a:pt x="21120" y="15933"/>
                  </a:cubicBezTo>
                  <a:lnTo>
                    <a:pt x="16054" y="15933"/>
                  </a:lnTo>
                  <a:lnTo>
                    <a:pt x="16054" y="13141"/>
                  </a:lnTo>
                  <a:cubicBezTo>
                    <a:pt x="16054" y="11099"/>
                    <a:pt x="17786" y="9367"/>
                    <a:pt x="19828" y="9367"/>
                  </a:cubicBezTo>
                  <a:lnTo>
                    <a:pt x="19931" y="9367"/>
                  </a:lnTo>
                  <a:cubicBezTo>
                    <a:pt x="21017" y="9367"/>
                    <a:pt x="21767" y="8514"/>
                    <a:pt x="21767" y="7532"/>
                  </a:cubicBezTo>
                  <a:cubicBezTo>
                    <a:pt x="21767" y="6472"/>
                    <a:pt x="20914" y="5593"/>
                    <a:pt x="19828" y="5593"/>
                  </a:cubicBezTo>
                  <a:cubicBezTo>
                    <a:pt x="15743" y="5593"/>
                    <a:pt x="12279" y="9057"/>
                    <a:pt x="12279" y="13141"/>
                  </a:cubicBezTo>
                  <a:lnTo>
                    <a:pt x="12279" y="15933"/>
                  </a:lnTo>
                  <a:lnTo>
                    <a:pt x="11633" y="15933"/>
                  </a:lnTo>
                  <a:lnTo>
                    <a:pt x="11633" y="7532"/>
                  </a:lnTo>
                  <a:lnTo>
                    <a:pt x="20784" y="4404"/>
                  </a:lnTo>
                  <a:cubicBezTo>
                    <a:pt x="21767" y="4094"/>
                    <a:pt x="22309" y="3111"/>
                    <a:pt x="21973" y="2155"/>
                  </a:cubicBezTo>
                  <a:lnTo>
                    <a:pt x="21663" y="1173"/>
                  </a:lnTo>
                  <a:cubicBezTo>
                    <a:pt x="21403" y="431"/>
                    <a:pt x="20708" y="1"/>
                    <a:pt x="19999"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2"/>
            <p:cNvSpPr/>
            <p:nvPr/>
          </p:nvSpPr>
          <p:spPr>
            <a:xfrm>
              <a:off x="3838978" y="3476156"/>
              <a:ext cx="175117" cy="29584"/>
            </a:xfrm>
            <a:custGeom>
              <a:avLst/>
              <a:gdLst/>
              <a:ahLst/>
              <a:cxnLst/>
              <a:rect l="l" t="t" r="r" b="b"/>
              <a:pathLst>
                <a:path w="8506" h="1437" extrusionOk="0">
                  <a:moveTo>
                    <a:pt x="0" y="0"/>
                  </a:moveTo>
                  <a:cubicBezTo>
                    <a:pt x="0" y="0"/>
                    <a:pt x="1965" y="1436"/>
                    <a:pt x="4485" y="1436"/>
                  </a:cubicBezTo>
                  <a:cubicBezTo>
                    <a:pt x="5745" y="1436"/>
                    <a:pt x="7144" y="1077"/>
                    <a:pt x="8505"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1" name="Google Shape;1651;p72"/>
          <p:cNvSpPr/>
          <p:nvPr/>
        </p:nvSpPr>
        <p:spPr>
          <a:xfrm>
            <a:off x="5396927" y="2509916"/>
            <a:ext cx="1420174" cy="1323946"/>
          </a:xfrm>
          <a:custGeom>
            <a:avLst/>
            <a:gdLst/>
            <a:ahLst/>
            <a:cxnLst/>
            <a:rect l="l" t="t" r="r" b="b"/>
            <a:pathLst>
              <a:path w="85850" h="80033" extrusionOk="0">
                <a:moveTo>
                  <a:pt x="84117" y="77241"/>
                </a:moveTo>
                <a:cubicBezTo>
                  <a:pt x="84660" y="77241"/>
                  <a:pt x="85100" y="77654"/>
                  <a:pt x="85100" y="78197"/>
                </a:cubicBezTo>
                <a:cubicBezTo>
                  <a:pt x="85100" y="78740"/>
                  <a:pt x="84660" y="79283"/>
                  <a:pt x="84117" y="79283"/>
                </a:cubicBezTo>
                <a:cubicBezTo>
                  <a:pt x="83574" y="79283"/>
                  <a:pt x="83264" y="78947"/>
                  <a:pt x="83161" y="78533"/>
                </a:cubicBezTo>
                <a:lnTo>
                  <a:pt x="83161" y="77990"/>
                </a:lnTo>
                <a:cubicBezTo>
                  <a:pt x="83264" y="77551"/>
                  <a:pt x="83574" y="77241"/>
                  <a:pt x="84117" y="77241"/>
                </a:cubicBezTo>
                <a:close/>
                <a:moveTo>
                  <a:pt x="44153" y="0"/>
                </a:moveTo>
                <a:cubicBezTo>
                  <a:pt x="43842" y="0"/>
                  <a:pt x="43506" y="336"/>
                  <a:pt x="43506" y="646"/>
                </a:cubicBezTo>
                <a:lnTo>
                  <a:pt x="43506" y="982"/>
                </a:lnTo>
                <a:lnTo>
                  <a:pt x="15821" y="982"/>
                </a:lnTo>
                <a:cubicBezTo>
                  <a:pt x="12719" y="982"/>
                  <a:pt x="10237" y="3567"/>
                  <a:pt x="10237" y="6566"/>
                </a:cubicBezTo>
                <a:lnTo>
                  <a:pt x="10237" y="51804"/>
                </a:lnTo>
                <a:cubicBezTo>
                  <a:pt x="10237" y="54389"/>
                  <a:pt x="8065" y="56561"/>
                  <a:pt x="5480" y="56561"/>
                </a:cubicBezTo>
                <a:lnTo>
                  <a:pt x="0" y="56561"/>
                </a:lnTo>
                <a:lnTo>
                  <a:pt x="0" y="57414"/>
                </a:lnTo>
                <a:lnTo>
                  <a:pt x="5480" y="57414"/>
                </a:lnTo>
                <a:cubicBezTo>
                  <a:pt x="8608" y="57414"/>
                  <a:pt x="11090" y="54932"/>
                  <a:pt x="11090" y="51804"/>
                </a:cubicBezTo>
                <a:lnTo>
                  <a:pt x="11090" y="6566"/>
                </a:lnTo>
                <a:cubicBezTo>
                  <a:pt x="11090" y="3981"/>
                  <a:pt x="13236" y="1835"/>
                  <a:pt x="15821" y="1835"/>
                </a:cubicBezTo>
                <a:lnTo>
                  <a:pt x="43506" y="1835"/>
                </a:lnTo>
                <a:lnTo>
                  <a:pt x="43506" y="2275"/>
                </a:lnTo>
                <a:cubicBezTo>
                  <a:pt x="43506" y="2585"/>
                  <a:pt x="43842" y="2921"/>
                  <a:pt x="44153" y="2921"/>
                </a:cubicBezTo>
                <a:lnTo>
                  <a:pt x="49555" y="2921"/>
                </a:lnTo>
                <a:cubicBezTo>
                  <a:pt x="49969" y="2921"/>
                  <a:pt x="50202" y="2585"/>
                  <a:pt x="50202" y="2275"/>
                </a:cubicBezTo>
                <a:lnTo>
                  <a:pt x="50202" y="1835"/>
                </a:lnTo>
                <a:lnTo>
                  <a:pt x="52451" y="1835"/>
                </a:lnTo>
                <a:cubicBezTo>
                  <a:pt x="55036" y="1835"/>
                  <a:pt x="57181" y="3981"/>
                  <a:pt x="57181" y="6566"/>
                </a:cubicBezTo>
                <a:lnTo>
                  <a:pt x="57181" y="45135"/>
                </a:lnTo>
                <a:cubicBezTo>
                  <a:pt x="56018" y="45342"/>
                  <a:pt x="55139" y="46427"/>
                  <a:pt x="55139" y="47720"/>
                </a:cubicBezTo>
                <a:cubicBezTo>
                  <a:pt x="55139" y="49012"/>
                  <a:pt x="56018" y="50098"/>
                  <a:pt x="57181" y="50305"/>
                </a:cubicBezTo>
                <a:lnTo>
                  <a:pt x="57181" y="59456"/>
                </a:lnTo>
                <a:lnTo>
                  <a:pt x="57078" y="73027"/>
                </a:lnTo>
                <a:cubicBezTo>
                  <a:pt x="57078" y="74527"/>
                  <a:pt x="57621" y="75948"/>
                  <a:pt x="58706" y="77008"/>
                </a:cubicBezTo>
                <a:cubicBezTo>
                  <a:pt x="59766" y="78094"/>
                  <a:pt x="61188" y="78637"/>
                  <a:pt x="62687" y="78637"/>
                </a:cubicBezTo>
                <a:lnTo>
                  <a:pt x="82385" y="78637"/>
                </a:lnTo>
                <a:cubicBezTo>
                  <a:pt x="82515" y="79490"/>
                  <a:pt x="83264" y="80033"/>
                  <a:pt x="84117" y="80033"/>
                </a:cubicBezTo>
                <a:cubicBezTo>
                  <a:pt x="85100" y="80033"/>
                  <a:pt x="85849" y="79283"/>
                  <a:pt x="85849" y="78197"/>
                </a:cubicBezTo>
                <a:cubicBezTo>
                  <a:pt x="85849" y="77241"/>
                  <a:pt x="85100" y="76465"/>
                  <a:pt x="84117" y="76465"/>
                </a:cubicBezTo>
                <a:cubicBezTo>
                  <a:pt x="83264" y="76465"/>
                  <a:pt x="82515" y="77008"/>
                  <a:pt x="82385" y="77758"/>
                </a:cubicBezTo>
                <a:lnTo>
                  <a:pt x="62687" y="77758"/>
                </a:lnTo>
                <a:cubicBezTo>
                  <a:pt x="61395" y="77758"/>
                  <a:pt x="60206" y="77344"/>
                  <a:pt x="59353" y="76465"/>
                </a:cubicBezTo>
                <a:cubicBezTo>
                  <a:pt x="58370" y="75509"/>
                  <a:pt x="57957" y="74320"/>
                  <a:pt x="57957" y="73027"/>
                </a:cubicBezTo>
                <a:lnTo>
                  <a:pt x="58060" y="59456"/>
                </a:lnTo>
                <a:lnTo>
                  <a:pt x="58060" y="50305"/>
                </a:lnTo>
                <a:cubicBezTo>
                  <a:pt x="59353" y="50201"/>
                  <a:pt x="60412" y="49116"/>
                  <a:pt x="60412" y="47720"/>
                </a:cubicBezTo>
                <a:cubicBezTo>
                  <a:pt x="60412" y="46324"/>
                  <a:pt x="59353" y="45238"/>
                  <a:pt x="58060" y="45135"/>
                </a:cubicBezTo>
                <a:lnTo>
                  <a:pt x="58060" y="6566"/>
                </a:lnTo>
                <a:cubicBezTo>
                  <a:pt x="58060" y="3567"/>
                  <a:pt x="55578" y="982"/>
                  <a:pt x="52451" y="982"/>
                </a:cubicBezTo>
                <a:lnTo>
                  <a:pt x="50202" y="982"/>
                </a:lnTo>
                <a:lnTo>
                  <a:pt x="50202" y="646"/>
                </a:lnTo>
                <a:cubicBezTo>
                  <a:pt x="50202" y="336"/>
                  <a:pt x="49969" y="0"/>
                  <a:pt x="49555"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2" name="Google Shape;1652;p72"/>
          <p:cNvGrpSpPr/>
          <p:nvPr/>
        </p:nvGrpSpPr>
        <p:grpSpPr>
          <a:xfrm rot="-5400000">
            <a:off x="6106613" y="2681530"/>
            <a:ext cx="2218369" cy="1404068"/>
            <a:chOff x="2949498" y="3838498"/>
            <a:chExt cx="2409699" cy="1525167"/>
          </a:xfrm>
        </p:grpSpPr>
        <p:sp>
          <p:nvSpPr>
            <p:cNvPr id="1653" name="Google Shape;1653;p72"/>
            <p:cNvSpPr/>
            <p:nvPr/>
          </p:nvSpPr>
          <p:spPr>
            <a:xfrm>
              <a:off x="4143413" y="5320916"/>
              <a:ext cx="46470" cy="15814"/>
            </a:xfrm>
            <a:custGeom>
              <a:avLst/>
              <a:gdLst/>
              <a:ahLst/>
              <a:cxnLst/>
              <a:rect l="l" t="t" r="r" b="b"/>
              <a:pathLst>
                <a:path w="2586" h="880" extrusionOk="0">
                  <a:moveTo>
                    <a:pt x="440" y="0"/>
                  </a:moveTo>
                  <a:cubicBezTo>
                    <a:pt x="234" y="0"/>
                    <a:pt x="1" y="104"/>
                    <a:pt x="1" y="440"/>
                  </a:cubicBezTo>
                  <a:cubicBezTo>
                    <a:pt x="1" y="647"/>
                    <a:pt x="234" y="879"/>
                    <a:pt x="440" y="879"/>
                  </a:cubicBezTo>
                  <a:lnTo>
                    <a:pt x="2172" y="879"/>
                  </a:lnTo>
                  <a:cubicBezTo>
                    <a:pt x="2379" y="879"/>
                    <a:pt x="2586" y="647"/>
                    <a:pt x="2586" y="440"/>
                  </a:cubicBezTo>
                  <a:cubicBezTo>
                    <a:pt x="2586" y="104"/>
                    <a:pt x="2379" y="0"/>
                    <a:pt x="2172"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2"/>
            <p:cNvSpPr/>
            <p:nvPr/>
          </p:nvSpPr>
          <p:spPr>
            <a:xfrm>
              <a:off x="4329253" y="5320916"/>
              <a:ext cx="46470" cy="15814"/>
            </a:xfrm>
            <a:custGeom>
              <a:avLst/>
              <a:gdLst/>
              <a:ahLst/>
              <a:cxnLst/>
              <a:rect l="l" t="t" r="r" b="b"/>
              <a:pathLst>
                <a:path w="2586" h="880" extrusionOk="0">
                  <a:moveTo>
                    <a:pt x="440" y="0"/>
                  </a:moveTo>
                  <a:cubicBezTo>
                    <a:pt x="233" y="0"/>
                    <a:pt x="0" y="104"/>
                    <a:pt x="0" y="440"/>
                  </a:cubicBezTo>
                  <a:cubicBezTo>
                    <a:pt x="0" y="647"/>
                    <a:pt x="233" y="879"/>
                    <a:pt x="440" y="879"/>
                  </a:cubicBezTo>
                  <a:lnTo>
                    <a:pt x="2172" y="879"/>
                  </a:lnTo>
                  <a:cubicBezTo>
                    <a:pt x="2378" y="879"/>
                    <a:pt x="2585" y="647"/>
                    <a:pt x="2585" y="440"/>
                  </a:cubicBezTo>
                  <a:cubicBezTo>
                    <a:pt x="2585" y="104"/>
                    <a:pt x="2378" y="0"/>
                    <a:pt x="2172"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2"/>
            <p:cNvSpPr/>
            <p:nvPr/>
          </p:nvSpPr>
          <p:spPr>
            <a:xfrm>
              <a:off x="4205666" y="5320916"/>
              <a:ext cx="46470" cy="15814"/>
            </a:xfrm>
            <a:custGeom>
              <a:avLst/>
              <a:gdLst/>
              <a:ahLst/>
              <a:cxnLst/>
              <a:rect l="l" t="t" r="r" b="b"/>
              <a:pathLst>
                <a:path w="2586" h="880" extrusionOk="0">
                  <a:moveTo>
                    <a:pt x="414" y="0"/>
                  </a:moveTo>
                  <a:cubicBezTo>
                    <a:pt x="208" y="0"/>
                    <a:pt x="1" y="104"/>
                    <a:pt x="1" y="440"/>
                  </a:cubicBezTo>
                  <a:cubicBezTo>
                    <a:pt x="1" y="647"/>
                    <a:pt x="208" y="879"/>
                    <a:pt x="414" y="879"/>
                  </a:cubicBezTo>
                  <a:lnTo>
                    <a:pt x="2146" y="879"/>
                  </a:lnTo>
                  <a:cubicBezTo>
                    <a:pt x="2353" y="879"/>
                    <a:pt x="2586" y="647"/>
                    <a:pt x="2586" y="440"/>
                  </a:cubicBezTo>
                  <a:cubicBezTo>
                    <a:pt x="2586" y="104"/>
                    <a:pt x="2353"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2"/>
            <p:cNvSpPr/>
            <p:nvPr/>
          </p:nvSpPr>
          <p:spPr>
            <a:xfrm>
              <a:off x="4267450" y="5320916"/>
              <a:ext cx="46470" cy="15814"/>
            </a:xfrm>
            <a:custGeom>
              <a:avLst/>
              <a:gdLst/>
              <a:ahLst/>
              <a:cxnLst/>
              <a:rect l="l" t="t" r="r" b="b"/>
              <a:pathLst>
                <a:path w="2586" h="880" extrusionOk="0">
                  <a:moveTo>
                    <a:pt x="440" y="0"/>
                  </a:moveTo>
                  <a:cubicBezTo>
                    <a:pt x="208" y="0"/>
                    <a:pt x="1" y="104"/>
                    <a:pt x="1" y="440"/>
                  </a:cubicBezTo>
                  <a:cubicBezTo>
                    <a:pt x="1" y="647"/>
                    <a:pt x="208" y="879"/>
                    <a:pt x="440" y="879"/>
                  </a:cubicBezTo>
                  <a:lnTo>
                    <a:pt x="2147" y="879"/>
                  </a:lnTo>
                  <a:cubicBezTo>
                    <a:pt x="2379" y="879"/>
                    <a:pt x="2586" y="647"/>
                    <a:pt x="2586" y="440"/>
                  </a:cubicBezTo>
                  <a:cubicBezTo>
                    <a:pt x="2586" y="104"/>
                    <a:pt x="2379" y="0"/>
                    <a:pt x="2147"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2"/>
            <p:cNvSpPr/>
            <p:nvPr/>
          </p:nvSpPr>
          <p:spPr>
            <a:xfrm>
              <a:off x="3834021" y="5320916"/>
              <a:ext cx="46470" cy="15814"/>
            </a:xfrm>
            <a:custGeom>
              <a:avLst/>
              <a:gdLst/>
              <a:ahLst/>
              <a:cxnLst/>
              <a:rect l="l" t="t" r="r" b="b"/>
              <a:pathLst>
                <a:path w="2586" h="880" extrusionOk="0">
                  <a:moveTo>
                    <a:pt x="414" y="0"/>
                  </a:moveTo>
                  <a:cubicBezTo>
                    <a:pt x="207" y="0"/>
                    <a:pt x="1" y="104"/>
                    <a:pt x="1" y="440"/>
                  </a:cubicBezTo>
                  <a:cubicBezTo>
                    <a:pt x="1" y="647"/>
                    <a:pt x="207" y="879"/>
                    <a:pt x="414" y="879"/>
                  </a:cubicBezTo>
                  <a:lnTo>
                    <a:pt x="2146" y="879"/>
                  </a:lnTo>
                  <a:cubicBezTo>
                    <a:pt x="2353" y="879"/>
                    <a:pt x="2586" y="647"/>
                    <a:pt x="2586" y="440"/>
                  </a:cubicBezTo>
                  <a:cubicBezTo>
                    <a:pt x="2586" y="104"/>
                    <a:pt x="2353"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2"/>
            <p:cNvSpPr/>
            <p:nvPr/>
          </p:nvSpPr>
          <p:spPr>
            <a:xfrm>
              <a:off x="3895806" y="5292108"/>
              <a:ext cx="108251" cy="71557"/>
            </a:xfrm>
            <a:custGeom>
              <a:avLst/>
              <a:gdLst/>
              <a:ahLst/>
              <a:cxnLst/>
              <a:rect l="l" t="t" r="r" b="b"/>
              <a:pathLst>
                <a:path w="6024" h="3982" extrusionOk="0">
                  <a:moveTo>
                    <a:pt x="2922" y="1"/>
                  </a:moveTo>
                  <a:cubicBezTo>
                    <a:pt x="1939" y="1"/>
                    <a:pt x="1190" y="647"/>
                    <a:pt x="983" y="1603"/>
                  </a:cubicBezTo>
                  <a:lnTo>
                    <a:pt x="440" y="1603"/>
                  </a:lnTo>
                  <a:cubicBezTo>
                    <a:pt x="207" y="1603"/>
                    <a:pt x="1" y="1707"/>
                    <a:pt x="1" y="2043"/>
                  </a:cubicBezTo>
                  <a:cubicBezTo>
                    <a:pt x="1" y="2250"/>
                    <a:pt x="207" y="2482"/>
                    <a:pt x="440" y="2482"/>
                  </a:cubicBezTo>
                  <a:lnTo>
                    <a:pt x="983" y="2482"/>
                  </a:lnTo>
                  <a:cubicBezTo>
                    <a:pt x="1190" y="3335"/>
                    <a:pt x="1939" y="3982"/>
                    <a:pt x="2922" y="3982"/>
                  </a:cubicBezTo>
                  <a:cubicBezTo>
                    <a:pt x="3775" y="3982"/>
                    <a:pt x="4524" y="3335"/>
                    <a:pt x="4731" y="2482"/>
                  </a:cubicBezTo>
                  <a:lnTo>
                    <a:pt x="5610" y="2482"/>
                  </a:lnTo>
                  <a:cubicBezTo>
                    <a:pt x="5817" y="2482"/>
                    <a:pt x="6024" y="2250"/>
                    <a:pt x="6024" y="2043"/>
                  </a:cubicBezTo>
                  <a:cubicBezTo>
                    <a:pt x="6024" y="1707"/>
                    <a:pt x="5817" y="1603"/>
                    <a:pt x="5610" y="1603"/>
                  </a:cubicBezTo>
                  <a:lnTo>
                    <a:pt x="4731" y="1603"/>
                  </a:lnTo>
                  <a:cubicBezTo>
                    <a:pt x="4524" y="647"/>
                    <a:pt x="3775" y="1"/>
                    <a:pt x="2922"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2"/>
            <p:cNvSpPr/>
            <p:nvPr/>
          </p:nvSpPr>
          <p:spPr>
            <a:xfrm>
              <a:off x="3709984" y="5320916"/>
              <a:ext cx="46470" cy="15814"/>
            </a:xfrm>
            <a:custGeom>
              <a:avLst/>
              <a:gdLst/>
              <a:ahLst/>
              <a:cxnLst/>
              <a:rect l="l" t="t" r="r" b="b"/>
              <a:pathLst>
                <a:path w="2586" h="880" extrusionOk="0">
                  <a:moveTo>
                    <a:pt x="440" y="0"/>
                  </a:moveTo>
                  <a:cubicBezTo>
                    <a:pt x="207" y="0"/>
                    <a:pt x="1" y="104"/>
                    <a:pt x="1" y="440"/>
                  </a:cubicBezTo>
                  <a:cubicBezTo>
                    <a:pt x="1" y="647"/>
                    <a:pt x="207" y="879"/>
                    <a:pt x="440" y="879"/>
                  </a:cubicBezTo>
                  <a:lnTo>
                    <a:pt x="2146" y="879"/>
                  </a:lnTo>
                  <a:cubicBezTo>
                    <a:pt x="2379" y="879"/>
                    <a:pt x="2586" y="647"/>
                    <a:pt x="2586" y="440"/>
                  </a:cubicBezTo>
                  <a:cubicBezTo>
                    <a:pt x="2586" y="104"/>
                    <a:pt x="2379"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2"/>
            <p:cNvSpPr/>
            <p:nvPr/>
          </p:nvSpPr>
          <p:spPr>
            <a:xfrm>
              <a:off x="4391506" y="5320916"/>
              <a:ext cx="46470" cy="15814"/>
            </a:xfrm>
            <a:custGeom>
              <a:avLst/>
              <a:gdLst/>
              <a:ahLst/>
              <a:cxnLst/>
              <a:rect l="l" t="t" r="r" b="b"/>
              <a:pathLst>
                <a:path w="2586" h="880" extrusionOk="0">
                  <a:moveTo>
                    <a:pt x="414" y="0"/>
                  </a:moveTo>
                  <a:cubicBezTo>
                    <a:pt x="207" y="0"/>
                    <a:pt x="0" y="104"/>
                    <a:pt x="0" y="440"/>
                  </a:cubicBezTo>
                  <a:cubicBezTo>
                    <a:pt x="0" y="647"/>
                    <a:pt x="207" y="879"/>
                    <a:pt x="414" y="879"/>
                  </a:cubicBezTo>
                  <a:lnTo>
                    <a:pt x="2146" y="879"/>
                  </a:lnTo>
                  <a:cubicBezTo>
                    <a:pt x="2352" y="879"/>
                    <a:pt x="2585" y="647"/>
                    <a:pt x="2585" y="440"/>
                  </a:cubicBezTo>
                  <a:cubicBezTo>
                    <a:pt x="2585" y="104"/>
                    <a:pt x="2352"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2"/>
            <p:cNvSpPr/>
            <p:nvPr/>
          </p:nvSpPr>
          <p:spPr>
            <a:xfrm>
              <a:off x="4519245" y="5005469"/>
              <a:ext cx="15346" cy="46470"/>
            </a:xfrm>
            <a:custGeom>
              <a:avLst/>
              <a:gdLst/>
              <a:ahLst/>
              <a:cxnLst/>
              <a:rect l="l" t="t" r="r" b="b"/>
              <a:pathLst>
                <a:path w="854" h="2586" extrusionOk="0">
                  <a:moveTo>
                    <a:pt x="414" y="1"/>
                  </a:moveTo>
                  <a:cubicBezTo>
                    <a:pt x="104" y="1"/>
                    <a:pt x="1" y="104"/>
                    <a:pt x="1" y="440"/>
                  </a:cubicBezTo>
                  <a:lnTo>
                    <a:pt x="1" y="2147"/>
                  </a:lnTo>
                  <a:cubicBezTo>
                    <a:pt x="1" y="2379"/>
                    <a:pt x="104" y="2586"/>
                    <a:pt x="414" y="2586"/>
                  </a:cubicBezTo>
                  <a:cubicBezTo>
                    <a:pt x="647" y="2586"/>
                    <a:pt x="854" y="2379"/>
                    <a:pt x="854" y="2147"/>
                  </a:cubicBezTo>
                  <a:lnTo>
                    <a:pt x="854" y="440"/>
                  </a:lnTo>
                  <a:cubicBezTo>
                    <a:pt x="854"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2"/>
            <p:cNvSpPr/>
            <p:nvPr/>
          </p:nvSpPr>
          <p:spPr>
            <a:xfrm>
              <a:off x="4451421" y="5302495"/>
              <a:ext cx="44620" cy="28914"/>
            </a:xfrm>
            <a:custGeom>
              <a:avLst/>
              <a:gdLst/>
              <a:ahLst/>
              <a:cxnLst/>
              <a:rect l="l" t="t" r="r" b="b"/>
              <a:pathLst>
                <a:path w="2483" h="1609" extrusionOk="0">
                  <a:moveTo>
                    <a:pt x="2043" y="1"/>
                  </a:moveTo>
                  <a:cubicBezTo>
                    <a:pt x="1957" y="1"/>
                    <a:pt x="1879" y="26"/>
                    <a:pt x="1836" y="69"/>
                  </a:cubicBezTo>
                  <a:cubicBezTo>
                    <a:pt x="1397" y="379"/>
                    <a:pt x="854" y="612"/>
                    <a:pt x="440" y="819"/>
                  </a:cubicBezTo>
                  <a:cubicBezTo>
                    <a:pt x="104" y="819"/>
                    <a:pt x="1" y="1025"/>
                    <a:pt x="104" y="1361"/>
                  </a:cubicBezTo>
                  <a:cubicBezTo>
                    <a:pt x="180" y="1513"/>
                    <a:pt x="325" y="1609"/>
                    <a:pt x="478" y="1609"/>
                  </a:cubicBezTo>
                  <a:cubicBezTo>
                    <a:pt x="534" y="1609"/>
                    <a:pt x="592" y="1596"/>
                    <a:pt x="647" y="1568"/>
                  </a:cubicBezTo>
                  <a:cubicBezTo>
                    <a:pt x="1190" y="1361"/>
                    <a:pt x="1836" y="1129"/>
                    <a:pt x="2250" y="715"/>
                  </a:cubicBezTo>
                  <a:cubicBezTo>
                    <a:pt x="2379" y="715"/>
                    <a:pt x="2482" y="482"/>
                    <a:pt x="2482" y="379"/>
                  </a:cubicBezTo>
                  <a:cubicBezTo>
                    <a:pt x="2482" y="276"/>
                    <a:pt x="2482" y="276"/>
                    <a:pt x="2379" y="172"/>
                  </a:cubicBezTo>
                  <a:cubicBezTo>
                    <a:pt x="2303" y="51"/>
                    <a:pt x="2165" y="1"/>
                    <a:pt x="2043"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2"/>
            <p:cNvSpPr/>
            <p:nvPr/>
          </p:nvSpPr>
          <p:spPr>
            <a:xfrm>
              <a:off x="4519245" y="5191308"/>
              <a:ext cx="15346" cy="46470"/>
            </a:xfrm>
            <a:custGeom>
              <a:avLst/>
              <a:gdLst/>
              <a:ahLst/>
              <a:cxnLst/>
              <a:rect l="l" t="t" r="r" b="b"/>
              <a:pathLst>
                <a:path w="854" h="2586" extrusionOk="0">
                  <a:moveTo>
                    <a:pt x="414" y="0"/>
                  </a:moveTo>
                  <a:cubicBezTo>
                    <a:pt x="104" y="0"/>
                    <a:pt x="1" y="103"/>
                    <a:pt x="1" y="440"/>
                  </a:cubicBezTo>
                  <a:lnTo>
                    <a:pt x="1" y="2146"/>
                  </a:lnTo>
                  <a:cubicBezTo>
                    <a:pt x="1" y="2378"/>
                    <a:pt x="104" y="2585"/>
                    <a:pt x="414" y="2585"/>
                  </a:cubicBezTo>
                  <a:cubicBezTo>
                    <a:pt x="647" y="2585"/>
                    <a:pt x="854" y="2378"/>
                    <a:pt x="854" y="2146"/>
                  </a:cubicBezTo>
                  <a:lnTo>
                    <a:pt x="854" y="440"/>
                  </a:lnTo>
                  <a:cubicBezTo>
                    <a:pt x="854" y="103"/>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2"/>
            <p:cNvSpPr/>
            <p:nvPr/>
          </p:nvSpPr>
          <p:spPr>
            <a:xfrm>
              <a:off x="4081628" y="5320916"/>
              <a:ext cx="46470" cy="15814"/>
            </a:xfrm>
            <a:custGeom>
              <a:avLst/>
              <a:gdLst/>
              <a:ahLst/>
              <a:cxnLst/>
              <a:rect l="l" t="t" r="r" b="b"/>
              <a:pathLst>
                <a:path w="2586" h="880" extrusionOk="0">
                  <a:moveTo>
                    <a:pt x="440" y="0"/>
                  </a:moveTo>
                  <a:cubicBezTo>
                    <a:pt x="208" y="0"/>
                    <a:pt x="1" y="104"/>
                    <a:pt x="1" y="440"/>
                  </a:cubicBezTo>
                  <a:cubicBezTo>
                    <a:pt x="1" y="647"/>
                    <a:pt x="208" y="879"/>
                    <a:pt x="440" y="879"/>
                  </a:cubicBezTo>
                  <a:lnTo>
                    <a:pt x="2146" y="879"/>
                  </a:lnTo>
                  <a:cubicBezTo>
                    <a:pt x="2379" y="879"/>
                    <a:pt x="2586" y="647"/>
                    <a:pt x="2586" y="440"/>
                  </a:cubicBezTo>
                  <a:cubicBezTo>
                    <a:pt x="2586" y="104"/>
                    <a:pt x="2379"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2"/>
            <p:cNvSpPr/>
            <p:nvPr/>
          </p:nvSpPr>
          <p:spPr>
            <a:xfrm>
              <a:off x="4519245" y="5067272"/>
              <a:ext cx="15346" cy="46470"/>
            </a:xfrm>
            <a:custGeom>
              <a:avLst/>
              <a:gdLst/>
              <a:ahLst/>
              <a:cxnLst/>
              <a:rect l="l" t="t" r="r" b="b"/>
              <a:pathLst>
                <a:path w="854" h="2586" extrusionOk="0">
                  <a:moveTo>
                    <a:pt x="414" y="0"/>
                  </a:moveTo>
                  <a:cubicBezTo>
                    <a:pt x="104" y="0"/>
                    <a:pt x="1" y="129"/>
                    <a:pt x="1" y="440"/>
                  </a:cubicBezTo>
                  <a:lnTo>
                    <a:pt x="1" y="2171"/>
                  </a:lnTo>
                  <a:cubicBezTo>
                    <a:pt x="1" y="2378"/>
                    <a:pt x="104" y="2585"/>
                    <a:pt x="414" y="2585"/>
                  </a:cubicBezTo>
                  <a:cubicBezTo>
                    <a:pt x="647" y="2585"/>
                    <a:pt x="854" y="2378"/>
                    <a:pt x="854" y="2171"/>
                  </a:cubicBezTo>
                  <a:lnTo>
                    <a:pt x="854" y="440"/>
                  </a:lnTo>
                  <a:cubicBezTo>
                    <a:pt x="854" y="129"/>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2"/>
            <p:cNvSpPr/>
            <p:nvPr/>
          </p:nvSpPr>
          <p:spPr>
            <a:xfrm>
              <a:off x="4019843" y="5320916"/>
              <a:ext cx="46470" cy="15814"/>
            </a:xfrm>
            <a:custGeom>
              <a:avLst/>
              <a:gdLst/>
              <a:ahLst/>
              <a:cxnLst/>
              <a:rect l="l" t="t" r="r" b="b"/>
              <a:pathLst>
                <a:path w="2586" h="880" extrusionOk="0">
                  <a:moveTo>
                    <a:pt x="414" y="0"/>
                  </a:moveTo>
                  <a:cubicBezTo>
                    <a:pt x="208" y="0"/>
                    <a:pt x="1" y="104"/>
                    <a:pt x="1" y="440"/>
                  </a:cubicBezTo>
                  <a:cubicBezTo>
                    <a:pt x="1" y="647"/>
                    <a:pt x="208" y="879"/>
                    <a:pt x="414" y="879"/>
                  </a:cubicBezTo>
                  <a:lnTo>
                    <a:pt x="2146" y="879"/>
                  </a:lnTo>
                  <a:cubicBezTo>
                    <a:pt x="2353" y="879"/>
                    <a:pt x="2586" y="647"/>
                    <a:pt x="2586" y="440"/>
                  </a:cubicBezTo>
                  <a:cubicBezTo>
                    <a:pt x="2586" y="104"/>
                    <a:pt x="2353"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2"/>
            <p:cNvSpPr/>
            <p:nvPr/>
          </p:nvSpPr>
          <p:spPr>
            <a:xfrm>
              <a:off x="4519245" y="5129505"/>
              <a:ext cx="15346" cy="46488"/>
            </a:xfrm>
            <a:custGeom>
              <a:avLst/>
              <a:gdLst/>
              <a:ahLst/>
              <a:cxnLst/>
              <a:rect l="l" t="t" r="r" b="b"/>
              <a:pathLst>
                <a:path w="854" h="2587" extrusionOk="0">
                  <a:moveTo>
                    <a:pt x="414" y="1"/>
                  </a:moveTo>
                  <a:cubicBezTo>
                    <a:pt x="104" y="1"/>
                    <a:pt x="1" y="104"/>
                    <a:pt x="1" y="415"/>
                  </a:cubicBezTo>
                  <a:lnTo>
                    <a:pt x="1" y="2147"/>
                  </a:lnTo>
                  <a:cubicBezTo>
                    <a:pt x="1" y="2353"/>
                    <a:pt x="104" y="2586"/>
                    <a:pt x="414" y="2586"/>
                  </a:cubicBezTo>
                  <a:cubicBezTo>
                    <a:pt x="647" y="2586"/>
                    <a:pt x="854" y="2353"/>
                    <a:pt x="854" y="2147"/>
                  </a:cubicBezTo>
                  <a:lnTo>
                    <a:pt x="854" y="415"/>
                  </a:lnTo>
                  <a:cubicBezTo>
                    <a:pt x="854"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2"/>
            <p:cNvSpPr/>
            <p:nvPr/>
          </p:nvSpPr>
          <p:spPr>
            <a:xfrm>
              <a:off x="4501597" y="5252374"/>
              <a:ext cx="29291" cy="42823"/>
            </a:xfrm>
            <a:custGeom>
              <a:avLst/>
              <a:gdLst/>
              <a:ahLst/>
              <a:cxnLst/>
              <a:rect l="l" t="t" r="r" b="b"/>
              <a:pathLst>
                <a:path w="1630" h="2383" extrusionOk="0">
                  <a:moveTo>
                    <a:pt x="1131" y="0"/>
                  </a:moveTo>
                  <a:cubicBezTo>
                    <a:pt x="983" y="0"/>
                    <a:pt x="845" y="101"/>
                    <a:pt x="750" y="273"/>
                  </a:cubicBezTo>
                  <a:cubicBezTo>
                    <a:pt x="647" y="816"/>
                    <a:pt x="440" y="1229"/>
                    <a:pt x="104" y="1772"/>
                  </a:cubicBezTo>
                  <a:cubicBezTo>
                    <a:pt x="1" y="1876"/>
                    <a:pt x="1" y="2212"/>
                    <a:pt x="233" y="2315"/>
                  </a:cubicBezTo>
                  <a:cubicBezTo>
                    <a:pt x="319" y="2358"/>
                    <a:pt x="405" y="2383"/>
                    <a:pt x="483" y="2383"/>
                  </a:cubicBezTo>
                  <a:cubicBezTo>
                    <a:pt x="594" y="2383"/>
                    <a:pt x="690" y="2333"/>
                    <a:pt x="750" y="2212"/>
                  </a:cubicBezTo>
                  <a:cubicBezTo>
                    <a:pt x="1190" y="1669"/>
                    <a:pt x="1396" y="1126"/>
                    <a:pt x="1629" y="480"/>
                  </a:cubicBezTo>
                  <a:lnTo>
                    <a:pt x="1629" y="376"/>
                  </a:lnTo>
                  <a:cubicBezTo>
                    <a:pt x="1629" y="273"/>
                    <a:pt x="1526" y="40"/>
                    <a:pt x="1293" y="40"/>
                  </a:cubicBezTo>
                  <a:cubicBezTo>
                    <a:pt x="1239" y="13"/>
                    <a:pt x="1184" y="0"/>
                    <a:pt x="1131"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2"/>
            <p:cNvSpPr/>
            <p:nvPr/>
          </p:nvSpPr>
          <p:spPr>
            <a:xfrm>
              <a:off x="2949498" y="5110007"/>
              <a:ext cx="52041" cy="91054"/>
            </a:xfrm>
            <a:custGeom>
              <a:avLst/>
              <a:gdLst/>
              <a:ahLst/>
              <a:cxnLst/>
              <a:rect l="l" t="t" r="r" b="b"/>
              <a:pathLst>
                <a:path w="2896" h="5067" extrusionOk="0">
                  <a:moveTo>
                    <a:pt x="1396" y="0"/>
                  </a:moveTo>
                  <a:cubicBezTo>
                    <a:pt x="647" y="0"/>
                    <a:pt x="0" y="647"/>
                    <a:pt x="0" y="1396"/>
                  </a:cubicBezTo>
                  <a:cubicBezTo>
                    <a:pt x="0" y="2042"/>
                    <a:pt x="414" y="2585"/>
                    <a:pt x="1060" y="2792"/>
                  </a:cubicBezTo>
                  <a:lnTo>
                    <a:pt x="957" y="2921"/>
                  </a:lnTo>
                  <a:lnTo>
                    <a:pt x="957" y="4627"/>
                  </a:lnTo>
                  <a:cubicBezTo>
                    <a:pt x="957" y="4964"/>
                    <a:pt x="1164" y="5067"/>
                    <a:pt x="1396" y="5067"/>
                  </a:cubicBezTo>
                  <a:cubicBezTo>
                    <a:pt x="1707" y="5067"/>
                    <a:pt x="1810" y="4964"/>
                    <a:pt x="1810" y="4627"/>
                  </a:cubicBezTo>
                  <a:lnTo>
                    <a:pt x="1810" y="2921"/>
                  </a:lnTo>
                  <a:lnTo>
                    <a:pt x="1810" y="2792"/>
                  </a:lnTo>
                  <a:cubicBezTo>
                    <a:pt x="2456" y="2585"/>
                    <a:pt x="2896" y="2042"/>
                    <a:pt x="2896" y="1396"/>
                  </a:cubicBezTo>
                  <a:cubicBezTo>
                    <a:pt x="2896" y="647"/>
                    <a:pt x="2249" y="0"/>
                    <a:pt x="139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2"/>
            <p:cNvSpPr/>
            <p:nvPr/>
          </p:nvSpPr>
          <p:spPr>
            <a:xfrm>
              <a:off x="2966678" y="5216396"/>
              <a:ext cx="19533" cy="46956"/>
            </a:xfrm>
            <a:custGeom>
              <a:avLst/>
              <a:gdLst/>
              <a:ahLst/>
              <a:cxnLst/>
              <a:rect l="l" t="t" r="r" b="b"/>
              <a:pathLst>
                <a:path w="1087" h="2613" extrusionOk="0">
                  <a:moveTo>
                    <a:pt x="440" y="0"/>
                  </a:moveTo>
                  <a:cubicBezTo>
                    <a:pt x="208" y="0"/>
                    <a:pt x="1" y="233"/>
                    <a:pt x="1" y="439"/>
                  </a:cubicBezTo>
                  <a:lnTo>
                    <a:pt x="1" y="1086"/>
                  </a:lnTo>
                  <a:cubicBezTo>
                    <a:pt x="1" y="1396"/>
                    <a:pt x="104" y="1835"/>
                    <a:pt x="208" y="2275"/>
                  </a:cubicBezTo>
                  <a:cubicBezTo>
                    <a:pt x="208" y="2444"/>
                    <a:pt x="363" y="2613"/>
                    <a:pt x="589" y="2613"/>
                  </a:cubicBezTo>
                  <a:cubicBezTo>
                    <a:pt x="639" y="2613"/>
                    <a:pt x="694" y="2604"/>
                    <a:pt x="751" y="2585"/>
                  </a:cubicBezTo>
                  <a:cubicBezTo>
                    <a:pt x="854" y="2585"/>
                    <a:pt x="1087" y="2378"/>
                    <a:pt x="1087" y="2171"/>
                  </a:cubicBezTo>
                  <a:lnTo>
                    <a:pt x="1087" y="2042"/>
                  </a:lnTo>
                  <a:cubicBezTo>
                    <a:pt x="983" y="1732"/>
                    <a:pt x="854" y="1396"/>
                    <a:pt x="854" y="1086"/>
                  </a:cubicBezTo>
                  <a:lnTo>
                    <a:pt x="854" y="439"/>
                  </a:lnTo>
                  <a:cubicBezTo>
                    <a:pt x="854" y="233"/>
                    <a:pt x="751" y="0"/>
                    <a:pt x="440"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2"/>
            <p:cNvSpPr/>
            <p:nvPr/>
          </p:nvSpPr>
          <p:spPr>
            <a:xfrm>
              <a:off x="3771769" y="5320916"/>
              <a:ext cx="46470" cy="15814"/>
            </a:xfrm>
            <a:custGeom>
              <a:avLst/>
              <a:gdLst/>
              <a:ahLst/>
              <a:cxnLst/>
              <a:rect l="l" t="t" r="r" b="b"/>
              <a:pathLst>
                <a:path w="2586" h="880" extrusionOk="0">
                  <a:moveTo>
                    <a:pt x="440" y="0"/>
                  </a:moveTo>
                  <a:cubicBezTo>
                    <a:pt x="233" y="0"/>
                    <a:pt x="1" y="104"/>
                    <a:pt x="1" y="440"/>
                  </a:cubicBezTo>
                  <a:cubicBezTo>
                    <a:pt x="1" y="647"/>
                    <a:pt x="233" y="879"/>
                    <a:pt x="440" y="879"/>
                  </a:cubicBezTo>
                  <a:lnTo>
                    <a:pt x="2172" y="879"/>
                  </a:lnTo>
                  <a:cubicBezTo>
                    <a:pt x="2379" y="879"/>
                    <a:pt x="2586" y="647"/>
                    <a:pt x="2586" y="440"/>
                  </a:cubicBezTo>
                  <a:cubicBezTo>
                    <a:pt x="2586" y="104"/>
                    <a:pt x="2379" y="0"/>
                    <a:pt x="2172"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2"/>
            <p:cNvSpPr/>
            <p:nvPr/>
          </p:nvSpPr>
          <p:spPr>
            <a:xfrm>
              <a:off x="3028481" y="5314608"/>
              <a:ext cx="46470" cy="22121"/>
            </a:xfrm>
            <a:custGeom>
              <a:avLst/>
              <a:gdLst/>
              <a:ahLst/>
              <a:cxnLst/>
              <a:rect l="l" t="t" r="r" b="b"/>
              <a:pathLst>
                <a:path w="2586" h="1231" extrusionOk="0">
                  <a:moveTo>
                    <a:pt x="466" y="1"/>
                  </a:moveTo>
                  <a:cubicBezTo>
                    <a:pt x="296" y="1"/>
                    <a:pt x="129" y="97"/>
                    <a:pt x="129" y="248"/>
                  </a:cubicBezTo>
                  <a:cubicBezTo>
                    <a:pt x="0" y="455"/>
                    <a:pt x="129" y="791"/>
                    <a:pt x="336" y="791"/>
                  </a:cubicBezTo>
                  <a:cubicBezTo>
                    <a:pt x="879" y="998"/>
                    <a:pt x="1525" y="1101"/>
                    <a:pt x="2171" y="1230"/>
                  </a:cubicBezTo>
                  <a:cubicBezTo>
                    <a:pt x="2378" y="1230"/>
                    <a:pt x="2585" y="998"/>
                    <a:pt x="2585" y="791"/>
                  </a:cubicBezTo>
                  <a:cubicBezTo>
                    <a:pt x="2585" y="455"/>
                    <a:pt x="2378" y="351"/>
                    <a:pt x="2171" y="351"/>
                  </a:cubicBezTo>
                  <a:cubicBezTo>
                    <a:pt x="1629" y="248"/>
                    <a:pt x="1086" y="248"/>
                    <a:pt x="646" y="41"/>
                  </a:cubicBezTo>
                  <a:cubicBezTo>
                    <a:pt x="591" y="13"/>
                    <a:pt x="528" y="1"/>
                    <a:pt x="46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2"/>
            <p:cNvSpPr/>
            <p:nvPr/>
          </p:nvSpPr>
          <p:spPr>
            <a:xfrm>
              <a:off x="4557811" y="3858949"/>
              <a:ext cx="44620" cy="29111"/>
            </a:xfrm>
            <a:custGeom>
              <a:avLst/>
              <a:gdLst/>
              <a:ahLst/>
              <a:cxnLst/>
              <a:rect l="l" t="t" r="r" b="b"/>
              <a:pathLst>
                <a:path w="2483" h="1620" extrusionOk="0">
                  <a:moveTo>
                    <a:pt x="2046" y="1"/>
                  </a:moveTo>
                  <a:cubicBezTo>
                    <a:pt x="2010" y="1"/>
                    <a:pt x="1974" y="9"/>
                    <a:pt x="1939" y="26"/>
                  </a:cubicBezTo>
                  <a:cubicBezTo>
                    <a:pt x="1293" y="155"/>
                    <a:pt x="750" y="466"/>
                    <a:pt x="207" y="802"/>
                  </a:cubicBezTo>
                  <a:cubicBezTo>
                    <a:pt x="0" y="905"/>
                    <a:pt x="0" y="1215"/>
                    <a:pt x="104" y="1448"/>
                  </a:cubicBezTo>
                  <a:cubicBezTo>
                    <a:pt x="164" y="1569"/>
                    <a:pt x="305" y="1619"/>
                    <a:pt x="452" y="1619"/>
                  </a:cubicBezTo>
                  <a:cubicBezTo>
                    <a:pt x="557" y="1619"/>
                    <a:pt x="664" y="1594"/>
                    <a:pt x="750" y="1551"/>
                  </a:cubicBezTo>
                  <a:cubicBezTo>
                    <a:pt x="1190" y="1215"/>
                    <a:pt x="1629" y="1009"/>
                    <a:pt x="2146" y="905"/>
                  </a:cubicBezTo>
                  <a:cubicBezTo>
                    <a:pt x="2379" y="802"/>
                    <a:pt x="2482" y="672"/>
                    <a:pt x="2482" y="466"/>
                  </a:cubicBezTo>
                  <a:lnTo>
                    <a:pt x="2482" y="362"/>
                  </a:lnTo>
                  <a:cubicBezTo>
                    <a:pt x="2396" y="190"/>
                    <a:pt x="2221" y="1"/>
                    <a:pt x="204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2"/>
            <p:cNvSpPr/>
            <p:nvPr/>
          </p:nvSpPr>
          <p:spPr>
            <a:xfrm>
              <a:off x="4617745" y="3855696"/>
              <a:ext cx="46470" cy="15346"/>
            </a:xfrm>
            <a:custGeom>
              <a:avLst/>
              <a:gdLst/>
              <a:ahLst/>
              <a:cxnLst/>
              <a:rect l="l" t="t" r="r" b="b"/>
              <a:pathLst>
                <a:path w="2586" h="854" extrusionOk="0">
                  <a:moveTo>
                    <a:pt x="440" y="0"/>
                  </a:moveTo>
                  <a:cubicBezTo>
                    <a:pt x="233" y="0"/>
                    <a:pt x="0" y="207"/>
                    <a:pt x="0" y="440"/>
                  </a:cubicBezTo>
                  <a:cubicBezTo>
                    <a:pt x="0" y="647"/>
                    <a:pt x="233" y="853"/>
                    <a:pt x="440" y="853"/>
                  </a:cubicBezTo>
                  <a:lnTo>
                    <a:pt x="2172" y="853"/>
                  </a:lnTo>
                  <a:cubicBezTo>
                    <a:pt x="2378" y="853"/>
                    <a:pt x="2585" y="647"/>
                    <a:pt x="2585" y="440"/>
                  </a:cubicBezTo>
                  <a:cubicBezTo>
                    <a:pt x="2585" y="207"/>
                    <a:pt x="2378" y="0"/>
                    <a:pt x="2172"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2"/>
            <p:cNvSpPr/>
            <p:nvPr/>
          </p:nvSpPr>
          <p:spPr>
            <a:xfrm>
              <a:off x="4679997" y="3855696"/>
              <a:ext cx="46470" cy="15346"/>
            </a:xfrm>
            <a:custGeom>
              <a:avLst/>
              <a:gdLst/>
              <a:ahLst/>
              <a:cxnLst/>
              <a:rect l="l" t="t" r="r" b="b"/>
              <a:pathLst>
                <a:path w="2586" h="854" extrusionOk="0">
                  <a:moveTo>
                    <a:pt x="414" y="0"/>
                  </a:moveTo>
                  <a:cubicBezTo>
                    <a:pt x="207" y="0"/>
                    <a:pt x="0" y="207"/>
                    <a:pt x="0" y="440"/>
                  </a:cubicBezTo>
                  <a:cubicBezTo>
                    <a:pt x="0" y="647"/>
                    <a:pt x="207" y="853"/>
                    <a:pt x="414" y="853"/>
                  </a:cubicBezTo>
                  <a:lnTo>
                    <a:pt x="2146" y="853"/>
                  </a:lnTo>
                  <a:cubicBezTo>
                    <a:pt x="2352" y="853"/>
                    <a:pt x="2585" y="647"/>
                    <a:pt x="2585" y="440"/>
                  </a:cubicBezTo>
                  <a:cubicBezTo>
                    <a:pt x="2585" y="207"/>
                    <a:pt x="2352"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2"/>
            <p:cNvSpPr/>
            <p:nvPr/>
          </p:nvSpPr>
          <p:spPr>
            <a:xfrm>
              <a:off x="4741782" y="3855696"/>
              <a:ext cx="46470" cy="15346"/>
            </a:xfrm>
            <a:custGeom>
              <a:avLst/>
              <a:gdLst/>
              <a:ahLst/>
              <a:cxnLst/>
              <a:rect l="l" t="t" r="r" b="b"/>
              <a:pathLst>
                <a:path w="2586" h="854" extrusionOk="0">
                  <a:moveTo>
                    <a:pt x="440" y="0"/>
                  </a:moveTo>
                  <a:cubicBezTo>
                    <a:pt x="207" y="0"/>
                    <a:pt x="0" y="207"/>
                    <a:pt x="0" y="440"/>
                  </a:cubicBezTo>
                  <a:cubicBezTo>
                    <a:pt x="0" y="647"/>
                    <a:pt x="207" y="853"/>
                    <a:pt x="440" y="853"/>
                  </a:cubicBezTo>
                  <a:lnTo>
                    <a:pt x="2146" y="853"/>
                  </a:lnTo>
                  <a:cubicBezTo>
                    <a:pt x="2378" y="853"/>
                    <a:pt x="2585" y="647"/>
                    <a:pt x="2585" y="440"/>
                  </a:cubicBezTo>
                  <a:cubicBezTo>
                    <a:pt x="2585" y="207"/>
                    <a:pt x="2378"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2"/>
            <p:cNvSpPr/>
            <p:nvPr/>
          </p:nvSpPr>
          <p:spPr>
            <a:xfrm>
              <a:off x="2980156" y="5276275"/>
              <a:ext cx="36713" cy="38402"/>
            </a:xfrm>
            <a:custGeom>
              <a:avLst/>
              <a:gdLst/>
              <a:ahLst/>
              <a:cxnLst/>
              <a:rect l="l" t="t" r="r" b="b"/>
              <a:pathLst>
                <a:path w="2043" h="2137" extrusionOk="0">
                  <a:moveTo>
                    <a:pt x="576" y="1"/>
                  </a:moveTo>
                  <a:cubicBezTo>
                    <a:pt x="500" y="1"/>
                    <a:pt x="418" y="40"/>
                    <a:pt x="337" y="132"/>
                  </a:cubicBezTo>
                  <a:cubicBezTo>
                    <a:pt x="104" y="235"/>
                    <a:pt x="1" y="442"/>
                    <a:pt x="104" y="649"/>
                  </a:cubicBezTo>
                  <a:cubicBezTo>
                    <a:pt x="543" y="1192"/>
                    <a:pt x="880" y="1631"/>
                    <a:pt x="1397" y="2071"/>
                  </a:cubicBezTo>
                  <a:cubicBezTo>
                    <a:pt x="1490" y="2112"/>
                    <a:pt x="1579" y="2137"/>
                    <a:pt x="1665" y="2137"/>
                  </a:cubicBezTo>
                  <a:cubicBezTo>
                    <a:pt x="1795" y="2137"/>
                    <a:pt x="1919" y="2081"/>
                    <a:pt x="2043" y="1941"/>
                  </a:cubicBezTo>
                  <a:lnTo>
                    <a:pt x="2043" y="1735"/>
                  </a:lnTo>
                  <a:cubicBezTo>
                    <a:pt x="2043" y="1631"/>
                    <a:pt x="2043" y="1528"/>
                    <a:pt x="1939" y="1424"/>
                  </a:cubicBezTo>
                  <a:cubicBezTo>
                    <a:pt x="1526" y="1088"/>
                    <a:pt x="1190" y="649"/>
                    <a:pt x="880" y="235"/>
                  </a:cubicBezTo>
                  <a:cubicBezTo>
                    <a:pt x="801" y="94"/>
                    <a:pt x="694" y="1"/>
                    <a:pt x="57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2"/>
            <p:cNvSpPr/>
            <p:nvPr/>
          </p:nvSpPr>
          <p:spPr>
            <a:xfrm>
              <a:off x="3338340" y="5320916"/>
              <a:ext cx="46470" cy="15814"/>
            </a:xfrm>
            <a:custGeom>
              <a:avLst/>
              <a:gdLst/>
              <a:ahLst/>
              <a:cxnLst/>
              <a:rect l="l" t="t" r="r" b="b"/>
              <a:pathLst>
                <a:path w="2586" h="880" extrusionOk="0">
                  <a:moveTo>
                    <a:pt x="440" y="0"/>
                  </a:moveTo>
                  <a:cubicBezTo>
                    <a:pt x="207" y="0"/>
                    <a:pt x="0" y="104"/>
                    <a:pt x="0" y="440"/>
                  </a:cubicBezTo>
                  <a:cubicBezTo>
                    <a:pt x="0" y="647"/>
                    <a:pt x="207" y="879"/>
                    <a:pt x="440" y="879"/>
                  </a:cubicBezTo>
                  <a:lnTo>
                    <a:pt x="2146" y="879"/>
                  </a:lnTo>
                  <a:cubicBezTo>
                    <a:pt x="2378" y="879"/>
                    <a:pt x="2585" y="647"/>
                    <a:pt x="2585" y="440"/>
                  </a:cubicBezTo>
                  <a:cubicBezTo>
                    <a:pt x="2585" y="104"/>
                    <a:pt x="2378"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2"/>
            <p:cNvSpPr/>
            <p:nvPr/>
          </p:nvSpPr>
          <p:spPr>
            <a:xfrm>
              <a:off x="3400125" y="5320916"/>
              <a:ext cx="46470" cy="15814"/>
            </a:xfrm>
            <a:custGeom>
              <a:avLst/>
              <a:gdLst/>
              <a:ahLst/>
              <a:cxnLst/>
              <a:rect l="l" t="t" r="r" b="b"/>
              <a:pathLst>
                <a:path w="2586" h="880" extrusionOk="0">
                  <a:moveTo>
                    <a:pt x="440" y="0"/>
                  </a:moveTo>
                  <a:cubicBezTo>
                    <a:pt x="233" y="0"/>
                    <a:pt x="0" y="104"/>
                    <a:pt x="0" y="440"/>
                  </a:cubicBezTo>
                  <a:cubicBezTo>
                    <a:pt x="0" y="647"/>
                    <a:pt x="233" y="879"/>
                    <a:pt x="440" y="879"/>
                  </a:cubicBezTo>
                  <a:lnTo>
                    <a:pt x="2172" y="879"/>
                  </a:lnTo>
                  <a:cubicBezTo>
                    <a:pt x="2379" y="879"/>
                    <a:pt x="2585" y="647"/>
                    <a:pt x="2585" y="440"/>
                  </a:cubicBezTo>
                  <a:cubicBezTo>
                    <a:pt x="2585" y="104"/>
                    <a:pt x="2379" y="0"/>
                    <a:pt x="2172"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2"/>
            <p:cNvSpPr/>
            <p:nvPr/>
          </p:nvSpPr>
          <p:spPr>
            <a:xfrm>
              <a:off x="3462377" y="5320916"/>
              <a:ext cx="46470" cy="15814"/>
            </a:xfrm>
            <a:custGeom>
              <a:avLst/>
              <a:gdLst/>
              <a:ahLst/>
              <a:cxnLst/>
              <a:rect l="l" t="t" r="r" b="b"/>
              <a:pathLst>
                <a:path w="2586" h="880" extrusionOk="0">
                  <a:moveTo>
                    <a:pt x="414" y="0"/>
                  </a:moveTo>
                  <a:cubicBezTo>
                    <a:pt x="207" y="0"/>
                    <a:pt x="0" y="104"/>
                    <a:pt x="0" y="440"/>
                  </a:cubicBezTo>
                  <a:cubicBezTo>
                    <a:pt x="0" y="647"/>
                    <a:pt x="207" y="879"/>
                    <a:pt x="414" y="879"/>
                  </a:cubicBezTo>
                  <a:lnTo>
                    <a:pt x="2146" y="879"/>
                  </a:lnTo>
                  <a:cubicBezTo>
                    <a:pt x="2353" y="879"/>
                    <a:pt x="2585" y="647"/>
                    <a:pt x="2585" y="440"/>
                  </a:cubicBezTo>
                  <a:cubicBezTo>
                    <a:pt x="2585" y="104"/>
                    <a:pt x="2353"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2"/>
            <p:cNvSpPr/>
            <p:nvPr/>
          </p:nvSpPr>
          <p:spPr>
            <a:xfrm>
              <a:off x="3090715" y="5320916"/>
              <a:ext cx="46488" cy="15814"/>
            </a:xfrm>
            <a:custGeom>
              <a:avLst/>
              <a:gdLst/>
              <a:ahLst/>
              <a:cxnLst/>
              <a:rect l="l" t="t" r="r" b="b"/>
              <a:pathLst>
                <a:path w="2587" h="880" extrusionOk="0">
                  <a:moveTo>
                    <a:pt x="415" y="0"/>
                  </a:moveTo>
                  <a:cubicBezTo>
                    <a:pt x="208" y="0"/>
                    <a:pt x="1" y="104"/>
                    <a:pt x="1" y="440"/>
                  </a:cubicBezTo>
                  <a:cubicBezTo>
                    <a:pt x="1" y="647"/>
                    <a:pt x="208" y="879"/>
                    <a:pt x="415" y="879"/>
                  </a:cubicBezTo>
                  <a:lnTo>
                    <a:pt x="2147" y="879"/>
                  </a:lnTo>
                  <a:cubicBezTo>
                    <a:pt x="2353" y="879"/>
                    <a:pt x="2586" y="647"/>
                    <a:pt x="2586" y="440"/>
                  </a:cubicBezTo>
                  <a:cubicBezTo>
                    <a:pt x="2586" y="104"/>
                    <a:pt x="2353" y="0"/>
                    <a:pt x="2147"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2"/>
            <p:cNvSpPr/>
            <p:nvPr/>
          </p:nvSpPr>
          <p:spPr>
            <a:xfrm>
              <a:off x="3152518" y="5320916"/>
              <a:ext cx="46470" cy="15814"/>
            </a:xfrm>
            <a:custGeom>
              <a:avLst/>
              <a:gdLst/>
              <a:ahLst/>
              <a:cxnLst/>
              <a:rect l="l" t="t" r="r" b="b"/>
              <a:pathLst>
                <a:path w="2586" h="880" extrusionOk="0">
                  <a:moveTo>
                    <a:pt x="440" y="0"/>
                  </a:moveTo>
                  <a:cubicBezTo>
                    <a:pt x="207" y="0"/>
                    <a:pt x="0" y="104"/>
                    <a:pt x="0" y="440"/>
                  </a:cubicBezTo>
                  <a:cubicBezTo>
                    <a:pt x="0" y="647"/>
                    <a:pt x="207" y="879"/>
                    <a:pt x="440" y="879"/>
                  </a:cubicBezTo>
                  <a:lnTo>
                    <a:pt x="2146" y="879"/>
                  </a:lnTo>
                  <a:cubicBezTo>
                    <a:pt x="2378" y="879"/>
                    <a:pt x="2585" y="647"/>
                    <a:pt x="2585" y="440"/>
                  </a:cubicBezTo>
                  <a:cubicBezTo>
                    <a:pt x="2585" y="104"/>
                    <a:pt x="2378"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2"/>
            <p:cNvSpPr/>
            <p:nvPr/>
          </p:nvSpPr>
          <p:spPr>
            <a:xfrm>
              <a:off x="3276555" y="5320916"/>
              <a:ext cx="46470" cy="15814"/>
            </a:xfrm>
            <a:custGeom>
              <a:avLst/>
              <a:gdLst/>
              <a:ahLst/>
              <a:cxnLst/>
              <a:rect l="l" t="t" r="r" b="b"/>
              <a:pathLst>
                <a:path w="2586" h="880" extrusionOk="0">
                  <a:moveTo>
                    <a:pt x="414" y="0"/>
                  </a:moveTo>
                  <a:cubicBezTo>
                    <a:pt x="207" y="0"/>
                    <a:pt x="0" y="104"/>
                    <a:pt x="0" y="440"/>
                  </a:cubicBezTo>
                  <a:cubicBezTo>
                    <a:pt x="0" y="647"/>
                    <a:pt x="207" y="879"/>
                    <a:pt x="414" y="879"/>
                  </a:cubicBezTo>
                  <a:lnTo>
                    <a:pt x="2146" y="879"/>
                  </a:lnTo>
                  <a:cubicBezTo>
                    <a:pt x="2353" y="879"/>
                    <a:pt x="2585" y="647"/>
                    <a:pt x="2585" y="440"/>
                  </a:cubicBezTo>
                  <a:cubicBezTo>
                    <a:pt x="2585" y="104"/>
                    <a:pt x="2353"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2"/>
            <p:cNvSpPr/>
            <p:nvPr/>
          </p:nvSpPr>
          <p:spPr>
            <a:xfrm>
              <a:off x="3214303" y="5320916"/>
              <a:ext cx="46470" cy="15814"/>
            </a:xfrm>
            <a:custGeom>
              <a:avLst/>
              <a:gdLst/>
              <a:ahLst/>
              <a:cxnLst/>
              <a:rect l="l" t="t" r="r" b="b"/>
              <a:pathLst>
                <a:path w="2586" h="880" extrusionOk="0">
                  <a:moveTo>
                    <a:pt x="440" y="0"/>
                  </a:moveTo>
                  <a:cubicBezTo>
                    <a:pt x="233" y="0"/>
                    <a:pt x="0" y="104"/>
                    <a:pt x="0" y="440"/>
                  </a:cubicBezTo>
                  <a:cubicBezTo>
                    <a:pt x="0" y="647"/>
                    <a:pt x="233" y="879"/>
                    <a:pt x="440" y="879"/>
                  </a:cubicBezTo>
                  <a:lnTo>
                    <a:pt x="2172" y="879"/>
                  </a:lnTo>
                  <a:cubicBezTo>
                    <a:pt x="2378" y="879"/>
                    <a:pt x="2585" y="647"/>
                    <a:pt x="2585" y="440"/>
                  </a:cubicBezTo>
                  <a:cubicBezTo>
                    <a:pt x="2585" y="104"/>
                    <a:pt x="2378" y="0"/>
                    <a:pt x="2172"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2"/>
            <p:cNvSpPr/>
            <p:nvPr/>
          </p:nvSpPr>
          <p:spPr>
            <a:xfrm>
              <a:off x="4519245" y="4819648"/>
              <a:ext cx="15346" cy="46470"/>
            </a:xfrm>
            <a:custGeom>
              <a:avLst/>
              <a:gdLst/>
              <a:ahLst/>
              <a:cxnLst/>
              <a:rect l="l" t="t" r="r" b="b"/>
              <a:pathLst>
                <a:path w="854" h="2586" extrusionOk="0">
                  <a:moveTo>
                    <a:pt x="414" y="1"/>
                  </a:moveTo>
                  <a:cubicBezTo>
                    <a:pt x="104" y="1"/>
                    <a:pt x="1" y="104"/>
                    <a:pt x="1" y="440"/>
                  </a:cubicBezTo>
                  <a:lnTo>
                    <a:pt x="1" y="2146"/>
                  </a:lnTo>
                  <a:cubicBezTo>
                    <a:pt x="1" y="2379"/>
                    <a:pt x="104" y="2586"/>
                    <a:pt x="414" y="2586"/>
                  </a:cubicBezTo>
                  <a:cubicBezTo>
                    <a:pt x="647" y="2586"/>
                    <a:pt x="854" y="2379"/>
                    <a:pt x="854" y="2146"/>
                  </a:cubicBezTo>
                  <a:lnTo>
                    <a:pt x="854" y="440"/>
                  </a:lnTo>
                  <a:cubicBezTo>
                    <a:pt x="854"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2"/>
            <p:cNvSpPr/>
            <p:nvPr/>
          </p:nvSpPr>
          <p:spPr>
            <a:xfrm>
              <a:off x="4519245" y="4448006"/>
              <a:ext cx="15346" cy="46470"/>
            </a:xfrm>
            <a:custGeom>
              <a:avLst/>
              <a:gdLst/>
              <a:ahLst/>
              <a:cxnLst/>
              <a:rect l="l" t="t" r="r" b="b"/>
              <a:pathLst>
                <a:path w="854" h="2586" extrusionOk="0">
                  <a:moveTo>
                    <a:pt x="414" y="1"/>
                  </a:moveTo>
                  <a:cubicBezTo>
                    <a:pt x="104" y="1"/>
                    <a:pt x="1" y="104"/>
                    <a:pt x="1" y="440"/>
                  </a:cubicBezTo>
                  <a:lnTo>
                    <a:pt x="1" y="2146"/>
                  </a:lnTo>
                  <a:cubicBezTo>
                    <a:pt x="1" y="2379"/>
                    <a:pt x="104" y="2586"/>
                    <a:pt x="414" y="2586"/>
                  </a:cubicBezTo>
                  <a:cubicBezTo>
                    <a:pt x="647" y="2586"/>
                    <a:pt x="854" y="2379"/>
                    <a:pt x="854" y="2146"/>
                  </a:cubicBezTo>
                  <a:lnTo>
                    <a:pt x="854" y="440"/>
                  </a:lnTo>
                  <a:cubicBezTo>
                    <a:pt x="854"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2"/>
            <p:cNvSpPr/>
            <p:nvPr/>
          </p:nvSpPr>
          <p:spPr>
            <a:xfrm>
              <a:off x="4519245" y="4138148"/>
              <a:ext cx="15346" cy="46470"/>
            </a:xfrm>
            <a:custGeom>
              <a:avLst/>
              <a:gdLst/>
              <a:ahLst/>
              <a:cxnLst/>
              <a:rect l="l" t="t" r="r" b="b"/>
              <a:pathLst>
                <a:path w="854" h="2586" extrusionOk="0">
                  <a:moveTo>
                    <a:pt x="414" y="0"/>
                  </a:moveTo>
                  <a:cubicBezTo>
                    <a:pt x="104" y="0"/>
                    <a:pt x="1" y="130"/>
                    <a:pt x="1" y="440"/>
                  </a:cubicBezTo>
                  <a:lnTo>
                    <a:pt x="1" y="2172"/>
                  </a:lnTo>
                  <a:cubicBezTo>
                    <a:pt x="1" y="2379"/>
                    <a:pt x="104" y="2585"/>
                    <a:pt x="414" y="2585"/>
                  </a:cubicBezTo>
                  <a:cubicBezTo>
                    <a:pt x="647" y="2585"/>
                    <a:pt x="854" y="2379"/>
                    <a:pt x="854" y="2172"/>
                  </a:cubicBezTo>
                  <a:lnTo>
                    <a:pt x="854" y="440"/>
                  </a:lnTo>
                  <a:cubicBezTo>
                    <a:pt x="854" y="130"/>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2"/>
            <p:cNvSpPr/>
            <p:nvPr/>
          </p:nvSpPr>
          <p:spPr>
            <a:xfrm>
              <a:off x="4519245" y="4200400"/>
              <a:ext cx="15346" cy="46470"/>
            </a:xfrm>
            <a:custGeom>
              <a:avLst/>
              <a:gdLst/>
              <a:ahLst/>
              <a:cxnLst/>
              <a:rect l="l" t="t" r="r" b="b"/>
              <a:pathLst>
                <a:path w="854" h="2586" extrusionOk="0">
                  <a:moveTo>
                    <a:pt x="414" y="0"/>
                  </a:moveTo>
                  <a:cubicBezTo>
                    <a:pt x="104" y="0"/>
                    <a:pt x="1" y="104"/>
                    <a:pt x="1" y="414"/>
                  </a:cubicBezTo>
                  <a:lnTo>
                    <a:pt x="1" y="2146"/>
                  </a:lnTo>
                  <a:cubicBezTo>
                    <a:pt x="1" y="2353"/>
                    <a:pt x="104" y="2585"/>
                    <a:pt x="414" y="2585"/>
                  </a:cubicBezTo>
                  <a:cubicBezTo>
                    <a:pt x="647" y="2585"/>
                    <a:pt x="854" y="2353"/>
                    <a:pt x="854" y="2146"/>
                  </a:cubicBezTo>
                  <a:lnTo>
                    <a:pt x="854" y="414"/>
                  </a:lnTo>
                  <a:cubicBezTo>
                    <a:pt x="854" y="104"/>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2"/>
            <p:cNvSpPr/>
            <p:nvPr/>
          </p:nvSpPr>
          <p:spPr>
            <a:xfrm>
              <a:off x="4519245" y="4076363"/>
              <a:ext cx="15346" cy="46470"/>
            </a:xfrm>
            <a:custGeom>
              <a:avLst/>
              <a:gdLst/>
              <a:ahLst/>
              <a:cxnLst/>
              <a:rect l="l" t="t" r="r" b="b"/>
              <a:pathLst>
                <a:path w="854" h="2586" extrusionOk="0">
                  <a:moveTo>
                    <a:pt x="414" y="0"/>
                  </a:moveTo>
                  <a:cubicBezTo>
                    <a:pt x="104" y="0"/>
                    <a:pt x="1" y="104"/>
                    <a:pt x="1" y="440"/>
                  </a:cubicBezTo>
                  <a:lnTo>
                    <a:pt x="1" y="2146"/>
                  </a:lnTo>
                  <a:cubicBezTo>
                    <a:pt x="1" y="2379"/>
                    <a:pt x="104" y="2585"/>
                    <a:pt x="414" y="2585"/>
                  </a:cubicBezTo>
                  <a:cubicBezTo>
                    <a:pt x="647" y="2585"/>
                    <a:pt x="854" y="2379"/>
                    <a:pt x="854" y="2146"/>
                  </a:cubicBezTo>
                  <a:lnTo>
                    <a:pt x="854" y="440"/>
                  </a:lnTo>
                  <a:cubicBezTo>
                    <a:pt x="854" y="104"/>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2"/>
            <p:cNvSpPr/>
            <p:nvPr/>
          </p:nvSpPr>
          <p:spPr>
            <a:xfrm>
              <a:off x="4521114" y="3893058"/>
              <a:ext cx="31142" cy="43955"/>
            </a:xfrm>
            <a:custGeom>
              <a:avLst/>
              <a:gdLst/>
              <a:ahLst/>
              <a:cxnLst/>
              <a:rect l="l" t="t" r="r" b="b"/>
              <a:pathLst>
                <a:path w="1733" h="2446" extrusionOk="0">
                  <a:moveTo>
                    <a:pt x="1301" y="1"/>
                  </a:moveTo>
                  <a:cubicBezTo>
                    <a:pt x="1177" y="1"/>
                    <a:pt x="1034" y="57"/>
                    <a:pt x="957" y="196"/>
                  </a:cubicBezTo>
                  <a:cubicBezTo>
                    <a:pt x="543" y="713"/>
                    <a:pt x="310" y="1256"/>
                    <a:pt x="104" y="1902"/>
                  </a:cubicBezTo>
                  <a:cubicBezTo>
                    <a:pt x="0" y="2135"/>
                    <a:pt x="207" y="2342"/>
                    <a:pt x="440" y="2445"/>
                  </a:cubicBezTo>
                  <a:cubicBezTo>
                    <a:pt x="647" y="2445"/>
                    <a:pt x="853" y="2342"/>
                    <a:pt x="957" y="2135"/>
                  </a:cubicBezTo>
                  <a:cubicBezTo>
                    <a:pt x="1086" y="1592"/>
                    <a:pt x="1293" y="1153"/>
                    <a:pt x="1603" y="713"/>
                  </a:cubicBezTo>
                  <a:cubicBezTo>
                    <a:pt x="1732" y="610"/>
                    <a:pt x="1732" y="506"/>
                    <a:pt x="1732" y="506"/>
                  </a:cubicBezTo>
                  <a:cubicBezTo>
                    <a:pt x="1732" y="300"/>
                    <a:pt x="1603" y="196"/>
                    <a:pt x="1500" y="67"/>
                  </a:cubicBezTo>
                  <a:cubicBezTo>
                    <a:pt x="1458" y="26"/>
                    <a:pt x="1384" y="1"/>
                    <a:pt x="1301"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2"/>
            <p:cNvSpPr/>
            <p:nvPr/>
          </p:nvSpPr>
          <p:spPr>
            <a:xfrm>
              <a:off x="4519245" y="3952327"/>
              <a:ext cx="15346" cy="46470"/>
            </a:xfrm>
            <a:custGeom>
              <a:avLst/>
              <a:gdLst/>
              <a:ahLst/>
              <a:cxnLst/>
              <a:rect l="l" t="t" r="r" b="b"/>
              <a:pathLst>
                <a:path w="854" h="2586" extrusionOk="0">
                  <a:moveTo>
                    <a:pt x="414" y="0"/>
                  </a:moveTo>
                  <a:cubicBezTo>
                    <a:pt x="104" y="0"/>
                    <a:pt x="1" y="130"/>
                    <a:pt x="1" y="440"/>
                  </a:cubicBezTo>
                  <a:lnTo>
                    <a:pt x="1" y="2172"/>
                  </a:lnTo>
                  <a:cubicBezTo>
                    <a:pt x="1" y="2379"/>
                    <a:pt x="104" y="2585"/>
                    <a:pt x="414" y="2585"/>
                  </a:cubicBezTo>
                  <a:cubicBezTo>
                    <a:pt x="647" y="2585"/>
                    <a:pt x="854" y="2379"/>
                    <a:pt x="854" y="2172"/>
                  </a:cubicBezTo>
                  <a:lnTo>
                    <a:pt x="854" y="440"/>
                  </a:lnTo>
                  <a:cubicBezTo>
                    <a:pt x="854" y="130"/>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2"/>
            <p:cNvSpPr/>
            <p:nvPr/>
          </p:nvSpPr>
          <p:spPr>
            <a:xfrm>
              <a:off x="4519245" y="4943684"/>
              <a:ext cx="15346" cy="46470"/>
            </a:xfrm>
            <a:custGeom>
              <a:avLst/>
              <a:gdLst/>
              <a:ahLst/>
              <a:cxnLst/>
              <a:rect l="l" t="t" r="r" b="b"/>
              <a:pathLst>
                <a:path w="854" h="2586" extrusionOk="0">
                  <a:moveTo>
                    <a:pt x="414" y="1"/>
                  </a:moveTo>
                  <a:cubicBezTo>
                    <a:pt x="104" y="1"/>
                    <a:pt x="1" y="104"/>
                    <a:pt x="1" y="414"/>
                  </a:cubicBezTo>
                  <a:lnTo>
                    <a:pt x="1" y="2146"/>
                  </a:lnTo>
                  <a:cubicBezTo>
                    <a:pt x="1" y="2353"/>
                    <a:pt x="104" y="2586"/>
                    <a:pt x="414" y="2586"/>
                  </a:cubicBezTo>
                  <a:cubicBezTo>
                    <a:pt x="647" y="2586"/>
                    <a:pt x="854" y="2353"/>
                    <a:pt x="854" y="2146"/>
                  </a:cubicBezTo>
                  <a:lnTo>
                    <a:pt x="854" y="414"/>
                  </a:lnTo>
                  <a:cubicBezTo>
                    <a:pt x="854"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2"/>
            <p:cNvSpPr/>
            <p:nvPr/>
          </p:nvSpPr>
          <p:spPr>
            <a:xfrm>
              <a:off x="4519245" y="4014579"/>
              <a:ext cx="15346" cy="46470"/>
            </a:xfrm>
            <a:custGeom>
              <a:avLst/>
              <a:gdLst/>
              <a:ahLst/>
              <a:cxnLst/>
              <a:rect l="l" t="t" r="r" b="b"/>
              <a:pathLst>
                <a:path w="854" h="2586" extrusionOk="0">
                  <a:moveTo>
                    <a:pt x="414" y="0"/>
                  </a:moveTo>
                  <a:cubicBezTo>
                    <a:pt x="104" y="0"/>
                    <a:pt x="1" y="104"/>
                    <a:pt x="1" y="414"/>
                  </a:cubicBezTo>
                  <a:lnTo>
                    <a:pt x="1" y="2146"/>
                  </a:lnTo>
                  <a:cubicBezTo>
                    <a:pt x="1" y="2353"/>
                    <a:pt x="104" y="2585"/>
                    <a:pt x="414" y="2585"/>
                  </a:cubicBezTo>
                  <a:cubicBezTo>
                    <a:pt x="647" y="2585"/>
                    <a:pt x="854" y="2353"/>
                    <a:pt x="854" y="2146"/>
                  </a:cubicBezTo>
                  <a:lnTo>
                    <a:pt x="854" y="414"/>
                  </a:lnTo>
                  <a:cubicBezTo>
                    <a:pt x="854" y="104"/>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2"/>
            <p:cNvSpPr/>
            <p:nvPr/>
          </p:nvSpPr>
          <p:spPr>
            <a:xfrm>
              <a:off x="4519245" y="4695611"/>
              <a:ext cx="15346" cy="46470"/>
            </a:xfrm>
            <a:custGeom>
              <a:avLst/>
              <a:gdLst/>
              <a:ahLst/>
              <a:cxnLst/>
              <a:rect l="l" t="t" r="r" b="b"/>
              <a:pathLst>
                <a:path w="854" h="2586" extrusionOk="0">
                  <a:moveTo>
                    <a:pt x="414" y="1"/>
                  </a:moveTo>
                  <a:cubicBezTo>
                    <a:pt x="104" y="1"/>
                    <a:pt x="1" y="130"/>
                    <a:pt x="1" y="440"/>
                  </a:cubicBezTo>
                  <a:lnTo>
                    <a:pt x="1" y="2172"/>
                  </a:lnTo>
                  <a:cubicBezTo>
                    <a:pt x="1" y="2379"/>
                    <a:pt x="104" y="2586"/>
                    <a:pt x="414" y="2586"/>
                  </a:cubicBezTo>
                  <a:cubicBezTo>
                    <a:pt x="647" y="2586"/>
                    <a:pt x="854" y="2379"/>
                    <a:pt x="854" y="2172"/>
                  </a:cubicBezTo>
                  <a:lnTo>
                    <a:pt x="854" y="440"/>
                  </a:lnTo>
                  <a:cubicBezTo>
                    <a:pt x="854" y="130"/>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2"/>
            <p:cNvSpPr/>
            <p:nvPr/>
          </p:nvSpPr>
          <p:spPr>
            <a:xfrm>
              <a:off x="4519245" y="4572042"/>
              <a:ext cx="15346" cy="46470"/>
            </a:xfrm>
            <a:custGeom>
              <a:avLst/>
              <a:gdLst/>
              <a:ahLst/>
              <a:cxnLst/>
              <a:rect l="l" t="t" r="r" b="b"/>
              <a:pathLst>
                <a:path w="854" h="2586" extrusionOk="0">
                  <a:moveTo>
                    <a:pt x="414" y="1"/>
                  </a:moveTo>
                  <a:cubicBezTo>
                    <a:pt x="104" y="1"/>
                    <a:pt x="1" y="104"/>
                    <a:pt x="1" y="414"/>
                  </a:cubicBezTo>
                  <a:lnTo>
                    <a:pt x="1" y="2146"/>
                  </a:lnTo>
                  <a:cubicBezTo>
                    <a:pt x="1" y="2353"/>
                    <a:pt x="104" y="2586"/>
                    <a:pt x="414" y="2586"/>
                  </a:cubicBezTo>
                  <a:cubicBezTo>
                    <a:pt x="647" y="2586"/>
                    <a:pt x="854" y="2353"/>
                    <a:pt x="854" y="2146"/>
                  </a:cubicBezTo>
                  <a:lnTo>
                    <a:pt x="854" y="414"/>
                  </a:lnTo>
                  <a:cubicBezTo>
                    <a:pt x="854"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2"/>
            <p:cNvSpPr/>
            <p:nvPr/>
          </p:nvSpPr>
          <p:spPr>
            <a:xfrm>
              <a:off x="4519245" y="4509790"/>
              <a:ext cx="15346" cy="46470"/>
            </a:xfrm>
            <a:custGeom>
              <a:avLst/>
              <a:gdLst/>
              <a:ahLst/>
              <a:cxnLst/>
              <a:rect l="l" t="t" r="r" b="b"/>
              <a:pathLst>
                <a:path w="854" h="2586" extrusionOk="0">
                  <a:moveTo>
                    <a:pt x="414" y="1"/>
                  </a:moveTo>
                  <a:cubicBezTo>
                    <a:pt x="104" y="1"/>
                    <a:pt x="1" y="130"/>
                    <a:pt x="1" y="440"/>
                  </a:cubicBezTo>
                  <a:lnTo>
                    <a:pt x="1" y="2172"/>
                  </a:lnTo>
                  <a:cubicBezTo>
                    <a:pt x="1" y="2379"/>
                    <a:pt x="104" y="2586"/>
                    <a:pt x="414" y="2586"/>
                  </a:cubicBezTo>
                  <a:cubicBezTo>
                    <a:pt x="647" y="2586"/>
                    <a:pt x="854" y="2379"/>
                    <a:pt x="854" y="2172"/>
                  </a:cubicBezTo>
                  <a:lnTo>
                    <a:pt x="854" y="440"/>
                  </a:lnTo>
                  <a:cubicBezTo>
                    <a:pt x="854" y="130"/>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2"/>
            <p:cNvSpPr/>
            <p:nvPr/>
          </p:nvSpPr>
          <p:spPr>
            <a:xfrm>
              <a:off x="4519245" y="4633827"/>
              <a:ext cx="15346" cy="46470"/>
            </a:xfrm>
            <a:custGeom>
              <a:avLst/>
              <a:gdLst/>
              <a:ahLst/>
              <a:cxnLst/>
              <a:rect l="l" t="t" r="r" b="b"/>
              <a:pathLst>
                <a:path w="854" h="2586" extrusionOk="0">
                  <a:moveTo>
                    <a:pt x="414" y="1"/>
                  </a:moveTo>
                  <a:cubicBezTo>
                    <a:pt x="104" y="1"/>
                    <a:pt x="1" y="104"/>
                    <a:pt x="1" y="440"/>
                  </a:cubicBezTo>
                  <a:lnTo>
                    <a:pt x="1" y="2146"/>
                  </a:lnTo>
                  <a:cubicBezTo>
                    <a:pt x="1" y="2379"/>
                    <a:pt x="104" y="2586"/>
                    <a:pt x="414" y="2586"/>
                  </a:cubicBezTo>
                  <a:cubicBezTo>
                    <a:pt x="647" y="2586"/>
                    <a:pt x="854" y="2379"/>
                    <a:pt x="854" y="2146"/>
                  </a:cubicBezTo>
                  <a:lnTo>
                    <a:pt x="854" y="440"/>
                  </a:lnTo>
                  <a:cubicBezTo>
                    <a:pt x="854"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2"/>
            <p:cNvSpPr/>
            <p:nvPr/>
          </p:nvSpPr>
          <p:spPr>
            <a:xfrm>
              <a:off x="4519245" y="4757863"/>
              <a:ext cx="15346" cy="46470"/>
            </a:xfrm>
            <a:custGeom>
              <a:avLst/>
              <a:gdLst/>
              <a:ahLst/>
              <a:cxnLst/>
              <a:rect l="l" t="t" r="r" b="b"/>
              <a:pathLst>
                <a:path w="854" h="2586" extrusionOk="0">
                  <a:moveTo>
                    <a:pt x="414" y="1"/>
                  </a:moveTo>
                  <a:cubicBezTo>
                    <a:pt x="104" y="1"/>
                    <a:pt x="1" y="104"/>
                    <a:pt x="1" y="414"/>
                  </a:cubicBezTo>
                  <a:lnTo>
                    <a:pt x="1" y="2146"/>
                  </a:lnTo>
                  <a:cubicBezTo>
                    <a:pt x="1" y="2353"/>
                    <a:pt x="104" y="2586"/>
                    <a:pt x="414" y="2586"/>
                  </a:cubicBezTo>
                  <a:cubicBezTo>
                    <a:pt x="647" y="2586"/>
                    <a:pt x="854" y="2353"/>
                    <a:pt x="854" y="2146"/>
                  </a:cubicBezTo>
                  <a:lnTo>
                    <a:pt x="854" y="414"/>
                  </a:lnTo>
                  <a:cubicBezTo>
                    <a:pt x="854"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2"/>
            <p:cNvSpPr/>
            <p:nvPr/>
          </p:nvSpPr>
          <p:spPr>
            <a:xfrm>
              <a:off x="4519245" y="4881432"/>
              <a:ext cx="15346" cy="46470"/>
            </a:xfrm>
            <a:custGeom>
              <a:avLst/>
              <a:gdLst/>
              <a:ahLst/>
              <a:cxnLst/>
              <a:rect l="l" t="t" r="r" b="b"/>
              <a:pathLst>
                <a:path w="854" h="2586" extrusionOk="0">
                  <a:moveTo>
                    <a:pt x="414" y="1"/>
                  </a:moveTo>
                  <a:cubicBezTo>
                    <a:pt x="104" y="1"/>
                    <a:pt x="1" y="130"/>
                    <a:pt x="1" y="440"/>
                  </a:cubicBezTo>
                  <a:lnTo>
                    <a:pt x="1" y="2172"/>
                  </a:lnTo>
                  <a:cubicBezTo>
                    <a:pt x="1" y="2379"/>
                    <a:pt x="104" y="2586"/>
                    <a:pt x="414" y="2586"/>
                  </a:cubicBezTo>
                  <a:cubicBezTo>
                    <a:pt x="647" y="2586"/>
                    <a:pt x="854" y="2379"/>
                    <a:pt x="854" y="2172"/>
                  </a:cubicBezTo>
                  <a:lnTo>
                    <a:pt x="854" y="440"/>
                  </a:lnTo>
                  <a:cubicBezTo>
                    <a:pt x="854" y="130"/>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2"/>
            <p:cNvSpPr/>
            <p:nvPr/>
          </p:nvSpPr>
          <p:spPr>
            <a:xfrm>
              <a:off x="5055361" y="4358815"/>
              <a:ext cx="46470" cy="15814"/>
            </a:xfrm>
            <a:custGeom>
              <a:avLst/>
              <a:gdLst/>
              <a:ahLst/>
              <a:cxnLst/>
              <a:rect l="l" t="t" r="r" b="b"/>
              <a:pathLst>
                <a:path w="2586" h="880" extrusionOk="0">
                  <a:moveTo>
                    <a:pt x="440" y="0"/>
                  </a:moveTo>
                  <a:cubicBezTo>
                    <a:pt x="207" y="0"/>
                    <a:pt x="0" y="130"/>
                    <a:pt x="0" y="440"/>
                  </a:cubicBezTo>
                  <a:cubicBezTo>
                    <a:pt x="0" y="647"/>
                    <a:pt x="207" y="879"/>
                    <a:pt x="440" y="879"/>
                  </a:cubicBezTo>
                  <a:lnTo>
                    <a:pt x="2146" y="879"/>
                  </a:lnTo>
                  <a:cubicBezTo>
                    <a:pt x="2378" y="879"/>
                    <a:pt x="2585" y="647"/>
                    <a:pt x="2585" y="440"/>
                  </a:cubicBezTo>
                  <a:cubicBezTo>
                    <a:pt x="2585" y="130"/>
                    <a:pt x="2378"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2"/>
            <p:cNvSpPr/>
            <p:nvPr/>
          </p:nvSpPr>
          <p:spPr>
            <a:xfrm>
              <a:off x="5328056" y="4256613"/>
              <a:ext cx="17665" cy="46470"/>
            </a:xfrm>
            <a:custGeom>
              <a:avLst/>
              <a:gdLst/>
              <a:ahLst/>
              <a:cxnLst/>
              <a:rect l="l" t="t" r="r" b="b"/>
              <a:pathLst>
                <a:path w="983" h="2586" extrusionOk="0">
                  <a:moveTo>
                    <a:pt x="543" y="0"/>
                  </a:moveTo>
                  <a:cubicBezTo>
                    <a:pt x="233" y="0"/>
                    <a:pt x="130" y="207"/>
                    <a:pt x="130" y="414"/>
                  </a:cubicBezTo>
                  <a:lnTo>
                    <a:pt x="130" y="1500"/>
                  </a:lnTo>
                  <a:cubicBezTo>
                    <a:pt x="130" y="1706"/>
                    <a:pt x="130" y="1939"/>
                    <a:pt x="0" y="2042"/>
                  </a:cubicBezTo>
                  <a:cubicBezTo>
                    <a:pt x="0" y="2353"/>
                    <a:pt x="233" y="2585"/>
                    <a:pt x="440" y="2585"/>
                  </a:cubicBezTo>
                  <a:cubicBezTo>
                    <a:pt x="647" y="2585"/>
                    <a:pt x="879" y="2456"/>
                    <a:pt x="879" y="2146"/>
                  </a:cubicBezTo>
                  <a:cubicBezTo>
                    <a:pt x="983" y="1939"/>
                    <a:pt x="983" y="1706"/>
                    <a:pt x="983" y="1500"/>
                  </a:cubicBezTo>
                  <a:lnTo>
                    <a:pt x="983" y="414"/>
                  </a:lnTo>
                  <a:cubicBezTo>
                    <a:pt x="983" y="207"/>
                    <a:pt x="776" y="0"/>
                    <a:pt x="543"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2"/>
            <p:cNvSpPr/>
            <p:nvPr/>
          </p:nvSpPr>
          <p:spPr>
            <a:xfrm>
              <a:off x="5241183" y="4354412"/>
              <a:ext cx="46470" cy="20216"/>
            </a:xfrm>
            <a:custGeom>
              <a:avLst/>
              <a:gdLst/>
              <a:ahLst/>
              <a:cxnLst/>
              <a:rect l="l" t="t" r="r" b="b"/>
              <a:pathLst>
                <a:path w="2586" h="1125" extrusionOk="0">
                  <a:moveTo>
                    <a:pt x="2198" y="0"/>
                  </a:moveTo>
                  <a:cubicBezTo>
                    <a:pt x="2146" y="0"/>
                    <a:pt x="2093" y="13"/>
                    <a:pt x="2043" y="39"/>
                  </a:cubicBezTo>
                  <a:cubicBezTo>
                    <a:pt x="1603" y="142"/>
                    <a:pt x="1189" y="245"/>
                    <a:pt x="750" y="245"/>
                  </a:cubicBezTo>
                  <a:lnTo>
                    <a:pt x="440" y="245"/>
                  </a:lnTo>
                  <a:cubicBezTo>
                    <a:pt x="207" y="245"/>
                    <a:pt x="0" y="375"/>
                    <a:pt x="0" y="685"/>
                  </a:cubicBezTo>
                  <a:cubicBezTo>
                    <a:pt x="0" y="892"/>
                    <a:pt x="207" y="1124"/>
                    <a:pt x="440" y="1124"/>
                  </a:cubicBezTo>
                  <a:lnTo>
                    <a:pt x="750" y="1124"/>
                  </a:lnTo>
                  <a:cubicBezTo>
                    <a:pt x="1293" y="1124"/>
                    <a:pt x="1836" y="1021"/>
                    <a:pt x="2249" y="892"/>
                  </a:cubicBezTo>
                  <a:cubicBezTo>
                    <a:pt x="2482" y="788"/>
                    <a:pt x="2585" y="581"/>
                    <a:pt x="2585" y="478"/>
                  </a:cubicBezTo>
                  <a:lnTo>
                    <a:pt x="2585" y="375"/>
                  </a:lnTo>
                  <a:cubicBezTo>
                    <a:pt x="2507" y="121"/>
                    <a:pt x="2356" y="0"/>
                    <a:pt x="2198"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2"/>
            <p:cNvSpPr/>
            <p:nvPr/>
          </p:nvSpPr>
          <p:spPr>
            <a:xfrm>
              <a:off x="5299248" y="4316367"/>
              <a:ext cx="34862" cy="39031"/>
            </a:xfrm>
            <a:custGeom>
              <a:avLst/>
              <a:gdLst/>
              <a:ahLst/>
              <a:cxnLst/>
              <a:rect l="l" t="t" r="r" b="b"/>
              <a:pathLst>
                <a:path w="1940" h="2172" extrusionOk="0">
                  <a:moveTo>
                    <a:pt x="1482" y="1"/>
                  </a:moveTo>
                  <a:cubicBezTo>
                    <a:pt x="1357" y="1"/>
                    <a:pt x="1254" y="89"/>
                    <a:pt x="1190" y="217"/>
                  </a:cubicBezTo>
                  <a:cubicBezTo>
                    <a:pt x="854" y="656"/>
                    <a:pt x="544" y="1070"/>
                    <a:pt x="104" y="1406"/>
                  </a:cubicBezTo>
                  <a:cubicBezTo>
                    <a:pt x="1" y="1509"/>
                    <a:pt x="1" y="1845"/>
                    <a:pt x="104" y="2052"/>
                  </a:cubicBezTo>
                  <a:cubicBezTo>
                    <a:pt x="164" y="2112"/>
                    <a:pt x="301" y="2172"/>
                    <a:pt x="446" y="2172"/>
                  </a:cubicBezTo>
                  <a:cubicBezTo>
                    <a:pt x="552" y="2172"/>
                    <a:pt x="663" y="2140"/>
                    <a:pt x="750" y="2052"/>
                  </a:cubicBezTo>
                  <a:cubicBezTo>
                    <a:pt x="1190" y="1716"/>
                    <a:pt x="1603" y="1199"/>
                    <a:pt x="1939" y="656"/>
                  </a:cubicBezTo>
                  <a:lnTo>
                    <a:pt x="1939" y="424"/>
                  </a:lnTo>
                  <a:cubicBezTo>
                    <a:pt x="1939" y="320"/>
                    <a:pt x="1939" y="113"/>
                    <a:pt x="1733" y="113"/>
                  </a:cubicBezTo>
                  <a:cubicBezTo>
                    <a:pt x="1644" y="34"/>
                    <a:pt x="1559" y="1"/>
                    <a:pt x="1482"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2"/>
            <p:cNvSpPr/>
            <p:nvPr/>
          </p:nvSpPr>
          <p:spPr>
            <a:xfrm>
              <a:off x="5179398" y="4358815"/>
              <a:ext cx="46470" cy="15814"/>
            </a:xfrm>
            <a:custGeom>
              <a:avLst/>
              <a:gdLst/>
              <a:ahLst/>
              <a:cxnLst/>
              <a:rect l="l" t="t" r="r" b="b"/>
              <a:pathLst>
                <a:path w="2586" h="880" extrusionOk="0">
                  <a:moveTo>
                    <a:pt x="414" y="0"/>
                  </a:moveTo>
                  <a:cubicBezTo>
                    <a:pt x="207" y="0"/>
                    <a:pt x="0" y="130"/>
                    <a:pt x="0" y="440"/>
                  </a:cubicBezTo>
                  <a:cubicBezTo>
                    <a:pt x="0" y="647"/>
                    <a:pt x="207" y="879"/>
                    <a:pt x="414" y="879"/>
                  </a:cubicBezTo>
                  <a:lnTo>
                    <a:pt x="2146" y="879"/>
                  </a:lnTo>
                  <a:cubicBezTo>
                    <a:pt x="2353" y="879"/>
                    <a:pt x="2585" y="647"/>
                    <a:pt x="2585" y="440"/>
                  </a:cubicBezTo>
                  <a:cubicBezTo>
                    <a:pt x="2585" y="130"/>
                    <a:pt x="2353"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2"/>
            <p:cNvSpPr/>
            <p:nvPr/>
          </p:nvSpPr>
          <p:spPr>
            <a:xfrm>
              <a:off x="5330374" y="4194362"/>
              <a:ext cx="15346" cy="46470"/>
            </a:xfrm>
            <a:custGeom>
              <a:avLst/>
              <a:gdLst/>
              <a:ahLst/>
              <a:cxnLst/>
              <a:rect l="l" t="t" r="r" b="b"/>
              <a:pathLst>
                <a:path w="854" h="2586" extrusionOk="0">
                  <a:moveTo>
                    <a:pt x="414" y="0"/>
                  </a:moveTo>
                  <a:cubicBezTo>
                    <a:pt x="104" y="0"/>
                    <a:pt x="1" y="233"/>
                    <a:pt x="1" y="440"/>
                  </a:cubicBezTo>
                  <a:lnTo>
                    <a:pt x="1" y="2172"/>
                  </a:lnTo>
                  <a:cubicBezTo>
                    <a:pt x="1" y="2379"/>
                    <a:pt x="104" y="2585"/>
                    <a:pt x="414" y="2585"/>
                  </a:cubicBezTo>
                  <a:cubicBezTo>
                    <a:pt x="647" y="2585"/>
                    <a:pt x="854" y="2379"/>
                    <a:pt x="854" y="2172"/>
                  </a:cubicBezTo>
                  <a:lnTo>
                    <a:pt x="854" y="440"/>
                  </a:lnTo>
                  <a:cubicBezTo>
                    <a:pt x="854" y="233"/>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2"/>
            <p:cNvSpPr/>
            <p:nvPr/>
          </p:nvSpPr>
          <p:spPr>
            <a:xfrm>
              <a:off x="4867670" y="4300750"/>
              <a:ext cx="172368" cy="130085"/>
            </a:xfrm>
            <a:custGeom>
              <a:avLst/>
              <a:gdLst/>
              <a:ahLst/>
              <a:cxnLst/>
              <a:rect l="l" t="t" r="r" b="b"/>
              <a:pathLst>
                <a:path w="9592" h="7239" extrusionOk="0">
                  <a:moveTo>
                    <a:pt x="3542" y="646"/>
                  </a:moveTo>
                  <a:cubicBezTo>
                    <a:pt x="5171" y="646"/>
                    <a:pt x="6463" y="1939"/>
                    <a:pt x="6463" y="3567"/>
                  </a:cubicBezTo>
                  <a:cubicBezTo>
                    <a:pt x="6463" y="5170"/>
                    <a:pt x="5171" y="6592"/>
                    <a:pt x="3542" y="6592"/>
                  </a:cubicBezTo>
                  <a:cubicBezTo>
                    <a:pt x="1939" y="6592"/>
                    <a:pt x="647" y="5170"/>
                    <a:pt x="647" y="3567"/>
                  </a:cubicBezTo>
                  <a:cubicBezTo>
                    <a:pt x="647" y="1939"/>
                    <a:pt x="1939" y="646"/>
                    <a:pt x="3542" y="646"/>
                  </a:cubicBezTo>
                  <a:close/>
                  <a:moveTo>
                    <a:pt x="3542" y="0"/>
                  </a:moveTo>
                  <a:cubicBezTo>
                    <a:pt x="1603" y="0"/>
                    <a:pt x="1" y="1629"/>
                    <a:pt x="1" y="3567"/>
                  </a:cubicBezTo>
                  <a:cubicBezTo>
                    <a:pt x="1" y="5610"/>
                    <a:pt x="1603" y="7238"/>
                    <a:pt x="3542" y="7238"/>
                  </a:cubicBezTo>
                  <a:cubicBezTo>
                    <a:pt x="5481" y="7238"/>
                    <a:pt x="7006" y="5713"/>
                    <a:pt x="7110" y="3878"/>
                  </a:cubicBezTo>
                  <a:cubicBezTo>
                    <a:pt x="7213" y="4007"/>
                    <a:pt x="7316" y="4007"/>
                    <a:pt x="7420" y="4007"/>
                  </a:cubicBezTo>
                  <a:lnTo>
                    <a:pt x="9152" y="4007"/>
                  </a:lnTo>
                  <a:cubicBezTo>
                    <a:pt x="9358" y="4007"/>
                    <a:pt x="9591" y="3878"/>
                    <a:pt x="9591" y="3567"/>
                  </a:cubicBezTo>
                  <a:cubicBezTo>
                    <a:pt x="9591" y="3361"/>
                    <a:pt x="9358" y="3128"/>
                    <a:pt x="9152" y="3128"/>
                  </a:cubicBezTo>
                  <a:lnTo>
                    <a:pt x="7420" y="3128"/>
                  </a:lnTo>
                  <a:cubicBezTo>
                    <a:pt x="7316" y="3128"/>
                    <a:pt x="7213" y="3231"/>
                    <a:pt x="7110" y="3361"/>
                  </a:cubicBezTo>
                  <a:cubicBezTo>
                    <a:pt x="7006" y="1525"/>
                    <a:pt x="5481" y="0"/>
                    <a:pt x="3542"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2"/>
            <p:cNvSpPr/>
            <p:nvPr/>
          </p:nvSpPr>
          <p:spPr>
            <a:xfrm>
              <a:off x="5117146" y="4358815"/>
              <a:ext cx="46470" cy="15814"/>
            </a:xfrm>
            <a:custGeom>
              <a:avLst/>
              <a:gdLst/>
              <a:ahLst/>
              <a:cxnLst/>
              <a:rect l="l" t="t" r="r" b="b"/>
              <a:pathLst>
                <a:path w="2586" h="880" extrusionOk="0">
                  <a:moveTo>
                    <a:pt x="440" y="0"/>
                  </a:moveTo>
                  <a:cubicBezTo>
                    <a:pt x="233" y="0"/>
                    <a:pt x="0" y="130"/>
                    <a:pt x="0" y="440"/>
                  </a:cubicBezTo>
                  <a:cubicBezTo>
                    <a:pt x="0" y="647"/>
                    <a:pt x="233" y="879"/>
                    <a:pt x="440" y="879"/>
                  </a:cubicBezTo>
                  <a:lnTo>
                    <a:pt x="2172" y="879"/>
                  </a:lnTo>
                  <a:cubicBezTo>
                    <a:pt x="2379" y="879"/>
                    <a:pt x="2585" y="647"/>
                    <a:pt x="2585" y="440"/>
                  </a:cubicBezTo>
                  <a:cubicBezTo>
                    <a:pt x="2585" y="130"/>
                    <a:pt x="2379" y="0"/>
                    <a:pt x="2172"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2"/>
            <p:cNvSpPr/>
            <p:nvPr/>
          </p:nvSpPr>
          <p:spPr>
            <a:xfrm>
              <a:off x="3524162" y="5290257"/>
              <a:ext cx="170499" cy="61799"/>
            </a:xfrm>
            <a:custGeom>
              <a:avLst/>
              <a:gdLst/>
              <a:ahLst/>
              <a:cxnLst/>
              <a:rect l="l" t="t" r="r" b="b"/>
              <a:pathLst>
                <a:path w="9488" h="3439" extrusionOk="0">
                  <a:moveTo>
                    <a:pt x="4731" y="0"/>
                  </a:moveTo>
                  <a:cubicBezTo>
                    <a:pt x="4524" y="0"/>
                    <a:pt x="4317" y="104"/>
                    <a:pt x="4317" y="414"/>
                  </a:cubicBezTo>
                  <a:lnTo>
                    <a:pt x="4317" y="750"/>
                  </a:lnTo>
                  <a:lnTo>
                    <a:pt x="2275" y="750"/>
                  </a:lnTo>
                  <a:cubicBezTo>
                    <a:pt x="1939" y="750"/>
                    <a:pt x="1732" y="1060"/>
                    <a:pt x="1732" y="1396"/>
                  </a:cubicBezTo>
                  <a:lnTo>
                    <a:pt x="1732" y="1706"/>
                  </a:lnTo>
                  <a:lnTo>
                    <a:pt x="440" y="1706"/>
                  </a:lnTo>
                  <a:cubicBezTo>
                    <a:pt x="207" y="1706"/>
                    <a:pt x="0" y="1810"/>
                    <a:pt x="0" y="2146"/>
                  </a:cubicBezTo>
                  <a:cubicBezTo>
                    <a:pt x="0" y="2353"/>
                    <a:pt x="207" y="2585"/>
                    <a:pt x="440" y="2585"/>
                  </a:cubicBezTo>
                  <a:lnTo>
                    <a:pt x="1732" y="2585"/>
                  </a:lnTo>
                  <a:lnTo>
                    <a:pt x="1732" y="2792"/>
                  </a:lnTo>
                  <a:cubicBezTo>
                    <a:pt x="1732" y="3102"/>
                    <a:pt x="1939" y="3438"/>
                    <a:pt x="2275" y="3438"/>
                  </a:cubicBezTo>
                  <a:lnTo>
                    <a:pt x="7213" y="3438"/>
                  </a:lnTo>
                  <a:cubicBezTo>
                    <a:pt x="7549" y="3438"/>
                    <a:pt x="7755" y="3102"/>
                    <a:pt x="7755" y="2792"/>
                  </a:cubicBezTo>
                  <a:lnTo>
                    <a:pt x="7755" y="2585"/>
                  </a:lnTo>
                  <a:lnTo>
                    <a:pt x="9048" y="2585"/>
                  </a:lnTo>
                  <a:cubicBezTo>
                    <a:pt x="9255" y="2585"/>
                    <a:pt x="9487" y="2353"/>
                    <a:pt x="9487" y="2146"/>
                  </a:cubicBezTo>
                  <a:cubicBezTo>
                    <a:pt x="9487" y="1810"/>
                    <a:pt x="9255" y="1706"/>
                    <a:pt x="9048" y="1706"/>
                  </a:cubicBezTo>
                  <a:lnTo>
                    <a:pt x="7755" y="1706"/>
                  </a:lnTo>
                  <a:lnTo>
                    <a:pt x="7755" y="1396"/>
                  </a:lnTo>
                  <a:cubicBezTo>
                    <a:pt x="7755" y="1060"/>
                    <a:pt x="7549" y="750"/>
                    <a:pt x="7213" y="750"/>
                  </a:cubicBezTo>
                  <a:lnTo>
                    <a:pt x="5170" y="750"/>
                  </a:lnTo>
                  <a:lnTo>
                    <a:pt x="5170" y="414"/>
                  </a:lnTo>
                  <a:cubicBezTo>
                    <a:pt x="5170" y="104"/>
                    <a:pt x="4964" y="0"/>
                    <a:pt x="4731"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2"/>
            <p:cNvSpPr/>
            <p:nvPr/>
          </p:nvSpPr>
          <p:spPr>
            <a:xfrm>
              <a:off x="4494157" y="4262184"/>
              <a:ext cx="63668" cy="170499"/>
            </a:xfrm>
            <a:custGeom>
              <a:avLst/>
              <a:gdLst/>
              <a:ahLst/>
              <a:cxnLst/>
              <a:rect l="l" t="t" r="r" b="b"/>
              <a:pathLst>
                <a:path w="3543" h="9488" extrusionOk="0">
                  <a:moveTo>
                    <a:pt x="1810" y="0"/>
                  </a:moveTo>
                  <a:cubicBezTo>
                    <a:pt x="1500" y="0"/>
                    <a:pt x="1397" y="104"/>
                    <a:pt x="1397" y="440"/>
                  </a:cubicBezTo>
                  <a:lnTo>
                    <a:pt x="1397" y="1293"/>
                  </a:lnTo>
                  <a:lnTo>
                    <a:pt x="751" y="1293"/>
                  </a:lnTo>
                  <a:cubicBezTo>
                    <a:pt x="311" y="1293"/>
                    <a:pt x="1" y="1629"/>
                    <a:pt x="1" y="2043"/>
                  </a:cubicBezTo>
                  <a:lnTo>
                    <a:pt x="1" y="8609"/>
                  </a:lnTo>
                  <a:cubicBezTo>
                    <a:pt x="1" y="9048"/>
                    <a:pt x="311" y="9384"/>
                    <a:pt x="751" y="9384"/>
                  </a:cubicBezTo>
                  <a:lnTo>
                    <a:pt x="1604" y="9384"/>
                  </a:lnTo>
                  <a:cubicBezTo>
                    <a:pt x="1604" y="9384"/>
                    <a:pt x="1707" y="9488"/>
                    <a:pt x="1810" y="9488"/>
                  </a:cubicBezTo>
                  <a:cubicBezTo>
                    <a:pt x="1810" y="9488"/>
                    <a:pt x="1940" y="9384"/>
                    <a:pt x="2043" y="9384"/>
                  </a:cubicBezTo>
                  <a:lnTo>
                    <a:pt x="2793" y="9384"/>
                  </a:lnTo>
                  <a:cubicBezTo>
                    <a:pt x="3103" y="9384"/>
                    <a:pt x="3542" y="9048"/>
                    <a:pt x="3542" y="8609"/>
                  </a:cubicBezTo>
                  <a:lnTo>
                    <a:pt x="3542" y="2043"/>
                  </a:lnTo>
                  <a:cubicBezTo>
                    <a:pt x="3542" y="1629"/>
                    <a:pt x="3103" y="1293"/>
                    <a:pt x="2793" y="1293"/>
                  </a:cubicBezTo>
                  <a:lnTo>
                    <a:pt x="2250" y="1293"/>
                  </a:lnTo>
                  <a:lnTo>
                    <a:pt x="2250" y="440"/>
                  </a:lnTo>
                  <a:cubicBezTo>
                    <a:pt x="2250" y="104"/>
                    <a:pt x="2043" y="0"/>
                    <a:pt x="1810"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2"/>
            <p:cNvSpPr/>
            <p:nvPr/>
          </p:nvSpPr>
          <p:spPr>
            <a:xfrm>
              <a:off x="3601744" y="4918597"/>
              <a:ext cx="15346" cy="46470"/>
            </a:xfrm>
            <a:custGeom>
              <a:avLst/>
              <a:gdLst/>
              <a:ahLst/>
              <a:cxnLst/>
              <a:rect l="l" t="t" r="r" b="b"/>
              <a:pathLst>
                <a:path w="854" h="2586" extrusionOk="0">
                  <a:moveTo>
                    <a:pt x="414" y="1"/>
                  </a:moveTo>
                  <a:cubicBezTo>
                    <a:pt x="207" y="1"/>
                    <a:pt x="0" y="104"/>
                    <a:pt x="0" y="415"/>
                  </a:cubicBezTo>
                  <a:lnTo>
                    <a:pt x="0" y="2147"/>
                  </a:lnTo>
                  <a:cubicBezTo>
                    <a:pt x="0" y="2353"/>
                    <a:pt x="207" y="2586"/>
                    <a:pt x="414" y="2586"/>
                  </a:cubicBezTo>
                  <a:cubicBezTo>
                    <a:pt x="647" y="2586"/>
                    <a:pt x="853" y="2353"/>
                    <a:pt x="853" y="2147"/>
                  </a:cubicBezTo>
                  <a:lnTo>
                    <a:pt x="853" y="415"/>
                  </a:lnTo>
                  <a:cubicBezTo>
                    <a:pt x="853"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2"/>
            <p:cNvSpPr/>
            <p:nvPr/>
          </p:nvSpPr>
          <p:spPr>
            <a:xfrm>
              <a:off x="3601744" y="4980399"/>
              <a:ext cx="15346" cy="46470"/>
            </a:xfrm>
            <a:custGeom>
              <a:avLst/>
              <a:gdLst/>
              <a:ahLst/>
              <a:cxnLst/>
              <a:rect l="l" t="t" r="r" b="b"/>
              <a:pathLst>
                <a:path w="854" h="2586" extrusionOk="0">
                  <a:moveTo>
                    <a:pt x="414" y="0"/>
                  </a:moveTo>
                  <a:cubicBezTo>
                    <a:pt x="207" y="0"/>
                    <a:pt x="0" y="103"/>
                    <a:pt x="0" y="439"/>
                  </a:cubicBezTo>
                  <a:lnTo>
                    <a:pt x="0" y="2146"/>
                  </a:lnTo>
                  <a:cubicBezTo>
                    <a:pt x="0" y="2378"/>
                    <a:pt x="207" y="2585"/>
                    <a:pt x="414" y="2585"/>
                  </a:cubicBezTo>
                  <a:cubicBezTo>
                    <a:pt x="647" y="2585"/>
                    <a:pt x="853" y="2378"/>
                    <a:pt x="853" y="2146"/>
                  </a:cubicBezTo>
                  <a:lnTo>
                    <a:pt x="853" y="439"/>
                  </a:lnTo>
                  <a:cubicBezTo>
                    <a:pt x="853" y="103"/>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2"/>
            <p:cNvSpPr/>
            <p:nvPr/>
          </p:nvSpPr>
          <p:spPr>
            <a:xfrm>
              <a:off x="3601744" y="5104436"/>
              <a:ext cx="15346" cy="46470"/>
            </a:xfrm>
            <a:custGeom>
              <a:avLst/>
              <a:gdLst/>
              <a:ahLst/>
              <a:cxnLst/>
              <a:rect l="l" t="t" r="r" b="b"/>
              <a:pathLst>
                <a:path w="854" h="2586" extrusionOk="0">
                  <a:moveTo>
                    <a:pt x="414" y="0"/>
                  </a:moveTo>
                  <a:cubicBezTo>
                    <a:pt x="207" y="0"/>
                    <a:pt x="0" y="103"/>
                    <a:pt x="0" y="414"/>
                  </a:cubicBezTo>
                  <a:lnTo>
                    <a:pt x="0" y="2146"/>
                  </a:lnTo>
                  <a:cubicBezTo>
                    <a:pt x="0" y="2352"/>
                    <a:pt x="207" y="2585"/>
                    <a:pt x="414" y="2585"/>
                  </a:cubicBezTo>
                  <a:cubicBezTo>
                    <a:pt x="647" y="2585"/>
                    <a:pt x="853" y="2352"/>
                    <a:pt x="853" y="2146"/>
                  </a:cubicBezTo>
                  <a:lnTo>
                    <a:pt x="853" y="414"/>
                  </a:lnTo>
                  <a:cubicBezTo>
                    <a:pt x="853" y="103"/>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2"/>
            <p:cNvSpPr/>
            <p:nvPr/>
          </p:nvSpPr>
          <p:spPr>
            <a:xfrm>
              <a:off x="3601744" y="5042184"/>
              <a:ext cx="15346" cy="46470"/>
            </a:xfrm>
            <a:custGeom>
              <a:avLst/>
              <a:gdLst/>
              <a:ahLst/>
              <a:cxnLst/>
              <a:rect l="l" t="t" r="r" b="b"/>
              <a:pathLst>
                <a:path w="854" h="2586" extrusionOk="0">
                  <a:moveTo>
                    <a:pt x="414" y="0"/>
                  </a:moveTo>
                  <a:cubicBezTo>
                    <a:pt x="207" y="0"/>
                    <a:pt x="0" y="104"/>
                    <a:pt x="0" y="440"/>
                  </a:cubicBezTo>
                  <a:lnTo>
                    <a:pt x="0" y="2172"/>
                  </a:lnTo>
                  <a:cubicBezTo>
                    <a:pt x="0" y="2378"/>
                    <a:pt x="207" y="2585"/>
                    <a:pt x="414" y="2585"/>
                  </a:cubicBezTo>
                  <a:cubicBezTo>
                    <a:pt x="647" y="2585"/>
                    <a:pt x="853" y="2378"/>
                    <a:pt x="853" y="2172"/>
                  </a:cubicBezTo>
                  <a:lnTo>
                    <a:pt x="853" y="440"/>
                  </a:lnTo>
                  <a:cubicBezTo>
                    <a:pt x="853" y="104"/>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2"/>
            <p:cNvSpPr/>
            <p:nvPr/>
          </p:nvSpPr>
          <p:spPr>
            <a:xfrm>
              <a:off x="3601744" y="4856363"/>
              <a:ext cx="15346" cy="46470"/>
            </a:xfrm>
            <a:custGeom>
              <a:avLst/>
              <a:gdLst/>
              <a:ahLst/>
              <a:cxnLst/>
              <a:rect l="l" t="t" r="r" b="b"/>
              <a:pathLst>
                <a:path w="854" h="2586" extrusionOk="0">
                  <a:moveTo>
                    <a:pt x="414" y="0"/>
                  </a:moveTo>
                  <a:cubicBezTo>
                    <a:pt x="207" y="0"/>
                    <a:pt x="0" y="103"/>
                    <a:pt x="0" y="439"/>
                  </a:cubicBezTo>
                  <a:lnTo>
                    <a:pt x="0" y="2171"/>
                  </a:lnTo>
                  <a:cubicBezTo>
                    <a:pt x="0" y="2378"/>
                    <a:pt x="207" y="2585"/>
                    <a:pt x="414" y="2585"/>
                  </a:cubicBezTo>
                  <a:cubicBezTo>
                    <a:pt x="647" y="2585"/>
                    <a:pt x="853" y="2378"/>
                    <a:pt x="853" y="2171"/>
                  </a:cubicBezTo>
                  <a:lnTo>
                    <a:pt x="853" y="439"/>
                  </a:lnTo>
                  <a:cubicBezTo>
                    <a:pt x="853" y="103"/>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2"/>
            <p:cNvSpPr/>
            <p:nvPr/>
          </p:nvSpPr>
          <p:spPr>
            <a:xfrm>
              <a:off x="3601744" y="4732776"/>
              <a:ext cx="15346" cy="46470"/>
            </a:xfrm>
            <a:custGeom>
              <a:avLst/>
              <a:gdLst/>
              <a:ahLst/>
              <a:cxnLst/>
              <a:rect l="l" t="t" r="r" b="b"/>
              <a:pathLst>
                <a:path w="854" h="2586" extrusionOk="0">
                  <a:moveTo>
                    <a:pt x="414" y="1"/>
                  </a:moveTo>
                  <a:cubicBezTo>
                    <a:pt x="207" y="1"/>
                    <a:pt x="0" y="104"/>
                    <a:pt x="0" y="414"/>
                  </a:cubicBezTo>
                  <a:lnTo>
                    <a:pt x="0" y="2146"/>
                  </a:lnTo>
                  <a:cubicBezTo>
                    <a:pt x="0" y="2353"/>
                    <a:pt x="207" y="2586"/>
                    <a:pt x="414" y="2586"/>
                  </a:cubicBezTo>
                  <a:cubicBezTo>
                    <a:pt x="647" y="2586"/>
                    <a:pt x="853" y="2353"/>
                    <a:pt x="853" y="2146"/>
                  </a:cubicBezTo>
                  <a:lnTo>
                    <a:pt x="853" y="414"/>
                  </a:lnTo>
                  <a:cubicBezTo>
                    <a:pt x="853"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2"/>
            <p:cNvSpPr/>
            <p:nvPr/>
          </p:nvSpPr>
          <p:spPr>
            <a:xfrm>
              <a:off x="3601744" y="4794560"/>
              <a:ext cx="15346" cy="46470"/>
            </a:xfrm>
            <a:custGeom>
              <a:avLst/>
              <a:gdLst/>
              <a:ahLst/>
              <a:cxnLst/>
              <a:rect l="l" t="t" r="r" b="b"/>
              <a:pathLst>
                <a:path w="854" h="2586" extrusionOk="0">
                  <a:moveTo>
                    <a:pt x="414" y="1"/>
                  </a:moveTo>
                  <a:cubicBezTo>
                    <a:pt x="207" y="1"/>
                    <a:pt x="0" y="104"/>
                    <a:pt x="0" y="440"/>
                  </a:cubicBezTo>
                  <a:lnTo>
                    <a:pt x="0" y="2146"/>
                  </a:lnTo>
                  <a:cubicBezTo>
                    <a:pt x="0" y="2379"/>
                    <a:pt x="207" y="2586"/>
                    <a:pt x="414" y="2586"/>
                  </a:cubicBezTo>
                  <a:cubicBezTo>
                    <a:pt x="647" y="2586"/>
                    <a:pt x="853" y="2379"/>
                    <a:pt x="853" y="2146"/>
                  </a:cubicBezTo>
                  <a:lnTo>
                    <a:pt x="853" y="440"/>
                  </a:lnTo>
                  <a:cubicBezTo>
                    <a:pt x="853"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2"/>
            <p:cNvSpPr/>
            <p:nvPr/>
          </p:nvSpPr>
          <p:spPr>
            <a:xfrm>
              <a:off x="3601744" y="5166220"/>
              <a:ext cx="15346" cy="46470"/>
            </a:xfrm>
            <a:custGeom>
              <a:avLst/>
              <a:gdLst/>
              <a:ahLst/>
              <a:cxnLst/>
              <a:rect l="l" t="t" r="r" b="b"/>
              <a:pathLst>
                <a:path w="854" h="2586" extrusionOk="0">
                  <a:moveTo>
                    <a:pt x="414" y="0"/>
                  </a:moveTo>
                  <a:cubicBezTo>
                    <a:pt x="207" y="0"/>
                    <a:pt x="0" y="104"/>
                    <a:pt x="0" y="440"/>
                  </a:cubicBezTo>
                  <a:lnTo>
                    <a:pt x="0" y="2146"/>
                  </a:lnTo>
                  <a:cubicBezTo>
                    <a:pt x="0" y="2378"/>
                    <a:pt x="207" y="2585"/>
                    <a:pt x="414" y="2585"/>
                  </a:cubicBezTo>
                  <a:cubicBezTo>
                    <a:pt x="647" y="2585"/>
                    <a:pt x="853" y="2378"/>
                    <a:pt x="853" y="2146"/>
                  </a:cubicBezTo>
                  <a:lnTo>
                    <a:pt x="853" y="440"/>
                  </a:lnTo>
                  <a:cubicBezTo>
                    <a:pt x="853" y="104"/>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2"/>
            <p:cNvSpPr/>
            <p:nvPr/>
          </p:nvSpPr>
          <p:spPr>
            <a:xfrm>
              <a:off x="3601744" y="5228005"/>
              <a:ext cx="15346" cy="46470"/>
            </a:xfrm>
            <a:custGeom>
              <a:avLst/>
              <a:gdLst/>
              <a:ahLst/>
              <a:cxnLst/>
              <a:rect l="l" t="t" r="r" b="b"/>
              <a:pathLst>
                <a:path w="854" h="2586" extrusionOk="0">
                  <a:moveTo>
                    <a:pt x="414" y="0"/>
                  </a:moveTo>
                  <a:cubicBezTo>
                    <a:pt x="207" y="0"/>
                    <a:pt x="0" y="104"/>
                    <a:pt x="0" y="440"/>
                  </a:cubicBezTo>
                  <a:lnTo>
                    <a:pt x="0" y="2172"/>
                  </a:lnTo>
                  <a:cubicBezTo>
                    <a:pt x="0" y="2378"/>
                    <a:pt x="207" y="2585"/>
                    <a:pt x="414" y="2585"/>
                  </a:cubicBezTo>
                  <a:cubicBezTo>
                    <a:pt x="647" y="2585"/>
                    <a:pt x="853" y="2378"/>
                    <a:pt x="853" y="2172"/>
                  </a:cubicBezTo>
                  <a:lnTo>
                    <a:pt x="853" y="440"/>
                  </a:lnTo>
                  <a:cubicBezTo>
                    <a:pt x="853" y="104"/>
                    <a:pt x="647" y="0"/>
                    <a:pt x="414"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2"/>
            <p:cNvSpPr/>
            <p:nvPr/>
          </p:nvSpPr>
          <p:spPr>
            <a:xfrm>
              <a:off x="3576656" y="4631976"/>
              <a:ext cx="65519" cy="85016"/>
            </a:xfrm>
            <a:custGeom>
              <a:avLst/>
              <a:gdLst/>
              <a:ahLst/>
              <a:cxnLst/>
              <a:rect l="l" t="t" r="r" b="b"/>
              <a:pathLst>
                <a:path w="3646" h="4731" extrusionOk="0">
                  <a:moveTo>
                    <a:pt x="1810" y="853"/>
                  </a:moveTo>
                  <a:cubicBezTo>
                    <a:pt x="2353" y="853"/>
                    <a:pt x="2792" y="1293"/>
                    <a:pt x="2792" y="1836"/>
                  </a:cubicBezTo>
                  <a:cubicBezTo>
                    <a:pt x="2792" y="2379"/>
                    <a:pt x="2353" y="2792"/>
                    <a:pt x="1810" y="2792"/>
                  </a:cubicBezTo>
                  <a:cubicBezTo>
                    <a:pt x="1293" y="2792"/>
                    <a:pt x="854" y="2379"/>
                    <a:pt x="854" y="1836"/>
                  </a:cubicBezTo>
                  <a:cubicBezTo>
                    <a:pt x="854" y="1293"/>
                    <a:pt x="1293" y="853"/>
                    <a:pt x="1810" y="853"/>
                  </a:cubicBezTo>
                  <a:close/>
                  <a:moveTo>
                    <a:pt x="1810" y="0"/>
                  </a:moveTo>
                  <a:cubicBezTo>
                    <a:pt x="750" y="0"/>
                    <a:pt x="0" y="853"/>
                    <a:pt x="0" y="1836"/>
                  </a:cubicBezTo>
                  <a:cubicBezTo>
                    <a:pt x="0" y="2689"/>
                    <a:pt x="517" y="3438"/>
                    <a:pt x="1396" y="3671"/>
                  </a:cubicBezTo>
                  <a:lnTo>
                    <a:pt x="1396" y="4317"/>
                  </a:lnTo>
                  <a:cubicBezTo>
                    <a:pt x="1396" y="4524"/>
                    <a:pt x="1603" y="4731"/>
                    <a:pt x="1810" y="4731"/>
                  </a:cubicBezTo>
                  <a:cubicBezTo>
                    <a:pt x="2043" y="4731"/>
                    <a:pt x="2249" y="4524"/>
                    <a:pt x="2249" y="4317"/>
                  </a:cubicBezTo>
                  <a:lnTo>
                    <a:pt x="2249" y="3671"/>
                  </a:lnTo>
                  <a:cubicBezTo>
                    <a:pt x="2999" y="3438"/>
                    <a:pt x="3645" y="2689"/>
                    <a:pt x="3645" y="1836"/>
                  </a:cubicBezTo>
                  <a:cubicBezTo>
                    <a:pt x="3645" y="853"/>
                    <a:pt x="2792" y="0"/>
                    <a:pt x="1810"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2"/>
            <p:cNvSpPr/>
            <p:nvPr/>
          </p:nvSpPr>
          <p:spPr>
            <a:xfrm>
              <a:off x="4803567" y="3838498"/>
              <a:ext cx="89203" cy="50190"/>
            </a:xfrm>
            <a:custGeom>
              <a:avLst/>
              <a:gdLst/>
              <a:ahLst/>
              <a:cxnLst/>
              <a:rect l="l" t="t" r="r" b="b"/>
              <a:pathLst>
                <a:path w="4964" h="2793" extrusionOk="0">
                  <a:moveTo>
                    <a:pt x="3568" y="1"/>
                  </a:moveTo>
                  <a:cubicBezTo>
                    <a:pt x="2921" y="1"/>
                    <a:pt x="2379" y="415"/>
                    <a:pt x="2172" y="957"/>
                  </a:cubicBezTo>
                  <a:lnTo>
                    <a:pt x="440" y="957"/>
                  </a:lnTo>
                  <a:cubicBezTo>
                    <a:pt x="233" y="957"/>
                    <a:pt x="0" y="1164"/>
                    <a:pt x="0" y="1397"/>
                  </a:cubicBezTo>
                  <a:cubicBezTo>
                    <a:pt x="0" y="1604"/>
                    <a:pt x="233" y="1810"/>
                    <a:pt x="440" y="1810"/>
                  </a:cubicBezTo>
                  <a:lnTo>
                    <a:pt x="2172" y="1810"/>
                  </a:lnTo>
                  <a:cubicBezTo>
                    <a:pt x="2379" y="2353"/>
                    <a:pt x="2921" y="2793"/>
                    <a:pt x="3568" y="2793"/>
                  </a:cubicBezTo>
                  <a:cubicBezTo>
                    <a:pt x="4317" y="2793"/>
                    <a:pt x="4964" y="2147"/>
                    <a:pt x="4964" y="1397"/>
                  </a:cubicBezTo>
                  <a:cubicBezTo>
                    <a:pt x="4964" y="647"/>
                    <a:pt x="4317" y="1"/>
                    <a:pt x="3568"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2"/>
            <p:cNvSpPr/>
            <p:nvPr/>
          </p:nvSpPr>
          <p:spPr>
            <a:xfrm>
              <a:off x="5314578" y="4089824"/>
              <a:ext cx="44620" cy="89221"/>
            </a:xfrm>
            <a:custGeom>
              <a:avLst/>
              <a:gdLst/>
              <a:ahLst/>
              <a:cxnLst/>
              <a:rect l="l" t="t" r="r" b="b"/>
              <a:pathLst>
                <a:path w="2483" h="4965" extrusionOk="0">
                  <a:moveTo>
                    <a:pt x="1293" y="1"/>
                  </a:moveTo>
                  <a:cubicBezTo>
                    <a:pt x="544" y="1"/>
                    <a:pt x="1" y="544"/>
                    <a:pt x="1" y="1190"/>
                  </a:cubicBezTo>
                  <a:cubicBezTo>
                    <a:pt x="1" y="1836"/>
                    <a:pt x="440" y="2379"/>
                    <a:pt x="983" y="2483"/>
                  </a:cubicBezTo>
                  <a:cubicBezTo>
                    <a:pt x="880" y="2483"/>
                    <a:pt x="880" y="2689"/>
                    <a:pt x="880" y="2819"/>
                  </a:cubicBezTo>
                  <a:lnTo>
                    <a:pt x="880" y="4525"/>
                  </a:lnTo>
                  <a:cubicBezTo>
                    <a:pt x="880" y="4757"/>
                    <a:pt x="983" y="4964"/>
                    <a:pt x="1293" y="4964"/>
                  </a:cubicBezTo>
                  <a:cubicBezTo>
                    <a:pt x="1526" y="4964"/>
                    <a:pt x="1733" y="4757"/>
                    <a:pt x="1733" y="4525"/>
                  </a:cubicBezTo>
                  <a:lnTo>
                    <a:pt x="1733" y="2819"/>
                  </a:lnTo>
                  <a:cubicBezTo>
                    <a:pt x="1733" y="2689"/>
                    <a:pt x="1629" y="2483"/>
                    <a:pt x="1526" y="2483"/>
                  </a:cubicBezTo>
                  <a:cubicBezTo>
                    <a:pt x="2043" y="2379"/>
                    <a:pt x="2482" y="1836"/>
                    <a:pt x="2482" y="1190"/>
                  </a:cubicBezTo>
                  <a:cubicBezTo>
                    <a:pt x="2482" y="544"/>
                    <a:pt x="1939" y="1"/>
                    <a:pt x="1293"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2"/>
            <p:cNvSpPr/>
            <p:nvPr/>
          </p:nvSpPr>
          <p:spPr>
            <a:xfrm>
              <a:off x="4755242" y="4358815"/>
              <a:ext cx="46470" cy="15814"/>
            </a:xfrm>
            <a:custGeom>
              <a:avLst/>
              <a:gdLst/>
              <a:ahLst/>
              <a:cxnLst/>
              <a:rect l="l" t="t" r="r" b="b"/>
              <a:pathLst>
                <a:path w="2586" h="880" extrusionOk="0">
                  <a:moveTo>
                    <a:pt x="440" y="0"/>
                  </a:moveTo>
                  <a:cubicBezTo>
                    <a:pt x="208" y="0"/>
                    <a:pt x="1" y="233"/>
                    <a:pt x="1" y="440"/>
                  </a:cubicBezTo>
                  <a:cubicBezTo>
                    <a:pt x="1" y="647"/>
                    <a:pt x="208" y="879"/>
                    <a:pt x="440" y="879"/>
                  </a:cubicBezTo>
                  <a:lnTo>
                    <a:pt x="2146" y="879"/>
                  </a:lnTo>
                  <a:cubicBezTo>
                    <a:pt x="2379" y="879"/>
                    <a:pt x="2586" y="647"/>
                    <a:pt x="2586" y="440"/>
                  </a:cubicBezTo>
                  <a:cubicBezTo>
                    <a:pt x="2586" y="233"/>
                    <a:pt x="2379"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2"/>
            <p:cNvSpPr/>
            <p:nvPr/>
          </p:nvSpPr>
          <p:spPr>
            <a:xfrm>
              <a:off x="4631205" y="4358815"/>
              <a:ext cx="46470" cy="15814"/>
            </a:xfrm>
            <a:custGeom>
              <a:avLst/>
              <a:gdLst/>
              <a:ahLst/>
              <a:cxnLst/>
              <a:rect l="l" t="t" r="r" b="b"/>
              <a:pathLst>
                <a:path w="2586" h="880" extrusionOk="0">
                  <a:moveTo>
                    <a:pt x="440" y="0"/>
                  </a:moveTo>
                  <a:cubicBezTo>
                    <a:pt x="233" y="0"/>
                    <a:pt x="1" y="233"/>
                    <a:pt x="1" y="440"/>
                  </a:cubicBezTo>
                  <a:cubicBezTo>
                    <a:pt x="1" y="647"/>
                    <a:pt x="233" y="879"/>
                    <a:pt x="440" y="879"/>
                  </a:cubicBezTo>
                  <a:lnTo>
                    <a:pt x="2172" y="879"/>
                  </a:lnTo>
                  <a:cubicBezTo>
                    <a:pt x="2379" y="879"/>
                    <a:pt x="2586" y="647"/>
                    <a:pt x="2586" y="440"/>
                  </a:cubicBezTo>
                  <a:cubicBezTo>
                    <a:pt x="2586" y="233"/>
                    <a:pt x="2379" y="0"/>
                    <a:pt x="2172"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2"/>
            <p:cNvSpPr/>
            <p:nvPr/>
          </p:nvSpPr>
          <p:spPr>
            <a:xfrm>
              <a:off x="4817027" y="4358815"/>
              <a:ext cx="46470" cy="15814"/>
            </a:xfrm>
            <a:custGeom>
              <a:avLst/>
              <a:gdLst/>
              <a:ahLst/>
              <a:cxnLst/>
              <a:rect l="l" t="t" r="r" b="b"/>
              <a:pathLst>
                <a:path w="2586" h="880" extrusionOk="0">
                  <a:moveTo>
                    <a:pt x="440" y="0"/>
                  </a:moveTo>
                  <a:cubicBezTo>
                    <a:pt x="234" y="0"/>
                    <a:pt x="1" y="233"/>
                    <a:pt x="1" y="440"/>
                  </a:cubicBezTo>
                  <a:cubicBezTo>
                    <a:pt x="1" y="647"/>
                    <a:pt x="234" y="879"/>
                    <a:pt x="440" y="879"/>
                  </a:cubicBezTo>
                  <a:lnTo>
                    <a:pt x="2172" y="879"/>
                  </a:lnTo>
                  <a:cubicBezTo>
                    <a:pt x="2379" y="879"/>
                    <a:pt x="2586" y="647"/>
                    <a:pt x="2586" y="440"/>
                  </a:cubicBezTo>
                  <a:cubicBezTo>
                    <a:pt x="2586" y="233"/>
                    <a:pt x="2379" y="0"/>
                    <a:pt x="2172"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2"/>
            <p:cNvSpPr/>
            <p:nvPr/>
          </p:nvSpPr>
          <p:spPr>
            <a:xfrm>
              <a:off x="4693457" y="4358815"/>
              <a:ext cx="46470" cy="15814"/>
            </a:xfrm>
            <a:custGeom>
              <a:avLst/>
              <a:gdLst/>
              <a:ahLst/>
              <a:cxnLst/>
              <a:rect l="l" t="t" r="r" b="b"/>
              <a:pathLst>
                <a:path w="2586" h="880" extrusionOk="0">
                  <a:moveTo>
                    <a:pt x="414" y="0"/>
                  </a:moveTo>
                  <a:cubicBezTo>
                    <a:pt x="208" y="0"/>
                    <a:pt x="1" y="233"/>
                    <a:pt x="1" y="440"/>
                  </a:cubicBezTo>
                  <a:cubicBezTo>
                    <a:pt x="1" y="647"/>
                    <a:pt x="208" y="879"/>
                    <a:pt x="414" y="879"/>
                  </a:cubicBezTo>
                  <a:lnTo>
                    <a:pt x="2146" y="879"/>
                  </a:lnTo>
                  <a:cubicBezTo>
                    <a:pt x="2353" y="879"/>
                    <a:pt x="2586" y="647"/>
                    <a:pt x="2586" y="440"/>
                  </a:cubicBezTo>
                  <a:cubicBezTo>
                    <a:pt x="2586" y="233"/>
                    <a:pt x="2353"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2"/>
            <p:cNvSpPr/>
            <p:nvPr/>
          </p:nvSpPr>
          <p:spPr>
            <a:xfrm>
              <a:off x="4569420" y="4358815"/>
              <a:ext cx="46470" cy="15814"/>
            </a:xfrm>
            <a:custGeom>
              <a:avLst/>
              <a:gdLst/>
              <a:ahLst/>
              <a:cxnLst/>
              <a:rect l="l" t="t" r="r" b="b"/>
              <a:pathLst>
                <a:path w="2586" h="880" extrusionOk="0">
                  <a:moveTo>
                    <a:pt x="440" y="0"/>
                  </a:moveTo>
                  <a:cubicBezTo>
                    <a:pt x="208" y="0"/>
                    <a:pt x="1" y="233"/>
                    <a:pt x="1" y="440"/>
                  </a:cubicBezTo>
                  <a:cubicBezTo>
                    <a:pt x="1" y="647"/>
                    <a:pt x="208" y="879"/>
                    <a:pt x="440" y="879"/>
                  </a:cubicBezTo>
                  <a:lnTo>
                    <a:pt x="2146" y="879"/>
                  </a:lnTo>
                  <a:cubicBezTo>
                    <a:pt x="2379" y="879"/>
                    <a:pt x="2586" y="647"/>
                    <a:pt x="2586" y="440"/>
                  </a:cubicBezTo>
                  <a:cubicBezTo>
                    <a:pt x="2586" y="233"/>
                    <a:pt x="2379"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7" name="Google Shape;1727;p72"/>
          <p:cNvSpPr/>
          <p:nvPr/>
        </p:nvSpPr>
        <p:spPr>
          <a:xfrm>
            <a:off x="2865744" y="3881263"/>
            <a:ext cx="1662223" cy="212124"/>
          </a:xfrm>
          <a:custGeom>
            <a:avLst/>
            <a:gdLst/>
            <a:ahLst/>
            <a:cxnLst/>
            <a:rect l="l" t="t" r="r" b="b"/>
            <a:pathLst>
              <a:path w="100482" h="12823" extrusionOk="0">
                <a:moveTo>
                  <a:pt x="100042" y="1"/>
                </a:moveTo>
                <a:lnTo>
                  <a:pt x="50926" y="130"/>
                </a:lnTo>
                <a:cubicBezTo>
                  <a:pt x="47927" y="130"/>
                  <a:pt x="45342" y="2586"/>
                  <a:pt x="45342" y="5713"/>
                </a:cubicBezTo>
                <a:cubicBezTo>
                  <a:pt x="45342" y="8299"/>
                  <a:pt x="43300" y="10341"/>
                  <a:pt x="40586" y="10341"/>
                </a:cubicBezTo>
                <a:lnTo>
                  <a:pt x="13572" y="10341"/>
                </a:lnTo>
                <a:cubicBezTo>
                  <a:pt x="13572" y="9048"/>
                  <a:pt x="12486" y="7988"/>
                  <a:pt x="11091" y="7988"/>
                </a:cubicBezTo>
                <a:cubicBezTo>
                  <a:pt x="9695" y="7988"/>
                  <a:pt x="8609" y="9048"/>
                  <a:pt x="8609" y="10341"/>
                </a:cubicBezTo>
                <a:lnTo>
                  <a:pt x="414" y="10341"/>
                </a:lnTo>
                <a:cubicBezTo>
                  <a:pt x="208" y="10341"/>
                  <a:pt x="1" y="10573"/>
                  <a:pt x="1" y="10780"/>
                </a:cubicBezTo>
                <a:cubicBezTo>
                  <a:pt x="1" y="11116"/>
                  <a:pt x="208" y="11220"/>
                  <a:pt x="414" y="11220"/>
                </a:cubicBezTo>
                <a:lnTo>
                  <a:pt x="8816" y="11220"/>
                </a:lnTo>
                <a:cubicBezTo>
                  <a:pt x="9152" y="12176"/>
                  <a:pt x="10005" y="12822"/>
                  <a:pt x="11091" y="12822"/>
                </a:cubicBezTo>
                <a:cubicBezTo>
                  <a:pt x="12150" y="12822"/>
                  <a:pt x="13029" y="12176"/>
                  <a:pt x="13443" y="11220"/>
                </a:cubicBezTo>
                <a:lnTo>
                  <a:pt x="40586" y="11220"/>
                </a:lnTo>
                <a:cubicBezTo>
                  <a:pt x="43714" y="11220"/>
                  <a:pt x="46195" y="8738"/>
                  <a:pt x="46195" y="5713"/>
                </a:cubicBezTo>
                <a:cubicBezTo>
                  <a:pt x="46195" y="3025"/>
                  <a:pt x="48341" y="983"/>
                  <a:pt x="50926" y="983"/>
                </a:cubicBezTo>
                <a:lnTo>
                  <a:pt x="100042" y="879"/>
                </a:lnTo>
                <a:cubicBezTo>
                  <a:pt x="100274" y="879"/>
                  <a:pt x="100481" y="647"/>
                  <a:pt x="100481" y="440"/>
                </a:cubicBezTo>
                <a:cubicBezTo>
                  <a:pt x="100481" y="130"/>
                  <a:pt x="100274" y="1"/>
                  <a:pt x="100042"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2"/>
          <p:cNvSpPr/>
          <p:nvPr/>
        </p:nvSpPr>
        <p:spPr>
          <a:xfrm>
            <a:off x="6384155" y="1827225"/>
            <a:ext cx="1805051" cy="1873025"/>
          </a:xfrm>
          <a:custGeom>
            <a:avLst/>
            <a:gdLst/>
            <a:ahLst/>
            <a:cxnLst/>
            <a:rect l="l" t="t" r="r" b="b"/>
            <a:pathLst>
              <a:path w="109116" h="113225" extrusionOk="0">
                <a:moveTo>
                  <a:pt x="2043" y="879"/>
                </a:moveTo>
                <a:cubicBezTo>
                  <a:pt x="2792" y="879"/>
                  <a:pt x="3335" y="1422"/>
                  <a:pt x="3335" y="2068"/>
                </a:cubicBezTo>
                <a:cubicBezTo>
                  <a:pt x="3335" y="2714"/>
                  <a:pt x="2896" y="3231"/>
                  <a:pt x="2250" y="3361"/>
                </a:cubicBezTo>
                <a:cubicBezTo>
                  <a:pt x="2250" y="3231"/>
                  <a:pt x="2146" y="3231"/>
                  <a:pt x="2043" y="3231"/>
                </a:cubicBezTo>
                <a:cubicBezTo>
                  <a:pt x="1939" y="3231"/>
                  <a:pt x="1939" y="3231"/>
                  <a:pt x="1836" y="3361"/>
                </a:cubicBezTo>
                <a:cubicBezTo>
                  <a:pt x="1293" y="3231"/>
                  <a:pt x="854" y="2714"/>
                  <a:pt x="854" y="2068"/>
                </a:cubicBezTo>
                <a:cubicBezTo>
                  <a:pt x="854" y="1422"/>
                  <a:pt x="1397" y="879"/>
                  <a:pt x="2043" y="879"/>
                </a:cubicBezTo>
                <a:close/>
                <a:moveTo>
                  <a:pt x="95647" y="109864"/>
                </a:moveTo>
                <a:cubicBezTo>
                  <a:pt x="96293" y="109864"/>
                  <a:pt x="96939" y="110407"/>
                  <a:pt x="96939" y="111053"/>
                </a:cubicBezTo>
                <a:cubicBezTo>
                  <a:pt x="96939" y="111803"/>
                  <a:pt x="96293" y="112346"/>
                  <a:pt x="95647" y="112346"/>
                </a:cubicBezTo>
                <a:cubicBezTo>
                  <a:pt x="95001" y="112346"/>
                  <a:pt x="94458" y="111803"/>
                  <a:pt x="94458" y="111053"/>
                </a:cubicBezTo>
                <a:cubicBezTo>
                  <a:pt x="94458" y="110407"/>
                  <a:pt x="95001" y="109864"/>
                  <a:pt x="95647" y="109864"/>
                </a:cubicBezTo>
                <a:close/>
                <a:moveTo>
                  <a:pt x="2043" y="0"/>
                </a:moveTo>
                <a:cubicBezTo>
                  <a:pt x="854" y="0"/>
                  <a:pt x="1" y="982"/>
                  <a:pt x="1" y="2068"/>
                </a:cubicBezTo>
                <a:cubicBezTo>
                  <a:pt x="1" y="3128"/>
                  <a:pt x="647" y="4007"/>
                  <a:pt x="1603" y="4110"/>
                </a:cubicBezTo>
                <a:lnTo>
                  <a:pt x="1603" y="13365"/>
                </a:lnTo>
                <a:cubicBezTo>
                  <a:pt x="1603" y="16493"/>
                  <a:pt x="4188" y="18974"/>
                  <a:pt x="7213" y="18974"/>
                </a:cubicBezTo>
                <a:lnTo>
                  <a:pt x="41025" y="18974"/>
                </a:lnTo>
                <a:cubicBezTo>
                  <a:pt x="41361" y="19621"/>
                  <a:pt x="41904" y="20034"/>
                  <a:pt x="42654" y="20034"/>
                </a:cubicBezTo>
                <a:cubicBezTo>
                  <a:pt x="43403" y="20034"/>
                  <a:pt x="43946" y="19621"/>
                  <a:pt x="44256" y="18974"/>
                </a:cubicBezTo>
                <a:lnTo>
                  <a:pt x="73984" y="18974"/>
                </a:lnTo>
                <a:cubicBezTo>
                  <a:pt x="77009" y="18974"/>
                  <a:pt x="79594" y="16493"/>
                  <a:pt x="79594" y="13365"/>
                </a:cubicBezTo>
                <a:lnTo>
                  <a:pt x="79594" y="10780"/>
                </a:lnTo>
                <a:cubicBezTo>
                  <a:pt x="79594" y="8091"/>
                  <a:pt x="81739" y="6049"/>
                  <a:pt x="84325" y="6049"/>
                </a:cubicBezTo>
                <a:lnTo>
                  <a:pt x="85410" y="6049"/>
                </a:lnTo>
                <a:cubicBezTo>
                  <a:pt x="85617" y="7006"/>
                  <a:pt x="86496" y="7755"/>
                  <a:pt x="87556" y="7755"/>
                </a:cubicBezTo>
                <a:cubicBezTo>
                  <a:pt x="88538" y="7755"/>
                  <a:pt x="89391" y="7006"/>
                  <a:pt x="89624" y="6049"/>
                </a:cubicBezTo>
                <a:lnTo>
                  <a:pt x="101670" y="6049"/>
                </a:lnTo>
                <a:cubicBezTo>
                  <a:pt x="104359" y="6049"/>
                  <a:pt x="106427" y="8091"/>
                  <a:pt x="106427" y="10780"/>
                </a:cubicBezTo>
                <a:lnTo>
                  <a:pt x="106427" y="37380"/>
                </a:lnTo>
                <a:cubicBezTo>
                  <a:pt x="105444" y="37612"/>
                  <a:pt x="104695" y="38465"/>
                  <a:pt x="104695" y="39551"/>
                </a:cubicBezTo>
                <a:cubicBezTo>
                  <a:pt x="104695" y="40611"/>
                  <a:pt x="105444" y="41490"/>
                  <a:pt x="106427" y="41697"/>
                </a:cubicBezTo>
                <a:lnTo>
                  <a:pt x="106427" y="59585"/>
                </a:lnTo>
                <a:cubicBezTo>
                  <a:pt x="106427" y="62170"/>
                  <a:pt x="104359" y="64316"/>
                  <a:pt x="101670" y="64316"/>
                </a:cubicBezTo>
                <a:lnTo>
                  <a:pt x="88745" y="64316"/>
                </a:lnTo>
                <a:cubicBezTo>
                  <a:pt x="85617" y="64316"/>
                  <a:pt x="83161" y="66901"/>
                  <a:pt x="83161" y="69925"/>
                </a:cubicBezTo>
                <a:lnTo>
                  <a:pt x="83161" y="70985"/>
                </a:lnTo>
                <a:lnTo>
                  <a:pt x="82722" y="70985"/>
                </a:lnTo>
                <a:cubicBezTo>
                  <a:pt x="82386" y="70985"/>
                  <a:pt x="82076" y="71321"/>
                  <a:pt x="82076" y="71631"/>
                </a:cubicBezTo>
                <a:lnTo>
                  <a:pt x="82076" y="77034"/>
                </a:lnTo>
                <a:cubicBezTo>
                  <a:pt x="82076" y="77344"/>
                  <a:pt x="82386" y="77680"/>
                  <a:pt x="82722" y="77680"/>
                </a:cubicBezTo>
                <a:lnTo>
                  <a:pt x="83161" y="77680"/>
                </a:lnTo>
                <a:lnTo>
                  <a:pt x="83161" y="77887"/>
                </a:lnTo>
                <a:cubicBezTo>
                  <a:pt x="83161" y="81015"/>
                  <a:pt x="85617" y="83497"/>
                  <a:pt x="88745" y="83497"/>
                </a:cubicBezTo>
                <a:lnTo>
                  <a:pt x="90270" y="83497"/>
                </a:lnTo>
                <a:cubicBezTo>
                  <a:pt x="92855" y="83497"/>
                  <a:pt x="95001" y="85642"/>
                  <a:pt x="95001" y="88227"/>
                </a:cubicBezTo>
                <a:lnTo>
                  <a:pt x="95001" y="109114"/>
                </a:lnTo>
                <a:cubicBezTo>
                  <a:pt x="94148" y="109450"/>
                  <a:pt x="93605" y="110200"/>
                  <a:pt x="93605" y="111053"/>
                </a:cubicBezTo>
                <a:cubicBezTo>
                  <a:pt x="93605" y="112242"/>
                  <a:pt x="94458" y="113225"/>
                  <a:pt x="95647" y="113225"/>
                </a:cubicBezTo>
                <a:cubicBezTo>
                  <a:pt x="96836" y="113225"/>
                  <a:pt x="97793" y="112242"/>
                  <a:pt x="97793" y="111053"/>
                </a:cubicBezTo>
                <a:cubicBezTo>
                  <a:pt x="97793" y="109993"/>
                  <a:pt x="96939" y="109114"/>
                  <a:pt x="95854" y="109011"/>
                </a:cubicBezTo>
                <a:lnTo>
                  <a:pt x="95854" y="88227"/>
                </a:lnTo>
                <a:cubicBezTo>
                  <a:pt x="95854" y="85203"/>
                  <a:pt x="93372" y="82618"/>
                  <a:pt x="90270" y="82618"/>
                </a:cubicBezTo>
                <a:lnTo>
                  <a:pt x="88745" y="82618"/>
                </a:lnTo>
                <a:cubicBezTo>
                  <a:pt x="86056" y="82618"/>
                  <a:pt x="84014" y="80576"/>
                  <a:pt x="84014" y="77887"/>
                </a:cubicBezTo>
                <a:lnTo>
                  <a:pt x="84014" y="77680"/>
                </a:lnTo>
                <a:lnTo>
                  <a:pt x="84325" y="77680"/>
                </a:lnTo>
                <a:cubicBezTo>
                  <a:pt x="84661" y="77680"/>
                  <a:pt x="84971" y="77344"/>
                  <a:pt x="84971" y="77034"/>
                </a:cubicBezTo>
                <a:lnTo>
                  <a:pt x="84971" y="71631"/>
                </a:lnTo>
                <a:cubicBezTo>
                  <a:pt x="84971" y="71321"/>
                  <a:pt x="84661" y="70985"/>
                  <a:pt x="84325" y="70985"/>
                </a:cubicBezTo>
                <a:lnTo>
                  <a:pt x="84014" y="70985"/>
                </a:lnTo>
                <a:lnTo>
                  <a:pt x="84014" y="69925"/>
                </a:lnTo>
                <a:cubicBezTo>
                  <a:pt x="84014" y="67340"/>
                  <a:pt x="86056" y="65169"/>
                  <a:pt x="88745" y="65169"/>
                </a:cubicBezTo>
                <a:lnTo>
                  <a:pt x="101670" y="65169"/>
                </a:lnTo>
                <a:cubicBezTo>
                  <a:pt x="104798" y="65169"/>
                  <a:pt x="107280" y="62687"/>
                  <a:pt x="107280" y="59585"/>
                </a:cubicBezTo>
                <a:lnTo>
                  <a:pt x="107280" y="41697"/>
                </a:lnTo>
                <a:cubicBezTo>
                  <a:pt x="108365" y="41490"/>
                  <a:pt x="109115" y="40611"/>
                  <a:pt x="109115" y="39551"/>
                </a:cubicBezTo>
                <a:cubicBezTo>
                  <a:pt x="109115" y="38465"/>
                  <a:pt x="108365" y="37612"/>
                  <a:pt x="107280" y="37380"/>
                </a:cubicBezTo>
                <a:lnTo>
                  <a:pt x="107280" y="10780"/>
                </a:lnTo>
                <a:cubicBezTo>
                  <a:pt x="107280" y="7652"/>
                  <a:pt x="104798" y="5170"/>
                  <a:pt x="101670" y="5170"/>
                </a:cubicBezTo>
                <a:lnTo>
                  <a:pt x="89624" y="5170"/>
                </a:lnTo>
                <a:cubicBezTo>
                  <a:pt x="89391" y="4214"/>
                  <a:pt x="88538" y="3464"/>
                  <a:pt x="87556" y="3464"/>
                </a:cubicBezTo>
                <a:cubicBezTo>
                  <a:pt x="86496" y="3464"/>
                  <a:pt x="85617" y="4214"/>
                  <a:pt x="85410" y="5170"/>
                </a:cubicBezTo>
                <a:lnTo>
                  <a:pt x="84325" y="5170"/>
                </a:lnTo>
                <a:cubicBezTo>
                  <a:pt x="81222" y="5170"/>
                  <a:pt x="78741" y="7652"/>
                  <a:pt x="78741" y="10780"/>
                </a:cubicBezTo>
                <a:lnTo>
                  <a:pt x="78741" y="13365"/>
                </a:lnTo>
                <a:cubicBezTo>
                  <a:pt x="78741" y="16053"/>
                  <a:pt x="76569" y="18095"/>
                  <a:pt x="73984" y="18095"/>
                </a:cubicBezTo>
                <a:lnTo>
                  <a:pt x="44386" y="18095"/>
                </a:lnTo>
                <a:cubicBezTo>
                  <a:pt x="44256" y="17242"/>
                  <a:pt x="43507" y="16493"/>
                  <a:pt x="42654" y="16493"/>
                </a:cubicBezTo>
                <a:cubicBezTo>
                  <a:pt x="41671" y="16493"/>
                  <a:pt x="41025" y="17242"/>
                  <a:pt x="40922" y="18095"/>
                </a:cubicBezTo>
                <a:lnTo>
                  <a:pt x="7213" y="18095"/>
                </a:lnTo>
                <a:cubicBezTo>
                  <a:pt x="4628" y="18095"/>
                  <a:pt x="2482" y="16053"/>
                  <a:pt x="2482" y="13365"/>
                </a:cubicBezTo>
                <a:lnTo>
                  <a:pt x="2482" y="4110"/>
                </a:lnTo>
                <a:cubicBezTo>
                  <a:pt x="3439" y="4007"/>
                  <a:pt x="4188" y="3128"/>
                  <a:pt x="4188" y="2068"/>
                </a:cubicBezTo>
                <a:cubicBezTo>
                  <a:pt x="4188" y="982"/>
                  <a:pt x="3232" y="0"/>
                  <a:pt x="2043"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2"/>
          <p:cNvSpPr/>
          <p:nvPr/>
        </p:nvSpPr>
        <p:spPr>
          <a:xfrm>
            <a:off x="6607000" y="2921305"/>
            <a:ext cx="616225" cy="1580537"/>
          </a:xfrm>
          <a:custGeom>
            <a:avLst/>
            <a:gdLst/>
            <a:ahLst/>
            <a:cxnLst/>
            <a:rect l="l" t="t" r="r" b="b"/>
            <a:pathLst>
              <a:path w="37251" h="95544" extrusionOk="0">
                <a:moveTo>
                  <a:pt x="9797" y="22620"/>
                </a:moveTo>
                <a:cubicBezTo>
                  <a:pt x="11193" y="22620"/>
                  <a:pt x="12486" y="23809"/>
                  <a:pt x="12486" y="25334"/>
                </a:cubicBezTo>
                <a:cubicBezTo>
                  <a:pt x="12486" y="26833"/>
                  <a:pt x="11193" y="28023"/>
                  <a:pt x="9797" y="28023"/>
                </a:cubicBezTo>
                <a:cubicBezTo>
                  <a:pt x="8272" y="28023"/>
                  <a:pt x="7109" y="26833"/>
                  <a:pt x="7109" y="25334"/>
                </a:cubicBezTo>
                <a:cubicBezTo>
                  <a:pt x="7109" y="23809"/>
                  <a:pt x="8272" y="22620"/>
                  <a:pt x="9797" y="22620"/>
                </a:cubicBezTo>
                <a:close/>
                <a:moveTo>
                  <a:pt x="24661" y="69693"/>
                </a:moveTo>
                <a:cubicBezTo>
                  <a:pt x="24765" y="69693"/>
                  <a:pt x="24765" y="69797"/>
                  <a:pt x="24765" y="69926"/>
                </a:cubicBezTo>
                <a:lnTo>
                  <a:pt x="24765" y="75303"/>
                </a:lnTo>
                <a:cubicBezTo>
                  <a:pt x="24765" y="75406"/>
                  <a:pt x="24765" y="75510"/>
                  <a:pt x="24661" y="75510"/>
                </a:cubicBezTo>
                <a:lnTo>
                  <a:pt x="22929" y="75510"/>
                </a:lnTo>
                <a:cubicBezTo>
                  <a:pt x="22826" y="75510"/>
                  <a:pt x="22826" y="75406"/>
                  <a:pt x="22826" y="75303"/>
                </a:cubicBezTo>
                <a:lnTo>
                  <a:pt x="22826" y="69926"/>
                </a:lnTo>
                <a:cubicBezTo>
                  <a:pt x="22826" y="69797"/>
                  <a:pt x="22826" y="69693"/>
                  <a:pt x="22929" y="69693"/>
                </a:cubicBezTo>
                <a:close/>
                <a:moveTo>
                  <a:pt x="15381" y="1"/>
                </a:moveTo>
                <a:cubicBezTo>
                  <a:pt x="14864" y="1"/>
                  <a:pt x="14425" y="337"/>
                  <a:pt x="14321" y="776"/>
                </a:cubicBezTo>
                <a:lnTo>
                  <a:pt x="5584" y="776"/>
                </a:lnTo>
                <a:cubicBezTo>
                  <a:pt x="2456" y="776"/>
                  <a:pt x="0" y="3232"/>
                  <a:pt x="0" y="6360"/>
                </a:cubicBezTo>
                <a:lnTo>
                  <a:pt x="0" y="20164"/>
                </a:lnTo>
                <a:cubicBezTo>
                  <a:pt x="0" y="23266"/>
                  <a:pt x="1603" y="25748"/>
                  <a:pt x="3542" y="25748"/>
                </a:cubicBezTo>
                <a:lnTo>
                  <a:pt x="6230" y="25748"/>
                </a:lnTo>
                <a:cubicBezTo>
                  <a:pt x="6463" y="27480"/>
                  <a:pt x="7962" y="28876"/>
                  <a:pt x="9797" y="28876"/>
                </a:cubicBezTo>
                <a:cubicBezTo>
                  <a:pt x="11736" y="28876"/>
                  <a:pt x="13339" y="27273"/>
                  <a:pt x="13339" y="25334"/>
                </a:cubicBezTo>
                <a:lnTo>
                  <a:pt x="18612" y="25334"/>
                </a:lnTo>
                <a:cubicBezTo>
                  <a:pt x="21197" y="25334"/>
                  <a:pt x="23369" y="27480"/>
                  <a:pt x="23369" y="30065"/>
                </a:cubicBezTo>
                <a:lnTo>
                  <a:pt x="23369" y="68840"/>
                </a:lnTo>
                <a:lnTo>
                  <a:pt x="22929" y="68840"/>
                </a:lnTo>
                <a:cubicBezTo>
                  <a:pt x="22387" y="68840"/>
                  <a:pt x="21973" y="69383"/>
                  <a:pt x="21973" y="69926"/>
                </a:cubicBezTo>
                <a:lnTo>
                  <a:pt x="21973" y="75303"/>
                </a:lnTo>
                <a:cubicBezTo>
                  <a:pt x="21973" y="75949"/>
                  <a:pt x="22387" y="76388"/>
                  <a:pt x="22929" y="76388"/>
                </a:cubicBezTo>
                <a:lnTo>
                  <a:pt x="23369" y="76388"/>
                </a:lnTo>
                <a:lnTo>
                  <a:pt x="23369" y="88978"/>
                </a:lnTo>
                <a:cubicBezTo>
                  <a:pt x="23369" y="92105"/>
                  <a:pt x="25850" y="94587"/>
                  <a:pt x="28953" y="94587"/>
                </a:cubicBezTo>
                <a:lnTo>
                  <a:pt x="34769" y="94587"/>
                </a:lnTo>
                <a:cubicBezTo>
                  <a:pt x="34898" y="95130"/>
                  <a:pt x="35415" y="95544"/>
                  <a:pt x="35958" y="95544"/>
                </a:cubicBezTo>
                <a:cubicBezTo>
                  <a:pt x="36708" y="95544"/>
                  <a:pt x="37250" y="95001"/>
                  <a:pt x="37250" y="94354"/>
                </a:cubicBezTo>
                <a:cubicBezTo>
                  <a:pt x="37250" y="93708"/>
                  <a:pt x="36708" y="93191"/>
                  <a:pt x="35958" y="93191"/>
                </a:cubicBezTo>
                <a:cubicBezTo>
                  <a:pt x="35544" y="93191"/>
                  <a:pt x="35208" y="93398"/>
                  <a:pt x="35002" y="93708"/>
                </a:cubicBezTo>
                <a:lnTo>
                  <a:pt x="28953" y="93708"/>
                </a:lnTo>
                <a:cubicBezTo>
                  <a:pt x="26367" y="93708"/>
                  <a:pt x="24222" y="91563"/>
                  <a:pt x="24222" y="88978"/>
                </a:cubicBezTo>
                <a:lnTo>
                  <a:pt x="24222" y="76388"/>
                </a:lnTo>
                <a:lnTo>
                  <a:pt x="24661" y="76388"/>
                </a:lnTo>
                <a:cubicBezTo>
                  <a:pt x="25204" y="76388"/>
                  <a:pt x="25618" y="75949"/>
                  <a:pt x="25618" y="75303"/>
                </a:cubicBezTo>
                <a:lnTo>
                  <a:pt x="25618" y="69926"/>
                </a:lnTo>
                <a:cubicBezTo>
                  <a:pt x="25618" y="69383"/>
                  <a:pt x="25204" y="68840"/>
                  <a:pt x="24661" y="68840"/>
                </a:cubicBezTo>
                <a:lnTo>
                  <a:pt x="24222" y="68840"/>
                </a:lnTo>
                <a:lnTo>
                  <a:pt x="24222" y="30065"/>
                </a:lnTo>
                <a:cubicBezTo>
                  <a:pt x="24222" y="26937"/>
                  <a:pt x="21740" y="24455"/>
                  <a:pt x="18612" y="24455"/>
                </a:cubicBezTo>
                <a:lnTo>
                  <a:pt x="13132" y="24455"/>
                </a:lnTo>
                <a:cubicBezTo>
                  <a:pt x="12796" y="22956"/>
                  <a:pt x="11400" y="21767"/>
                  <a:pt x="9797" y="21767"/>
                </a:cubicBezTo>
                <a:cubicBezTo>
                  <a:pt x="7962" y="21767"/>
                  <a:pt x="6463" y="23163"/>
                  <a:pt x="6230" y="24895"/>
                </a:cubicBezTo>
                <a:lnTo>
                  <a:pt x="3542" y="24895"/>
                </a:lnTo>
                <a:cubicBezTo>
                  <a:pt x="2042" y="24895"/>
                  <a:pt x="853" y="22749"/>
                  <a:pt x="853" y="20164"/>
                </a:cubicBezTo>
                <a:lnTo>
                  <a:pt x="853" y="6360"/>
                </a:lnTo>
                <a:cubicBezTo>
                  <a:pt x="853" y="3775"/>
                  <a:pt x="2999" y="1629"/>
                  <a:pt x="5584" y="1629"/>
                </a:cubicBezTo>
                <a:lnTo>
                  <a:pt x="14321" y="1629"/>
                </a:lnTo>
                <a:cubicBezTo>
                  <a:pt x="14425" y="2069"/>
                  <a:pt x="14864" y="2379"/>
                  <a:pt x="15381" y="2379"/>
                </a:cubicBezTo>
                <a:cubicBezTo>
                  <a:pt x="16027" y="2379"/>
                  <a:pt x="16570" y="1836"/>
                  <a:pt x="16570" y="1190"/>
                </a:cubicBezTo>
                <a:cubicBezTo>
                  <a:pt x="16570" y="544"/>
                  <a:pt x="16027" y="1"/>
                  <a:pt x="15381"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2"/>
          <p:cNvSpPr/>
          <p:nvPr/>
        </p:nvSpPr>
        <p:spPr>
          <a:xfrm>
            <a:off x="2127563" y="3881253"/>
            <a:ext cx="2981025" cy="659004"/>
          </a:xfrm>
          <a:custGeom>
            <a:avLst/>
            <a:gdLst/>
            <a:ahLst/>
            <a:cxnLst/>
            <a:rect l="l" t="t" r="r" b="b"/>
            <a:pathLst>
              <a:path w="180204" h="39837" extrusionOk="0">
                <a:moveTo>
                  <a:pt x="176326" y="854"/>
                </a:moveTo>
                <a:cubicBezTo>
                  <a:pt x="178032" y="854"/>
                  <a:pt x="179325" y="2250"/>
                  <a:pt x="179325" y="3878"/>
                </a:cubicBezTo>
                <a:cubicBezTo>
                  <a:pt x="179325" y="5585"/>
                  <a:pt x="178032" y="6877"/>
                  <a:pt x="176326" y="6877"/>
                </a:cubicBezTo>
                <a:cubicBezTo>
                  <a:pt x="174698" y="6877"/>
                  <a:pt x="173302" y="5585"/>
                  <a:pt x="173302" y="3878"/>
                </a:cubicBezTo>
                <a:cubicBezTo>
                  <a:pt x="173302" y="2250"/>
                  <a:pt x="174698" y="854"/>
                  <a:pt x="176326" y="854"/>
                </a:cubicBezTo>
                <a:close/>
                <a:moveTo>
                  <a:pt x="2147" y="35312"/>
                </a:moveTo>
                <a:cubicBezTo>
                  <a:pt x="2793" y="35312"/>
                  <a:pt x="3336" y="35855"/>
                  <a:pt x="3336" y="36501"/>
                </a:cubicBezTo>
                <a:cubicBezTo>
                  <a:pt x="3336" y="37251"/>
                  <a:pt x="2793" y="37794"/>
                  <a:pt x="2147" y="37794"/>
                </a:cubicBezTo>
                <a:cubicBezTo>
                  <a:pt x="1500" y="37794"/>
                  <a:pt x="854" y="37251"/>
                  <a:pt x="854" y="36501"/>
                </a:cubicBezTo>
                <a:cubicBezTo>
                  <a:pt x="854" y="35855"/>
                  <a:pt x="1500" y="35312"/>
                  <a:pt x="2147" y="35312"/>
                </a:cubicBezTo>
                <a:close/>
                <a:moveTo>
                  <a:pt x="176326" y="1"/>
                </a:moveTo>
                <a:cubicBezTo>
                  <a:pt x="174155" y="1"/>
                  <a:pt x="172449" y="1707"/>
                  <a:pt x="172449" y="3878"/>
                </a:cubicBezTo>
                <a:cubicBezTo>
                  <a:pt x="172449" y="5921"/>
                  <a:pt x="173948" y="7523"/>
                  <a:pt x="175887" y="7756"/>
                </a:cubicBezTo>
                <a:lnTo>
                  <a:pt x="175887" y="13779"/>
                </a:lnTo>
                <a:cubicBezTo>
                  <a:pt x="175887" y="16364"/>
                  <a:pt x="173741" y="18510"/>
                  <a:pt x="171156" y="18510"/>
                </a:cubicBezTo>
                <a:lnTo>
                  <a:pt x="151872" y="18510"/>
                </a:lnTo>
                <a:lnTo>
                  <a:pt x="151872" y="17967"/>
                </a:lnTo>
                <a:cubicBezTo>
                  <a:pt x="151872" y="17553"/>
                  <a:pt x="151536" y="17217"/>
                  <a:pt x="151122" y="17217"/>
                </a:cubicBezTo>
                <a:lnTo>
                  <a:pt x="144427" y="17217"/>
                </a:lnTo>
                <a:cubicBezTo>
                  <a:pt x="144013" y="17217"/>
                  <a:pt x="143677" y="17553"/>
                  <a:pt x="143677" y="17967"/>
                </a:cubicBezTo>
                <a:lnTo>
                  <a:pt x="143677" y="18510"/>
                </a:lnTo>
                <a:lnTo>
                  <a:pt x="106427" y="18510"/>
                </a:lnTo>
                <a:cubicBezTo>
                  <a:pt x="103299" y="18510"/>
                  <a:pt x="100817" y="20991"/>
                  <a:pt x="100817" y="24119"/>
                </a:cubicBezTo>
                <a:lnTo>
                  <a:pt x="100817" y="31331"/>
                </a:lnTo>
                <a:cubicBezTo>
                  <a:pt x="100817" y="34020"/>
                  <a:pt x="98672" y="36062"/>
                  <a:pt x="96087" y="36062"/>
                </a:cubicBezTo>
                <a:lnTo>
                  <a:pt x="76466" y="36062"/>
                </a:lnTo>
                <a:cubicBezTo>
                  <a:pt x="76260" y="35416"/>
                  <a:pt x="75613" y="34899"/>
                  <a:pt x="74760" y="34899"/>
                </a:cubicBezTo>
                <a:cubicBezTo>
                  <a:pt x="73985" y="34899"/>
                  <a:pt x="73338" y="35416"/>
                  <a:pt x="73132" y="36062"/>
                </a:cubicBezTo>
                <a:lnTo>
                  <a:pt x="27790" y="36062"/>
                </a:lnTo>
                <a:lnTo>
                  <a:pt x="27790" y="33813"/>
                </a:lnTo>
                <a:cubicBezTo>
                  <a:pt x="27790" y="33477"/>
                  <a:pt x="27454" y="33270"/>
                  <a:pt x="27144" y="33270"/>
                </a:cubicBezTo>
                <a:lnTo>
                  <a:pt x="25515" y="33270"/>
                </a:lnTo>
                <a:cubicBezTo>
                  <a:pt x="25205" y="33270"/>
                  <a:pt x="24869" y="33477"/>
                  <a:pt x="24869" y="33813"/>
                </a:cubicBezTo>
                <a:lnTo>
                  <a:pt x="24869" y="36062"/>
                </a:lnTo>
                <a:lnTo>
                  <a:pt x="4189" y="36062"/>
                </a:lnTo>
                <a:cubicBezTo>
                  <a:pt x="3982" y="35209"/>
                  <a:pt x="3129" y="34459"/>
                  <a:pt x="2147" y="34459"/>
                </a:cubicBezTo>
                <a:cubicBezTo>
                  <a:pt x="957" y="34459"/>
                  <a:pt x="1" y="35416"/>
                  <a:pt x="1" y="36501"/>
                </a:cubicBezTo>
                <a:cubicBezTo>
                  <a:pt x="1" y="37691"/>
                  <a:pt x="957" y="38647"/>
                  <a:pt x="2147" y="38647"/>
                </a:cubicBezTo>
                <a:cubicBezTo>
                  <a:pt x="3129" y="38647"/>
                  <a:pt x="3982" y="37897"/>
                  <a:pt x="4189" y="36941"/>
                </a:cubicBezTo>
                <a:lnTo>
                  <a:pt x="24869" y="36941"/>
                </a:lnTo>
                <a:lnTo>
                  <a:pt x="24869" y="39293"/>
                </a:lnTo>
                <a:cubicBezTo>
                  <a:pt x="24869" y="39629"/>
                  <a:pt x="25205" y="39836"/>
                  <a:pt x="25515" y="39836"/>
                </a:cubicBezTo>
                <a:lnTo>
                  <a:pt x="27144" y="39836"/>
                </a:lnTo>
                <a:cubicBezTo>
                  <a:pt x="27454" y="39836"/>
                  <a:pt x="27790" y="39629"/>
                  <a:pt x="27790" y="39293"/>
                </a:cubicBezTo>
                <a:lnTo>
                  <a:pt x="27790" y="36941"/>
                </a:lnTo>
                <a:lnTo>
                  <a:pt x="73132" y="36941"/>
                </a:lnTo>
                <a:cubicBezTo>
                  <a:pt x="73338" y="37691"/>
                  <a:pt x="73985" y="38233"/>
                  <a:pt x="74760" y="38233"/>
                </a:cubicBezTo>
                <a:cubicBezTo>
                  <a:pt x="75613" y="38233"/>
                  <a:pt x="76260" y="37691"/>
                  <a:pt x="76466" y="36941"/>
                </a:cubicBezTo>
                <a:lnTo>
                  <a:pt x="96087" y="36941"/>
                </a:lnTo>
                <a:cubicBezTo>
                  <a:pt x="99189" y="36941"/>
                  <a:pt x="101670" y="34459"/>
                  <a:pt x="101670" y="31331"/>
                </a:cubicBezTo>
                <a:lnTo>
                  <a:pt x="101670" y="24119"/>
                </a:lnTo>
                <a:cubicBezTo>
                  <a:pt x="101670" y="21534"/>
                  <a:pt x="103842" y="19389"/>
                  <a:pt x="106427" y="19389"/>
                </a:cubicBezTo>
                <a:lnTo>
                  <a:pt x="143677" y="19389"/>
                </a:lnTo>
                <a:lnTo>
                  <a:pt x="143677" y="19906"/>
                </a:lnTo>
                <a:cubicBezTo>
                  <a:pt x="143677" y="20345"/>
                  <a:pt x="144013" y="20681"/>
                  <a:pt x="144427" y="20681"/>
                </a:cubicBezTo>
                <a:lnTo>
                  <a:pt x="151122" y="20681"/>
                </a:lnTo>
                <a:cubicBezTo>
                  <a:pt x="151536" y="20681"/>
                  <a:pt x="151872" y="20345"/>
                  <a:pt x="151872" y="19906"/>
                </a:cubicBezTo>
                <a:lnTo>
                  <a:pt x="151872" y="19389"/>
                </a:lnTo>
                <a:lnTo>
                  <a:pt x="171156" y="19389"/>
                </a:lnTo>
                <a:cubicBezTo>
                  <a:pt x="174284" y="19389"/>
                  <a:pt x="176740" y="16907"/>
                  <a:pt x="176740" y="13779"/>
                </a:cubicBezTo>
                <a:lnTo>
                  <a:pt x="176740" y="7756"/>
                </a:lnTo>
                <a:cubicBezTo>
                  <a:pt x="178679" y="7523"/>
                  <a:pt x="180204" y="5921"/>
                  <a:pt x="180204" y="3878"/>
                </a:cubicBezTo>
                <a:cubicBezTo>
                  <a:pt x="180204" y="1707"/>
                  <a:pt x="178472" y="1"/>
                  <a:pt x="176326" y="1"/>
                </a:cubicBezTo>
                <a:close/>
              </a:path>
            </a:pathLst>
          </a:custGeom>
          <a:gradFill>
            <a:gsLst>
              <a:gs pos="0">
                <a:schemeClr val="accent2"/>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1" name="Google Shape;1731;p72"/>
          <p:cNvGrpSpPr/>
          <p:nvPr/>
        </p:nvGrpSpPr>
        <p:grpSpPr>
          <a:xfrm>
            <a:off x="5196869" y="3881174"/>
            <a:ext cx="1487891" cy="694986"/>
            <a:chOff x="373041" y="3892393"/>
            <a:chExt cx="1616219" cy="754927"/>
          </a:xfrm>
        </p:grpSpPr>
        <p:sp>
          <p:nvSpPr>
            <p:cNvPr id="1732" name="Google Shape;1732;p72"/>
            <p:cNvSpPr/>
            <p:nvPr/>
          </p:nvSpPr>
          <p:spPr>
            <a:xfrm>
              <a:off x="889622" y="3892393"/>
              <a:ext cx="46470" cy="15814"/>
            </a:xfrm>
            <a:custGeom>
              <a:avLst/>
              <a:gdLst/>
              <a:ahLst/>
              <a:cxnLst/>
              <a:rect l="l" t="t" r="r" b="b"/>
              <a:pathLst>
                <a:path w="2586" h="880" extrusionOk="0">
                  <a:moveTo>
                    <a:pt x="440" y="1"/>
                  </a:moveTo>
                  <a:cubicBezTo>
                    <a:pt x="104" y="1"/>
                    <a:pt x="1" y="233"/>
                    <a:pt x="1" y="440"/>
                  </a:cubicBezTo>
                  <a:cubicBezTo>
                    <a:pt x="1" y="647"/>
                    <a:pt x="104" y="880"/>
                    <a:pt x="440" y="880"/>
                  </a:cubicBezTo>
                  <a:lnTo>
                    <a:pt x="2172" y="880"/>
                  </a:lnTo>
                  <a:cubicBezTo>
                    <a:pt x="2379" y="880"/>
                    <a:pt x="2586" y="647"/>
                    <a:pt x="2586" y="440"/>
                  </a:cubicBezTo>
                  <a:cubicBezTo>
                    <a:pt x="2586" y="233"/>
                    <a:pt x="2379" y="1"/>
                    <a:pt x="2172"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2"/>
            <p:cNvSpPr/>
            <p:nvPr/>
          </p:nvSpPr>
          <p:spPr>
            <a:xfrm>
              <a:off x="951874" y="3892393"/>
              <a:ext cx="46470" cy="15814"/>
            </a:xfrm>
            <a:custGeom>
              <a:avLst/>
              <a:gdLst/>
              <a:ahLst/>
              <a:cxnLst/>
              <a:rect l="l" t="t" r="r" b="b"/>
              <a:pathLst>
                <a:path w="2586" h="880" extrusionOk="0">
                  <a:moveTo>
                    <a:pt x="414" y="1"/>
                  </a:moveTo>
                  <a:cubicBezTo>
                    <a:pt x="104" y="1"/>
                    <a:pt x="1" y="233"/>
                    <a:pt x="1" y="440"/>
                  </a:cubicBezTo>
                  <a:cubicBezTo>
                    <a:pt x="1" y="647"/>
                    <a:pt x="104" y="880"/>
                    <a:pt x="414" y="880"/>
                  </a:cubicBezTo>
                  <a:lnTo>
                    <a:pt x="2146" y="880"/>
                  </a:lnTo>
                  <a:cubicBezTo>
                    <a:pt x="2353" y="880"/>
                    <a:pt x="2586" y="647"/>
                    <a:pt x="2586" y="440"/>
                  </a:cubicBezTo>
                  <a:cubicBezTo>
                    <a:pt x="2586" y="233"/>
                    <a:pt x="2353" y="1"/>
                    <a:pt x="214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2"/>
            <p:cNvSpPr/>
            <p:nvPr/>
          </p:nvSpPr>
          <p:spPr>
            <a:xfrm>
              <a:off x="827837" y="3892393"/>
              <a:ext cx="46470" cy="15814"/>
            </a:xfrm>
            <a:custGeom>
              <a:avLst/>
              <a:gdLst/>
              <a:ahLst/>
              <a:cxnLst/>
              <a:rect l="l" t="t" r="r" b="b"/>
              <a:pathLst>
                <a:path w="2586" h="880" extrusionOk="0">
                  <a:moveTo>
                    <a:pt x="440" y="1"/>
                  </a:moveTo>
                  <a:cubicBezTo>
                    <a:pt x="104" y="1"/>
                    <a:pt x="1" y="233"/>
                    <a:pt x="1" y="440"/>
                  </a:cubicBezTo>
                  <a:cubicBezTo>
                    <a:pt x="1" y="647"/>
                    <a:pt x="104" y="880"/>
                    <a:pt x="440" y="880"/>
                  </a:cubicBezTo>
                  <a:lnTo>
                    <a:pt x="2146" y="880"/>
                  </a:lnTo>
                  <a:cubicBezTo>
                    <a:pt x="2379" y="880"/>
                    <a:pt x="2586" y="647"/>
                    <a:pt x="2586" y="440"/>
                  </a:cubicBezTo>
                  <a:cubicBezTo>
                    <a:pt x="2586" y="233"/>
                    <a:pt x="2379" y="1"/>
                    <a:pt x="214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2"/>
            <p:cNvSpPr/>
            <p:nvPr/>
          </p:nvSpPr>
          <p:spPr>
            <a:xfrm>
              <a:off x="766052" y="3892393"/>
              <a:ext cx="46470" cy="15814"/>
            </a:xfrm>
            <a:custGeom>
              <a:avLst/>
              <a:gdLst/>
              <a:ahLst/>
              <a:cxnLst/>
              <a:rect l="l" t="t" r="r" b="b"/>
              <a:pathLst>
                <a:path w="2586" h="880" extrusionOk="0">
                  <a:moveTo>
                    <a:pt x="414" y="1"/>
                  </a:moveTo>
                  <a:cubicBezTo>
                    <a:pt x="104" y="1"/>
                    <a:pt x="1" y="233"/>
                    <a:pt x="1" y="440"/>
                  </a:cubicBezTo>
                  <a:cubicBezTo>
                    <a:pt x="1" y="647"/>
                    <a:pt x="104" y="880"/>
                    <a:pt x="414" y="880"/>
                  </a:cubicBezTo>
                  <a:lnTo>
                    <a:pt x="2146" y="880"/>
                  </a:lnTo>
                  <a:cubicBezTo>
                    <a:pt x="2353" y="880"/>
                    <a:pt x="2586" y="647"/>
                    <a:pt x="2586" y="440"/>
                  </a:cubicBezTo>
                  <a:cubicBezTo>
                    <a:pt x="2586" y="233"/>
                    <a:pt x="2353" y="1"/>
                    <a:pt x="214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2"/>
            <p:cNvSpPr/>
            <p:nvPr/>
          </p:nvSpPr>
          <p:spPr>
            <a:xfrm>
              <a:off x="1075462" y="3892393"/>
              <a:ext cx="46470" cy="15814"/>
            </a:xfrm>
            <a:custGeom>
              <a:avLst/>
              <a:gdLst/>
              <a:ahLst/>
              <a:cxnLst/>
              <a:rect l="l" t="t" r="r" b="b"/>
              <a:pathLst>
                <a:path w="2586" h="880" extrusionOk="0">
                  <a:moveTo>
                    <a:pt x="440" y="1"/>
                  </a:moveTo>
                  <a:cubicBezTo>
                    <a:pt x="103" y="1"/>
                    <a:pt x="0" y="233"/>
                    <a:pt x="0" y="440"/>
                  </a:cubicBezTo>
                  <a:cubicBezTo>
                    <a:pt x="0" y="647"/>
                    <a:pt x="103" y="880"/>
                    <a:pt x="440" y="880"/>
                  </a:cubicBezTo>
                  <a:lnTo>
                    <a:pt x="2172" y="880"/>
                  </a:lnTo>
                  <a:cubicBezTo>
                    <a:pt x="2378" y="880"/>
                    <a:pt x="2585" y="647"/>
                    <a:pt x="2585" y="440"/>
                  </a:cubicBezTo>
                  <a:cubicBezTo>
                    <a:pt x="2585" y="233"/>
                    <a:pt x="2378" y="1"/>
                    <a:pt x="2172"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2"/>
            <p:cNvSpPr/>
            <p:nvPr/>
          </p:nvSpPr>
          <p:spPr>
            <a:xfrm>
              <a:off x="1013659" y="3892393"/>
              <a:ext cx="46488" cy="15814"/>
            </a:xfrm>
            <a:custGeom>
              <a:avLst/>
              <a:gdLst/>
              <a:ahLst/>
              <a:cxnLst/>
              <a:rect l="l" t="t" r="r" b="b"/>
              <a:pathLst>
                <a:path w="2587" h="880" extrusionOk="0">
                  <a:moveTo>
                    <a:pt x="440" y="1"/>
                  </a:moveTo>
                  <a:cubicBezTo>
                    <a:pt x="104" y="1"/>
                    <a:pt x="1" y="233"/>
                    <a:pt x="1" y="440"/>
                  </a:cubicBezTo>
                  <a:cubicBezTo>
                    <a:pt x="1" y="647"/>
                    <a:pt x="104" y="880"/>
                    <a:pt x="440" y="880"/>
                  </a:cubicBezTo>
                  <a:lnTo>
                    <a:pt x="2147" y="880"/>
                  </a:lnTo>
                  <a:cubicBezTo>
                    <a:pt x="2379" y="880"/>
                    <a:pt x="2586" y="647"/>
                    <a:pt x="2586" y="440"/>
                  </a:cubicBezTo>
                  <a:cubicBezTo>
                    <a:pt x="2586" y="233"/>
                    <a:pt x="2379" y="1"/>
                    <a:pt x="2147"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2"/>
            <p:cNvSpPr/>
            <p:nvPr/>
          </p:nvSpPr>
          <p:spPr>
            <a:xfrm>
              <a:off x="1199499" y="3892393"/>
              <a:ext cx="46470" cy="15814"/>
            </a:xfrm>
            <a:custGeom>
              <a:avLst/>
              <a:gdLst/>
              <a:ahLst/>
              <a:cxnLst/>
              <a:rect l="l" t="t" r="r" b="b"/>
              <a:pathLst>
                <a:path w="2586" h="880" extrusionOk="0">
                  <a:moveTo>
                    <a:pt x="440" y="1"/>
                  </a:moveTo>
                  <a:cubicBezTo>
                    <a:pt x="104" y="1"/>
                    <a:pt x="0" y="233"/>
                    <a:pt x="0" y="440"/>
                  </a:cubicBezTo>
                  <a:cubicBezTo>
                    <a:pt x="0" y="647"/>
                    <a:pt x="104" y="880"/>
                    <a:pt x="440" y="880"/>
                  </a:cubicBezTo>
                  <a:lnTo>
                    <a:pt x="2146" y="880"/>
                  </a:lnTo>
                  <a:cubicBezTo>
                    <a:pt x="2378" y="880"/>
                    <a:pt x="2585" y="647"/>
                    <a:pt x="2585" y="440"/>
                  </a:cubicBezTo>
                  <a:cubicBezTo>
                    <a:pt x="2585" y="233"/>
                    <a:pt x="2378" y="1"/>
                    <a:pt x="214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2"/>
            <p:cNvSpPr/>
            <p:nvPr/>
          </p:nvSpPr>
          <p:spPr>
            <a:xfrm>
              <a:off x="1261284" y="3892393"/>
              <a:ext cx="46470" cy="15814"/>
            </a:xfrm>
            <a:custGeom>
              <a:avLst/>
              <a:gdLst/>
              <a:ahLst/>
              <a:cxnLst/>
              <a:rect l="l" t="t" r="r" b="b"/>
              <a:pathLst>
                <a:path w="2586" h="880" extrusionOk="0">
                  <a:moveTo>
                    <a:pt x="440" y="1"/>
                  </a:moveTo>
                  <a:cubicBezTo>
                    <a:pt x="104" y="1"/>
                    <a:pt x="0" y="233"/>
                    <a:pt x="0" y="440"/>
                  </a:cubicBezTo>
                  <a:cubicBezTo>
                    <a:pt x="0" y="647"/>
                    <a:pt x="104" y="880"/>
                    <a:pt x="440" y="880"/>
                  </a:cubicBezTo>
                  <a:lnTo>
                    <a:pt x="2172" y="880"/>
                  </a:lnTo>
                  <a:cubicBezTo>
                    <a:pt x="2378" y="880"/>
                    <a:pt x="2585" y="647"/>
                    <a:pt x="2585" y="440"/>
                  </a:cubicBezTo>
                  <a:cubicBezTo>
                    <a:pt x="2585" y="233"/>
                    <a:pt x="2378" y="1"/>
                    <a:pt x="2172"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72"/>
            <p:cNvSpPr/>
            <p:nvPr/>
          </p:nvSpPr>
          <p:spPr>
            <a:xfrm>
              <a:off x="1137714" y="3892393"/>
              <a:ext cx="46470" cy="15814"/>
            </a:xfrm>
            <a:custGeom>
              <a:avLst/>
              <a:gdLst/>
              <a:ahLst/>
              <a:cxnLst/>
              <a:rect l="l" t="t" r="r" b="b"/>
              <a:pathLst>
                <a:path w="2586" h="880" extrusionOk="0">
                  <a:moveTo>
                    <a:pt x="414" y="1"/>
                  </a:moveTo>
                  <a:cubicBezTo>
                    <a:pt x="103" y="1"/>
                    <a:pt x="0" y="233"/>
                    <a:pt x="0" y="440"/>
                  </a:cubicBezTo>
                  <a:cubicBezTo>
                    <a:pt x="0" y="647"/>
                    <a:pt x="103" y="880"/>
                    <a:pt x="414" y="880"/>
                  </a:cubicBezTo>
                  <a:lnTo>
                    <a:pt x="2146" y="880"/>
                  </a:lnTo>
                  <a:cubicBezTo>
                    <a:pt x="2352" y="880"/>
                    <a:pt x="2585" y="647"/>
                    <a:pt x="2585" y="440"/>
                  </a:cubicBezTo>
                  <a:cubicBezTo>
                    <a:pt x="2585" y="233"/>
                    <a:pt x="2352" y="1"/>
                    <a:pt x="214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2"/>
            <p:cNvSpPr/>
            <p:nvPr/>
          </p:nvSpPr>
          <p:spPr>
            <a:xfrm>
              <a:off x="703800" y="3892393"/>
              <a:ext cx="46470" cy="15814"/>
            </a:xfrm>
            <a:custGeom>
              <a:avLst/>
              <a:gdLst/>
              <a:ahLst/>
              <a:cxnLst/>
              <a:rect l="l" t="t" r="r" b="b"/>
              <a:pathLst>
                <a:path w="2586" h="880" extrusionOk="0">
                  <a:moveTo>
                    <a:pt x="440" y="1"/>
                  </a:moveTo>
                  <a:cubicBezTo>
                    <a:pt x="104" y="1"/>
                    <a:pt x="1" y="233"/>
                    <a:pt x="1" y="440"/>
                  </a:cubicBezTo>
                  <a:cubicBezTo>
                    <a:pt x="1" y="647"/>
                    <a:pt x="104" y="880"/>
                    <a:pt x="440" y="880"/>
                  </a:cubicBezTo>
                  <a:lnTo>
                    <a:pt x="2172" y="880"/>
                  </a:lnTo>
                  <a:cubicBezTo>
                    <a:pt x="2379" y="880"/>
                    <a:pt x="2586" y="647"/>
                    <a:pt x="2586" y="440"/>
                  </a:cubicBezTo>
                  <a:cubicBezTo>
                    <a:pt x="2586" y="233"/>
                    <a:pt x="2379" y="1"/>
                    <a:pt x="2172"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2"/>
            <p:cNvSpPr/>
            <p:nvPr/>
          </p:nvSpPr>
          <p:spPr>
            <a:xfrm>
              <a:off x="577912" y="4335578"/>
              <a:ext cx="17665" cy="46470"/>
            </a:xfrm>
            <a:custGeom>
              <a:avLst/>
              <a:gdLst/>
              <a:ahLst/>
              <a:cxnLst/>
              <a:rect l="l" t="t" r="r" b="b"/>
              <a:pathLst>
                <a:path w="983" h="2586" extrusionOk="0">
                  <a:moveTo>
                    <a:pt x="543" y="1"/>
                  </a:moveTo>
                  <a:cubicBezTo>
                    <a:pt x="336" y="1"/>
                    <a:pt x="130" y="130"/>
                    <a:pt x="130" y="440"/>
                  </a:cubicBezTo>
                  <a:lnTo>
                    <a:pt x="130" y="1526"/>
                  </a:lnTo>
                  <a:cubicBezTo>
                    <a:pt x="130" y="1733"/>
                    <a:pt x="130" y="1836"/>
                    <a:pt x="0" y="2069"/>
                  </a:cubicBezTo>
                  <a:cubicBezTo>
                    <a:pt x="0" y="2276"/>
                    <a:pt x="233" y="2482"/>
                    <a:pt x="440" y="2586"/>
                  </a:cubicBezTo>
                  <a:cubicBezTo>
                    <a:pt x="647" y="2586"/>
                    <a:pt x="879" y="2379"/>
                    <a:pt x="879" y="2172"/>
                  </a:cubicBezTo>
                  <a:cubicBezTo>
                    <a:pt x="983" y="1940"/>
                    <a:pt x="983" y="1733"/>
                    <a:pt x="983" y="1526"/>
                  </a:cubicBezTo>
                  <a:lnTo>
                    <a:pt x="983" y="440"/>
                  </a:lnTo>
                  <a:cubicBezTo>
                    <a:pt x="983" y="130"/>
                    <a:pt x="776" y="1"/>
                    <a:pt x="543"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2"/>
            <p:cNvSpPr/>
            <p:nvPr/>
          </p:nvSpPr>
          <p:spPr>
            <a:xfrm>
              <a:off x="580230" y="4087973"/>
              <a:ext cx="15346" cy="46470"/>
            </a:xfrm>
            <a:custGeom>
              <a:avLst/>
              <a:gdLst/>
              <a:ahLst/>
              <a:cxnLst/>
              <a:rect l="l" t="t" r="r" b="b"/>
              <a:pathLst>
                <a:path w="854" h="2586" extrusionOk="0">
                  <a:moveTo>
                    <a:pt x="414" y="1"/>
                  </a:moveTo>
                  <a:cubicBezTo>
                    <a:pt x="207" y="1"/>
                    <a:pt x="1" y="104"/>
                    <a:pt x="1" y="440"/>
                  </a:cubicBezTo>
                  <a:lnTo>
                    <a:pt x="1" y="2146"/>
                  </a:lnTo>
                  <a:cubicBezTo>
                    <a:pt x="1" y="2379"/>
                    <a:pt x="207" y="2586"/>
                    <a:pt x="414" y="2586"/>
                  </a:cubicBezTo>
                  <a:cubicBezTo>
                    <a:pt x="647" y="2586"/>
                    <a:pt x="854" y="2379"/>
                    <a:pt x="854" y="2146"/>
                  </a:cubicBezTo>
                  <a:lnTo>
                    <a:pt x="854" y="440"/>
                  </a:lnTo>
                  <a:cubicBezTo>
                    <a:pt x="854"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2"/>
            <p:cNvSpPr/>
            <p:nvPr/>
          </p:nvSpPr>
          <p:spPr>
            <a:xfrm>
              <a:off x="580230" y="4026188"/>
              <a:ext cx="15346" cy="46470"/>
            </a:xfrm>
            <a:custGeom>
              <a:avLst/>
              <a:gdLst/>
              <a:ahLst/>
              <a:cxnLst/>
              <a:rect l="l" t="t" r="r" b="b"/>
              <a:pathLst>
                <a:path w="854" h="2586" extrusionOk="0">
                  <a:moveTo>
                    <a:pt x="414" y="1"/>
                  </a:moveTo>
                  <a:cubicBezTo>
                    <a:pt x="207" y="1"/>
                    <a:pt x="1" y="104"/>
                    <a:pt x="1" y="414"/>
                  </a:cubicBezTo>
                  <a:lnTo>
                    <a:pt x="1" y="2146"/>
                  </a:lnTo>
                  <a:cubicBezTo>
                    <a:pt x="1" y="2353"/>
                    <a:pt x="207" y="2586"/>
                    <a:pt x="414" y="2586"/>
                  </a:cubicBezTo>
                  <a:cubicBezTo>
                    <a:pt x="647" y="2586"/>
                    <a:pt x="854" y="2353"/>
                    <a:pt x="854" y="2146"/>
                  </a:cubicBezTo>
                  <a:lnTo>
                    <a:pt x="854" y="414"/>
                  </a:lnTo>
                  <a:cubicBezTo>
                    <a:pt x="854" y="104"/>
                    <a:pt x="647" y="1"/>
                    <a:pt x="41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2"/>
            <p:cNvSpPr/>
            <p:nvPr/>
          </p:nvSpPr>
          <p:spPr>
            <a:xfrm>
              <a:off x="373041" y="4448006"/>
              <a:ext cx="46470" cy="15346"/>
            </a:xfrm>
            <a:custGeom>
              <a:avLst/>
              <a:gdLst/>
              <a:ahLst/>
              <a:cxnLst/>
              <a:rect l="l" t="t" r="r" b="b"/>
              <a:pathLst>
                <a:path w="2586" h="854" extrusionOk="0">
                  <a:moveTo>
                    <a:pt x="414" y="1"/>
                  </a:moveTo>
                  <a:cubicBezTo>
                    <a:pt x="207" y="1"/>
                    <a:pt x="0" y="207"/>
                    <a:pt x="0" y="440"/>
                  </a:cubicBezTo>
                  <a:cubicBezTo>
                    <a:pt x="0" y="647"/>
                    <a:pt x="207" y="854"/>
                    <a:pt x="414" y="854"/>
                  </a:cubicBezTo>
                  <a:lnTo>
                    <a:pt x="2146" y="854"/>
                  </a:lnTo>
                  <a:cubicBezTo>
                    <a:pt x="2482" y="854"/>
                    <a:pt x="2585" y="647"/>
                    <a:pt x="2585" y="440"/>
                  </a:cubicBezTo>
                  <a:cubicBezTo>
                    <a:pt x="2585" y="207"/>
                    <a:pt x="2482" y="1"/>
                    <a:pt x="214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2"/>
            <p:cNvSpPr/>
            <p:nvPr/>
          </p:nvSpPr>
          <p:spPr>
            <a:xfrm>
              <a:off x="640164" y="3892393"/>
              <a:ext cx="48321" cy="19533"/>
            </a:xfrm>
            <a:custGeom>
              <a:avLst/>
              <a:gdLst/>
              <a:ahLst/>
              <a:cxnLst/>
              <a:rect l="l" t="t" r="r" b="b"/>
              <a:pathLst>
                <a:path w="2689" h="1087" extrusionOk="0">
                  <a:moveTo>
                    <a:pt x="2249" y="1"/>
                  </a:moveTo>
                  <a:cubicBezTo>
                    <a:pt x="1603" y="1"/>
                    <a:pt x="957" y="104"/>
                    <a:pt x="414" y="337"/>
                  </a:cubicBezTo>
                  <a:cubicBezTo>
                    <a:pt x="104" y="337"/>
                    <a:pt x="0" y="647"/>
                    <a:pt x="104" y="880"/>
                  </a:cubicBezTo>
                  <a:cubicBezTo>
                    <a:pt x="207" y="983"/>
                    <a:pt x="310" y="1086"/>
                    <a:pt x="543" y="1086"/>
                  </a:cubicBezTo>
                  <a:lnTo>
                    <a:pt x="647" y="1086"/>
                  </a:lnTo>
                  <a:cubicBezTo>
                    <a:pt x="1189" y="983"/>
                    <a:pt x="1706" y="880"/>
                    <a:pt x="2249" y="880"/>
                  </a:cubicBezTo>
                  <a:cubicBezTo>
                    <a:pt x="2482" y="880"/>
                    <a:pt x="2689" y="647"/>
                    <a:pt x="2689" y="440"/>
                  </a:cubicBezTo>
                  <a:cubicBezTo>
                    <a:pt x="2689" y="233"/>
                    <a:pt x="2482" y="1"/>
                    <a:pt x="2249"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2"/>
            <p:cNvSpPr/>
            <p:nvPr/>
          </p:nvSpPr>
          <p:spPr>
            <a:xfrm>
              <a:off x="580230" y="3963487"/>
              <a:ext cx="17215" cy="46920"/>
            </a:xfrm>
            <a:custGeom>
              <a:avLst/>
              <a:gdLst/>
              <a:ahLst/>
              <a:cxnLst/>
              <a:rect l="l" t="t" r="r" b="b"/>
              <a:pathLst>
                <a:path w="958" h="2611" extrusionOk="0">
                  <a:moveTo>
                    <a:pt x="531" y="0"/>
                  </a:moveTo>
                  <a:cubicBezTo>
                    <a:pt x="347" y="0"/>
                    <a:pt x="190" y="190"/>
                    <a:pt x="104" y="362"/>
                  </a:cubicBezTo>
                  <a:cubicBezTo>
                    <a:pt x="1" y="801"/>
                    <a:pt x="1" y="1215"/>
                    <a:pt x="1" y="1654"/>
                  </a:cubicBezTo>
                  <a:lnTo>
                    <a:pt x="1" y="2197"/>
                  </a:lnTo>
                  <a:cubicBezTo>
                    <a:pt x="1" y="2404"/>
                    <a:pt x="207" y="2611"/>
                    <a:pt x="414" y="2611"/>
                  </a:cubicBezTo>
                  <a:cubicBezTo>
                    <a:pt x="647" y="2611"/>
                    <a:pt x="854" y="2404"/>
                    <a:pt x="854" y="2197"/>
                  </a:cubicBezTo>
                  <a:lnTo>
                    <a:pt x="854" y="1654"/>
                  </a:lnTo>
                  <a:cubicBezTo>
                    <a:pt x="854" y="1215"/>
                    <a:pt x="854" y="904"/>
                    <a:pt x="957" y="568"/>
                  </a:cubicBezTo>
                  <a:cubicBezTo>
                    <a:pt x="957" y="258"/>
                    <a:pt x="854" y="26"/>
                    <a:pt x="647" y="26"/>
                  </a:cubicBezTo>
                  <a:cubicBezTo>
                    <a:pt x="607" y="8"/>
                    <a:pt x="569" y="0"/>
                    <a:pt x="531"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2"/>
            <p:cNvSpPr/>
            <p:nvPr/>
          </p:nvSpPr>
          <p:spPr>
            <a:xfrm>
              <a:off x="593709" y="3912539"/>
              <a:ext cx="36713" cy="37935"/>
            </a:xfrm>
            <a:custGeom>
              <a:avLst/>
              <a:gdLst/>
              <a:ahLst/>
              <a:cxnLst/>
              <a:rect l="l" t="t" r="r" b="b"/>
              <a:pathLst>
                <a:path w="2043" h="2111" extrusionOk="0">
                  <a:moveTo>
                    <a:pt x="1591" y="1"/>
                  </a:moveTo>
                  <a:cubicBezTo>
                    <a:pt x="1486" y="1"/>
                    <a:pt x="1378" y="26"/>
                    <a:pt x="1293" y="69"/>
                  </a:cubicBezTo>
                  <a:cubicBezTo>
                    <a:pt x="853" y="508"/>
                    <a:pt x="414" y="922"/>
                    <a:pt x="104" y="1465"/>
                  </a:cubicBezTo>
                  <a:cubicBezTo>
                    <a:pt x="0" y="1697"/>
                    <a:pt x="0" y="1904"/>
                    <a:pt x="207" y="2008"/>
                  </a:cubicBezTo>
                  <a:cubicBezTo>
                    <a:pt x="310" y="2111"/>
                    <a:pt x="414" y="2111"/>
                    <a:pt x="414" y="2111"/>
                  </a:cubicBezTo>
                  <a:cubicBezTo>
                    <a:pt x="646" y="2111"/>
                    <a:pt x="750" y="2008"/>
                    <a:pt x="853" y="1904"/>
                  </a:cubicBezTo>
                  <a:cubicBezTo>
                    <a:pt x="1060" y="1465"/>
                    <a:pt x="1500" y="1051"/>
                    <a:pt x="1836" y="715"/>
                  </a:cubicBezTo>
                  <a:cubicBezTo>
                    <a:pt x="2042" y="612"/>
                    <a:pt x="2042" y="276"/>
                    <a:pt x="1939" y="172"/>
                  </a:cubicBezTo>
                  <a:cubicBezTo>
                    <a:pt x="1878" y="51"/>
                    <a:pt x="1738" y="1"/>
                    <a:pt x="1591"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2"/>
            <p:cNvSpPr/>
            <p:nvPr/>
          </p:nvSpPr>
          <p:spPr>
            <a:xfrm>
              <a:off x="1323537" y="3892393"/>
              <a:ext cx="46470" cy="15814"/>
            </a:xfrm>
            <a:custGeom>
              <a:avLst/>
              <a:gdLst/>
              <a:ahLst/>
              <a:cxnLst/>
              <a:rect l="l" t="t" r="r" b="b"/>
              <a:pathLst>
                <a:path w="2586" h="880" extrusionOk="0">
                  <a:moveTo>
                    <a:pt x="414" y="1"/>
                  </a:moveTo>
                  <a:cubicBezTo>
                    <a:pt x="104" y="1"/>
                    <a:pt x="0" y="233"/>
                    <a:pt x="0" y="440"/>
                  </a:cubicBezTo>
                  <a:cubicBezTo>
                    <a:pt x="0" y="647"/>
                    <a:pt x="104" y="880"/>
                    <a:pt x="414" y="880"/>
                  </a:cubicBezTo>
                  <a:lnTo>
                    <a:pt x="2146" y="880"/>
                  </a:lnTo>
                  <a:cubicBezTo>
                    <a:pt x="2353" y="880"/>
                    <a:pt x="2585" y="647"/>
                    <a:pt x="2585" y="440"/>
                  </a:cubicBezTo>
                  <a:cubicBezTo>
                    <a:pt x="2585" y="233"/>
                    <a:pt x="2353" y="1"/>
                    <a:pt x="214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2"/>
            <p:cNvSpPr/>
            <p:nvPr/>
          </p:nvSpPr>
          <p:spPr>
            <a:xfrm>
              <a:off x="434825" y="4448006"/>
              <a:ext cx="46470" cy="15346"/>
            </a:xfrm>
            <a:custGeom>
              <a:avLst/>
              <a:gdLst/>
              <a:ahLst/>
              <a:cxnLst/>
              <a:rect l="l" t="t" r="r" b="b"/>
              <a:pathLst>
                <a:path w="2586" h="854" extrusionOk="0">
                  <a:moveTo>
                    <a:pt x="440" y="1"/>
                  </a:moveTo>
                  <a:cubicBezTo>
                    <a:pt x="207" y="1"/>
                    <a:pt x="0" y="207"/>
                    <a:pt x="0" y="440"/>
                  </a:cubicBezTo>
                  <a:cubicBezTo>
                    <a:pt x="0" y="647"/>
                    <a:pt x="207" y="854"/>
                    <a:pt x="440" y="854"/>
                  </a:cubicBezTo>
                  <a:lnTo>
                    <a:pt x="2146" y="854"/>
                  </a:lnTo>
                  <a:cubicBezTo>
                    <a:pt x="2482" y="854"/>
                    <a:pt x="2585" y="647"/>
                    <a:pt x="2585" y="440"/>
                  </a:cubicBezTo>
                  <a:cubicBezTo>
                    <a:pt x="2585" y="207"/>
                    <a:pt x="2482" y="1"/>
                    <a:pt x="214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2"/>
            <p:cNvSpPr/>
            <p:nvPr/>
          </p:nvSpPr>
          <p:spPr>
            <a:xfrm>
              <a:off x="550973" y="4395045"/>
              <a:ext cx="36713" cy="41367"/>
            </a:xfrm>
            <a:custGeom>
              <a:avLst/>
              <a:gdLst/>
              <a:ahLst/>
              <a:cxnLst/>
              <a:rect l="l" t="t" r="r" b="b"/>
              <a:pathLst>
                <a:path w="2043" h="2302" extrusionOk="0">
                  <a:moveTo>
                    <a:pt x="1527" y="1"/>
                  </a:moveTo>
                  <a:cubicBezTo>
                    <a:pt x="1343" y="1"/>
                    <a:pt x="1160" y="110"/>
                    <a:pt x="1086" y="259"/>
                  </a:cubicBezTo>
                  <a:cubicBezTo>
                    <a:pt x="853" y="699"/>
                    <a:pt x="543" y="1112"/>
                    <a:pt x="207" y="1552"/>
                  </a:cubicBezTo>
                  <a:cubicBezTo>
                    <a:pt x="0" y="1758"/>
                    <a:pt x="0" y="1991"/>
                    <a:pt x="207" y="2198"/>
                  </a:cubicBezTo>
                  <a:cubicBezTo>
                    <a:pt x="336" y="2198"/>
                    <a:pt x="439" y="2301"/>
                    <a:pt x="543" y="2301"/>
                  </a:cubicBezTo>
                  <a:cubicBezTo>
                    <a:pt x="646" y="2301"/>
                    <a:pt x="750" y="2198"/>
                    <a:pt x="853" y="2198"/>
                  </a:cubicBezTo>
                  <a:cubicBezTo>
                    <a:pt x="1293" y="1758"/>
                    <a:pt x="1629" y="1216"/>
                    <a:pt x="1939" y="699"/>
                  </a:cubicBezTo>
                  <a:cubicBezTo>
                    <a:pt x="2042" y="466"/>
                    <a:pt x="1939" y="156"/>
                    <a:pt x="1732" y="52"/>
                  </a:cubicBezTo>
                  <a:cubicBezTo>
                    <a:pt x="1668" y="17"/>
                    <a:pt x="1597" y="1"/>
                    <a:pt x="1527"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2"/>
            <p:cNvSpPr/>
            <p:nvPr/>
          </p:nvSpPr>
          <p:spPr>
            <a:xfrm>
              <a:off x="496610" y="4437528"/>
              <a:ext cx="46470" cy="25823"/>
            </a:xfrm>
            <a:custGeom>
              <a:avLst/>
              <a:gdLst/>
              <a:ahLst/>
              <a:cxnLst/>
              <a:rect l="l" t="t" r="r" b="b"/>
              <a:pathLst>
                <a:path w="2586" h="1437" extrusionOk="0">
                  <a:moveTo>
                    <a:pt x="2116" y="1"/>
                  </a:moveTo>
                  <a:cubicBezTo>
                    <a:pt x="2060" y="1"/>
                    <a:pt x="2000" y="14"/>
                    <a:pt x="1939" y="41"/>
                  </a:cubicBezTo>
                  <a:cubicBezTo>
                    <a:pt x="1526" y="377"/>
                    <a:pt x="983" y="480"/>
                    <a:pt x="440" y="584"/>
                  </a:cubicBezTo>
                  <a:cubicBezTo>
                    <a:pt x="233" y="584"/>
                    <a:pt x="1" y="790"/>
                    <a:pt x="1" y="1023"/>
                  </a:cubicBezTo>
                  <a:cubicBezTo>
                    <a:pt x="130" y="1230"/>
                    <a:pt x="233" y="1437"/>
                    <a:pt x="440" y="1437"/>
                  </a:cubicBezTo>
                  <a:lnTo>
                    <a:pt x="543" y="1437"/>
                  </a:lnTo>
                  <a:cubicBezTo>
                    <a:pt x="1190" y="1333"/>
                    <a:pt x="1732" y="1126"/>
                    <a:pt x="2275" y="920"/>
                  </a:cubicBezTo>
                  <a:cubicBezTo>
                    <a:pt x="2482" y="790"/>
                    <a:pt x="2586" y="480"/>
                    <a:pt x="2482" y="273"/>
                  </a:cubicBezTo>
                  <a:cubicBezTo>
                    <a:pt x="2406" y="102"/>
                    <a:pt x="2274" y="1"/>
                    <a:pt x="2116"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2"/>
            <p:cNvSpPr/>
            <p:nvPr/>
          </p:nvSpPr>
          <p:spPr>
            <a:xfrm>
              <a:off x="1803421" y="4421067"/>
              <a:ext cx="46470" cy="15346"/>
            </a:xfrm>
            <a:custGeom>
              <a:avLst/>
              <a:gdLst/>
              <a:ahLst/>
              <a:cxnLst/>
              <a:rect l="l" t="t" r="r" b="b"/>
              <a:pathLst>
                <a:path w="2586" h="854" extrusionOk="0">
                  <a:moveTo>
                    <a:pt x="440" y="0"/>
                  </a:moveTo>
                  <a:cubicBezTo>
                    <a:pt x="207" y="0"/>
                    <a:pt x="1" y="104"/>
                    <a:pt x="1" y="414"/>
                  </a:cubicBezTo>
                  <a:cubicBezTo>
                    <a:pt x="1" y="647"/>
                    <a:pt x="207" y="853"/>
                    <a:pt x="440" y="853"/>
                  </a:cubicBezTo>
                  <a:lnTo>
                    <a:pt x="2146" y="853"/>
                  </a:lnTo>
                  <a:cubicBezTo>
                    <a:pt x="2379" y="853"/>
                    <a:pt x="2586" y="647"/>
                    <a:pt x="2586" y="414"/>
                  </a:cubicBezTo>
                  <a:cubicBezTo>
                    <a:pt x="2586" y="104"/>
                    <a:pt x="2379"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2"/>
            <p:cNvSpPr/>
            <p:nvPr/>
          </p:nvSpPr>
          <p:spPr>
            <a:xfrm>
              <a:off x="1555814" y="4418533"/>
              <a:ext cx="46470" cy="17880"/>
            </a:xfrm>
            <a:custGeom>
              <a:avLst/>
              <a:gdLst/>
              <a:ahLst/>
              <a:cxnLst/>
              <a:rect l="l" t="t" r="r" b="b"/>
              <a:pathLst>
                <a:path w="2586" h="995" extrusionOk="0">
                  <a:moveTo>
                    <a:pt x="384" y="1"/>
                  </a:moveTo>
                  <a:cubicBezTo>
                    <a:pt x="199" y="1"/>
                    <a:pt x="0" y="183"/>
                    <a:pt x="0" y="348"/>
                  </a:cubicBezTo>
                  <a:cubicBezTo>
                    <a:pt x="0" y="555"/>
                    <a:pt x="104" y="788"/>
                    <a:pt x="311" y="891"/>
                  </a:cubicBezTo>
                  <a:cubicBezTo>
                    <a:pt x="750" y="891"/>
                    <a:pt x="1060" y="994"/>
                    <a:pt x="1500" y="994"/>
                  </a:cubicBezTo>
                  <a:lnTo>
                    <a:pt x="2146" y="994"/>
                  </a:lnTo>
                  <a:cubicBezTo>
                    <a:pt x="2353" y="994"/>
                    <a:pt x="2585" y="788"/>
                    <a:pt x="2585" y="555"/>
                  </a:cubicBezTo>
                  <a:cubicBezTo>
                    <a:pt x="2585" y="245"/>
                    <a:pt x="2353" y="141"/>
                    <a:pt x="2146" y="141"/>
                  </a:cubicBezTo>
                  <a:lnTo>
                    <a:pt x="1500" y="141"/>
                  </a:lnTo>
                  <a:cubicBezTo>
                    <a:pt x="1164" y="141"/>
                    <a:pt x="853" y="38"/>
                    <a:pt x="517" y="38"/>
                  </a:cubicBezTo>
                  <a:cubicBezTo>
                    <a:pt x="476" y="12"/>
                    <a:pt x="431" y="1"/>
                    <a:pt x="38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2"/>
            <p:cNvSpPr/>
            <p:nvPr/>
          </p:nvSpPr>
          <p:spPr>
            <a:xfrm>
              <a:off x="1865206" y="4421067"/>
              <a:ext cx="46470" cy="15346"/>
            </a:xfrm>
            <a:custGeom>
              <a:avLst/>
              <a:gdLst/>
              <a:ahLst/>
              <a:cxnLst/>
              <a:rect l="l" t="t" r="r" b="b"/>
              <a:pathLst>
                <a:path w="2586" h="854" extrusionOk="0">
                  <a:moveTo>
                    <a:pt x="440" y="0"/>
                  </a:moveTo>
                  <a:cubicBezTo>
                    <a:pt x="233" y="0"/>
                    <a:pt x="1" y="104"/>
                    <a:pt x="1" y="414"/>
                  </a:cubicBezTo>
                  <a:cubicBezTo>
                    <a:pt x="1" y="647"/>
                    <a:pt x="233" y="853"/>
                    <a:pt x="440" y="853"/>
                  </a:cubicBezTo>
                  <a:lnTo>
                    <a:pt x="2172" y="853"/>
                  </a:lnTo>
                  <a:cubicBezTo>
                    <a:pt x="2379" y="853"/>
                    <a:pt x="2482" y="750"/>
                    <a:pt x="2586" y="543"/>
                  </a:cubicBezTo>
                  <a:cubicBezTo>
                    <a:pt x="2586" y="310"/>
                    <a:pt x="2482" y="104"/>
                    <a:pt x="2172"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2"/>
            <p:cNvSpPr/>
            <p:nvPr/>
          </p:nvSpPr>
          <p:spPr>
            <a:xfrm>
              <a:off x="1679384" y="4421067"/>
              <a:ext cx="46470" cy="15346"/>
            </a:xfrm>
            <a:custGeom>
              <a:avLst/>
              <a:gdLst/>
              <a:ahLst/>
              <a:cxnLst/>
              <a:rect l="l" t="t" r="r" b="b"/>
              <a:pathLst>
                <a:path w="2586" h="854" extrusionOk="0">
                  <a:moveTo>
                    <a:pt x="440" y="0"/>
                  </a:moveTo>
                  <a:cubicBezTo>
                    <a:pt x="233" y="0"/>
                    <a:pt x="1" y="104"/>
                    <a:pt x="1" y="414"/>
                  </a:cubicBezTo>
                  <a:cubicBezTo>
                    <a:pt x="1" y="647"/>
                    <a:pt x="233" y="853"/>
                    <a:pt x="440" y="853"/>
                  </a:cubicBezTo>
                  <a:lnTo>
                    <a:pt x="2172" y="853"/>
                  </a:lnTo>
                  <a:cubicBezTo>
                    <a:pt x="2379" y="853"/>
                    <a:pt x="2586" y="647"/>
                    <a:pt x="2586" y="414"/>
                  </a:cubicBezTo>
                  <a:cubicBezTo>
                    <a:pt x="2586" y="104"/>
                    <a:pt x="2379" y="0"/>
                    <a:pt x="2172"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2"/>
            <p:cNvSpPr/>
            <p:nvPr/>
          </p:nvSpPr>
          <p:spPr>
            <a:xfrm>
              <a:off x="1617599" y="4421067"/>
              <a:ext cx="46470" cy="15346"/>
            </a:xfrm>
            <a:custGeom>
              <a:avLst/>
              <a:gdLst/>
              <a:ahLst/>
              <a:cxnLst/>
              <a:rect l="l" t="t" r="r" b="b"/>
              <a:pathLst>
                <a:path w="2586" h="854" extrusionOk="0">
                  <a:moveTo>
                    <a:pt x="440" y="0"/>
                  </a:moveTo>
                  <a:cubicBezTo>
                    <a:pt x="207" y="0"/>
                    <a:pt x="0" y="104"/>
                    <a:pt x="0" y="414"/>
                  </a:cubicBezTo>
                  <a:cubicBezTo>
                    <a:pt x="0" y="647"/>
                    <a:pt x="207" y="853"/>
                    <a:pt x="440" y="853"/>
                  </a:cubicBezTo>
                  <a:lnTo>
                    <a:pt x="2146" y="853"/>
                  </a:lnTo>
                  <a:cubicBezTo>
                    <a:pt x="2379" y="853"/>
                    <a:pt x="2585" y="647"/>
                    <a:pt x="2585" y="414"/>
                  </a:cubicBezTo>
                  <a:cubicBezTo>
                    <a:pt x="2585" y="104"/>
                    <a:pt x="2379"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2"/>
            <p:cNvSpPr/>
            <p:nvPr/>
          </p:nvSpPr>
          <p:spPr>
            <a:xfrm>
              <a:off x="1741636" y="4421067"/>
              <a:ext cx="46470" cy="15346"/>
            </a:xfrm>
            <a:custGeom>
              <a:avLst/>
              <a:gdLst/>
              <a:ahLst/>
              <a:cxnLst/>
              <a:rect l="l" t="t" r="r" b="b"/>
              <a:pathLst>
                <a:path w="2586" h="854" extrusionOk="0">
                  <a:moveTo>
                    <a:pt x="414" y="0"/>
                  </a:moveTo>
                  <a:cubicBezTo>
                    <a:pt x="207" y="0"/>
                    <a:pt x="1" y="104"/>
                    <a:pt x="1" y="414"/>
                  </a:cubicBezTo>
                  <a:cubicBezTo>
                    <a:pt x="1" y="647"/>
                    <a:pt x="207" y="853"/>
                    <a:pt x="414" y="853"/>
                  </a:cubicBezTo>
                  <a:lnTo>
                    <a:pt x="2146" y="853"/>
                  </a:lnTo>
                  <a:cubicBezTo>
                    <a:pt x="2353" y="853"/>
                    <a:pt x="2586" y="647"/>
                    <a:pt x="2586" y="414"/>
                  </a:cubicBezTo>
                  <a:cubicBezTo>
                    <a:pt x="2586" y="104"/>
                    <a:pt x="2353" y="0"/>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2"/>
            <p:cNvSpPr/>
            <p:nvPr/>
          </p:nvSpPr>
          <p:spPr>
            <a:xfrm>
              <a:off x="1971595" y="4600850"/>
              <a:ext cx="15814" cy="46470"/>
            </a:xfrm>
            <a:custGeom>
              <a:avLst/>
              <a:gdLst/>
              <a:ahLst/>
              <a:cxnLst/>
              <a:rect l="l" t="t" r="r" b="b"/>
              <a:pathLst>
                <a:path w="880" h="2586" extrusionOk="0">
                  <a:moveTo>
                    <a:pt x="440" y="0"/>
                  </a:moveTo>
                  <a:cubicBezTo>
                    <a:pt x="233" y="0"/>
                    <a:pt x="0" y="104"/>
                    <a:pt x="0" y="440"/>
                  </a:cubicBezTo>
                  <a:lnTo>
                    <a:pt x="0" y="2172"/>
                  </a:lnTo>
                  <a:cubicBezTo>
                    <a:pt x="0" y="2379"/>
                    <a:pt x="233" y="2585"/>
                    <a:pt x="440" y="2585"/>
                  </a:cubicBezTo>
                  <a:cubicBezTo>
                    <a:pt x="776" y="2585"/>
                    <a:pt x="879" y="2379"/>
                    <a:pt x="879" y="2172"/>
                  </a:cubicBezTo>
                  <a:lnTo>
                    <a:pt x="879" y="440"/>
                  </a:lnTo>
                  <a:cubicBezTo>
                    <a:pt x="879" y="104"/>
                    <a:pt x="776" y="0"/>
                    <a:pt x="440"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72"/>
            <p:cNvSpPr/>
            <p:nvPr/>
          </p:nvSpPr>
          <p:spPr>
            <a:xfrm>
              <a:off x="1971595" y="4539065"/>
              <a:ext cx="15814" cy="46470"/>
            </a:xfrm>
            <a:custGeom>
              <a:avLst/>
              <a:gdLst/>
              <a:ahLst/>
              <a:cxnLst/>
              <a:rect l="l" t="t" r="r" b="b"/>
              <a:pathLst>
                <a:path w="880" h="2586" extrusionOk="0">
                  <a:moveTo>
                    <a:pt x="440" y="0"/>
                  </a:moveTo>
                  <a:cubicBezTo>
                    <a:pt x="233" y="0"/>
                    <a:pt x="0" y="104"/>
                    <a:pt x="0" y="440"/>
                  </a:cubicBezTo>
                  <a:lnTo>
                    <a:pt x="0" y="2146"/>
                  </a:lnTo>
                  <a:cubicBezTo>
                    <a:pt x="0" y="2378"/>
                    <a:pt x="233" y="2585"/>
                    <a:pt x="440" y="2585"/>
                  </a:cubicBezTo>
                  <a:cubicBezTo>
                    <a:pt x="776" y="2585"/>
                    <a:pt x="879" y="2378"/>
                    <a:pt x="879" y="2146"/>
                  </a:cubicBezTo>
                  <a:lnTo>
                    <a:pt x="879" y="440"/>
                  </a:lnTo>
                  <a:cubicBezTo>
                    <a:pt x="879" y="104"/>
                    <a:pt x="776" y="0"/>
                    <a:pt x="440"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72"/>
            <p:cNvSpPr/>
            <p:nvPr/>
          </p:nvSpPr>
          <p:spPr>
            <a:xfrm>
              <a:off x="1964155" y="4477280"/>
              <a:ext cx="25104" cy="46470"/>
            </a:xfrm>
            <a:custGeom>
              <a:avLst/>
              <a:gdLst/>
              <a:ahLst/>
              <a:cxnLst/>
              <a:rect l="l" t="t" r="r" b="b"/>
              <a:pathLst>
                <a:path w="1397" h="2586" extrusionOk="0">
                  <a:moveTo>
                    <a:pt x="311" y="0"/>
                  </a:moveTo>
                  <a:cubicBezTo>
                    <a:pt x="104" y="104"/>
                    <a:pt x="1" y="414"/>
                    <a:pt x="104" y="646"/>
                  </a:cubicBezTo>
                  <a:cubicBezTo>
                    <a:pt x="311" y="1060"/>
                    <a:pt x="414" y="1603"/>
                    <a:pt x="414" y="2146"/>
                  </a:cubicBezTo>
                  <a:cubicBezTo>
                    <a:pt x="544" y="2353"/>
                    <a:pt x="647" y="2585"/>
                    <a:pt x="854" y="2585"/>
                  </a:cubicBezTo>
                  <a:lnTo>
                    <a:pt x="957" y="2585"/>
                  </a:lnTo>
                  <a:cubicBezTo>
                    <a:pt x="1190" y="2585"/>
                    <a:pt x="1397" y="2353"/>
                    <a:pt x="1293" y="2042"/>
                  </a:cubicBezTo>
                  <a:cubicBezTo>
                    <a:pt x="1293" y="1499"/>
                    <a:pt x="1190" y="853"/>
                    <a:pt x="854" y="310"/>
                  </a:cubicBezTo>
                  <a:cubicBezTo>
                    <a:pt x="854" y="104"/>
                    <a:pt x="544" y="0"/>
                    <a:pt x="311"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2"/>
            <p:cNvSpPr/>
            <p:nvPr/>
          </p:nvSpPr>
          <p:spPr>
            <a:xfrm>
              <a:off x="1923271" y="4431939"/>
              <a:ext cx="42769" cy="35599"/>
            </a:xfrm>
            <a:custGeom>
              <a:avLst/>
              <a:gdLst/>
              <a:ahLst/>
              <a:cxnLst/>
              <a:rect l="l" t="t" r="r" b="b"/>
              <a:pathLst>
                <a:path w="2380" h="1981" extrusionOk="0">
                  <a:moveTo>
                    <a:pt x="568" y="1"/>
                  </a:moveTo>
                  <a:cubicBezTo>
                    <a:pt x="391" y="1"/>
                    <a:pt x="199" y="97"/>
                    <a:pt x="104" y="248"/>
                  </a:cubicBezTo>
                  <a:cubicBezTo>
                    <a:pt x="1" y="455"/>
                    <a:pt x="104" y="688"/>
                    <a:pt x="337" y="791"/>
                  </a:cubicBezTo>
                  <a:cubicBezTo>
                    <a:pt x="751" y="1101"/>
                    <a:pt x="1190" y="1437"/>
                    <a:pt x="1526" y="1748"/>
                  </a:cubicBezTo>
                  <a:cubicBezTo>
                    <a:pt x="1630" y="1877"/>
                    <a:pt x="1733" y="1980"/>
                    <a:pt x="1836" y="1980"/>
                  </a:cubicBezTo>
                  <a:cubicBezTo>
                    <a:pt x="1940" y="1980"/>
                    <a:pt x="2043" y="1877"/>
                    <a:pt x="2172" y="1877"/>
                  </a:cubicBezTo>
                  <a:cubicBezTo>
                    <a:pt x="2379" y="1644"/>
                    <a:pt x="2379" y="1437"/>
                    <a:pt x="2172" y="1231"/>
                  </a:cubicBezTo>
                  <a:cubicBezTo>
                    <a:pt x="1733" y="791"/>
                    <a:pt x="1294" y="352"/>
                    <a:pt x="751" y="42"/>
                  </a:cubicBezTo>
                  <a:cubicBezTo>
                    <a:pt x="695" y="14"/>
                    <a:pt x="632" y="1"/>
                    <a:pt x="568"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2"/>
            <p:cNvSpPr/>
            <p:nvPr/>
          </p:nvSpPr>
          <p:spPr>
            <a:xfrm>
              <a:off x="1481953" y="4020150"/>
              <a:ext cx="15814" cy="46470"/>
            </a:xfrm>
            <a:custGeom>
              <a:avLst/>
              <a:gdLst/>
              <a:ahLst/>
              <a:cxnLst/>
              <a:rect l="l" t="t" r="r" b="b"/>
              <a:pathLst>
                <a:path w="880" h="2586" extrusionOk="0">
                  <a:moveTo>
                    <a:pt x="440" y="0"/>
                  </a:moveTo>
                  <a:cubicBezTo>
                    <a:pt x="233" y="0"/>
                    <a:pt x="0" y="233"/>
                    <a:pt x="0" y="440"/>
                  </a:cubicBezTo>
                  <a:lnTo>
                    <a:pt x="0" y="2172"/>
                  </a:lnTo>
                  <a:cubicBezTo>
                    <a:pt x="0" y="2379"/>
                    <a:pt x="233" y="2585"/>
                    <a:pt x="440" y="2585"/>
                  </a:cubicBezTo>
                  <a:cubicBezTo>
                    <a:pt x="646" y="2585"/>
                    <a:pt x="879" y="2379"/>
                    <a:pt x="879" y="2172"/>
                  </a:cubicBezTo>
                  <a:lnTo>
                    <a:pt x="879" y="440"/>
                  </a:lnTo>
                  <a:cubicBezTo>
                    <a:pt x="879" y="233"/>
                    <a:pt x="646" y="0"/>
                    <a:pt x="440"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2"/>
            <p:cNvSpPr/>
            <p:nvPr/>
          </p:nvSpPr>
          <p:spPr>
            <a:xfrm>
              <a:off x="1481953" y="4205971"/>
              <a:ext cx="15814" cy="46470"/>
            </a:xfrm>
            <a:custGeom>
              <a:avLst/>
              <a:gdLst/>
              <a:ahLst/>
              <a:cxnLst/>
              <a:rect l="l" t="t" r="r" b="b"/>
              <a:pathLst>
                <a:path w="880" h="2586" extrusionOk="0">
                  <a:moveTo>
                    <a:pt x="440" y="1"/>
                  </a:moveTo>
                  <a:cubicBezTo>
                    <a:pt x="233" y="1"/>
                    <a:pt x="0" y="233"/>
                    <a:pt x="0" y="440"/>
                  </a:cubicBezTo>
                  <a:lnTo>
                    <a:pt x="0" y="2172"/>
                  </a:lnTo>
                  <a:cubicBezTo>
                    <a:pt x="0" y="2379"/>
                    <a:pt x="233" y="2586"/>
                    <a:pt x="440" y="2586"/>
                  </a:cubicBezTo>
                  <a:cubicBezTo>
                    <a:pt x="646" y="2586"/>
                    <a:pt x="879" y="2379"/>
                    <a:pt x="879" y="2172"/>
                  </a:cubicBezTo>
                  <a:lnTo>
                    <a:pt x="879" y="440"/>
                  </a:lnTo>
                  <a:cubicBezTo>
                    <a:pt x="879" y="233"/>
                    <a:pt x="646" y="1"/>
                    <a:pt x="440"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2"/>
            <p:cNvSpPr/>
            <p:nvPr/>
          </p:nvSpPr>
          <p:spPr>
            <a:xfrm>
              <a:off x="1481953" y="4144186"/>
              <a:ext cx="15814" cy="46470"/>
            </a:xfrm>
            <a:custGeom>
              <a:avLst/>
              <a:gdLst/>
              <a:ahLst/>
              <a:cxnLst/>
              <a:rect l="l" t="t" r="r" b="b"/>
              <a:pathLst>
                <a:path w="880" h="2586" extrusionOk="0">
                  <a:moveTo>
                    <a:pt x="440" y="0"/>
                  </a:moveTo>
                  <a:cubicBezTo>
                    <a:pt x="233" y="0"/>
                    <a:pt x="0" y="207"/>
                    <a:pt x="0" y="440"/>
                  </a:cubicBezTo>
                  <a:lnTo>
                    <a:pt x="0" y="2146"/>
                  </a:lnTo>
                  <a:cubicBezTo>
                    <a:pt x="0" y="2379"/>
                    <a:pt x="233" y="2586"/>
                    <a:pt x="440" y="2586"/>
                  </a:cubicBezTo>
                  <a:cubicBezTo>
                    <a:pt x="646" y="2586"/>
                    <a:pt x="879" y="2379"/>
                    <a:pt x="879" y="2146"/>
                  </a:cubicBezTo>
                  <a:lnTo>
                    <a:pt x="879" y="440"/>
                  </a:lnTo>
                  <a:cubicBezTo>
                    <a:pt x="879" y="207"/>
                    <a:pt x="646" y="0"/>
                    <a:pt x="440"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2"/>
            <p:cNvSpPr/>
            <p:nvPr/>
          </p:nvSpPr>
          <p:spPr>
            <a:xfrm>
              <a:off x="1478233" y="3958365"/>
              <a:ext cx="19533" cy="46470"/>
            </a:xfrm>
            <a:custGeom>
              <a:avLst/>
              <a:gdLst/>
              <a:ahLst/>
              <a:cxnLst/>
              <a:rect l="l" t="t" r="r" b="b"/>
              <a:pathLst>
                <a:path w="1087" h="2586" extrusionOk="0">
                  <a:moveTo>
                    <a:pt x="311" y="0"/>
                  </a:moveTo>
                  <a:cubicBezTo>
                    <a:pt x="104" y="104"/>
                    <a:pt x="0" y="311"/>
                    <a:pt x="0" y="543"/>
                  </a:cubicBezTo>
                  <a:cubicBezTo>
                    <a:pt x="104" y="957"/>
                    <a:pt x="207" y="1396"/>
                    <a:pt x="207" y="1939"/>
                  </a:cubicBezTo>
                  <a:lnTo>
                    <a:pt x="207" y="2146"/>
                  </a:lnTo>
                  <a:cubicBezTo>
                    <a:pt x="207" y="2379"/>
                    <a:pt x="440" y="2585"/>
                    <a:pt x="647" y="2585"/>
                  </a:cubicBezTo>
                  <a:cubicBezTo>
                    <a:pt x="853" y="2585"/>
                    <a:pt x="1086" y="2379"/>
                    <a:pt x="1086" y="2146"/>
                  </a:cubicBezTo>
                  <a:lnTo>
                    <a:pt x="1086" y="1939"/>
                  </a:lnTo>
                  <a:cubicBezTo>
                    <a:pt x="1086" y="1396"/>
                    <a:pt x="957" y="853"/>
                    <a:pt x="853" y="311"/>
                  </a:cubicBezTo>
                  <a:cubicBezTo>
                    <a:pt x="750" y="104"/>
                    <a:pt x="543" y="0"/>
                    <a:pt x="311"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2"/>
            <p:cNvSpPr/>
            <p:nvPr/>
          </p:nvSpPr>
          <p:spPr>
            <a:xfrm>
              <a:off x="1481953" y="4082402"/>
              <a:ext cx="15814" cy="46470"/>
            </a:xfrm>
            <a:custGeom>
              <a:avLst/>
              <a:gdLst/>
              <a:ahLst/>
              <a:cxnLst/>
              <a:rect l="l" t="t" r="r" b="b"/>
              <a:pathLst>
                <a:path w="880" h="2586" extrusionOk="0">
                  <a:moveTo>
                    <a:pt x="440" y="0"/>
                  </a:moveTo>
                  <a:cubicBezTo>
                    <a:pt x="233" y="0"/>
                    <a:pt x="0" y="207"/>
                    <a:pt x="0" y="414"/>
                  </a:cubicBezTo>
                  <a:lnTo>
                    <a:pt x="0" y="2146"/>
                  </a:lnTo>
                  <a:cubicBezTo>
                    <a:pt x="0" y="2353"/>
                    <a:pt x="233" y="2585"/>
                    <a:pt x="440" y="2585"/>
                  </a:cubicBezTo>
                  <a:cubicBezTo>
                    <a:pt x="646" y="2585"/>
                    <a:pt x="879" y="2353"/>
                    <a:pt x="879" y="2146"/>
                  </a:cubicBezTo>
                  <a:lnTo>
                    <a:pt x="879" y="414"/>
                  </a:lnTo>
                  <a:cubicBezTo>
                    <a:pt x="879" y="207"/>
                    <a:pt x="646" y="0"/>
                    <a:pt x="440"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2"/>
            <p:cNvSpPr/>
            <p:nvPr/>
          </p:nvSpPr>
          <p:spPr>
            <a:xfrm>
              <a:off x="1503320" y="4386850"/>
              <a:ext cx="40900" cy="36084"/>
            </a:xfrm>
            <a:custGeom>
              <a:avLst/>
              <a:gdLst/>
              <a:ahLst/>
              <a:cxnLst/>
              <a:rect l="l" t="t" r="r" b="b"/>
              <a:pathLst>
                <a:path w="2276" h="2008" extrusionOk="0">
                  <a:moveTo>
                    <a:pt x="433" y="1"/>
                  </a:moveTo>
                  <a:cubicBezTo>
                    <a:pt x="345" y="1"/>
                    <a:pt x="261" y="26"/>
                    <a:pt x="207" y="69"/>
                  </a:cubicBezTo>
                  <a:cubicBezTo>
                    <a:pt x="0" y="276"/>
                    <a:pt x="0" y="508"/>
                    <a:pt x="104" y="715"/>
                  </a:cubicBezTo>
                  <a:cubicBezTo>
                    <a:pt x="543" y="1155"/>
                    <a:pt x="983" y="1568"/>
                    <a:pt x="1500" y="1904"/>
                  </a:cubicBezTo>
                  <a:cubicBezTo>
                    <a:pt x="1629" y="2008"/>
                    <a:pt x="1629" y="2008"/>
                    <a:pt x="1732" y="2008"/>
                  </a:cubicBezTo>
                  <a:cubicBezTo>
                    <a:pt x="1836" y="2008"/>
                    <a:pt x="2042" y="1904"/>
                    <a:pt x="2146" y="1801"/>
                  </a:cubicBezTo>
                  <a:cubicBezTo>
                    <a:pt x="2275" y="1568"/>
                    <a:pt x="2146" y="1258"/>
                    <a:pt x="1939" y="1155"/>
                  </a:cubicBezTo>
                  <a:cubicBezTo>
                    <a:pt x="1500" y="922"/>
                    <a:pt x="1086" y="612"/>
                    <a:pt x="750" y="172"/>
                  </a:cubicBezTo>
                  <a:cubicBezTo>
                    <a:pt x="689" y="51"/>
                    <a:pt x="558" y="1"/>
                    <a:pt x="433"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2"/>
            <p:cNvSpPr/>
            <p:nvPr/>
          </p:nvSpPr>
          <p:spPr>
            <a:xfrm>
              <a:off x="1441535" y="3908837"/>
              <a:ext cx="40433" cy="37935"/>
            </a:xfrm>
            <a:custGeom>
              <a:avLst/>
              <a:gdLst/>
              <a:ahLst/>
              <a:cxnLst/>
              <a:rect l="l" t="t" r="r" b="b"/>
              <a:pathLst>
                <a:path w="2250" h="2111" extrusionOk="0">
                  <a:moveTo>
                    <a:pt x="483" y="0"/>
                  </a:moveTo>
                  <a:cubicBezTo>
                    <a:pt x="355" y="0"/>
                    <a:pt x="225" y="50"/>
                    <a:pt x="104" y="171"/>
                  </a:cubicBezTo>
                  <a:cubicBezTo>
                    <a:pt x="0" y="378"/>
                    <a:pt x="104" y="714"/>
                    <a:pt x="207" y="818"/>
                  </a:cubicBezTo>
                  <a:cubicBezTo>
                    <a:pt x="646" y="1128"/>
                    <a:pt x="1060" y="1464"/>
                    <a:pt x="1396" y="1903"/>
                  </a:cubicBezTo>
                  <a:cubicBezTo>
                    <a:pt x="1499" y="2007"/>
                    <a:pt x="1603" y="2110"/>
                    <a:pt x="1706" y="2110"/>
                  </a:cubicBezTo>
                  <a:cubicBezTo>
                    <a:pt x="1836" y="2110"/>
                    <a:pt x="1939" y="2110"/>
                    <a:pt x="1939" y="2007"/>
                  </a:cubicBezTo>
                  <a:cubicBezTo>
                    <a:pt x="2146" y="1903"/>
                    <a:pt x="2249" y="1567"/>
                    <a:pt x="2042" y="1464"/>
                  </a:cubicBezTo>
                  <a:cubicBezTo>
                    <a:pt x="1706" y="921"/>
                    <a:pt x="1293" y="482"/>
                    <a:pt x="750" y="68"/>
                  </a:cubicBezTo>
                  <a:cubicBezTo>
                    <a:pt x="664" y="25"/>
                    <a:pt x="574" y="0"/>
                    <a:pt x="483"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2"/>
            <p:cNvSpPr/>
            <p:nvPr/>
          </p:nvSpPr>
          <p:spPr>
            <a:xfrm>
              <a:off x="1481953" y="4330007"/>
              <a:ext cx="23235" cy="46470"/>
            </a:xfrm>
            <a:custGeom>
              <a:avLst/>
              <a:gdLst/>
              <a:ahLst/>
              <a:cxnLst/>
              <a:rect l="l" t="t" r="r" b="b"/>
              <a:pathLst>
                <a:path w="1293" h="2586" extrusionOk="0">
                  <a:moveTo>
                    <a:pt x="440" y="1"/>
                  </a:moveTo>
                  <a:cubicBezTo>
                    <a:pt x="233" y="1"/>
                    <a:pt x="0" y="207"/>
                    <a:pt x="0" y="440"/>
                  </a:cubicBezTo>
                  <a:cubicBezTo>
                    <a:pt x="0" y="1086"/>
                    <a:pt x="104" y="1733"/>
                    <a:pt x="336" y="2250"/>
                  </a:cubicBezTo>
                  <a:cubicBezTo>
                    <a:pt x="440" y="2482"/>
                    <a:pt x="543" y="2586"/>
                    <a:pt x="750" y="2586"/>
                  </a:cubicBezTo>
                  <a:cubicBezTo>
                    <a:pt x="879" y="2586"/>
                    <a:pt x="879" y="2482"/>
                    <a:pt x="879" y="2482"/>
                  </a:cubicBezTo>
                  <a:cubicBezTo>
                    <a:pt x="1189" y="2482"/>
                    <a:pt x="1293" y="2146"/>
                    <a:pt x="1189" y="1939"/>
                  </a:cubicBezTo>
                  <a:cubicBezTo>
                    <a:pt x="982" y="1500"/>
                    <a:pt x="879" y="957"/>
                    <a:pt x="879" y="440"/>
                  </a:cubicBezTo>
                  <a:cubicBezTo>
                    <a:pt x="879" y="207"/>
                    <a:pt x="646" y="1"/>
                    <a:pt x="440"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2"/>
            <p:cNvSpPr/>
            <p:nvPr/>
          </p:nvSpPr>
          <p:spPr>
            <a:xfrm>
              <a:off x="1481953" y="4268223"/>
              <a:ext cx="15814" cy="46470"/>
            </a:xfrm>
            <a:custGeom>
              <a:avLst/>
              <a:gdLst/>
              <a:ahLst/>
              <a:cxnLst/>
              <a:rect l="l" t="t" r="r" b="b"/>
              <a:pathLst>
                <a:path w="880" h="2586" extrusionOk="0">
                  <a:moveTo>
                    <a:pt x="440" y="1"/>
                  </a:moveTo>
                  <a:cubicBezTo>
                    <a:pt x="233" y="1"/>
                    <a:pt x="0" y="207"/>
                    <a:pt x="0" y="414"/>
                  </a:cubicBezTo>
                  <a:lnTo>
                    <a:pt x="0" y="2146"/>
                  </a:lnTo>
                  <a:cubicBezTo>
                    <a:pt x="0" y="2353"/>
                    <a:pt x="233" y="2586"/>
                    <a:pt x="440" y="2586"/>
                  </a:cubicBezTo>
                  <a:cubicBezTo>
                    <a:pt x="646" y="2586"/>
                    <a:pt x="879" y="2353"/>
                    <a:pt x="879" y="2146"/>
                  </a:cubicBezTo>
                  <a:lnTo>
                    <a:pt x="879" y="414"/>
                  </a:lnTo>
                  <a:cubicBezTo>
                    <a:pt x="879" y="207"/>
                    <a:pt x="646" y="1"/>
                    <a:pt x="440"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2"/>
            <p:cNvSpPr/>
            <p:nvPr/>
          </p:nvSpPr>
          <p:spPr>
            <a:xfrm>
              <a:off x="1385321" y="3892393"/>
              <a:ext cx="46470" cy="19533"/>
            </a:xfrm>
            <a:custGeom>
              <a:avLst/>
              <a:gdLst/>
              <a:ahLst/>
              <a:cxnLst/>
              <a:rect l="l" t="t" r="r" b="b"/>
              <a:pathLst>
                <a:path w="2586" h="1087" extrusionOk="0">
                  <a:moveTo>
                    <a:pt x="440" y="1"/>
                  </a:moveTo>
                  <a:cubicBezTo>
                    <a:pt x="104" y="1"/>
                    <a:pt x="0" y="233"/>
                    <a:pt x="0" y="440"/>
                  </a:cubicBezTo>
                  <a:cubicBezTo>
                    <a:pt x="0" y="647"/>
                    <a:pt x="104" y="880"/>
                    <a:pt x="440" y="880"/>
                  </a:cubicBezTo>
                  <a:lnTo>
                    <a:pt x="647" y="880"/>
                  </a:lnTo>
                  <a:cubicBezTo>
                    <a:pt x="1086" y="880"/>
                    <a:pt x="1500" y="880"/>
                    <a:pt x="1939" y="983"/>
                  </a:cubicBezTo>
                  <a:lnTo>
                    <a:pt x="2042" y="1086"/>
                  </a:lnTo>
                  <a:cubicBezTo>
                    <a:pt x="2249" y="1086"/>
                    <a:pt x="2482" y="983"/>
                    <a:pt x="2482" y="750"/>
                  </a:cubicBezTo>
                  <a:cubicBezTo>
                    <a:pt x="2585" y="543"/>
                    <a:pt x="2482" y="233"/>
                    <a:pt x="2146" y="233"/>
                  </a:cubicBezTo>
                  <a:cubicBezTo>
                    <a:pt x="1732" y="1"/>
                    <a:pt x="1189" y="1"/>
                    <a:pt x="647"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2"/>
            <p:cNvSpPr/>
            <p:nvPr/>
          </p:nvSpPr>
          <p:spPr>
            <a:xfrm>
              <a:off x="566303" y="4149757"/>
              <a:ext cx="42751" cy="170499"/>
            </a:xfrm>
            <a:custGeom>
              <a:avLst/>
              <a:gdLst/>
              <a:ahLst/>
              <a:cxnLst/>
              <a:rect l="l" t="t" r="r" b="b"/>
              <a:pathLst>
                <a:path w="2379" h="9488" extrusionOk="0">
                  <a:moveTo>
                    <a:pt x="1189" y="1"/>
                  </a:moveTo>
                  <a:cubicBezTo>
                    <a:pt x="982" y="1"/>
                    <a:pt x="776" y="130"/>
                    <a:pt x="776" y="440"/>
                  </a:cubicBezTo>
                  <a:lnTo>
                    <a:pt x="776" y="776"/>
                  </a:lnTo>
                  <a:lnTo>
                    <a:pt x="543" y="776"/>
                  </a:lnTo>
                  <a:cubicBezTo>
                    <a:pt x="336" y="776"/>
                    <a:pt x="0" y="983"/>
                    <a:pt x="0" y="1293"/>
                  </a:cubicBezTo>
                  <a:lnTo>
                    <a:pt x="0" y="6593"/>
                  </a:lnTo>
                  <a:cubicBezTo>
                    <a:pt x="0" y="6903"/>
                    <a:pt x="336" y="7110"/>
                    <a:pt x="543" y="7110"/>
                  </a:cubicBezTo>
                  <a:lnTo>
                    <a:pt x="776" y="7110"/>
                  </a:lnTo>
                  <a:lnTo>
                    <a:pt x="776" y="7342"/>
                  </a:lnTo>
                  <a:lnTo>
                    <a:pt x="776" y="9048"/>
                  </a:lnTo>
                  <a:cubicBezTo>
                    <a:pt x="776" y="9281"/>
                    <a:pt x="982" y="9488"/>
                    <a:pt x="1189" y="9488"/>
                  </a:cubicBezTo>
                  <a:cubicBezTo>
                    <a:pt x="1422" y="9488"/>
                    <a:pt x="1629" y="9281"/>
                    <a:pt x="1629" y="9048"/>
                  </a:cubicBezTo>
                  <a:lnTo>
                    <a:pt x="1629" y="7342"/>
                  </a:lnTo>
                  <a:lnTo>
                    <a:pt x="1629" y="7110"/>
                  </a:lnTo>
                  <a:lnTo>
                    <a:pt x="1939" y="7110"/>
                  </a:lnTo>
                  <a:cubicBezTo>
                    <a:pt x="2171" y="7110"/>
                    <a:pt x="2378" y="6903"/>
                    <a:pt x="2378" y="6593"/>
                  </a:cubicBezTo>
                  <a:lnTo>
                    <a:pt x="2378" y="1293"/>
                  </a:lnTo>
                  <a:cubicBezTo>
                    <a:pt x="2378" y="983"/>
                    <a:pt x="2171" y="776"/>
                    <a:pt x="1939" y="776"/>
                  </a:cubicBezTo>
                  <a:lnTo>
                    <a:pt x="1629" y="776"/>
                  </a:lnTo>
                  <a:lnTo>
                    <a:pt x="1629" y="440"/>
                  </a:lnTo>
                  <a:cubicBezTo>
                    <a:pt x="1629" y="130"/>
                    <a:pt x="1422" y="1"/>
                    <a:pt x="1189"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72"/>
          <p:cNvGrpSpPr/>
          <p:nvPr/>
        </p:nvGrpSpPr>
        <p:grpSpPr>
          <a:xfrm>
            <a:off x="1200606" y="2382198"/>
            <a:ext cx="479678" cy="1144124"/>
            <a:chOff x="863500" y="2311585"/>
            <a:chExt cx="521049" cy="1242803"/>
          </a:xfrm>
        </p:grpSpPr>
        <p:sp>
          <p:nvSpPr>
            <p:cNvPr id="1775" name="Google Shape;1775;p72"/>
            <p:cNvSpPr/>
            <p:nvPr/>
          </p:nvSpPr>
          <p:spPr>
            <a:xfrm>
              <a:off x="989638" y="3338305"/>
              <a:ext cx="150639" cy="43646"/>
            </a:xfrm>
            <a:custGeom>
              <a:avLst/>
              <a:gdLst/>
              <a:ahLst/>
              <a:cxnLst/>
              <a:rect l="l" t="t" r="r" b="b"/>
              <a:pathLst>
                <a:path w="7317" h="2120" extrusionOk="0">
                  <a:moveTo>
                    <a:pt x="2146" y="1"/>
                  </a:moveTo>
                  <a:lnTo>
                    <a:pt x="647" y="544"/>
                  </a:lnTo>
                  <a:cubicBezTo>
                    <a:pt x="207" y="647"/>
                    <a:pt x="1" y="1086"/>
                    <a:pt x="104" y="1526"/>
                  </a:cubicBezTo>
                  <a:cubicBezTo>
                    <a:pt x="284" y="1846"/>
                    <a:pt x="572" y="2119"/>
                    <a:pt x="896" y="2119"/>
                  </a:cubicBezTo>
                  <a:cubicBezTo>
                    <a:pt x="992" y="2119"/>
                    <a:pt x="1090" y="2096"/>
                    <a:pt x="1190" y="2043"/>
                  </a:cubicBezTo>
                  <a:lnTo>
                    <a:pt x="7316" y="1"/>
                  </a:ln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2"/>
            <p:cNvSpPr/>
            <p:nvPr/>
          </p:nvSpPr>
          <p:spPr>
            <a:xfrm>
              <a:off x="989638" y="3338305"/>
              <a:ext cx="261852" cy="88114"/>
            </a:xfrm>
            <a:custGeom>
              <a:avLst/>
              <a:gdLst/>
              <a:ahLst/>
              <a:cxnLst/>
              <a:rect l="l" t="t" r="r" b="b"/>
              <a:pathLst>
                <a:path w="12719" h="4280" extrusionOk="0">
                  <a:moveTo>
                    <a:pt x="8505" y="1"/>
                  </a:moveTo>
                  <a:lnTo>
                    <a:pt x="647" y="2689"/>
                  </a:lnTo>
                  <a:cubicBezTo>
                    <a:pt x="207" y="2818"/>
                    <a:pt x="1" y="3232"/>
                    <a:pt x="104" y="3672"/>
                  </a:cubicBezTo>
                  <a:cubicBezTo>
                    <a:pt x="286" y="4015"/>
                    <a:pt x="579" y="4280"/>
                    <a:pt x="908" y="4280"/>
                  </a:cubicBezTo>
                  <a:cubicBezTo>
                    <a:pt x="999" y="4280"/>
                    <a:pt x="1094" y="4259"/>
                    <a:pt x="1190" y="4214"/>
                  </a:cubicBezTo>
                  <a:lnTo>
                    <a:pt x="12279" y="440"/>
                  </a:lnTo>
                  <a:cubicBezTo>
                    <a:pt x="12486" y="440"/>
                    <a:pt x="12616" y="233"/>
                    <a:pt x="12719"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2"/>
            <p:cNvSpPr/>
            <p:nvPr/>
          </p:nvSpPr>
          <p:spPr>
            <a:xfrm>
              <a:off x="989638" y="3357986"/>
              <a:ext cx="266114" cy="113952"/>
            </a:xfrm>
            <a:custGeom>
              <a:avLst/>
              <a:gdLst/>
              <a:ahLst/>
              <a:cxnLst/>
              <a:rect l="l" t="t" r="r" b="b"/>
              <a:pathLst>
                <a:path w="12926" h="5535" extrusionOk="0">
                  <a:moveTo>
                    <a:pt x="12026" y="0"/>
                  </a:moveTo>
                  <a:cubicBezTo>
                    <a:pt x="11962" y="0"/>
                    <a:pt x="11900" y="9"/>
                    <a:pt x="11840" y="27"/>
                  </a:cubicBezTo>
                  <a:lnTo>
                    <a:pt x="440" y="3905"/>
                  </a:lnTo>
                  <a:cubicBezTo>
                    <a:pt x="104" y="4008"/>
                    <a:pt x="1" y="4447"/>
                    <a:pt x="104" y="4758"/>
                  </a:cubicBezTo>
                  <a:lnTo>
                    <a:pt x="207" y="5094"/>
                  </a:lnTo>
                  <a:cubicBezTo>
                    <a:pt x="314" y="5349"/>
                    <a:pt x="543" y="5534"/>
                    <a:pt x="808" y="5534"/>
                  </a:cubicBezTo>
                  <a:cubicBezTo>
                    <a:pt x="865" y="5534"/>
                    <a:pt x="923" y="5526"/>
                    <a:pt x="983" y="5507"/>
                  </a:cubicBezTo>
                  <a:lnTo>
                    <a:pt x="12383" y="1630"/>
                  </a:lnTo>
                  <a:cubicBezTo>
                    <a:pt x="12719" y="1526"/>
                    <a:pt x="12926" y="1087"/>
                    <a:pt x="12822" y="777"/>
                  </a:cubicBezTo>
                  <a:lnTo>
                    <a:pt x="12719" y="441"/>
                  </a:lnTo>
                  <a:cubicBezTo>
                    <a:pt x="12634" y="185"/>
                    <a:pt x="12321" y="0"/>
                    <a:pt x="1202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2"/>
            <p:cNvSpPr/>
            <p:nvPr/>
          </p:nvSpPr>
          <p:spPr>
            <a:xfrm>
              <a:off x="1000817" y="3406448"/>
              <a:ext cx="254935" cy="83029"/>
            </a:xfrm>
            <a:custGeom>
              <a:avLst/>
              <a:gdLst/>
              <a:ahLst/>
              <a:cxnLst/>
              <a:rect l="l" t="t" r="r" b="b"/>
              <a:pathLst>
                <a:path w="12383" h="4033" extrusionOk="0">
                  <a:moveTo>
                    <a:pt x="11403" y="1"/>
                  </a:moveTo>
                  <a:cubicBezTo>
                    <a:pt x="11334" y="1"/>
                    <a:pt x="11264" y="9"/>
                    <a:pt x="11194" y="25"/>
                  </a:cubicBezTo>
                  <a:lnTo>
                    <a:pt x="104" y="3800"/>
                  </a:lnTo>
                  <a:lnTo>
                    <a:pt x="0" y="3800"/>
                  </a:lnTo>
                  <a:cubicBezTo>
                    <a:pt x="104" y="4032"/>
                    <a:pt x="104" y="4032"/>
                    <a:pt x="207" y="4032"/>
                  </a:cubicBezTo>
                  <a:lnTo>
                    <a:pt x="4421" y="4032"/>
                  </a:lnTo>
                  <a:lnTo>
                    <a:pt x="11736" y="1654"/>
                  </a:lnTo>
                  <a:cubicBezTo>
                    <a:pt x="12176" y="1447"/>
                    <a:pt x="12383" y="1008"/>
                    <a:pt x="12176" y="568"/>
                  </a:cubicBezTo>
                  <a:cubicBezTo>
                    <a:pt x="12089" y="221"/>
                    <a:pt x="11765" y="1"/>
                    <a:pt x="11403"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2"/>
            <p:cNvSpPr/>
            <p:nvPr/>
          </p:nvSpPr>
          <p:spPr>
            <a:xfrm>
              <a:off x="1122694" y="3453263"/>
              <a:ext cx="133057" cy="36213"/>
            </a:xfrm>
            <a:custGeom>
              <a:avLst/>
              <a:gdLst/>
              <a:ahLst/>
              <a:cxnLst/>
              <a:rect l="l" t="t" r="r" b="b"/>
              <a:pathLst>
                <a:path w="6463" h="1759" extrusionOk="0">
                  <a:moveTo>
                    <a:pt x="5496" y="0"/>
                  </a:moveTo>
                  <a:cubicBezTo>
                    <a:pt x="5423" y="0"/>
                    <a:pt x="5348" y="9"/>
                    <a:pt x="5274" y="26"/>
                  </a:cubicBezTo>
                  <a:lnTo>
                    <a:pt x="0" y="1758"/>
                  </a:lnTo>
                  <a:lnTo>
                    <a:pt x="5170" y="1758"/>
                  </a:lnTo>
                  <a:lnTo>
                    <a:pt x="5816" y="1526"/>
                  </a:lnTo>
                  <a:cubicBezTo>
                    <a:pt x="6256" y="1422"/>
                    <a:pt x="6463" y="983"/>
                    <a:pt x="6256" y="569"/>
                  </a:cubicBezTo>
                  <a:cubicBezTo>
                    <a:pt x="6170" y="205"/>
                    <a:pt x="5853" y="0"/>
                    <a:pt x="549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2"/>
            <p:cNvSpPr/>
            <p:nvPr/>
          </p:nvSpPr>
          <p:spPr>
            <a:xfrm>
              <a:off x="1002938" y="3516054"/>
              <a:ext cx="230456" cy="38334"/>
            </a:xfrm>
            <a:custGeom>
              <a:avLst/>
              <a:gdLst/>
              <a:ahLst/>
              <a:cxnLst/>
              <a:rect l="l" t="t" r="r" b="b"/>
              <a:pathLst>
                <a:path w="11194" h="1862" extrusionOk="0">
                  <a:moveTo>
                    <a:pt x="1" y="1"/>
                  </a:moveTo>
                  <a:cubicBezTo>
                    <a:pt x="1" y="1"/>
                    <a:pt x="2540" y="1862"/>
                    <a:pt x="5856" y="1862"/>
                  </a:cubicBezTo>
                  <a:cubicBezTo>
                    <a:pt x="7515" y="1862"/>
                    <a:pt x="9367" y="1397"/>
                    <a:pt x="1119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2"/>
            <p:cNvSpPr/>
            <p:nvPr/>
          </p:nvSpPr>
          <p:spPr>
            <a:xfrm>
              <a:off x="1002938" y="2704490"/>
              <a:ext cx="243777" cy="287937"/>
            </a:xfrm>
            <a:custGeom>
              <a:avLst/>
              <a:gdLst/>
              <a:ahLst/>
              <a:cxnLst/>
              <a:rect l="l" t="t" r="r" b="b"/>
              <a:pathLst>
                <a:path w="11841" h="13986" extrusionOk="0">
                  <a:moveTo>
                    <a:pt x="1" y="0"/>
                  </a:moveTo>
                  <a:lnTo>
                    <a:pt x="1" y="0"/>
                  </a:lnTo>
                  <a:cubicBezTo>
                    <a:pt x="1500" y="4627"/>
                    <a:pt x="3025" y="9254"/>
                    <a:pt x="4525" y="13985"/>
                  </a:cubicBezTo>
                  <a:lnTo>
                    <a:pt x="4525" y="13571"/>
                  </a:lnTo>
                  <a:cubicBezTo>
                    <a:pt x="4525" y="13029"/>
                    <a:pt x="4964" y="12486"/>
                    <a:pt x="5378" y="12279"/>
                  </a:cubicBezTo>
                  <a:lnTo>
                    <a:pt x="5378" y="6230"/>
                  </a:lnTo>
                  <a:lnTo>
                    <a:pt x="4421" y="6230"/>
                  </a:lnTo>
                  <a:cubicBezTo>
                    <a:pt x="4214" y="6230"/>
                    <a:pt x="3878" y="6023"/>
                    <a:pt x="3878" y="5687"/>
                  </a:cubicBezTo>
                  <a:cubicBezTo>
                    <a:pt x="3878" y="5377"/>
                    <a:pt x="4214" y="5170"/>
                    <a:pt x="4421" y="5170"/>
                  </a:cubicBezTo>
                  <a:lnTo>
                    <a:pt x="7446" y="5170"/>
                  </a:lnTo>
                  <a:cubicBezTo>
                    <a:pt x="7756" y="5170"/>
                    <a:pt x="7963" y="5377"/>
                    <a:pt x="7963" y="5687"/>
                  </a:cubicBezTo>
                  <a:cubicBezTo>
                    <a:pt x="7963" y="6023"/>
                    <a:pt x="7756" y="6230"/>
                    <a:pt x="7446" y="6230"/>
                  </a:cubicBezTo>
                  <a:lnTo>
                    <a:pt x="6463" y="6230"/>
                  </a:lnTo>
                  <a:lnTo>
                    <a:pt x="6463" y="12279"/>
                  </a:lnTo>
                  <a:cubicBezTo>
                    <a:pt x="7006" y="12486"/>
                    <a:pt x="7316" y="13029"/>
                    <a:pt x="7316" y="13571"/>
                  </a:cubicBezTo>
                  <a:lnTo>
                    <a:pt x="7316" y="13985"/>
                  </a:lnTo>
                  <a:cubicBezTo>
                    <a:pt x="8842" y="9358"/>
                    <a:pt x="10341" y="4627"/>
                    <a:pt x="11840" y="0"/>
                  </a:cubicBezTo>
                  <a:lnTo>
                    <a:pt x="11840" y="0"/>
                  </a:lnTo>
                  <a:cubicBezTo>
                    <a:pt x="11530" y="207"/>
                    <a:pt x="11091" y="414"/>
                    <a:pt x="10677" y="646"/>
                  </a:cubicBezTo>
                  <a:cubicBezTo>
                    <a:pt x="10444" y="750"/>
                    <a:pt x="10134" y="853"/>
                    <a:pt x="9901" y="957"/>
                  </a:cubicBezTo>
                  <a:cubicBezTo>
                    <a:pt x="9798" y="1060"/>
                    <a:pt x="9798" y="1163"/>
                    <a:pt x="9695" y="1163"/>
                  </a:cubicBezTo>
                  <a:cubicBezTo>
                    <a:pt x="9384" y="1810"/>
                    <a:pt x="8945" y="2249"/>
                    <a:pt x="8506" y="2585"/>
                  </a:cubicBezTo>
                  <a:lnTo>
                    <a:pt x="8506" y="2688"/>
                  </a:lnTo>
                  <a:cubicBezTo>
                    <a:pt x="8299" y="2792"/>
                    <a:pt x="8092" y="2792"/>
                    <a:pt x="7859" y="2895"/>
                  </a:cubicBezTo>
                  <a:cubicBezTo>
                    <a:pt x="7652" y="2895"/>
                    <a:pt x="7549" y="2999"/>
                    <a:pt x="7316" y="2999"/>
                  </a:cubicBezTo>
                  <a:cubicBezTo>
                    <a:pt x="6903" y="2999"/>
                    <a:pt x="6463" y="2895"/>
                    <a:pt x="6153" y="2792"/>
                  </a:cubicBezTo>
                  <a:lnTo>
                    <a:pt x="5817" y="2792"/>
                  </a:lnTo>
                  <a:cubicBezTo>
                    <a:pt x="5378" y="2895"/>
                    <a:pt x="5067" y="2999"/>
                    <a:pt x="4628" y="2999"/>
                  </a:cubicBezTo>
                  <a:cubicBezTo>
                    <a:pt x="4421" y="2999"/>
                    <a:pt x="4214" y="2895"/>
                    <a:pt x="3982" y="2895"/>
                  </a:cubicBezTo>
                  <a:cubicBezTo>
                    <a:pt x="3775" y="2792"/>
                    <a:pt x="3672" y="2792"/>
                    <a:pt x="3439" y="2688"/>
                  </a:cubicBezTo>
                  <a:lnTo>
                    <a:pt x="3335" y="2585"/>
                  </a:lnTo>
                  <a:cubicBezTo>
                    <a:pt x="2922" y="2249"/>
                    <a:pt x="2482" y="1810"/>
                    <a:pt x="2146" y="1163"/>
                  </a:cubicBezTo>
                  <a:cubicBezTo>
                    <a:pt x="2146" y="1163"/>
                    <a:pt x="2043" y="1060"/>
                    <a:pt x="2043" y="957"/>
                  </a:cubicBezTo>
                  <a:cubicBezTo>
                    <a:pt x="1733" y="853"/>
                    <a:pt x="1500" y="750"/>
                    <a:pt x="1190" y="646"/>
                  </a:cubicBezTo>
                  <a:cubicBezTo>
                    <a:pt x="750" y="414"/>
                    <a:pt x="440" y="207"/>
                    <a:pt x="1"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2"/>
            <p:cNvSpPr/>
            <p:nvPr/>
          </p:nvSpPr>
          <p:spPr>
            <a:xfrm>
              <a:off x="1049774" y="2670954"/>
              <a:ext cx="57501" cy="46857"/>
            </a:xfrm>
            <a:custGeom>
              <a:avLst/>
              <a:gdLst/>
              <a:ahLst/>
              <a:cxnLst/>
              <a:rect l="l" t="t" r="r" b="b"/>
              <a:pathLst>
                <a:path w="2793" h="2276" extrusionOk="0">
                  <a:moveTo>
                    <a:pt x="2146" y="0"/>
                  </a:moveTo>
                  <a:cubicBezTo>
                    <a:pt x="1810" y="0"/>
                    <a:pt x="1603" y="104"/>
                    <a:pt x="1293" y="104"/>
                  </a:cubicBezTo>
                  <a:cubicBezTo>
                    <a:pt x="854" y="337"/>
                    <a:pt x="311" y="647"/>
                    <a:pt x="104" y="1086"/>
                  </a:cubicBezTo>
                  <a:cubicBezTo>
                    <a:pt x="1" y="1500"/>
                    <a:pt x="1" y="1836"/>
                    <a:pt x="104" y="2275"/>
                  </a:cubicBezTo>
                  <a:lnTo>
                    <a:pt x="750" y="2275"/>
                  </a:lnTo>
                  <a:cubicBezTo>
                    <a:pt x="1293" y="2275"/>
                    <a:pt x="1810" y="2146"/>
                    <a:pt x="2146" y="1732"/>
                  </a:cubicBezTo>
                  <a:cubicBezTo>
                    <a:pt x="2250" y="1629"/>
                    <a:pt x="2353" y="1500"/>
                    <a:pt x="2456" y="1396"/>
                  </a:cubicBezTo>
                  <a:cubicBezTo>
                    <a:pt x="2456" y="1293"/>
                    <a:pt x="2586" y="1190"/>
                    <a:pt x="2586" y="983"/>
                  </a:cubicBezTo>
                  <a:cubicBezTo>
                    <a:pt x="2689" y="750"/>
                    <a:pt x="2792" y="543"/>
                    <a:pt x="2689" y="337"/>
                  </a:cubicBezTo>
                  <a:cubicBezTo>
                    <a:pt x="2586" y="207"/>
                    <a:pt x="2353" y="104"/>
                    <a:pt x="2146"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2"/>
            <p:cNvSpPr/>
            <p:nvPr/>
          </p:nvSpPr>
          <p:spPr>
            <a:xfrm>
              <a:off x="1145031" y="2670954"/>
              <a:ext cx="57501" cy="46857"/>
            </a:xfrm>
            <a:custGeom>
              <a:avLst/>
              <a:gdLst/>
              <a:ahLst/>
              <a:cxnLst/>
              <a:rect l="l" t="t" r="r" b="b"/>
              <a:pathLst>
                <a:path w="2793" h="2276" extrusionOk="0">
                  <a:moveTo>
                    <a:pt x="647" y="0"/>
                  </a:moveTo>
                  <a:cubicBezTo>
                    <a:pt x="311" y="104"/>
                    <a:pt x="104" y="207"/>
                    <a:pt x="1" y="337"/>
                  </a:cubicBezTo>
                  <a:cubicBezTo>
                    <a:pt x="1" y="543"/>
                    <a:pt x="1" y="750"/>
                    <a:pt x="104" y="983"/>
                  </a:cubicBezTo>
                  <a:cubicBezTo>
                    <a:pt x="208" y="1293"/>
                    <a:pt x="414" y="1500"/>
                    <a:pt x="544" y="1732"/>
                  </a:cubicBezTo>
                  <a:cubicBezTo>
                    <a:pt x="957" y="2146"/>
                    <a:pt x="1500" y="2275"/>
                    <a:pt x="2043" y="2275"/>
                  </a:cubicBezTo>
                  <a:lnTo>
                    <a:pt x="2586" y="2275"/>
                  </a:lnTo>
                  <a:cubicBezTo>
                    <a:pt x="2793" y="1836"/>
                    <a:pt x="2793" y="1500"/>
                    <a:pt x="2586" y="1086"/>
                  </a:cubicBezTo>
                  <a:cubicBezTo>
                    <a:pt x="2353" y="647"/>
                    <a:pt x="1940" y="337"/>
                    <a:pt x="1397" y="104"/>
                  </a:cubicBezTo>
                  <a:cubicBezTo>
                    <a:pt x="1190" y="104"/>
                    <a:pt x="854" y="0"/>
                    <a:pt x="647"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2"/>
            <p:cNvSpPr/>
            <p:nvPr/>
          </p:nvSpPr>
          <p:spPr>
            <a:xfrm>
              <a:off x="863500" y="2311585"/>
              <a:ext cx="521049" cy="1004938"/>
            </a:xfrm>
            <a:custGeom>
              <a:avLst/>
              <a:gdLst/>
              <a:ahLst/>
              <a:cxnLst/>
              <a:rect l="l" t="t" r="r" b="b"/>
              <a:pathLst>
                <a:path w="25309" h="48813" extrusionOk="0">
                  <a:moveTo>
                    <a:pt x="14568" y="17092"/>
                  </a:moveTo>
                  <a:cubicBezTo>
                    <a:pt x="14822" y="17092"/>
                    <a:pt x="15030" y="17177"/>
                    <a:pt x="15175" y="17250"/>
                  </a:cubicBezTo>
                  <a:cubicBezTo>
                    <a:pt x="15821" y="17353"/>
                    <a:pt x="16364" y="17793"/>
                    <a:pt x="16674" y="18439"/>
                  </a:cubicBezTo>
                  <a:cubicBezTo>
                    <a:pt x="16804" y="18749"/>
                    <a:pt x="16907" y="19085"/>
                    <a:pt x="16804" y="19395"/>
                  </a:cubicBezTo>
                  <a:lnTo>
                    <a:pt x="16804" y="19602"/>
                  </a:lnTo>
                  <a:cubicBezTo>
                    <a:pt x="17011" y="19499"/>
                    <a:pt x="17114" y="19499"/>
                    <a:pt x="17321" y="19395"/>
                  </a:cubicBezTo>
                  <a:cubicBezTo>
                    <a:pt x="17864" y="19188"/>
                    <a:pt x="18406" y="18852"/>
                    <a:pt x="18846" y="18542"/>
                  </a:cubicBezTo>
                  <a:lnTo>
                    <a:pt x="19260" y="18310"/>
                  </a:lnTo>
                  <a:lnTo>
                    <a:pt x="19156" y="18749"/>
                  </a:lnTo>
                  <a:cubicBezTo>
                    <a:pt x="17450" y="23480"/>
                    <a:pt x="15821" y="28339"/>
                    <a:pt x="14089" y="33070"/>
                  </a:cubicBezTo>
                  <a:lnTo>
                    <a:pt x="14089" y="46641"/>
                  </a:lnTo>
                  <a:lnTo>
                    <a:pt x="11298" y="46641"/>
                  </a:lnTo>
                  <a:lnTo>
                    <a:pt x="11298" y="33070"/>
                  </a:lnTo>
                  <a:cubicBezTo>
                    <a:pt x="9695" y="28339"/>
                    <a:pt x="7963" y="23480"/>
                    <a:pt x="6334" y="18749"/>
                  </a:cubicBezTo>
                  <a:lnTo>
                    <a:pt x="6128" y="18310"/>
                  </a:lnTo>
                  <a:lnTo>
                    <a:pt x="6567" y="18542"/>
                  </a:lnTo>
                  <a:cubicBezTo>
                    <a:pt x="7110" y="18852"/>
                    <a:pt x="7523" y="19188"/>
                    <a:pt x="8066" y="19395"/>
                  </a:cubicBezTo>
                  <a:cubicBezTo>
                    <a:pt x="8273" y="19499"/>
                    <a:pt x="8506" y="19499"/>
                    <a:pt x="8713" y="19602"/>
                  </a:cubicBezTo>
                  <a:cubicBezTo>
                    <a:pt x="8609" y="19499"/>
                    <a:pt x="8609" y="19499"/>
                    <a:pt x="8609" y="19395"/>
                  </a:cubicBezTo>
                  <a:cubicBezTo>
                    <a:pt x="8609" y="19085"/>
                    <a:pt x="8609" y="18749"/>
                    <a:pt x="8713" y="18439"/>
                  </a:cubicBezTo>
                  <a:cubicBezTo>
                    <a:pt x="9049" y="17793"/>
                    <a:pt x="9695" y="17353"/>
                    <a:pt x="10212" y="17250"/>
                  </a:cubicBezTo>
                  <a:cubicBezTo>
                    <a:pt x="10447" y="17177"/>
                    <a:pt x="10670" y="17092"/>
                    <a:pt x="10898" y="17092"/>
                  </a:cubicBezTo>
                  <a:cubicBezTo>
                    <a:pt x="10995" y="17092"/>
                    <a:pt x="11094" y="17108"/>
                    <a:pt x="11194" y="17146"/>
                  </a:cubicBezTo>
                  <a:cubicBezTo>
                    <a:pt x="11504" y="17146"/>
                    <a:pt x="11944" y="17250"/>
                    <a:pt x="12151" y="17560"/>
                  </a:cubicBezTo>
                  <a:cubicBezTo>
                    <a:pt x="12280" y="17999"/>
                    <a:pt x="12151" y="18310"/>
                    <a:pt x="12047" y="18646"/>
                  </a:cubicBezTo>
                  <a:cubicBezTo>
                    <a:pt x="11944" y="18749"/>
                    <a:pt x="11944" y="18956"/>
                    <a:pt x="11840" y="19085"/>
                  </a:cubicBezTo>
                  <a:cubicBezTo>
                    <a:pt x="11737" y="19188"/>
                    <a:pt x="11634" y="19292"/>
                    <a:pt x="11504" y="19395"/>
                  </a:cubicBezTo>
                  <a:cubicBezTo>
                    <a:pt x="11091" y="19938"/>
                    <a:pt x="10445" y="20145"/>
                    <a:pt x="9798" y="20145"/>
                  </a:cubicBezTo>
                  <a:lnTo>
                    <a:pt x="9359" y="20145"/>
                  </a:lnTo>
                  <a:cubicBezTo>
                    <a:pt x="9695" y="20584"/>
                    <a:pt x="10005" y="21024"/>
                    <a:pt x="10445" y="21334"/>
                  </a:cubicBezTo>
                  <a:cubicBezTo>
                    <a:pt x="10548" y="21437"/>
                    <a:pt x="10755" y="21437"/>
                    <a:pt x="10858" y="21541"/>
                  </a:cubicBezTo>
                  <a:cubicBezTo>
                    <a:pt x="11091" y="21541"/>
                    <a:pt x="11298" y="21541"/>
                    <a:pt x="11401" y="21670"/>
                  </a:cubicBezTo>
                  <a:cubicBezTo>
                    <a:pt x="11737" y="21670"/>
                    <a:pt x="12151" y="21541"/>
                    <a:pt x="12487" y="21437"/>
                  </a:cubicBezTo>
                  <a:lnTo>
                    <a:pt x="13030" y="21437"/>
                  </a:lnTo>
                  <a:cubicBezTo>
                    <a:pt x="13340" y="21541"/>
                    <a:pt x="13676" y="21670"/>
                    <a:pt x="13986" y="21670"/>
                  </a:cubicBezTo>
                  <a:cubicBezTo>
                    <a:pt x="14219" y="21670"/>
                    <a:pt x="14425" y="21541"/>
                    <a:pt x="14529" y="21541"/>
                  </a:cubicBezTo>
                  <a:cubicBezTo>
                    <a:pt x="14736" y="21437"/>
                    <a:pt x="14865" y="21437"/>
                    <a:pt x="14968" y="21334"/>
                  </a:cubicBezTo>
                  <a:cubicBezTo>
                    <a:pt x="15382" y="21024"/>
                    <a:pt x="15821" y="20584"/>
                    <a:pt x="16028" y="20145"/>
                  </a:cubicBezTo>
                  <a:lnTo>
                    <a:pt x="15718" y="20145"/>
                  </a:lnTo>
                  <a:cubicBezTo>
                    <a:pt x="15072" y="20145"/>
                    <a:pt x="14425" y="19938"/>
                    <a:pt x="13986" y="19395"/>
                  </a:cubicBezTo>
                  <a:cubicBezTo>
                    <a:pt x="13676" y="19188"/>
                    <a:pt x="13572" y="18956"/>
                    <a:pt x="13443" y="18646"/>
                  </a:cubicBezTo>
                  <a:cubicBezTo>
                    <a:pt x="13236" y="18439"/>
                    <a:pt x="13133" y="17999"/>
                    <a:pt x="13340" y="17560"/>
                  </a:cubicBezTo>
                  <a:cubicBezTo>
                    <a:pt x="13572" y="17250"/>
                    <a:pt x="13986" y="17146"/>
                    <a:pt x="14219" y="17146"/>
                  </a:cubicBezTo>
                  <a:cubicBezTo>
                    <a:pt x="14342" y="17108"/>
                    <a:pt x="14459" y="17092"/>
                    <a:pt x="14568" y="17092"/>
                  </a:cubicBezTo>
                  <a:close/>
                  <a:moveTo>
                    <a:pt x="12118" y="0"/>
                  </a:moveTo>
                  <a:cubicBezTo>
                    <a:pt x="12026" y="0"/>
                    <a:pt x="11933" y="3"/>
                    <a:pt x="11840" y="8"/>
                  </a:cubicBezTo>
                  <a:cubicBezTo>
                    <a:pt x="4628" y="550"/>
                    <a:pt x="647" y="16810"/>
                    <a:pt x="208" y="24022"/>
                  </a:cubicBezTo>
                  <a:cubicBezTo>
                    <a:pt x="1" y="28003"/>
                    <a:pt x="1500" y="32320"/>
                    <a:pt x="3103" y="35888"/>
                  </a:cubicBezTo>
                  <a:cubicBezTo>
                    <a:pt x="4396" y="38473"/>
                    <a:pt x="5042" y="40179"/>
                    <a:pt x="5042" y="43100"/>
                  </a:cubicBezTo>
                  <a:lnTo>
                    <a:pt x="5042" y="43307"/>
                  </a:lnTo>
                  <a:cubicBezTo>
                    <a:pt x="5042" y="44599"/>
                    <a:pt x="5585" y="45892"/>
                    <a:pt x="6567" y="46641"/>
                  </a:cubicBezTo>
                  <a:lnTo>
                    <a:pt x="6231" y="46641"/>
                  </a:lnTo>
                  <a:cubicBezTo>
                    <a:pt x="5921" y="46641"/>
                    <a:pt x="5688" y="46978"/>
                    <a:pt x="5688" y="47288"/>
                  </a:cubicBezTo>
                  <a:lnTo>
                    <a:pt x="5688" y="48167"/>
                  </a:lnTo>
                  <a:cubicBezTo>
                    <a:pt x="5688" y="48477"/>
                    <a:pt x="5921" y="48813"/>
                    <a:pt x="6231" y="48813"/>
                  </a:cubicBezTo>
                  <a:lnTo>
                    <a:pt x="18846" y="48813"/>
                  </a:lnTo>
                  <a:cubicBezTo>
                    <a:pt x="19260" y="48813"/>
                    <a:pt x="19492" y="48477"/>
                    <a:pt x="19492" y="48167"/>
                  </a:cubicBezTo>
                  <a:lnTo>
                    <a:pt x="19492" y="47288"/>
                  </a:lnTo>
                  <a:cubicBezTo>
                    <a:pt x="19492" y="46978"/>
                    <a:pt x="19260" y="46745"/>
                    <a:pt x="18949" y="46641"/>
                  </a:cubicBezTo>
                  <a:cubicBezTo>
                    <a:pt x="19906" y="45892"/>
                    <a:pt x="20552" y="44599"/>
                    <a:pt x="20552" y="43307"/>
                  </a:cubicBezTo>
                  <a:lnTo>
                    <a:pt x="20552" y="43100"/>
                  </a:lnTo>
                  <a:cubicBezTo>
                    <a:pt x="20552" y="40076"/>
                    <a:pt x="21431" y="37930"/>
                    <a:pt x="22620" y="35241"/>
                  </a:cubicBezTo>
                  <a:cubicBezTo>
                    <a:pt x="24119" y="31674"/>
                    <a:pt x="25308" y="31028"/>
                    <a:pt x="25308" y="27486"/>
                  </a:cubicBezTo>
                  <a:cubicBezTo>
                    <a:pt x="25308" y="19280"/>
                    <a:pt x="20353" y="0"/>
                    <a:pt x="12118"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5" name="Google Shape;1785;p72"/>
          <p:cNvGrpSpPr/>
          <p:nvPr/>
        </p:nvGrpSpPr>
        <p:grpSpPr>
          <a:xfrm flipH="1">
            <a:off x="1195215" y="3779625"/>
            <a:ext cx="1486188" cy="694969"/>
            <a:chOff x="2415250" y="3350726"/>
            <a:chExt cx="1614369" cy="754909"/>
          </a:xfrm>
        </p:grpSpPr>
        <p:sp>
          <p:nvSpPr>
            <p:cNvPr id="1786" name="Google Shape;1786;p72"/>
            <p:cNvSpPr/>
            <p:nvPr/>
          </p:nvSpPr>
          <p:spPr>
            <a:xfrm>
              <a:off x="2868196" y="3350726"/>
              <a:ext cx="46470" cy="15346"/>
            </a:xfrm>
            <a:custGeom>
              <a:avLst/>
              <a:gdLst/>
              <a:ahLst/>
              <a:cxnLst/>
              <a:rect l="l" t="t" r="r" b="b"/>
              <a:pathLst>
                <a:path w="2586" h="854" extrusionOk="0">
                  <a:moveTo>
                    <a:pt x="414" y="0"/>
                  </a:moveTo>
                  <a:cubicBezTo>
                    <a:pt x="207" y="0"/>
                    <a:pt x="1" y="207"/>
                    <a:pt x="1" y="414"/>
                  </a:cubicBezTo>
                  <a:cubicBezTo>
                    <a:pt x="1" y="646"/>
                    <a:pt x="207" y="853"/>
                    <a:pt x="414" y="853"/>
                  </a:cubicBezTo>
                  <a:lnTo>
                    <a:pt x="2146" y="853"/>
                  </a:lnTo>
                  <a:cubicBezTo>
                    <a:pt x="2353" y="853"/>
                    <a:pt x="2586" y="646"/>
                    <a:pt x="2586" y="414"/>
                  </a:cubicBezTo>
                  <a:cubicBezTo>
                    <a:pt x="2586" y="207"/>
                    <a:pt x="2353" y="0"/>
                    <a:pt x="2146"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2"/>
            <p:cNvSpPr/>
            <p:nvPr/>
          </p:nvSpPr>
          <p:spPr>
            <a:xfrm>
              <a:off x="2805944" y="3350726"/>
              <a:ext cx="46470" cy="15346"/>
            </a:xfrm>
            <a:custGeom>
              <a:avLst/>
              <a:gdLst/>
              <a:ahLst/>
              <a:cxnLst/>
              <a:rect l="l" t="t" r="r" b="b"/>
              <a:pathLst>
                <a:path w="2586" h="854" extrusionOk="0">
                  <a:moveTo>
                    <a:pt x="440" y="0"/>
                  </a:moveTo>
                  <a:cubicBezTo>
                    <a:pt x="233" y="0"/>
                    <a:pt x="1" y="207"/>
                    <a:pt x="1" y="414"/>
                  </a:cubicBezTo>
                  <a:cubicBezTo>
                    <a:pt x="1" y="646"/>
                    <a:pt x="233" y="853"/>
                    <a:pt x="440" y="853"/>
                  </a:cubicBezTo>
                  <a:lnTo>
                    <a:pt x="2172" y="853"/>
                  </a:lnTo>
                  <a:cubicBezTo>
                    <a:pt x="2379" y="853"/>
                    <a:pt x="2586" y="646"/>
                    <a:pt x="2586" y="414"/>
                  </a:cubicBezTo>
                  <a:cubicBezTo>
                    <a:pt x="2586" y="207"/>
                    <a:pt x="2379" y="0"/>
                    <a:pt x="2172"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2"/>
            <p:cNvSpPr/>
            <p:nvPr/>
          </p:nvSpPr>
          <p:spPr>
            <a:xfrm>
              <a:off x="2929981" y="3350726"/>
              <a:ext cx="46470" cy="15346"/>
            </a:xfrm>
            <a:custGeom>
              <a:avLst/>
              <a:gdLst/>
              <a:ahLst/>
              <a:cxnLst/>
              <a:rect l="l" t="t" r="r" b="b"/>
              <a:pathLst>
                <a:path w="2586" h="854" extrusionOk="0">
                  <a:moveTo>
                    <a:pt x="440" y="0"/>
                  </a:moveTo>
                  <a:cubicBezTo>
                    <a:pt x="208" y="0"/>
                    <a:pt x="1" y="207"/>
                    <a:pt x="1" y="414"/>
                  </a:cubicBezTo>
                  <a:cubicBezTo>
                    <a:pt x="1" y="646"/>
                    <a:pt x="208" y="853"/>
                    <a:pt x="440" y="853"/>
                  </a:cubicBezTo>
                  <a:lnTo>
                    <a:pt x="2146" y="853"/>
                  </a:lnTo>
                  <a:cubicBezTo>
                    <a:pt x="2379" y="853"/>
                    <a:pt x="2586" y="646"/>
                    <a:pt x="2586" y="414"/>
                  </a:cubicBezTo>
                  <a:cubicBezTo>
                    <a:pt x="2586" y="207"/>
                    <a:pt x="2379" y="0"/>
                    <a:pt x="2146"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2"/>
            <p:cNvSpPr/>
            <p:nvPr/>
          </p:nvSpPr>
          <p:spPr>
            <a:xfrm>
              <a:off x="2744159" y="3350726"/>
              <a:ext cx="46470" cy="15346"/>
            </a:xfrm>
            <a:custGeom>
              <a:avLst/>
              <a:gdLst/>
              <a:ahLst/>
              <a:cxnLst/>
              <a:rect l="l" t="t" r="r" b="b"/>
              <a:pathLst>
                <a:path w="2586" h="854" extrusionOk="0">
                  <a:moveTo>
                    <a:pt x="440" y="0"/>
                  </a:moveTo>
                  <a:cubicBezTo>
                    <a:pt x="207" y="0"/>
                    <a:pt x="1" y="207"/>
                    <a:pt x="1" y="414"/>
                  </a:cubicBezTo>
                  <a:cubicBezTo>
                    <a:pt x="1" y="646"/>
                    <a:pt x="207" y="853"/>
                    <a:pt x="440" y="853"/>
                  </a:cubicBezTo>
                  <a:lnTo>
                    <a:pt x="2146" y="853"/>
                  </a:lnTo>
                  <a:cubicBezTo>
                    <a:pt x="2379" y="853"/>
                    <a:pt x="2586" y="646"/>
                    <a:pt x="2586" y="414"/>
                  </a:cubicBezTo>
                  <a:cubicBezTo>
                    <a:pt x="2586" y="207"/>
                    <a:pt x="2379" y="0"/>
                    <a:pt x="2146"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2"/>
            <p:cNvSpPr/>
            <p:nvPr/>
          </p:nvSpPr>
          <p:spPr>
            <a:xfrm>
              <a:off x="2991766" y="3350726"/>
              <a:ext cx="46470" cy="15346"/>
            </a:xfrm>
            <a:custGeom>
              <a:avLst/>
              <a:gdLst/>
              <a:ahLst/>
              <a:cxnLst/>
              <a:rect l="l" t="t" r="r" b="b"/>
              <a:pathLst>
                <a:path w="2586" h="854" extrusionOk="0">
                  <a:moveTo>
                    <a:pt x="440" y="0"/>
                  </a:moveTo>
                  <a:cubicBezTo>
                    <a:pt x="234" y="0"/>
                    <a:pt x="1" y="207"/>
                    <a:pt x="1" y="414"/>
                  </a:cubicBezTo>
                  <a:cubicBezTo>
                    <a:pt x="1" y="646"/>
                    <a:pt x="234" y="853"/>
                    <a:pt x="440" y="853"/>
                  </a:cubicBezTo>
                  <a:lnTo>
                    <a:pt x="2172" y="853"/>
                  </a:lnTo>
                  <a:cubicBezTo>
                    <a:pt x="2379" y="853"/>
                    <a:pt x="2586" y="646"/>
                    <a:pt x="2586" y="414"/>
                  </a:cubicBezTo>
                  <a:cubicBezTo>
                    <a:pt x="2586" y="207"/>
                    <a:pt x="2379" y="0"/>
                    <a:pt x="2172"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2"/>
            <p:cNvSpPr/>
            <p:nvPr/>
          </p:nvSpPr>
          <p:spPr>
            <a:xfrm>
              <a:off x="3301643" y="3350726"/>
              <a:ext cx="46470" cy="15346"/>
            </a:xfrm>
            <a:custGeom>
              <a:avLst/>
              <a:gdLst/>
              <a:ahLst/>
              <a:cxnLst/>
              <a:rect l="l" t="t" r="r" b="b"/>
              <a:pathLst>
                <a:path w="2586" h="854" extrusionOk="0">
                  <a:moveTo>
                    <a:pt x="440" y="0"/>
                  </a:moveTo>
                  <a:cubicBezTo>
                    <a:pt x="207" y="0"/>
                    <a:pt x="0" y="207"/>
                    <a:pt x="0" y="414"/>
                  </a:cubicBezTo>
                  <a:cubicBezTo>
                    <a:pt x="0" y="646"/>
                    <a:pt x="207" y="853"/>
                    <a:pt x="440" y="853"/>
                  </a:cubicBezTo>
                  <a:lnTo>
                    <a:pt x="2146" y="853"/>
                  </a:lnTo>
                  <a:cubicBezTo>
                    <a:pt x="2378" y="853"/>
                    <a:pt x="2585" y="646"/>
                    <a:pt x="2585" y="414"/>
                  </a:cubicBezTo>
                  <a:cubicBezTo>
                    <a:pt x="2585" y="207"/>
                    <a:pt x="2378" y="0"/>
                    <a:pt x="2146"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2"/>
            <p:cNvSpPr/>
            <p:nvPr/>
          </p:nvSpPr>
          <p:spPr>
            <a:xfrm>
              <a:off x="3054018" y="3350726"/>
              <a:ext cx="46470" cy="15346"/>
            </a:xfrm>
            <a:custGeom>
              <a:avLst/>
              <a:gdLst/>
              <a:ahLst/>
              <a:cxnLst/>
              <a:rect l="l" t="t" r="r" b="b"/>
              <a:pathLst>
                <a:path w="2586" h="854" extrusionOk="0">
                  <a:moveTo>
                    <a:pt x="414" y="0"/>
                  </a:moveTo>
                  <a:cubicBezTo>
                    <a:pt x="208" y="0"/>
                    <a:pt x="1" y="207"/>
                    <a:pt x="1" y="414"/>
                  </a:cubicBezTo>
                  <a:cubicBezTo>
                    <a:pt x="1" y="646"/>
                    <a:pt x="208" y="853"/>
                    <a:pt x="414" y="853"/>
                  </a:cubicBezTo>
                  <a:lnTo>
                    <a:pt x="2146" y="853"/>
                  </a:lnTo>
                  <a:cubicBezTo>
                    <a:pt x="2353" y="853"/>
                    <a:pt x="2586" y="646"/>
                    <a:pt x="2586" y="414"/>
                  </a:cubicBezTo>
                  <a:cubicBezTo>
                    <a:pt x="2586" y="207"/>
                    <a:pt x="2353" y="0"/>
                    <a:pt x="2146"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2"/>
            <p:cNvSpPr/>
            <p:nvPr/>
          </p:nvSpPr>
          <p:spPr>
            <a:xfrm>
              <a:off x="3177606" y="3350726"/>
              <a:ext cx="46470" cy="15346"/>
            </a:xfrm>
            <a:custGeom>
              <a:avLst/>
              <a:gdLst/>
              <a:ahLst/>
              <a:cxnLst/>
              <a:rect l="l" t="t" r="r" b="b"/>
              <a:pathLst>
                <a:path w="2586" h="854" extrusionOk="0">
                  <a:moveTo>
                    <a:pt x="439" y="0"/>
                  </a:moveTo>
                  <a:cubicBezTo>
                    <a:pt x="233" y="0"/>
                    <a:pt x="0" y="207"/>
                    <a:pt x="0" y="414"/>
                  </a:cubicBezTo>
                  <a:cubicBezTo>
                    <a:pt x="0" y="646"/>
                    <a:pt x="233" y="853"/>
                    <a:pt x="439" y="853"/>
                  </a:cubicBezTo>
                  <a:lnTo>
                    <a:pt x="2171" y="853"/>
                  </a:lnTo>
                  <a:cubicBezTo>
                    <a:pt x="2378" y="853"/>
                    <a:pt x="2585" y="646"/>
                    <a:pt x="2585" y="414"/>
                  </a:cubicBezTo>
                  <a:cubicBezTo>
                    <a:pt x="2585" y="207"/>
                    <a:pt x="2378" y="0"/>
                    <a:pt x="2171"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2"/>
            <p:cNvSpPr/>
            <p:nvPr/>
          </p:nvSpPr>
          <p:spPr>
            <a:xfrm>
              <a:off x="3115803" y="3350726"/>
              <a:ext cx="46470" cy="15346"/>
            </a:xfrm>
            <a:custGeom>
              <a:avLst/>
              <a:gdLst/>
              <a:ahLst/>
              <a:cxnLst/>
              <a:rect l="l" t="t" r="r" b="b"/>
              <a:pathLst>
                <a:path w="2586" h="854" extrusionOk="0">
                  <a:moveTo>
                    <a:pt x="440" y="0"/>
                  </a:moveTo>
                  <a:cubicBezTo>
                    <a:pt x="208" y="0"/>
                    <a:pt x="1" y="207"/>
                    <a:pt x="1" y="414"/>
                  </a:cubicBezTo>
                  <a:cubicBezTo>
                    <a:pt x="1" y="646"/>
                    <a:pt x="208" y="853"/>
                    <a:pt x="440" y="853"/>
                  </a:cubicBezTo>
                  <a:lnTo>
                    <a:pt x="2146" y="853"/>
                  </a:lnTo>
                  <a:cubicBezTo>
                    <a:pt x="2379" y="853"/>
                    <a:pt x="2586" y="646"/>
                    <a:pt x="2586" y="414"/>
                  </a:cubicBezTo>
                  <a:cubicBezTo>
                    <a:pt x="2586" y="207"/>
                    <a:pt x="2379" y="0"/>
                    <a:pt x="2146"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2"/>
            <p:cNvSpPr/>
            <p:nvPr/>
          </p:nvSpPr>
          <p:spPr>
            <a:xfrm>
              <a:off x="2620122" y="3484054"/>
              <a:ext cx="15814" cy="46470"/>
            </a:xfrm>
            <a:custGeom>
              <a:avLst/>
              <a:gdLst/>
              <a:ahLst/>
              <a:cxnLst/>
              <a:rect l="l" t="t" r="r" b="b"/>
              <a:pathLst>
                <a:path w="880" h="2586" extrusionOk="0">
                  <a:moveTo>
                    <a:pt x="440" y="0"/>
                  </a:moveTo>
                  <a:cubicBezTo>
                    <a:pt x="233" y="0"/>
                    <a:pt x="1" y="104"/>
                    <a:pt x="1" y="440"/>
                  </a:cubicBezTo>
                  <a:lnTo>
                    <a:pt x="1" y="2146"/>
                  </a:lnTo>
                  <a:cubicBezTo>
                    <a:pt x="1" y="2378"/>
                    <a:pt x="233" y="2585"/>
                    <a:pt x="440" y="2585"/>
                  </a:cubicBezTo>
                  <a:cubicBezTo>
                    <a:pt x="750" y="2585"/>
                    <a:pt x="879" y="2378"/>
                    <a:pt x="879" y="2146"/>
                  </a:cubicBezTo>
                  <a:lnTo>
                    <a:pt x="879" y="440"/>
                  </a:lnTo>
                  <a:cubicBezTo>
                    <a:pt x="879" y="104"/>
                    <a:pt x="750" y="0"/>
                    <a:pt x="440"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2"/>
            <p:cNvSpPr/>
            <p:nvPr/>
          </p:nvSpPr>
          <p:spPr>
            <a:xfrm>
              <a:off x="2682374" y="3350726"/>
              <a:ext cx="46470" cy="20917"/>
            </a:xfrm>
            <a:custGeom>
              <a:avLst/>
              <a:gdLst/>
              <a:ahLst/>
              <a:cxnLst/>
              <a:rect l="l" t="t" r="r" b="b"/>
              <a:pathLst>
                <a:path w="2586" h="1164" extrusionOk="0">
                  <a:moveTo>
                    <a:pt x="2146" y="0"/>
                  </a:moveTo>
                  <a:cubicBezTo>
                    <a:pt x="1500" y="0"/>
                    <a:pt x="957" y="104"/>
                    <a:pt x="311" y="310"/>
                  </a:cubicBezTo>
                  <a:cubicBezTo>
                    <a:pt x="104" y="310"/>
                    <a:pt x="1" y="646"/>
                    <a:pt x="104" y="853"/>
                  </a:cubicBezTo>
                  <a:cubicBezTo>
                    <a:pt x="104" y="957"/>
                    <a:pt x="311" y="1163"/>
                    <a:pt x="414" y="1163"/>
                  </a:cubicBezTo>
                  <a:cubicBezTo>
                    <a:pt x="518" y="1163"/>
                    <a:pt x="518" y="1060"/>
                    <a:pt x="647" y="1060"/>
                  </a:cubicBezTo>
                  <a:cubicBezTo>
                    <a:pt x="1060" y="957"/>
                    <a:pt x="1603" y="853"/>
                    <a:pt x="2146" y="853"/>
                  </a:cubicBezTo>
                  <a:cubicBezTo>
                    <a:pt x="2353" y="853"/>
                    <a:pt x="2586" y="646"/>
                    <a:pt x="2586" y="414"/>
                  </a:cubicBezTo>
                  <a:cubicBezTo>
                    <a:pt x="2586" y="207"/>
                    <a:pt x="2353" y="0"/>
                    <a:pt x="2146"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2"/>
            <p:cNvSpPr/>
            <p:nvPr/>
          </p:nvSpPr>
          <p:spPr>
            <a:xfrm>
              <a:off x="2415250" y="3905872"/>
              <a:ext cx="46470" cy="15814"/>
            </a:xfrm>
            <a:custGeom>
              <a:avLst/>
              <a:gdLst/>
              <a:ahLst/>
              <a:cxnLst/>
              <a:rect l="l" t="t" r="r" b="b"/>
              <a:pathLst>
                <a:path w="2586" h="880" extrusionOk="0">
                  <a:moveTo>
                    <a:pt x="414" y="0"/>
                  </a:moveTo>
                  <a:cubicBezTo>
                    <a:pt x="207" y="0"/>
                    <a:pt x="1" y="233"/>
                    <a:pt x="1" y="440"/>
                  </a:cubicBezTo>
                  <a:cubicBezTo>
                    <a:pt x="1" y="647"/>
                    <a:pt x="207" y="879"/>
                    <a:pt x="414" y="879"/>
                  </a:cubicBezTo>
                  <a:lnTo>
                    <a:pt x="2146" y="879"/>
                  </a:lnTo>
                  <a:cubicBezTo>
                    <a:pt x="2353" y="879"/>
                    <a:pt x="2586" y="647"/>
                    <a:pt x="2586" y="440"/>
                  </a:cubicBezTo>
                  <a:cubicBezTo>
                    <a:pt x="2586" y="233"/>
                    <a:pt x="2353" y="0"/>
                    <a:pt x="2146"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2"/>
            <p:cNvSpPr/>
            <p:nvPr/>
          </p:nvSpPr>
          <p:spPr>
            <a:xfrm>
              <a:off x="2620122" y="3545839"/>
              <a:ext cx="15814" cy="46470"/>
            </a:xfrm>
            <a:custGeom>
              <a:avLst/>
              <a:gdLst/>
              <a:ahLst/>
              <a:cxnLst/>
              <a:rect l="l" t="t" r="r" b="b"/>
              <a:pathLst>
                <a:path w="880" h="2586" extrusionOk="0">
                  <a:moveTo>
                    <a:pt x="440" y="0"/>
                  </a:moveTo>
                  <a:cubicBezTo>
                    <a:pt x="233" y="0"/>
                    <a:pt x="1" y="130"/>
                    <a:pt x="1" y="440"/>
                  </a:cubicBezTo>
                  <a:lnTo>
                    <a:pt x="1" y="2172"/>
                  </a:lnTo>
                  <a:cubicBezTo>
                    <a:pt x="1" y="2379"/>
                    <a:pt x="233" y="2585"/>
                    <a:pt x="440" y="2585"/>
                  </a:cubicBezTo>
                  <a:cubicBezTo>
                    <a:pt x="750" y="2585"/>
                    <a:pt x="879" y="2379"/>
                    <a:pt x="879" y="2172"/>
                  </a:cubicBezTo>
                  <a:lnTo>
                    <a:pt x="879" y="440"/>
                  </a:lnTo>
                  <a:cubicBezTo>
                    <a:pt x="879" y="130"/>
                    <a:pt x="750" y="0"/>
                    <a:pt x="440"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2"/>
            <p:cNvSpPr/>
            <p:nvPr/>
          </p:nvSpPr>
          <p:spPr>
            <a:xfrm>
              <a:off x="3363428" y="3350726"/>
              <a:ext cx="46470" cy="15346"/>
            </a:xfrm>
            <a:custGeom>
              <a:avLst/>
              <a:gdLst/>
              <a:ahLst/>
              <a:cxnLst/>
              <a:rect l="l" t="t" r="r" b="b"/>
              <a:pathLst>
                <a:path w="2586" h="854" extrusionOk="0">
                  <a:moveTo>
                    <a:pt x="440" y="0"/>
                  </a:moveTo>
                  <a:cubicBezTo>
                    <a:pt x="233" y="0"/>
                    <a:pt x="0" y="207"/>
                    <a:pt x="0" y="414"/>
                  </a:cubicBezTo>
                  <a:cubicBezTo>
                    <a:pt x="0" y="646"/>
                    <a:pt x="233" y="853"/>
                    <a:pt x="440" y="853"/>
                  </a:cubicBezTo>
                  <a:lnTo>
                    <a:pt x="2172" y="853"/>
                  </a:lnTo>
                  <a:cubicBezTo>
                    <a:pt x="2378" y="853"/>
                    <a:pt x="2585" y="646"/>
                    <a:pt x="2585" y="414"/>
                  </a:cubicBezTo>
                  <a:cubicBezTo>
                    <a:pt x="2585" y="207"/>
                    <a:pt x="2378" y="0"/>
                    <a:pt x="2172"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2"/>
            <p:cNvSpPr/>
            <p:nvPr/>
          </p:nvSpPr>
          <p:spPr>
            <a:xfrm>
              <a:off x="2620122" y="3421766"/>
              <a:ext cx="19533" cy="46974"/>
            </a:xfrm>
            <a:custGeom>
              <a:avLst/>
              <a:gdLst/>
              <a:ahLst/>
              <a:cxnLst/>
              <a:rect l="l" t="t" r="r" b="b"/>
              <a:pathLst>
                <a:path w="1087" h="2614" extrusionOk="0">
                  <a:moveTo>
                    <a:pt x="591" y="1"/>
                  </a:moveTo>
                  <a:cubicBezTo>
                    <a:pt x="371" y="1"/>
                    <a:pt x="233" y="169"/>
                    <a:pt x="233" y="338"/>
                  </a:cubicBezTo>
                  <a:cubicBezTo>
                    <a:pt x="104" y="778"/>
                    <a:pt x="1" y="1217"/>
                    <a:pt x="1" y="1631"/>
                  </a:cubicBezTo>
                  <a:lnTo>
                    <a:pt x="1" y="2174"/>
                  </a:lnTo>
                  <a:cubicBezTo>
                    <a:pt x="1" y="2380"/>
                    <a:pt x="233" y="2613"/>
                    <a:pt x="440" y="2613"/>
                  </a:cubicBezTo>
                  <a:cubicBezTo>
                    <a:pt x="750" y="2613"/>
                    <a:pt x="879" y="2380"/>
                    <a:pt x="879" y="2174"/>
                  </a:cubicBezTo>
                  <a:lnTo>
                    <a:pt x="879" y="1631"/>
                  </a:lnTo>
                  <a:cubicBezTo>
                    <a:pt x="879" y="1217"/>
                    <a:pt x="983" y="881"/>
                    <a:pt x="1086" y="571"/>
                  </a:cubicBezTo>
                  <a:cubicBezTo>
                    <a:pt x="1086" y="338"/>
                    <a:pt x="983" y="28"/>
                    <a:pt x="750" y="28"/>
                  </a:cubicBezTo>
                  <a:cubicBezTo>
                    <a:pt x="693" y="9"/>
                    <a:pt x="640" y="1"/>
                    <a:pt x="591"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2"/>
            <p:cNvSpPr/>
            <p:nvPr/>
          </p:nvSpPr>
          <p:spPr>
            <a:xfrm>
              <a:off x="2477035" y="3905872"/>
              <a:ext cx="46470" cy="15814"/>
            </a:xfrm>
            <a:custGeom>
              <a:avLst/>
              <a:gdLst/>
              <a:ahLst/>
              <a:cxnLst/>
              <a:rect l="l" t="t" r="r" b="b"/>
              <a:pathLst>
                <a:path w="2586" h="880" extrusionOk="0">
                  <a:moveTo>
                    <a:pt x="440" y="0"/>
                  </a:moveTo>
                  <a:cubicBezTo>
                    <a:pt x="207" y="0"/>
                    <a:pt x="1" y="233"/>
                    <a:pt x="1" y="440"/>
                  </a:cubicBezTo>
                  <a:cubicBezTo>
                    <a:pt x="1" y="647"/>
                    <a:pt x="207" y="879"/>
                    <a:pt x="440" y="879"/>
                  </a:cubicBezTo>
                  <a:lnTo>
                    <a:pt x="2146" y="879"/>
                  </a:lnTo>
                  <a:cubicBezTo>
                    <a:pt x="2379" y="879"/>
                    <a:pt x="2586" y="647"/>
                    <a:pt x="2586" y="440"/>
                  </a:cubicBezTo>
                  <a:cubicBezTo>
                    <a:pt x="2586" y="233"/>
                    <a:pt x="2379" y="0"/>
                    <a:pt x="2146"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2"/>
            <p:cNvSpPr/>
            <p:nvPr/>
          </p:nvSpPr>
          <p:spPr>
            <a:xfrm>
              <a:off x="2620122" y="3793912"/>
              <a:ext cx="15814" cy="46470"/>
            </a:xfrm>
            <a:custGeom>
              <a:avLst/>
              <a:gdLst/>
              <a:ahLst/>
              <a:cxnLst/>
              <a:rect l="l" t="t" r="r" b="b"/>
              <a:pathLst>
                <a:path w="880" h="2586" extrusionOk="0">
                  <a:moveTo>
                    <a:pt x="440" y="0"/>
                  </a:moveTo>
                  <a:cubicBezTo>
                    <a:pt x="233" y="0"/>
                    <a:pt x="1" y="104"/>
                    <a:pt x="1" y="414"/>
                  </a:cubicBezTo>
                  <a:lnTo>
                    <a:pt x="1" y="1500"/>
                  </a:lnTo>
                  <a:lnTo>
                    <a:pt x="1" y="2043"/>
                  </a:lnTo>
                  <a:cubicBezTo>
                    <a:pt x="1" y="2249"/>
                    <a:pt x="104" y="2482"/>
                    <a:pt x="440" y="2585"/>
                  </a:cubicBezTo>
                  <a:cubicBezTo>
                    <a:pt x="647" y="2585"/>
                    <a:pt x="879" y="2353"/>
                    <a:pt x="879" y="2146"/>
                  </a:cubicBezTo>
                  <a:lnTo>
                    <a:pt x="879" y="1500"/>
                  </a:lnTo>
                  <a:lnTo>
                    <a:pt x="879" y="414"/>
                  </a:lnTo>
                  <a:cubicBezTo>
                    <a:pt x="879" y="104"/>
                    <a:pt x="750" y="0"/>
                    <a:pt x="440"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72"/>
            <p:cNvSpPr/>
            <p:nvPr/>
          </p:nvSpPr>
          <p:spPr>
            <a:xfrm>
              <a:off x="2633600" y="3370441"/>
              <a:ext cx="39031" cy="38366"/>
            </a:xfrm>
            <a:custGeom>
              <a:avLst/>
              <a:gdLst/>
              <a:ahLst/>
              <a:cxnLst/>
              <a:rect l="l" t="t" r="r" b="b"/>
              <a:pathLst>
                <a:path w="2172" h="2135" extrusionOk="0">
                  <a:moveTo>
                    <a:pt x="1672" y="0"/>
                  </a:moveTo>
                  <a:cubicBezTo>
                    <a:pt x="1587" y="0"/>
                    <a:pt x="1505" y="25"/>
                    <a:pt x="1422" y="66"/>
                  </a:cubicBezTo>
                  <a:cubicBezTo>
                    <a:pt x="983" y="506"/>
                    <a:pt x="543" y="945"/>
                    <a:pt x="233" y="1488"/>
                  </a:cubicBezTo>
                  <a:cubicBezTo>
                    <a:pt x="0" y="1695"/>
                    <a:pt x="129" y="1902"/>
                    <a:pt x="336" y="2005"/>
                  </a:cubicBezTo>
                  <a:cubicBezTo>
                    <a:pt x="336" y="2134"/>
                    <a:pt x="440" y="2134"/>
                    <a:pt x="543" y="2134"/>
                  </a:cubicBezTo>
                  <a:cubicBezTo>
                    <a:pt x="646" y="2134"/>
                    <a:pt x="776" y="2005"/>
                    <a:pt x="879" y="1902"/>
                  </a:cubicBezTo>
                  <a:cubicBezTo>
                    <a:pt x="1189" y="1488"/>
                    <a:pt x="1525" y="1049"/>
                    <a:pt x="1939" y="713"/>
                  </a:cubicBezTo>
                  <a:cubicBezTo>
                    <a:pt x="2172" y="609"/>
                    <a:pt x="2172" y="299"/>
                    <a:pt x="2068" y="196"/>
                  </a:cubicBezTo>
                  <a:cubicBezTo>
                    <a:pt x="1929" y="56"/>
                    <a:pt x="1798" y="0"/>
                    <a:pt x="1672"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72"/>
            <p:cNvSpPr/>
            <p:nvPr/>
          </p:nvSpPr>
          <p:spPr>
            <a:xfrm>
              <a:off x="2538820" y="3896580"/>
              <a:ext cx="46470" cy="25104"/>
            </a:xfrm>
            <a:custGeom>
              <a:avLst/>
              <a:gdLst/>
              <a:ahLst/>
              <a:cxnLst/>
              <a:rect l="l" t="t" r="r" b="b"/>
              <a:pathLst>
                <a:path w="2586" h="1397" extrusionOk="0">
                  <a:moveTo>
                    <a:pt x="1940" y="0"/>
                  </a:moveTo>
                  <a:cubicBezTo>
                    <a:pt x="1397" y="310"/>
                    <a:pt x="880" y="414"/>
                    <a:pt x="440" y="517"/>
                  </a:cubicBezTo>
                  <a:cubicBezTo>
                    <a:pt x="104" y="517"/>
                    <a:pt x="1" y="750"/>
                    <a:pt x="1" y="957"/>
                  </a:cubicBezTo>
                  <a:cubicBezTo>
                    <a:pt x="1" y="1164"/>
                    <a:pt x="233" y="1396"/>
                    <a:pt x="440" y="1396"/>
                  </a:cubicBezTo>
                  <a:lnTo>
                    <a:pt x="544" y="1396"/>
                  </a:lnTo>
                  <a:cubicBezTo>
                    <a:pt x="1086" y="1293"/>
                    <a:pt x="1733" y="1060"/>
                    <a:pt x="2276" y="853"/>
                  </a:cubicBezTo>
                  <a:cubicBezTo>
                    <a:pt x="2482" y="750"/>
                    <a:pt x="2586" y="414"/>
                    <a:pt x="2482" y="207"/>
                  </a:cubicBezTo>
                  <a:cubicBezTo>
                    <a:pt x="2379" y="0"/>
                    <a:pt x="2172" y="0"/>
                    <a:pt x="1940"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2"/>
            <p:cNvSpPr/>
            <p:nvPr/>
          </p:nvSpPr>
          <p:spPr>
            <a:xfrm>
              <a:off x="2593183" y="3853108"/>
              <a:ext cx="34862" cy="41169"/>
            </a:xfrm>
            <a:custGeom>
              <a:avLst/>
              <a:gdLst/>
              <a:ahLst/>
              <a:cxnLst/>
              <a:rect l="l" t="t" r="r" b="b"/>
              <a:pathLst>
                <a:path w="1940" h="2291" extrusionOk="0">
                  <a:moveTo>
                    <a:pt x="1439" y="0"/>
                  </a:moveTo>
                  <a:cubicBezTo>
                    <a:pt x="1293" y="0"/>
                    <a:pt x="1162" y="96"/>
                    <a:pt x="1086" y="248"/>
                  </a:cubicBezTo>
                  <a:cubicBezTo>
                    <a:pt x="853" y="791"/>
                    <a:pt x="543" y="1230"/>
                    <a:pt x="104" y="1540"/>
                  </a:cubicBezTo>
                  <a:cubicBezTo>
                    <a:pt x="0" y="1773"/>
                    <a:pt x="0" y="1980"/>
                    <a:pt x="104" y="2187"/>
                  </a:cubicBezTo>
                  <a:cubicBezTo>
                    <a:pt x="207" y="2187"/>
                    <a:pt x="310" y="2290"/>
                    <a:pt x="440" y="2290"/>
                  </a:cubicBezTo>
                  <a:cubicBezTo>
                    <a:pt x="543" y="2290"/>
                    <a:pt x="646" y="2187"/>
                    <a:pt x="750" y="2187"/>
                  </a:cubicBezTo>
                  <a:cubicBezTo>
                    <a:pt x="1189" y="1773"/>
                    <a:pt x="1603" y="1230"/>
                    <a:pt x="1836" y="687"/>
                  </a:cubicBezTo>
                  <a:cubicBezTo>
                    <a:pt x="1939" y="480"/>
                    <a:pt x="1836" y="144"/>
                    <a:pt x="1603" y="41"/>
                  </a:cubicBezTo>
                  <a:cubicBezTo>
                    <a:pt x="1548" y="13"/>
                    <a:pt x="1492" y="0"/>
                    <a:pt x="1439"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72"/>
            <p:cNvSpPr/>
            <p:nvPr/>
          </p:nvSpPr>
          <p:spPr>
            <a:xfrm>
              <a:off x="3239840" y="3350726"/>
              <a:ext cx="46470" cy="15346"/>
            </a:xfrm>
            <a:custGeom>
              <a:avLst/>
              <a:gdLst/>
              <a:ahLst/>
              <a:cxnLst/>
              <a:rect l="l" t="t" r="r" b="b"/>
              <a:pathLst>
                <a:path w="2586" h="854" extrusionOk="0">
                  <a:moveTo>
                    <a:pt x="415" y="0"/>
                  </a:moveTo>
                  <a:cubicBezTo>
                    <a:pt x="208" y="0"/>
                    <a:pt x="1" y="207"/>
                    <a:pt x="1" y="414"/>
                  </a:cubicBezTo>
                  <a:cubicBezTo>
                    <a:pt x="1" y="646"/>
                    <a:pt x="208" y="853"/>
                    <a:pt x="415" y="853"/>
                  </a:cubicBezTo>
                  <a:lnTo>
                    <a:pt x="2147" y="853"/>
                  </a:lnTo>
                  <a:cubicBezTo>
                    <a:pt x="2353" y="853"/>
                    <a:pt x="2586" y="646"/>
                    <a:pt x="2586" y="414"/>
                  </a:cubicBezTo>
                  <a:cubicBezTo>
                    <a:pt x="2586" y="207"/>
                    <a:pt x="2353" y="0"/>
                    <a:pt x="2147"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72"/>
            <p:cNvSpPr/>
            <p:nvPr/>
          </p:nvSpPr>
          <p:spPr>
            <a:xfrm>
              <a:off x="3843780" y="3878915"/>
              <a:ext cx="46470" cy="15364"/>
            </a:xfrm>
            <a:custGeom>
              <a:avLst/>
              <a:gdLst/>
              <a:ahLst/>
              <a:cxnLst/>
              <a:rect l="l" t="t" r="r" b="b"/>
              <a:pathLst>
                <a:path w="2586" h="855" extrusionOk="0">
                  <a:moveTo>
                    <a:pt x="414" y="1"/>
                  </a:moveTo>
                  <a:cubicBezTo>
                    <a:pt x="207" y="1"/>
                    <a:pt x="0" y="208"/>
                    <a:pt x="0" y="440"/>
                  </a:cubicBezTo>
                  <a:cubicBezTo>
                    <a:pt x="0" y="647"/>
                    <a:pt x="207" y="854"/>
                    <a:pt x="414" y="854"/>
                  </a:cubicBezTo>
                  <a:lnTo>
                    <a:pt x="2146" y="854"/>
                  </a:lnTo>
                  <a:cubicBezTo>
                    <a:pt x="2456" y="854"/>
                    <a:pt x="2585" y="647"/>
                    <a:pt x="2585" y="440"/>
                  </a:cubicBezTo>
                  <a:cubicBezTo>
                    <a:pt x="2585" y="208"/>
                    <a:pt x="2456" y="1"/>
                    <a:pt x="2146"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72"/>
            <p:cNvSpPr/>
            <p:nvPr/>
          </p:nvSpPr>
          <p:spPr>
            <a:xfrm>
              <a:off x="3781528" y="3878915"/>
              <a:ext cx="46470" cy="15364"/>
            </a:xfrm>
            <a:custGeom>
              <a:avLst/>
              <a:gdLst/>
              <a:ahLst/>
              <a:cxnLst/>
              <a:rect l="l" t="t" r="r" b="b"/>
              <a:pathLst>
                <a:path w="2586" h="855" extrusionOk="0">
                  <a:moveTo>
                    <a:pt x="440" y="1"/>
                  </a:moveTo>
                  <a:cubicBezTo>
                    <a:pt x="233" y="1"/>
                    <a:pt x="0" y="208"/>
                    <a:pt x="0" y="440"/>
                  </a:cubicBezTo>
                  <a:cubicBezTo>
                    <a:pt x="0" y="647"/>
                    <a:pt x="233" y="854"/>
                    <a:pt x="440" y="854"/>
                  </a:cubicBezTo>
                  <a:lnTo>
                    <a:pt x="2172" y="854"/>
                  </a:lnTo>
                  <a:cubicBezTo>
                    <a:pt x="2482" y="854"/>
                    <a:pt x="2586" y="647"/>
                    <a:pt x="2586" y="440"/>
                  </a:cubicBezTo>
                  <a:cubicBezTo>
                    <a:pt x="2586" y="208"/>
                    <a:pt x="2482" y="1"/>
                    <a:pt x="2172"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2"/>
            <p:cNvSpPr/>
            <p:nvPr/>
          </p:nvSpPr>
          <p:spPr>
            <a:xfrm>
              <a:off x="3657958" y="3878915"/>
              <a:ext cx="46470" cy="15364"/>
            </a:xfrm>
            <a:custGeom>
              <a:avLst/>
              <a:gdLst/>
              <a:ahLst/>
              <a:cxnLst/>
              <a:rect l="l" t="t" r="r" b="b"/>
              <a:pathLst>
                <a:path w="2586" h="855" extrusionOk="0">
                  <a:moveTo>
                    <a:pt x="414" y="1"/>
                  </a:moveTo>
                  <a:cubicBezTo>
                    <a:pt x="207" y="1"/>
                    <a:pt x="0" y="208"/>
                    <a:pt x="0" y="440"/>
                  </a:cubicBezTo>
                  <a:cubicBezTo>
                    <a:pt x="0" y="647"/>
                    <a:pt x="207" y="854"/>
                    <a:pt x="414" y="854"/>
                  </a:cubicBezTo>
                  <a:lnTo>
                    <a:pt x="2146" y="854"/>
                  </a:lnTo>
                  <a:cubicBezTo>
                    <a:pt x="2456" y="854"/>
                    <a:pt x="2585" y="647"/>
                    <a:pt x="2585" y="440"/>
                  </a:cubicBezTo>
                  <a:cubicBezTo>
                    <a:pt x="2585" y="208"/>
                    <a:pt x="2456" y="1"/>
                    <a:pt x="2146"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2"/>
            <p:cNvSpPr/>
            <p:nvPr/>
          </p:nvSpPr>
          <p:spPr>
            <a:xfrm>
              <a:off x="3905565" y="3878915"/>
              <a:ext cx="48321" cy="15364"/>
            </a:xfrm>
            <a:custGeom>
              <a:avLst/>
              <a:gdLst/>
              <a:ahLst/>
              <a:cxnLst/>
              <a:rect l="l" t="t" r="r" b="b"/>
              <a:pathLst>
                <a:path w="2689" h="855" extrusionOk="0">
                  <a:moveTo>
                    <a:pt x="440" y="1"/>
                  </a:moveTo>
                  <a:cubicBezTo>
                    <a:pt x="207" y="1"/>
                    <a:pt x="1" y="208"/>
                    <a:pt x="1" y="440"/>
                  </a:cubicBezTo>
                  <a:cubicBezTo>
                    <a:pt x="1" y="647"/>
                    <a:pt x="207" y="854"/>
                    <a:pt x="440" y="854"/>
                  </a:cubicBezTo>
                  <a:lnTo>
                    <a:pt x="2146" y="854"/>
                  </a:lnTo>
                  <a:cubicBezTo>
                    <a:pt x="2379" y="854"/>
                    <a:pt x="2586" y="751"/>
                    <a:pt x="2586" y="544"/>
                  </a:cubicBezTo>
                  <a:cubicBezTo>
                    <a:pt x="2689" y="337"/>
                    <a:pt x="2482" y="104"/>
                    <a:pt x="2250" y="104"/>
                  </a:cubicBezTo>
                  <a:cubicBezTo>
                    <a:pt x="1939" y="1"/>
                    <a:pt x="1603" y="1"/>
                    <a:pt x="1293"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2"/>
            <p:cNvSpPr/>
            <p:nvPr/>
          </p:nvSpPr>
          <p:spPr>
            <a:xfrm>
              <a:off x="3719743" y="3878915"/>
              <a:ext cx="46470" cy="15364"/>
            </a:xfrm>
            <a:custGeom>
              <a:avLst/>
              <a:gdLst/>
              <a:ahLst/>
              <a:cxnLst/>
              <a:rect l="l" t="t" r="r" b="b"/>
              <a:pathLst>
                <a:path w="2586" h="855" extrusionOk="0">
                  <a:moveTo>
                    <a:pt x="440" y="1"/>
                  </a:moveTo>
                  <a:cubicBezTo>
                    <a:pt x="207" y="1"/>
                    <a:pt x="0" y="208"/>
                    <a:pt x="0" y="440"/>
                  </a:cubicBezTo>
                  <a:cubicBezTo>
                    <a:pt x="0" y="647"/>
                    <a:pt x="207" y="854"/>
                    <a:pt x="440" y="854"/>
                  </a:cubicBezTo>
                  <a:lnTo>
                    <a:pt x="2146" y="854"/>
                  </a:lnTo>
                  <a:cubicBezTo>
                    <a:pt x="2482" y="854"/>
                    <a:pt x="2585" y="647"/>
                    <a:pt x="2585" y="440"/>
                  </a:cubicBezTo>
                  <a:cubicBezTo>
                    <a:pt x="2585" y="208"/>
                    <a:pt x="2482" y="1"/>
                    <a:pt x="2146"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2"/>
            <p:cNvSpPr/>
            <p:nvPr/>
          </p:nvSpPr>
          <p:spPr>
            <a:xfrm>
              <a:off x="4013805" y="4059165"/>
              <a:ext cx="15814" cy="46470"/>
            </a:xfrm>
            <a:custGeom>
              <a:avLst/>
              <a:gdLst/>
              <a:ahLst/>
              <a:cxnLst/>
              <a:rect l="l" t="t" r="r" b="b"/>
              <a:pathLst>
                <a:path w="880" h="2586" extrusionOk="0">
                  <a:moveTo>
                    <a:pt x="440" y="1"/>
                  </a:moveTo>
                  <a:cubicBezTo>
                    <a:pt x="233" y="1"/>
                    <a:pt x="1" y="104"/>
                    <a:pt x="1" y="414"/>
                  </a:cubicBezTo>
                  <a:lnTo>
                    <a:pt x="1" y="2146"/>
                  </a:lnTo>
                  <a:cubicBezTo>
                    <a:pt x="1" y="2353"/>
                    <a:pt x="233" y="2586"/>
                    <a:pt x="440" y="2586"/>
                  </a:cubicBezTo>
                  <a:cubicBezTo>
                    <a:pt x="647" y="2586"/>
                    <a:pt x="880" y="2353"/>
                    <a:pt x="880" y="2146"/>
                  </a:cubicBezTo>
                  <a:lnTo>
                    <a:pt x="880" y="414"/>
                  </a:lnTo>
                  <a:cubicBezTo>
                    <a:pt x="880" y="104"/>
                    <a:pt x="647" y="1"/>
                    <a:pt x="440"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2"/>
            <p:cNvSpPr/>
            <p:nvPr/>
          </p:nvSpPr>
          <p:spPr>
            <a:xfrm>
              <a:off x="3965499" y="3889805"/>
              <a:ext cx="40900" cy="35581"/>
            </a:xfrm>
            <a:custGeom>
              <a:avLst/>
              <a:gdLst/>
              <a:ahLst/>
              <a:cxnLst/>
              <a:rect l="l" t="t" r="r" b="b"/>
              <a:pathLst>
                <a:path w="2276" h="1980" extrusionOk="0">
                  <a:moveTo>
                    <a:pt x="478" y="1"/>
                  </a:moveTo>
                  <a:cubicBezTo>
                    <a:pt x="324" y="1"/>
                    <a:pt x="179" y="97"/>
                    <a:pt x="104" y="248"/>
                  </a:cubicBezTo>
                  <a:cubicBezTo>
                    <a:pt x="0" y="481"/>
                    <a:pt x="0" y="687"/>
                    <a:pt x="207" y="791"/>
                  </a:cubicBezTo>
                  <a:cubicBezTo>
                    <a:pt x="750" y="1127"/>
                    <a:pt x="1189" y="1437"/>
                    <a:pt x="1500" y="1773"/>
                  </a:cubicBezTo>
                  <a:cubicBezTo>
                    <a:pt x="1629" y="1877"/>
                    <a:pt x="1732" y="1980"/>
                    <a:pt x="1836" y="1980"/>
                  </a:cubicBezTo>
                  <a:cubicBezTo>
                    <a:pt x="1939" y="1980"/>
                    <a:pt x="2042" y="1877"/>
                    <a:pt x="2042" y="1877"/>
                  </a:cubicBezTo>
                  <a:cubicBezTo>
                    <a:pt x="2275" y="1670"/>
                    <a:pt x="2275" y="1437"/>
                    <a:pt x="2146" y="1230"/>
                  </a:cubicBezTo>
                  <a:cubicBezTo>
                    <a:pt x="1732" y="791"/>
                    <a:pt x="1189" y="377"/>
                    <a:pt x="646" y="41"/>
                  </a:cubicBezTo>
                  <a:cubicBezTo>
                    <a:pt x="591" y="14"/>
                    <a:pt x="534" y="1"/>
                    <a:pt x="478"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2"/>
            <p:cNvSpPr/>
            <p:nvPr/>
          </p:nvSpPr>
          <p:spPr>
            <a:xfrm>
              <a:off x="4013805" y="3996913"/>
              <a:ext cx="15814" cy="46470"/>
            </a:xfrm>
            <a:custGeom>
              <a:avLst/>
              <a:gdLst/>
              <a:ahLst/>
              <a:cxnLst/>
              <a:rect l="l" t="t" r="r" b="b"/>
              <a:pathLst>
                <a:path w="880" h="2586" extrusionOk="0">
                  <a:moveTo>
                    <a:pt x="440" y="1"/>
                  </a:moveTo>
                  <a:cubicBezTo>
                    <a:pt x="233" y="1"/>
                    <a:pt x="1" y="104"/>
                    <a:pt x="1" y="440"/>
                  </a:cubicBezTo>
                  <a:lnTo>
                    <a:pt x="1" y="2172"/>
                  </a:lnTo>
                  <a:cubicBezTo>
                    <a:pt x="1" y="2379"/>
                    <a:pt x="233" y="2586"/>
                    <a:pt x="440" y="2586"/>
                  </a:cubicBezTo>
                  <a:cubicBezTo>
                    <a:pt x="647" y="2586"/>
                    <a:pt x="880" y="2379"/>
                    <a:pt x="880" y="2172"/>
                  </a:cubicBezTo>
                  <a:lnTo>
                    <a:pt x="880" y="440"/>
                  </a:lnTo>
                  <a:cubicBezTo>
                    <a:pt x="880" y="104"/>
                    <a:pt x="647" y="1"/>
                    <a:pt x="440"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2"/>
            <p:cNvSpPr/>
            <p:nvPr/>
          </p:nvSpPr>
          <p:spPr>
            <a:xfrm>
              <a:off x="3595705" y="3876579"/>
              <a:ext cx="46470" cy="17700"/>
            </a:xfrm>
            <a:custGeom>
              <a:avLst/>
              <a:gdLst/>
              <a:ahLst/>
              <a:cxnLst/>
              <a:rect l="l" t="t" r="r" b="b"/>
              <a:pathLst>
                <a:path w="2586" h="985" extrusionOk="0">
                  <a:moveTo>
                    <a:pt x="428" y="0"/>
                  </a:moveTo>
                  <a:cubicBezTo>
                    <a:pt x="259" y="0"/>
                    <a:pt x="104" y="169"/>
                    <a:pt x="104" y="338"/>
                  </a:cubicBezTo>
                  <a:cubicBezTo>
                    <a:pt x="0" y="570"/>
                    <a:pt x="104" y="777"/>
                    <a:pt x="440" y="881"/>
                  </a:cubicBezTo>
                  <a:cubicBezTo>
                    <a:pt x="750" y="881"/>
                    <a:pt x="1189" y="984"/>
                    <a:pt x="1629" y="984"/>
                  </a:cubicBezTo>
                  <a:lnTo>
                    <a:pt x="2172" y="984"/>
                  </a:lnTo>
                  <a:cubicBezTo>
                    <a:pt x="2482" y="984"/>
                    <a:pt x="2585" y="777"/>
                    <a:pt x="2585" y="570"/>
                  </a:cubicBezTo>
                  <a:cubicBezTo>
                    <a:pt x="2585" y="338"/>
                    <a:pt x="2482" y="131"/>
                    <a:pt x="2172" y="131"/>
                  </a:cubicBezTo>
                  <a:lnTo>
                    <a:pt x="1629" y="131"/>
                  </a:lnTo>
                  <a:cubicBezTo>
                    <a:pt x="1189" y="131"/>
                    <a:pt x="879" y="28"/>
                    <a:pt x="543" y="28"/>
                  </a:cubicBezTo>
                  <a:cubicBezTo>
                    <a:pt x="505" y="9"/>
                    <a:pt x="466" y="0"/>
                    <a:pt x="428"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2"/>
            <p:cNvSpPr/>
            <p:nvPr/>
          </p:nvSpPr>
          <p:spPr>
            <a:xfrm>
              <a:off x="4006383" y="3936261"/>
              <a:ext cx="23235" cy="45338"/>
            </a:xfrm>
            <a:custGeom>
              <a:avLst/>
              <a:gdLst/>
              <a:ahLst/>
              <a:cxnLst/>
              <a:rect l="l" t="t" r="r" b="b"/>
              <a:pathLst>
                <a:path w="1293" h="2523" extrusionOk="0">
                  <a:moveTo>
                    <a:pt x="479" y="1"/>
                  </a:moveTo>
                  <a:cubicBezTo>
                    <a:pt x="423" y="1"/>
                    <a:pt x="366" y="14"/>
                    <a:pt x="310" y="41"/>
                  </a:cubicBezTo>
                  <a:cubicBezTo>
                    <a:pt x="103" y="41"/>
                    <a:pt x="0" y="377"/>
                    <a:pt x="103" y="584"/>
                  </a:cubicBezTo>
                  <a:cubicBezTo>
                    <a:pt x="310" y="1024"/>
                    <a:pt x="414" y="1541"/>
                    <a:pt x="414" y="2083"/>
                  </a:cubicBezTo>
                  <a:cubicBezTo>
                    <a:pt x="414" y="2316"/>
                    <a:pt x="646" y="2523"/>
                    <a:pt x="853" y="2523"/>
                  </a:cubicBezTo>
                  <a:cubicBezTo>
                    <a:pt x="1060" y="2523"/>
                    <a:pt x="1293" y="2316"/>
                    <a:pt x="1293" y="1980"/>
                  </a:cubicBezTo>
                  <a:cubicBezTo>
                    <a:pt x="1293" y="1437"/>
                    <a:pt x="1060" y="791"/>
                    <a:pt x="853" y="248"/>
                  </a:cubicBezTo>
                  <a:cubicBezTo>
                    <a:pt x="777" y="97"/>
                    <a:pt x="632" y="1"/>
                    <a:pt x="479"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2"/>
            <p:cNvSpPr/>
            <p:nvPr/>
          </p:nvSpPr>
          <p:spPr>
            <a:xfrm>
              <a:off x="3524162" y="3478465"/>
              <a:ext cx="15346" cy="46488"/>
            </a:xfrm>
            <a:custGeom>
              <a:avLst/>
              <a:gdLst/>
              <a:ahLst/>
              <a:cxnLst/>
              <a:rect l="l" t="t" r="r" b="b"/>
              <a:pathLst>
                <a:path w="854" h="2587" extrusionOk="0">
                  <a:moveTo>
                    <a:pt x="440" y="1"/>
                  </a:moveTo>
                  <a:cubicBezTo>
                    <a:pt x="104" y="1"/>
                    <a:pt x="0" y="208"/>
                    <a:pt x="0" y="415"/>
                  </a:cubicBezTo>
                  <a:lnTo>
                    <a:pt x="0" y="2147"/>
                  </a:lnTo>
                  <a:cubicBezTo>
                    <a:pt x="0" y="2353"/>
                    <a:pt x="104" y="2586"/>
                    <a:pt x="440" y="2586"/>
                  </a:cubicBezTo>
                  <a:cubicBezTo>
                    <a:pt x="647" y="2586"/>
                    <a:pt x="853" y="2353"/>
                    <a:pt x="853" y="2147"/>
                  </a:cubicBezTo>
                  <a:lnTo>
                    <a:pt x="853" y="415"/>
                  </a:lnTo>
                  <a:cubicBezTo>
                    <a:pt x="853" y="208"/>
                    <a:pt x="647" y="1"/>
                    <a:pt x="440"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2"/>
            <p:cNvSpPr/>
            <p:nvPr/>
          </p:nvSpPr>
          <p:spPr>
            <a:xfrm>
              <a:off x="3524162" y="3664304"/>
              <a:ext cx="15346" cy="46470"/>
            </a:xfrm>
            <a:custGeom>
              <a:avLst/>
              <a:gdLst/>
              <a:ahLst/>
              <a:cxnLst/>
              <a:rect l="l" t="t" r="r" b="b"/>
              <a:pathLst>
                <a:path w="854" h="2586" extrusionOk="0">
                  <a:moveTo>
                    <a:pt x="440" y="0"/>
                  </a:moveTo>
                  <a:cubicBezTo>
                    <a:pt x="104" y="0"/>
                    <a:pt x="0" y="207"/>
                    <a:pt x="0" y="414"/>
                  </a:cubicBezTo>
                  <a:lnTo>
                    <a:pt x="0" y="2146"/>
                  </a:lnTo>
                  <a:cubicBezTo>
                    <a:pt x="0" y="2352"/>
                    <a:pt x="104" y="2585"/>
                    <a:pt x="440" y="2585"/>
                  </a:cubicBezTo>
                  <a:cubicBezTo>
                    <a:pt x="647" y="2585"/>
                    <a:pt x="853" y="2352"/>
                    <a:pt x="853" y="2146"/>
                  </a:cubicBezTo>
                  <a:lnTo>
                    <a:pt x="853" y="414"/>
                  </a:lnTo>
                  <a:cubicBezTo>
                    <a:pt x="853" y="207"/>
                    <a:pt x="647" y="0"/>
                    <a:pt x="440"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2"/>
            <p:cNvSpPr/>
            <p:nvPr/>
          </p:nvSpPr>
          <p:spPr>
            <a:xfrm>
              <a:off x="3524162" y="3540268"/>
              <a:ext cx="15346" cy="46470"/>
            </a:xfrm>
            <a:custGeom>
              <a:avLst/>
              <a:gdLst/>
              <a:ahLst/>
              <a:cxnLst/>
              <a:rect l="l" t="t" r="r" b="b"/>
              <a:pathLst>
                <a:path w="854" h="2586" extrusionOk="0">
                  <a:moveTo>
                    <a:pt x="440" y="0"/>
                  </a:moveTo>
                  <a:cubicBezTo>
                    <a:pt x="104" y="0"/>
                    <a:pt x="0" y="207"/>
                    <a:pt x="0" y="440"/>
                  </a:cubicBezTo>
                  <a:lnTo>
                    <a:pt x="0" y="2146"/>
                  </a:lnTo>
                  <a:cubicBezTo>
                    <a:pt x="0" y="2378"/>
                    <a:pt x="104" y="2585"/>
                    <a:pt x="440" y="2585"/>
                  </a:cubicBezTo>
                  <a:cubicBezTo>
                    <a:pt x="647" y="2585"/>
                    <a:pt x="853" y="2378"/>
                    <a:pt x="853" y="2146"/>
                  </a:cubicBezTo>
                  <a:lnTo>
                    <a:pt x="853" y="440"/>
                  </a:lnTo>
                  <a:cubicBezTo>
                    <a:pt x="853" y="207"/>
                    <a:pt x="647" y="0"/>
                    <a:pt x="440"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2"/>
            <p:cNvSpPr/>
            <p:nvPr/>
          </p:nvSpPr>
          <p:spPr>
            <a:xfrm>
              <a:off x="3524162" y="3602052"/>
              <a:ext cx="15346" cy="46470"/>
            </a:xfrm>
            <a:custGeom>
              <a:avLst/>
              <a:gdLst/>
              <a:ahLst/>
              <a:cxnLst/>
              <a:rect l="l" t="t" r="r" b="b"/>
              <a:pathLst>
                <a:path w="854" h="2586" extrusionOk="0">
                  <a:moveTo>
                    <a:pt x="440" y="0"/>
                  </a:moveTo>
                  <a:cubicBezTo>
                    <a:pt x="104" y="0"/>
                    <a:pt x="0" y="233"/>
                    <a:pt x="0" y="440"/>
                  </a:cubicBezTo>
                  <a:lnTo>
                    <a:pt x="0" y="2172"/>
                  </a:lnTo>
                  <a:cubicBezTo>
                    <a:pt x="0" y="2378"/>
                    <a:pt x="104" y="2585"/>
                    <a:pt x="440" y="2585"/>
                  </a:cubicBezTo>
                  <a:cubicBezTo>
                    <a:pt x="647" y="2585"/>
                    <a:pt x="853" y="2378"/>
                    <a:pt x="853" y="2172"/>
                  </a:cubicBezTo>
                  <a:lnTo>
                    <a:pt x="853" y="440"/>
                  </a:lnTo>
                  <a:cubicBezTo>
                    <a:pt x="853" y="233"/>
                    <a:pt x="647" y="0"/>
                    <a:pt x="440"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2"/>
            <p:cNvSpPr/>
            <p:nvPr/>
          </p:nvSpPr>
          <p:spPr>
            <a:xfrm>
              <a:off x="3518591" y="3416231"/>
              <a:ext cx="20917" cy="46470"/>
            </a:xfrm>
            <a:custGeom>
              <a:avLst/>
              <a:gdLst/>
              <a:ahLst/>
              <a:cxnLst/>
              <a:rect l="l" t="t" r="r" b="b"/>
              <a:pathLst>
                <a:path w="1164" h="2586" extrusionOk="0">
                  <a:moveTo>
                    <a:pt x="310" y="0"/>
                  </a:moveTo>
                  <a:cubicBezTo>
                    <a:pt x="104" y="103"/>
                    <a:pt x="0" y="336"/>
                    <a:pt x="104" y="543"/>
                  </a:cubicBezTo>
                  <a:cubicBezTo>
                    <a:pt x="207" y="982"/>
                    <a:pt x="310" y="1525"/>
                    <a:pt x="310" y="1939"/>
                  </a:cubicBezTo>
                  <a:lnTo>
                    <a:pt x="310" y="2171"/>
                  </a:lnTo>
                  <a:cubicBezTo>
                    <a:pt x="310" y="2378"/>
                    <a:pt x="414" y="2585"/>
                    <a:pt x="750" y="2585"/>
                  </a:cubicBezTo>
                  <a:cubicBezTo>
                    <a:pt x="957" y="2585"/>
                    <a:pt x="1163" y="2378"/>
                    <a:pt x="1163" y="2171"/>
                  </a:cubicBezTo>
                  <a:lnTo>
                    <a:pt x="1163" y="1939"/>
                  </a:lnTo>
                  <a:cubicBezTo>
                    <a:pt x="1163" y="1396"/>
                    <a:pt x="1060" y="879"/>
                    <a:pt x="853" y="336"/>
                  </a:cubicBezTo>
                  <a:cubicBezTo>
                    <a:pt x="853" y="103"/>
                    <a:pt x="646" y="0"/>
                    <a:pt x="310"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2"/>
            <p:cNvSpPr/>
            <p:nvPr/>
          </p:nvSpPr>
          <p:spPr>
            <a:xfrm>
              <a:off x="3483745" y="3367134"/>
              <a:ext cx="38564" cy="37485"/>
            </a:xfrm>
            <a:custGeom>
              <a:avLst/>
              <a:gdLst/>
              <a:ahLst/>
              <a:cxnLst/>
              <a:rect l="l" t="t" r="r" b="b"/>
              <a:pathLst>
                <a:path w="2146" h="2086" extrusionOk="0">
                  <a:moveTo>
                    <a:pt x="533" y="1"/>
                  </a:moveTo>
                  <a:cubicBezTo>
                    <a:pt x="353" y="1"/>
                    <a:pt x="177" y="74"/>
                    <a:pt x="104" y="147"/>
                  </a:cubicBezTo>
                  <a:cubicBezTo>
                    <a:pt x="0" y="380"/>
                    <a:pt x="0" y="690"/>
                    <a:pt x="207" y="793"/>
                  </a:cubicBezTo>
                  <a:cubicBezTo>
                    <a:pt x="647" y="1129"/>
                    <a:pt x="957" y="1440"/>
                    <a:pt x="1293" y="1879"/>
                  </a:cubicBezTo>
                  <a:cubicBezTo>
                    <a:pt x="1396" y="1982"/>
                    <a:pt x="1500" y="2086"/>
                    <a:pt x="1707" y="2086"/>
                  </a:cubicBezTo>
                  <a:cubicBezTo>
                    <a:pt x="1707" y="2086"/>
                    <a:pt x="1810" y="2086"/>
                    <a:pt x="1939" y="1982"/>
                  </a:cubicBezTo>
                  <a:cubicBezTo>
                    <a:pt x="2146" y="1879"/>
                    <a:pt x="2146" y="1543"/>
                    <a:pt x="2043" y="1440"/>
                  </a:cubicBezTo>
                  <a:cubicBezTo>
                    <a:pt x="1603" y="897"/>
                    <a:pt x="1164" y="483"/>
                    <a:pt x="750" y="44"/>
                  </a:cubicBezTo>
                  <a:cubicBezTo>
                    <a:pt x="682" y="13"/>
                    <a:pt x="607" y="1"/>
                    <a:pt x="533"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2"/>
            <p:cNvSpPr/>
            <p:nvPr/>
          </p:nvSpPr>
          <p:spPr>
            <a:xfrm>
              <a:off x="3543679" y="3844716"/>
              <a:ext cx="40432" cy="36084"/>
            </a:xfrm>
            <a:custGeom>
              <a:avLst/>
              <a:gdLst/>
              <a:ahLst/>
              <a:cxnLst/>
              <a:rect l="l" t="t" r="r" b="b"/>
              <a:pathLst>
                <a:path w="2250" h="2008" extrusionOk="0">
                  <a:moveTo>
                    <a:pt x="474" y="1"/>
                  </a:moveTo>
                  <a:cubicBezTo>
                    <a:pt x="383" y="1"/>
                    <a:pt x="293" y="26"/>
                    <a:pt x="207" y="69"/>
                  </a:cubicBezTo>
                  <a:cubicBezTo>
                    <a:pt x="0" y="301"/>
                    <a:pt x="0" y="508"/>
                    <a:pt x="207" y="715"/>
                  </a:cubicBezTo>
                  <a:cubicBezTo>
                    <a:pt x="543" y="1154"/>
                    <a:pt x="1060" y="1594"/>
                    <a:pt x="1603" y="1904"/>
                  </a:cubicBezTo>
                  <a:cubicBezTo>
                    <a:pt x="1603" y="2007"/>
                    <a:pt x="1706" y="2007"/>
                    <a:pt x="1835" y="2007"/>
                  </a:cubicBezTo>
                  <a:cubicBezTo>
                    <a:pt x="1939" y="2007"/>
                    <a:pt x="2042" y="1904"/>
                    <a:pt x="2146" y="1801"/>
                  </a:cubicBezTo>
                  <a:cubicBezTo>
                    <a:pt x="2249" y="1594"/>
                    <a:pt x="2249" y="1258"/>
                    <a:pt x="2042" y="1154"/>
                  </a:cubicBezTo>
                  <a:cubicBezTo>
                    <a:pt x="1603" y="947"/>
                    <a:pt x="1189" y="611"/>
                    <a:pt x="853" y="172"/>
                  </a:cubicBezTo>
                  <a:cubicBezTo>
                    <a:pt x="732" y="51"/>
                    <a:pt x="602" y="1"/>
                    <a:pt x="474" y="1"/>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2"/>
            <p:cNvSpPr/>
            <p:nvPr/>
          </p:nvSpPr>
          <p:spPr>
            <a:xfrm>
              <a:off x="3524162" y="3787873"/>
              <a:ext cx="21384" cy="46470"/>
            </a:xfrm>
            <a:custGeom>
              <a:avLst/>
              <a:gdLst/>
              <a:ahLst/>
              <a:cxnLst/>
              <a:rect l="l" t="t" r="r" b="b"/>
              <a:pathLst>
                <a:path w="1190" h="2586" extrusionOk="0">
                  <a:moveTo>
                    <a:pt x="336" y="0"/>
                  </a:moveTo>
                  <a:cubicBezTo>
                    <a:pt x="104" y="0"/>
                    <a:pt x="0" y="233"/>
                    <a:pt x="0" y="440"/>
                  </a:cubicBezTo>
                  <a:cubicBezTo>
                    <a:pt x="0" y="1086"/>
                    <a:pt x="104" y="1732"/>
                    <a:pt x="336" y="2275"/>
                  </a:cubicBezTo>
                  <a:cubicBezTo>
                    <a:pt x="336" y="2482"/>
                    <a:pt x="543" y="2585"/>
                    <a:pt x="750" y="2585"/>
                  </a:cubicBezTo>
                  <a:cubicBezTo>
                    <a:pt x="750" y="2585"/>
                    <a:pt x="853" y="2585"/>
                    <a:pt x="853" y="2482"/>
                  </a:cubicBezTo>
                  <a:cubicBezTo>
                    <a:pt x="1086" y="2482"/>
                    <a:pt x="1189" y="2172"/>
                    <a:pt x="1086" y="1939"/>
                  </a:cubicBezTo>
                  <a:cubicBezTo>
                    <a:pt x="983" y="1525"/>
                    <a:pt x="853" y="983"/>
                    <a:pt x="853" y="440"/>
                  </a:cubicBezTo>
                  <a:cubicBezTo>
                    <a:pt x="750" y="233"/>
                    <a:pt x="647" y="0"/>
                    <a:pt x="336"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2"/>
            <p:cNvSpPr/>
            <p:nvPr/>
          </p:nvSpPr>
          <p:spPr>
            <a:xfrm>
              <a:off x="3425680" y="3350726"/>
              <a:ext cx="46470" cy="19066"/>
            </a:xfrm>
            <a:custGeom>
              <a:avLst/>
              <a:gdLst/>
              <a:ahLst/>
              <a:cxnLst/>
              <a:rect l="l" t="t" r="r" b="b"/>
              <a:pathLst>
                <a:path w="2586" h="1061" extrusionOk="0">
                  <a:moveTo>
                    <a:pt x="414" y="0"/>
                  </a:moveTo>
                  <a:cubicBezTo>
                    <a:pt x="207" y="0"/>
                    <a:pt x="0" y="207"/>
                    <a:pt x="0" y="414"/>
                  </a:cubicBezTo>
                  <a:cubicBezTo>
                    <a:pt x="0" y="646"/>
                    <a:pt x="207" y="853"/>
                    <a:pt x="414" y="853"/>
                  </a:cubicBezTo>
                  <a:lnTo>
                    <a:pt x="750" y="853"/>
                  </a:lnTo>
                  <a:cubicBezTo>
                    <a:pt x="1163" y="853"/>
                    <a:pt x="1603" y="853"/>
                    <a:pt x="2042" y="1060"/>
                  </a:cubicBezTo>
                  <a:lnTo>
                    <a:pt x="2146" y="1060"/>
                  </a:lnTo>
                  <a:cubicBezTo>
                    <a:pt x="2352" y="1060"/>
                    <a:pt x="2456" y="957"/>
                    <a:pt x="2585" y="750"/>
                  </a:cubicBezTo>
                  <a:cubicBezTo>
                    <a:pt x="2585" y="517"/>
                    <a:pt x="2456" y="207"/>
                    <a:pt x="2249" y="207"/>
                  </a:cubicBezTo>
                  <a:cubicBezTo>
                    <a:pt x="1706" y="0"/>
                    <a:pt x="1163" y="0"/>
                    <a:pt x="750"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2"/>
            <p:cNvSpPr/>
            <p:nvPr/>
          </p:nvSpPr>
          <p:spPr>
            <a:xfrm>
              <a:off x="3524162" y="3726089"/>
              <a:ext cx="15346" cy="46470"/>
            </a:xfrm>
            <a:custGeom>
              <a:avLst/>
              <a:gdLst/>
              <a:ahLst/>
              <a:cxnLst/>
              <a:rect l="l" t="t" r="r" b="b"/>
              <a:pathLst>
                <a:path w="854" h="2586" extrusionOk="0">
                  <a:moveTo>
                    <a:pt x="440" y="0"/>
                  </a:moveTo>
                  <a:cubicBezTo>
                    <a:pt x="104" y="0"/>
                    <a:pt x="0" y="207"/>
                    <a:pt x="0" y="440"/>
                  </a:cubicBezTo>
                  <a:lnTo>
                    <a:pt x="0" y="2146"/>
                  </a:lnTo>
                  <a:cubicBezTo>
                    <a:pt x="0" y="2378"/>
                    <a:pt x="104" y="2585"/>
                    <a:pt x="440" y="2585"/>
                  </a:cubicBezTo>
                  <a:cubicBezTo>
                    <a:pt x="647" y="2585"/>
                    <a:pt x="853" y="2378"/>
                    <a:pt x="853" y="2146"/>
                  </a:cubicBezTo>
                  <a:lnTo>
                    <a:pt x="853" y="440"/>
                  </a:lnTo>
                  <a:cubicBezTo>
                    <a:pt x="853" y="207"/>
                    <a:pt x="647" y="0"/>
                    <a:pt x="440"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2"/>
            <p:cNvSpPr/>
            <p:nvPr/>
          </p:nvSpPr>
          <p:spPr>
            <a:xfrm>
              <a:off x="2608512" y="3608090"/>
              <a:ext cx="42751" cy="170032"/>
            </a:xfrm>
            <a:custGeom>
              <a:avLst/>
              <a:gdLst/>
              <a:ahLst/>
              <a:cxnLst/>
              <a:rect l="l" t="t" r="r" b="b"/>
              <a:pathLst>
                <a:path w="2379" h="9462" extrusionOk="0">
                  <a:moveTo>
                    <a:pt x="1086" y="0"/>
                  </a:moveTo>
                  <a:cubicBezTo>
                    <a:pt x="879" y="0"/>
                    <a:pt x="647" y="104"/>
                    <a:pt x="647" y="414"/>
                  </a:cubicBezTo>
                  <a:lnTo>
                    <a:pt x="647" y="750"/>
                  </a:lnTo>
                  <a:lnTo>
                    <a:pt x="543" y="750"/>
                  </a:lnTo>
                  <a:cubicBezTo>
                    <a:pt x="233" y="750"/>
                    <a:pt x="0" y="957"/>
                    <a:pt x="0" y="1293"/>
                  </a:cubicBezTo>
                  <a:lnTo>
                    <a:pt x="0" y="6566"/>
                  </a:lnTo>
                  <a:cubicBezTo>
                    <a:pt x="0" y="6876"/>
                    <a:pt x="233" y="7109"/>
                    <a:pt x="543" y="7109"/>
                  </a:cubicBezTo>
                  <a:lnTo>
                    <a:pt x="750" y="7109"/>
                  </a:lnTo>
                  <a:cubicBezTo>
                    <a:pt x="647" y="7212"/>
                    <a:pt x="647" y="7212"/>
                    <a:pt x="647" y="7316"/>
                  </a:cubicBezTo>
                  <a:lnTo>
                    <a:pt x="647" y="9048"/>
                  </a:lnTo>
                  <a:cubicBezTo>
                    <a:pt x="647" y="9255"/>
                    <a:pt x="879" y="9461"/>
                    <a:pt x="1086" y="9461"/>
                  </a:cubicBezTo>
                  <a:cubicBezTo>
                    <a:pt x="1396" y="9461"/>
                    <a:pt x="1525" y="9255"/>
                    <a:pt x="1525" y="9048"/>
                  </a:cubicBezTo>
                  <a:lnTo>
                    <a:pt x="1525" y="7316"/>
                  </a:lnTo>
                  <a:lnTo>
                    <a:pt x="1525" y="7109"/>
                  </a:lnTo>
                  <a:lnTo>
                    <a:pt x="1836" y="7109"/>
                  </a:lnTo>
                  <a:cubicBezTo>
                    <a:pt x="2172" y="7109"/>
                    <a:pt x="2379" y="6876"/>
                    <a:pt x="2379" y="6566"/>
                  </a:cubicBezTo>
                  <a:lnTo>
                    <a:pt x="2379" y="1293"/>
                  </a:lnTo>
                  <a:cubicBezTo>
                    <a:pt x="2379" y="957"/>
                    <a:pt x="2172" y="750"/>
                    <a:pt x="1836" y="750"/>
                  </a:cubicBezTo>
                  <a:lnTo>
                    <a:pt x="1525" y="750"/>
                  </a:lnTo>
                  <a:lnTo>
                    <a:pt x="1525" y="414"/>
                  </a:lnTo>
                  <a:cubicBezTo>
                    <a:pt x="1525" y="104"/>
                    <a:pt x="1396" y="0"/>
                    <a:pt x="1086" y="0"/>
                  </a:cubicBezTo>
                  <a:close/>
                </a:path>
              </a:pathLst>
            </a:custGeom>
            <a:gradFill>
              <a:gsLst>
                <a:gs pos="0">
                  <a:schemeClr val="accent3"/>
                </a:gs>
                <a:gs pos="100000">
                  <a:schemeClr val="accent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rgbClr val="92D050"/>
                </a:solidFill>
                <a:latin typeface="Sitka Text Semibold" pitchFamily="2" charset="0"/>
              </a:rPr>
              <a:t>LITERATURE REVIEW</a:t>
            </a:r>
            <a:endParaRPr sz="2800" dirty="0">
              <a:solidFill>
                <a:srgbClr val="92D050"/>
              </a:solidFill>
              <a:latin typeface="Sitka Text Semibold" pitchFamily="2" charset="0"/>
            </a:endParaRPr>
          </a:p>
        </p:txBody>
      </p:sp>
      <p:sp>
        <p:nvSpPr>
          <p:cNvPr id="4" name="Content Placeholder 13">
            <a:extLst>
              <a:ext uri="{FF2B5EF4-FFF2-40B4-BE49-F238E27FC236}">
                <a16:creationId xmlns:a16="http://schemas.microsoft.com/office/drawing/2014/main" id="{B0DBED30-04FD-06A6-5BBD-032B77E61E6A}"/>
              </a:ext>
            </a:extLst>
          </p:cNvPr>
          <p:cNvSpPr txBox="1">
            <a:spLocks/>
          </p:cNvSpPr>
          <p:nvPr/>
        </p:nvSpPr>
        <p:spPr>
          <a:xfrm>
            <a:off x="0" y="1658112"/>
            <a:ext cx="9144000" cy="426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Titillium Web"/>
                <a:ea typeface="Titillium Web"/>
                <a:cs typeface="Titillium Web"/>
                <a:sym typeface="Titillium Web"/>
              </a:defRPr>
            </a:lvl1pPr>
            <a:lvl2pPr marL="914400" marR="0" lvl="1"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Titillium Web"/>
                <a:ea typeface="Titillium Web"/>
                <a:cs typeface="Titillium Web"/>
                <a:sym typeface="Titillium Web"/>
              </a:defRPr>
            </a:lvl2pPr>
            <a:lvl3pPr marL="1371600" marR="0" lvl="2"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Titillium Web"/>
                <a:ea typeface="Titillium Web"/>
                <a:cs typeface="Titillium Web"/>
                <a:sym typeface="Titillium Web"/>
              </a:defRPr>
            </a:lvl3pPr>
            <a:lvl4pPr marL="1828800" marR="0" lvl="3"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Titillium Web"/>
                <a:ea typeface="Titillium Web"/>
                <a:cs typeface="Titillium Web"/>
                <a:sym typeface="Titillium Web"/>
              </a:defRPr>
            </a:lvl4pPr>
            <a:lvl5pPr marL="2286000" marR="0" lvl="4"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Titillium Web"/>
                <a:ea typeface="Titillium Web"/>
                <a:cs typeface="Titillium Web"/>
                <a:sym typeface="Titillium Web"/>
              </a:defRPr>
            </a:lvl5pPr>
            <a:lvl6pPr marL="2743200" marR="0" lvl="5"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Titillium Web"/>
                <a:ea typeface="Titillium Web"/>
                <a:cs typeface="Titillium Web"/>
                <a:sym typeface="Titillium Web"/>
              </a:defRPr>
            </a:lvl6pPr>
            <a:lvl7pPr marL="3200400" marR="0" lvl="6"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Titillium Web"/>
                <a:ea typeface="Titillium Web"/>
                <a:cs typeface="Titillium Web"/>
                <a:sym typeface="Titillium Web"/>
              </a:defRPr>
            </a:lvl7pPr>
            <a:lvl8pPr marL="3657600" marR="0" lvl="7"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Titillium Web"/>
                <a:ea typeface="Titillium Web"/>
                <a:cs typeface="Titillium Web"/>
                <a:sym typeface="Titillium Web"/>
              </a:defRPr>
            </a:lvl8pPr>
            <a:lvl9pPr marL="4114800" marR="0" lvl="8" indent="-317500" algn="l" rtl="0">
              <a:lnSpc>
                <a:spcPct val="100000"/>
              </a:lnSpc>
              <a:spcBef>
                <a:spcPts val="0"/>
              </a:spcBef>
              <a:spcAft>
                <a:spcPts val="0"/>
              </a:spcAft>
              <a:buClr>
                <a:schemeClr val="dk1"/>
              </a:buClr>
              <a:buSzPts val="1400"/>
              <a:buFont typeface="Nunito Light"/>
              <a:buChar char="■"/>
              <a:defRPr sz="1400" b="0" i="0" u="none" strike="noStrike" cap="none">
                <a:solidFill>
                  <a:schemeClr val="dk1"/>
                </a:solidFill>
                <a:latin typeface="Titillium Web"/>
                <a:ea typeface="Titillium Web"/>
                <a:cs typeface="Titillium Web"/>
                <a:sym typeface="Titillium Web"/>
              </a:defRPr>
            </a:lvl9pPr>
          </a:lstStyle>
          <a:p>
            <a:r>
              <a:rPr lang="en-IN" dirty="0">
                <a:solidFill>
                  <a:schemeClr val="tx1"/>
                </a:solidFill>
              </a:rPr>
              <a:t>C. Safarian, T. </a:t>
            </a:r>
            <a:r>
              <a:rPr lang="en-IN" dirty="0" err="1">
                <a:solidFill>
                  <a:schemeClr val="tx1"/>
                </a:solidFill>
              </a:rPr>
              <a:t>Ogunfunmi</a:t>
            </a:r>
            <a:r>
              <a:rPr lang="en-IN" dirty="0">
                <a:solidFill>
                  <a:schemeClr val="tx1"/>
                </a:solidFill>
              </a:rPr>
              <a:t>, W. J. </a:t>
            </a:r>
            <a:r>
              <a:rPr lang="en-IN" dirty="0" err="1">
                <a:solidFill>
                  <a:schemeClr val="tx1"/>
                </a:solidFill>
              </a:rPr>
              <a:t>Kozacky</a:t>
            </a:r>
            <a:r>
              <a:rPr lang="en-IN" dirty="0">
                <a:solidFill>
                  <a:schemeClr val="tx1"/>
                </a:solidFill>
              </a:rPr>
              <a:t> and B. K. Mohanty, "FPGA implementation of LMS-based FIR adaptive filter for real time digital signal processing applications“</a:t>
            </a:r>
          </a:p>
          <a:p>
            <a:pPr lvl="1"/>
            <a:r>
              <a:rPr lang="en-US" dirty="0">
                <a:solidFill>
                  <a:schemeClr val="tx1"/>
                </a:solidFill>
              </a:rPr>
              <a:t>This paper focuses on the issues with existing designs which suffer from excessive use of multipliers impacting the efficiency and real-time performance of adaptive filters.</a:t>
            </a:r>
          </a:p>
          <a:p>
            <a:pPr lvl="1"/>
            <a:r>
              <a:rPr lang="en-US" dirty="0">
                <a:solidFill>
                  <a:schemeClr val="tx1"/>
                </a:solidFill>
              </a:rPr>
              <a:t>The simple implementation and convergence behavior of the LMS algorithm has been highlighted.</a:t>
            </a:r>
          </a:p>
          <a:p>
            <a:pPr lvl="1"/>
            <a:r>
              <a:rPr lang="en-US" dirty="0">
                <a:solidFill>
                  <a:schemeClr val="tx1"/>
                </a:solidFill>
              </a:rPr>
              <a:t>The authors propose a new architecture using Xilinx DSP48 slices, which reduces the number of multipliers and dynamic power consumption, making it suitable for real-time digital signal processing applications.</a:t>
            </a:r>
          </a:p>
          <a:p>
            <a:pPr lvl="1"/>
            <a:r>
              <a:rPr lang="en-US" dirty="0">
                <a:solidFill>
                  <a:schemeClr val="tx1"/>
                </a:solidFill>
              </a:rPr>
              <a:t>The essence of the direction taken in this research paper is to come up with a pure hardware implementation architecture for LMS algorithm in particular so as to make it suitable for on-chip </a:t>
            </a:r>
            <a:r>
              <a:rPr lang="en-IN" dirty="0">
                <a:solidFill>
                  <a:schemeClr val="tx1"/>
                </a:solidFill>
              </a:rPr>
              <a:t>real-time digital signal processing</a:t>
            </a:r>
            <a:r>
              <a:rPr lang="en-US" dirty="0">
                <a:solidFill>
                  <a:schemeClr val="tx1"/>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rgbClr val="92D050"/>
                </a:solidFill>
                <a:latin typeface="Sitka Text Semibold" pitchFamily="2" charset="0"/>
              </a:rPr>
              <a:t>RESEARCH GAP</a:t>
            </a:r>
            <a:endParaRPr sz="2800" dirty="0">
              <a:solidFill>
                <a:srgbClr val="92D050"/>
              </a:solidFill>
              <a:latin typeface="Sitka Text Semibold" pitchFamily="2" charset="0"/>
            </a:endParaRPr>
          </a:p>
        </p:txBody>
      </p:sp>
      <p:sp>
        <p:nvSpPr>
          <p:cNvPr id="426" name="Google Shape;426;p38"/>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427" name="Google Shape;427;p38"/>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425" name="Google Shape;425;p38"/>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sz="1600"/>
          </a:p>
        </p:txBody>
      </p:sp>
      <p:sp>
        <p:nvSpPr>
          <p:cNvPr id="428" name="Google Shape;428;p38"/>
          <p:cNvSpPr txBox="1">
            <a:spLocks noGrp="1"/>
          </p:cNvSpPr>
          <p:nvPr>
            <p:ph type="subTitle" idx="4"/>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429" name="Google Shape;429;p38"/>
          <p:cNvSpPr txBox="1">
            <a:spLocks noGrp="1"/>
          </p:cNvSpPr>
          <p:nvPr>
            <p:ph type="title" idx="5"/>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30" name="Google Shape;430;p38"/>
          <p:cNvSpPr txBox="1">
            <a:spLocks noGrp="1"/>
          </p:cNvSpPr>
          <p:nvPr>
            <p:ph type="title" idx="6"/>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31" name="Google Shape;431;p38"/>
          <p:cNvSpPr txBox="1">
            <a:spLocks noGrp="1"/>
          </p:cNvSpPr>
          <p:nvPr>
            <p:ph type="title" idx="7"/>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32" name="Google Shape;432;p38"/>
          <p:cNvSpPr txBox="1">
            <a:spLocks noGrp="1"/>
          </p:cNvSpPr>
          <p:nvPr>
            <p:ph type="title" idx="8"/>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33" name="Google Shape;433;p38"/>
          <p:cNvSpPr txBox="1">
            <a:spLocks noGrp="1"/>
          </p:cNvSpPr>
          <p:nvPr>
            <p:ph type="subTitle" idx="9"/>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NAME OF THE SECTION</a:t>
            </a:r>
            <a:endParaRPr/>
          </a:p>
        </p:txBody>
      </p:sp>
      <p:sp>
        <p:nvSpPr>
          <p:cNvPr id="434" name="Google Shape;434;p38"/>
          <p:cNvSpPr txBox="1">
            <a:spLocks noGrp="1"/>
          </p:cNvSpPr>
          <p:nvPr>
            <p:ph type="subTitle" idx="13"/>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NAME OF THE SECTION</a:t>
            </a:r>
            <a:endParaRPr/>
          </a:p>
        </p:txBody>
      </p:sp>
      <p:sp>
        <p:nvSpPr>
          <p:cNvPr id="435" name="Google Shape;435;p38"/>
          <p:cNvSpPr txBox="1">
            <a:spLocks noGrp="1"/>
          </p:cNvSpPr>
          <p:nvPr>
            <p:ph type="subTitle" idx="14"/>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NAME OF THE SECTION</a:t>
            </a:r>
            <a:endParaRPr/>
          </a:p>
        </p:txBody>
      </p:sp>
      <p:sp>
        <p:nvSpPr>
          <p:cNvPr id="436" name="Google Shape;436;p38"/>
          <p:cNvSpPr txBox="1">
            <a:spLocks noGrp="1"/>
          </p:cNvSpPr>
          <p:nvPr>
            <p:ph type="subTitle" idx="15"/>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NAME OF THE SECTION</a:t>
            </a:r>
            <a:endParaRPr/>
          </a:p>
        </p:txBody>
      </p:sp>
      <p:grpSp>
        <p:nvGrpSpPr>
          <p:cNvPr id="437" name="Google Shape;437;p38"/>
          <p:cNvGrpSpPr/>
          <p:nvPr/>
        </p:nvGrpSpPr>
        <p:grpSpPr>
          <a:xfrm rot="5400000">
            <a:off x="5531082" y="2360504"/>
            <a:ext cx="4074571" cy="2208643"/>
            <a:chOff x="2437807" y="3978304"/>
            <a:chExt cx="4074571" cy="2208643"/>
          </a:xfrm>
        </p:grpSpPr>
        <p:sp>
          <p:nvSpPr>
            <p:cNvPr id="438" name="Google Shape;438;p38"/>
            <p:cNvSpPr/>
            <p:nvPr/>
          </p:nvSpPr>
          <p:spPr>
            <a:xfrm rot="10800000">
              <a:off x="2885644" y="3978304"/>
              <a:ext cx="3626733" cy="2208643"/>
            </a:xfrm>
            <a:custGeom>
              <a:avLst/>
              <a:gdLst/>
              <a:ahLst/>
              <a:cxnLst/>
              <a:rect l="l" t="t" r="r" b="b"/>
              <a:pathLst>
                <a:path w="55753" h="33953" extrusionOk="0">
                  <a:moveTo>
                    <a:pt x="1" y="0"/>
                  </a:moveTo>
                  <a:lnTo>
                    <a:pt x="1" y="14124"/>
                  </a:lnTo>
                  <a:cubicBezTo>
                    <a:pt x="1" y="14434"/>
                    <a:pt x="119" y="14715"/>
                    <a:pt x="355" y="14924"/>
                  </a:cubicBezTo>
                  <a:cubicBezTo>
                    <a:pt x="564" y="15138"/>
                    <a:pt x="845" y="15278"/>
                    <a:pt x="1149" y="15278"/>
                  </a:cubicBezTo>
                  <a:lnTo>
                    <a:pt x="6995" y="15278"/>
                  </a:lnTo>
                  <a:cubicBezTo>
                    <a:pt x="7254" y="15278"/>
                    <a:pt x="7485" y="15369"/>
                    <a:pt x="7648" y="15560"/>
                  </a:cubicBezTo>
                  <a:cubicBezTo>
                    <a:pt x="7840" y="15723"/>
                    <a:pt x="7930" y="15954"/>
                    <a:pt x="7930" y="16213"/>
                  </a:cubicBezTo>
                  <a:lnTo>
                    <a:pt x="7930" y="23348"/>
                  </a:lnTo>
                  <a:cubicBezTo>
                    <a:pt x="7930" y="23653"/>
                    <a:pt x="8048" y="23934"/>
                    <a:pt x="8262" y="24148"/>
                  </a:cubicBezTo>
                  <a:cubicBezTo>
                    <a:pt x="8470" y="24379"/>
                    <a:pt x="8775" y="24497"/>
                    <a:pt x="9084" y="24497"/>
                  </a:cubicBezTo>
                  <a:lnTo>
                    <a:pt x="13116" y="24497"/>
                  </a:lnTo>
                  <a:cubicBezTo>
                    <a:pt x="13375" y="24497"/>
                    <a:pt x="13612" y="24593"/>
                    <a:pt x="13798" y="24779"/>
                  </a:cubicBezTo>
                  <a:cubicBezTo>
                    <a:pt x="13961" y="24942"/>
                    <a:pt x="14057" y="25179"/>
                    <a:pt x="14057" y="25438"/>
                  </a:cubicBezTo>
                  <a:lnTo>
                    <a:pt x="14057" y="32781"/>
                  </a:lnTo>
                  <a:cubicBezTo>
                    <a:pt x="14057" y="33108"/>
                    <a:pt x="14198" y="33389"/>
                    <a:pt x="14384" y="33603"/>
                  </a:cubicBezTo>
                  <a:cubicBezTo>
                    <a:pt x="14598" y="33812"/>
                    <a:pt x="14879" y="33930"/>
                    <a:pt x="15206" y="33930"/>
                  </a:cubicBezTo>
                  <a:lnTo>
                    <a:pt x="24639" y="33953"/>
                  </a:lnTo>
                  <a:cubicBezTo>
                    <a:pt x="25275" y="33953"/>
                    <a:pt x="25787" y="33440"/>
                    <a:pt x="25787" y="32804"/>
                  </a:cubicBezTo>
                  <a:lnTo>
                    <a:pt x="25787" y="23889"/>
                  </a:lnTo>
                  <a:cubicBezTo>
                    <a:pt x="25787" y="23653"/>
                    <a:pt x="25906" y="23416"/>
                    <a:pt x="26069" y="23230"/>
                  </a:cubicBezTo>
                  <a:cubicBezTo>
                    <a:pt x="26260" y="23067"/>
                    <a:pt x="26491" y="22949"/>
                    <a:pt x="26728" y="22949"/>
                  </a:cubicBezTo>
                  <a:lnTo>
                    <a:pt x="55753" y="22971"/>
                  </a:lnTo>
                  <a:lnTo>
                    <a:pt x="55753" y="22785"/>
                  </a:lnTo>
                  <a:lnTo>
                    <a:pt x="26728" y="22740"/>
                  </a:lnTo>
                  <a:cubicBezTo>
                    <a:pt x="26424" y="22740"/>
                    <a:pt x="26142" y="22881"/>
                    <a:pt x="25928" y="23089"/>
                  </a:cubicBezTo>
                  <a:cubicBezTo>
                    <a:pt x="25720" y="23303"/>
                    <a:pt x="25602" y="23585"/>
                    <a:pt x="25602" y="23889"/>
                  </a:cubicBezTo>
                  <a:lnTo>
                    <a:pt x="25579" y="32804"/>
                  </a:lnTo>
                  <a:cubicBezTo>
                    <a:pt x="25579" y="33322"/>
                    <a:pt x="25157" y="33744"/>
                    <a:pt x="24639" y="33744"/>
                  </a:cubicBezTo>
                  <a:lnTo>
                    <a:pt x="15206" y="33722"/>
                  </a:lnTo>
                  <a:cubicBezTo>
                    <a:pt x="14688" y="33722"/>
                    <a:pt x="14265" y="33299"/>
                    <a:pt x="14265" y="32781"/>
                  </a:cubicBezTo>
                  <a:lnTo>
                    <a:pt x="14265" y="25438"/>
                  </a:lnTo>
                  <a:cubicBezTo>
                    <a:pt x="14265" y="25134"/>
                    <a:pt x="14153" y="24852"/>
                    <a:pt x="13939" y="24616"/>
                  </a:cubicBezTo>
                  <a:cubicBezTo>
                    <a:pt x="13730" y="24402"/>
                    <a:pt x="13421" y="24289"/>
                    <a:pt x="13116" y="24289"/>
                  </a:cubicBezTo>
                  <a:lnTo>
                    <a:pt x="9084" y="24289"/>
                  </a:lnTo>
                  <a:cubicBezTo>
                    <a:pt x="8825" y="24289"/>
                    <a:pt x="8589" y="24193"/>
                    <a:pt x="8403" y="24007"/>
                  </a:cubicBezTo>
                  <a:cubicBezTo>
                    <a:pt x="8240" y="23816"/>
                    <a:pt x="8144" y="23585"/>
                    <a:pt x="8144" y="23348"/>
                  </a:cubicBezTo>
                  <a:lnTo>
                    <a:pt x="8144" y="16213"/>
                  </a:lnTo>
                  <a:cubicBezTo>
                    <a:pt x="8144" y="15909"/>
                    <a:pt x="8026" y="15628"/>
                    <a:pt x="7817" y="15391"/>
                  </a:cubicBezTo>
                  <a:cubicBezTo>
                    <a:pt x="7581" y="15183"/>
                    <a:pt x="7299" y="15064"/>
                    <a:pt x="6995" y="15064"/>
                  </a:cubicBezTo>
                  <a:lnTo>
                    <a:pt x="1149" y="15064"/>
                  </a:lnTo>
                  <a:cubicBezTo>
                    <a:pt x="919" y="15064"/>
                    <a:pt x="682" y="14946"/>
                    <a:pt x="496" y="14783"/>
                  </a:cubicBezTo>
                  <a:cubicBezTo>
                    <a:pt x="305" y="14597"/>
                    <a:pt x="215" y="14361"/>
                    <a:pt x="215" y="14124"/>
                  </a:cubicBezTo>
                  <a:lnTo>
                    <a:pt x="215" y="0"/>
                  </a:ln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38"/>
            <p:cNvGrpSpPr/>
            <p:nvPr/>
          </p:nvGrpSpPr>
          <p:grpSpPr>
            <a:xfrm rot="-5400000">
              <a:off x="2519001" y="4465057"/>
              <a:ext cx="308472" cy="470862"/>
              <a:chOff x="7264975" y="729575"/>
              <a:chExt cx="324400" cy="495175"/>
            </a:xfrm>
          </p:grpSpPr>
          <p:sp>
            <p:nvSpPr>
              <p:cNvPr id="440" name="Google Shape;440;p38"/>
              <p:cNvSpPr/>
              <p:nvPr/>
            </p:nvSpPr>
            <p:spPr>
              <a:xfrm>
                <a:off x="7475575" y="729575"/>
                <a:ext cx="32275" cy="257525"/>
              </a:xfrm>
              <a:custGeom>
                <a:avLst/>
                <a:gdLst/>
                <a:ahLst/>
                <a:cxnLst/>
                <a:rect l="l" t="t" r="r" b="b"/>
                <a:pathLst>
                  <a:path w="1291" h="10301" extrusionOk="0">
                    <a:moveTo>
                      <a:pt x="541" y="1"/>
                    </a:moveTo>
                    <a:cubicBezTo>
                      <a:pt x="164" y="1"/>
                      <a:pt x="1" y="119"/>
                      <a:pt x="1" y="496"/>
                    </a:cubicBezTo>
                    <a:lnTo>
                      <a:pt x="1" y="9811"/>
                    </a:lnTo>
                    <a:cubicBezTo>
                      <a:pt x="1" y="10182"/>
                      <a:pt x="164" y="10301"/>
                      <a:pt x="541" y="10301"/>
                    </a:cubicBezTo>
                    <a:lnTo>
                      <a:pt x="586" y="10301"/>
                    </a:lnTo>
                    <a:cubicBezTo>
                      <a:pt x="964" y="10301"/>
                      <a:pt x="1290" y="10182"/>
                      <a:pt x="1290" y="9811"/>
                    </a:cubicBezTo>
                    <a:lnTo>
                      <a:pt x="1290" y="496"/>
                    </a:lnTo>
                    <a:cubicBezTo>
                      <a:pt x="1290" y="119"/>
                      <a:pt x="964" y="1"/>
                      <a:pt x="586" y="1"/>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7347050" y="729575"/>
                <a:ext cx="32400" cy="257525"/>
              </a:xfrm>
              <a:custGeom>
                <a:avLst/>
                <a:gdLst/>
                <a:ahLst/>
                <a:cxnLst/>
                <a:rect l="l" t="t" r="r" b="b"/>
                <a:pathLst>
                  <a:path w="1296" h="10301" extrusionOk="0">
                    <a:moveTo>
                      <a:pt x="704" y="1"/>
                    </a:moveTo>
                    <a:cubicBezTo>
                      <a:pt x="332" y="1"/>
                      <a:pt x="0" y="119"/>
                      <a:pt x="0" y="496"/>
                    </a:cubicBezTo>
                    <a:lnTo>
                      <a:pt x="0" y="9811"/>
                    </a:lnTo>
                    <a:cubicBezTo>
                      <a:pt x="0" y="10182"/>
                      <a:pt x="332" y="10301"/>
                      <a:pt x="704" y="10301"/>
                    </a:cubicBezTo>
                    <a:lnTo>
                      <a:pt x="755" y="10301"/>
                    </a:lnTo>
                    <a:cubicBezTo>
                      <a:pt x="1126" y="10301"/>
                      <a:pt x="1295" y="10182"/>
                      <a:pt x="1295" y="9811"/>
                    </a:cubicBezTo>
                    <a:lnTo>
                      <a:pt x="1295" y="496"/>
                    </a:lnTo>
                    <a:cubicBezTo>
                      <a:pt x="1295" y="119"/>
                      <a:pt x="1126" y="1"/>
                      <a:pt x="755" y="1"/>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7264975" y="865725"/>
                <a:ext cx="324400" cy="359025"/>
              </a:xfrm>
              <a:custGeom>
                <a:avLst/>
                <a:gdLst/>
                <a:ahLst/>
                <a:cxnLst/>
                <a:rect l="l" t="t" r="r" b="b"/>
                <a:pathLst>
                  <a:path w="12976" h="14361" extrusionOk="0">
                    <a:moveTo>
                      <a:pt x="23" y="0"/>
                    </a:moveTo>
                    <a:lnTo>
                      <a:pt x="0" y="1994"/>
                    </a:lnTo>
                    <a:lnTo>
                      <a:pt x="1222" y="1994"/>
                    </a:lnTo>
                    <a:lnTo>
                      <a:pt x="1222" y="6476"/>
                    </a:lnTo>
                    <a:lnTo>
                      <a:pt x="4578" y="10205"/>
                    </a:lnTo>
                    <a:lnTo>
                      <a:pt x="5023" y="14310"/>
                    </a:lnTo>
                    <a:lnTo>
                      <a:pt x="7884" y="14361"/>
                    </a:lnTo>
                    <a:lnTo>
                      <a:pt x="8166" y="10255"/>
                    </a:lnTo>
                    <a:lnTo>
                      <a:pt x="11590" y="6640"/>
                    </a:lnTo>
                    <a:lnTo>
                      <a:pt x="11590" y="2157"/>
                    </a:lnTo>
                    <a:lnTo>
                      <a:pt x="12953" y="2157"/>
                    </a:lnTo>
                    <a:lnTo>
                      <a:pt x="12975" y="0"/>
                    </a:ln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rgbClr val="92D050"/>
                </a:solidFill>
                <a:latin typeface="Sitka Text Semibold" pitchFamily="2" charset="0"/>
              </a:rPr>
              <a:t>PROBLEM FORMULATION</a:t>
            </a:r>
            <a:endParaRPr sz="2800" dirty="0">
              <a:solidFill>
                <a:srgbClr val="92D050"/>
              </a:solidFill>
              <a:latin typeface="Sitka Text Semibold" pitchFamily="2" charset="0"/>
            </a:endParaRPr>
          </a:p>
        </p:txBody>
      </p:sp>
      <p:sp>
        <p:nvSpPr>
          <p:cNvPr id="494" name="Google Shape;494;p41"/>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p:txBody>
      </p:sp>
      <p:sp>
        <p:nvSpPr>
          <p:cNvPr id="495" name="Google Shape;495;p41"/>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rgbClr val="92D050"/>
                </a:solidFill>
                <a:latin typeface="Sitka Text Semibold" pitchFamily="2" charset="0"/>
              </a:rPr>
              <a:t>BRIEF THEORY</a:t>
            </a:r>
            <a:endParaRPr sz="2800" dirty="0">
              <a:solidFill>
                <a:srgbClr val="92D050"/>
              </a:solidFill>
              <a:latin typeface="Sitka Text Semibold" pitchFamily="2" charset="0"/>
            </a:endParaRPr>
          </a:p>
        </p:txBody>
      </p:sp>
      <p:sp>
        <p:nvSpPr>
          <p:cNvPr id="501" name="Google Shape;501;p4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Do you know what helps you make your point crystal clear? Lists like this one:</a:t>
            </a:r>
            <a:endParaRPr/>
          </a:p>
          <a:p>
            <a:pPr marL="457200" lvl="0" indent="-317500" algn="l" rtl="0">
              <a:spcBef>
                <a:spcPts val="1000"/>
              </a:spcBef>
              <a:spcAft>
                <a:spcPts val="0"/>
              </a:spcAft>
              <a:buSzPts val="1400"/>
              <a:buFont typeface="Titillium Web Light"/>
              <a:buChar char="●"/>
            </a:pPr>
            <a:r>
              <a:rPr lang="en"/>
              <a:t>They’re simple </a:t>
            </a:r>
            <a:endParaRPr/>
          </a:p>
          <a:p>
            <a:pPr marL="457200" lvl="0" indent="-317500" algn="l" rtl="0">
              <a:spcBef>
                <a:spcPts val="0"/>
              </a:spcBef>
              <a:spcAft>
                <a:spcPts val="0"/>
              </a:spcAft>
              <a:buSzPts val="1400"/>
              <a:buFont typeface="Titillium Web Light"/>
              <a:buChar char="●"/>
            </a:pPr>
            <a:r>
              <a:rPr lang="en"/>
              <a:t>You can organize your ideas clearly</a:t>
            </a:r>
            <a:endParaRPr/>
          </a:p>
          <a:p>
            <a:pPr marL="457200" lvl="0" indent="-317500" algn="l" rtl="0">
              <a:spcBef>
                <a:spcPts val="0"/>
              </a:spcBef>
              <a:spcAft>
                <a:spcPts val="0"/>
              </a:spcAft>
              <a:buSzPts val="1400"/>
              <a:buFont typeface="Titillium Web Light"/>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grpSp>
        <p:nvGrpSpPr>
          <p:cNvPr id="502" name="Google Shape;502;p42"/>
          <p:cNvGrpSpPr/>
          <p:nvPr/>
        </p:nvGrpSpPr>
        <p:grpSpPr>
          <a:xfrm>
            <a:off x="5448019" y="1198704"/>
            <a:ext cx="4074571" cy="4932299"/>
            <a:chOff x="5448019" y="1198704"/>
            <a:chExt cx="4074571" cy="4932299"/>
          </a:xfrm>
        </p:grpSpPr>
        <p:grpSp>
          <p:nvGrpSpPr>
            <p:cNvPr id="503" name="Google Shape;503;p42"/>
            <p:cNvGrpSpPr/>
            <p:nvPr/>
          </p:nvGrpSpPr>
          <p:grpSpPr>
            <a:xfrm flipH="1">
              <a:off x="6266300" y="3359850"/>
              <a:ext cx="3163550" cy="1985030"/>
              <a:chOff x="-573125" y="378950"/>
              <a:chExt cx="3163550" cy="1985030"/>
            </a:xfrm>
          </p:grpSpPr>
          <p:sp>
            <p:nvSpPr>
              <p:cNvPr id="504" name="Google Shape;504;p42"/>
              <p:cNvSpPr/>
              <p:nvPr/>
            </p:nvSpPr>
            <p:spPr>
              <a:xfrm rot="10800000">
                <a:off x="-573125" y="729606"/>
                <a:ext cx="3034094" cy="1634375"/>
              </a:xfrm>
              <a:custGeom>
                <a:avLst/>
                <a:gdLst/>
                <a:ahLst/>
                <a:cxnLst/>
                <a:rect l="l" t="t" r="r" b="b"/>
                <a:pathLst>
                  <a:path w="44350" h="23890" extrusionOk="0">
                    <a:moveTo>
                      <a:pt x="35783" y="1"/>
                    </a:moveTo>
                    <a:cubicBezTo>
                      <a:pt x="35153" y="1"/>
                      <a:pt x="34635" y="496"/>
                      <a:pt x="34635" y="1127"/>
                    </a:cubicBezTo>
                    <a:lnTo>
                      <a:pt x="34635" y="6195"/>
                    </a:lnTo>
                    <a:cubicBezTo>
                      <a:pt x="34635" y="6713"/>
                      <a:pt x="34212" y="7136"/>
                      <a:pt x="33694" y="7136"/>
                    </a:cubicBezTo>
                    <a:lnTo>
                      <a:pt x="26846" y="7136"/>
                    </a:lnTo>
                    <a:cubicBezTo>
                      <a:pt x="26210" y="7136"/>
                      <a:pt x="25692" y="7654"/>
                      <a:pt x="25692" y="8285"/>
                    </a:cubicBezTo>
                    <a:lnTo>
                      <a:pt x="25692" y="12908"/>
                    </a:lnTo>
                    <a:cubicBezTo>
                      <a:pt x="25692" y="13426"/>
                      <a:pt x="25269" y="13849"/>
                      <a:pt x="24757" y="13849"/>
                    </a:cubicBezTo>
                    <a:lnTo>
                      <a:pt x="18985" y="13849"/>
                    </a:lnTo>
                    <a:cubicBezTo>
                      <a:pt x="18748" y="13849"/>
                      <a:pt x="18512" y="13753"/>
                      <a:pt x="18326" y="13567"/>
                    </a:cubicBezTo>
                    <a:cubicBezTo>
                      <a:pt x="18162" y="13376"/>
                      <a:pt x="18044" y="13145"/>
                      <a:pt x="18044" y="12908"/>
                    </a:cubicBezTo>
                    <a:lnTo>
                      <a:pt x="18067" y="7907"/>
                    </a:lnTo>
                    <a:cubicBezTo>
                      <a:pt x="18067" y="7277"/>
                      <a:pt x="17554" y="6759"/>
                      <a:pt x="16918" y="6759"/>
                    </a:cubicBezTo>
                    <a:lnTo>
                      <a:pt x="11078" y="6759"/>
                    </a:lnTo>
                    <a:cubicBezTo>
                      <a:pt x="10442" y="6759"/>
                      <a:pt x="9923" y="7277"/>
                      <a:pt x="9923" y="7907"/>
                    </a:cubicBezTo>
                    <a:lnTo>
                      <a:pt x="9923" y="11782"/>
                    </a:lnTo>
                    <a:cubicBezTo>
                      <a:pt x="9923" y="12041"/>
                      <a:pt x="9833" y="12272"/>
                      <a:pt x="9642" y="12441"/>
                    </a:cubicBezTo>
                    <a:cubicBezTo>
                      <a:pt x="9456" y="12627"/>
                      <a:pt x="9219" y="12722"/>
                      <a:pt x="8989" y="12722"/>
                    </a:cubicBezTo>
                    <a:lnTo>
                      <a:pt x="1172" y="12722"/>
                    </a:lnTo>
                    <a:cubicBezTo>
                      <a:pt x="868" y="12722"/>
                      <a:pt x="586" y="12835"/>
                      <a:pt x="378" y="13049"/>
                    </a:cubicBezTo>
                    <a:cubicBezTo>
                      <a:pt x="164" y="13257"/>
                      <a:pt x="46" y="13567"/>
                      <a:pt x="46" y="13871"/>
                    </a:cubicBezTo>
                    <a:lnTo>
                      <a:pt x="1" y="23890"/>
                    </a:lnTo>
                    <a:lnTo>
                      <a:pt x="209" y="23890"/>
                    </a:lnTo>
                    <a:lnTo>
                      <a:pt x="237" y="13871"/>
                    </a:lnTo>
                    <a:cubicBezTo>
                      <a:pt x="237" y="13612"/>
                      <a:pt x="350" y="13376"/>
                      <a:pt x="519" y="13212"/>
                    </a:cubicBezTo>
                    <a:cubicBezTo>
                      <a:pt x="705" y="13026"/>
                      <a:pt x="941" y="12931"/>
                      <a:pt x="1172" y="12931"/>
                    </a:cubicBezTo>
                    <a:lnTo>
                      <a:pt x="8989" y="12931"/>
                    </a:lnTo>
                    <a:cubicBezTo>
                      <a:pt x="9619" y="12931"/>
                      <a:pt x="10137" y="12413"/>
                      <a:pt x="10137" y="11782"/>
                    </a:cubicBezTo>
                    <a:lnTo>
                      <a:pt x="10137" y="7907"/>
                    </a:lnTo>
                    <a:cubicBezTo>
                      <a:pt x="10137" y="7654"/>
                      <a:pt x="10233" y="7417"/>
                      <a:pt x="10419" y="7232"/>
                    </a:cubicBezTo>
                    <a:cubicBezTo>
                      <a:pt x="10582" y="7063"/>
                      <a:pt x="10819" y="6973"/>
                      <a:pt x="11078" y="6973"/>
                    </a:cubicBezTo>
                    <a:lnTo>
                      <a:pt x="16918" y="6973"/>
                    </a:lnTo>
                    <a:cubicBezTo>
                      <a:pt x="17436" y="6973"/>
                      <a:pt x="17858" y="7395"/>
                      <a:pt x="17858" y="7907"/>
                    </a:cubicBezTo>
                    <a:lnTo>
                      <a:pt x="17836" y="12908"/>
                    </a:lnTo>
                    <a:cubicBezTo>
                      <a:pt x="17836" y="13212"/>
                      <a:pt x="17977" y="13494"/>
                      <a:pt x="18185" y="13708"/>
                    </a:cubicBezTo>
                    <a:cubicBezTo>
                      <a:pt x="18399" y="13939"/>
                      <a:pt x="18680" y="14057"/>
                      <a:pt x="18985" y="14057"/>
                    </a:cubicBezTo>
                    <a:lnTo>
                      <a:pt x="24757" y="14057"/>
                    </a:lnTo>
                    <a:cubicBezTo>
                      <a:pt x="25388" y="14057"/>
                      <a:pt x="25906" y="13539"/>
                      <a:pt x="25906" y="12908"/>
                    </a:cubicBezTo>
                    <a:lnTo>
                      <a:pt x="25906" y="8285"/>
                    </a:lnTo>
                    <a:cubicBezTo>
                      <a:pt x="25906" y="7767"/>
                      <a:pt x="26328" y="7344"/>
                      <a:pt x="26846" y="7344"/>
                    </a:cubicBezTo>
                    <a:lnTo>
                      <a:pt x="33694" y="7344"/>
                    </a:lnTo>
                    <a:cubicBezTo>
                      <a:pt x="34331" y="7344"/>
                      <a:pt x="34843" y="6832"/>
                      <a:pt x="34843" y="6195"/>
                    </a:cubicBezTo>
                    <a:lnTo>
                      <a:pt x="34843" y="1127"/>
                    </a:lnTo>
                    <a:cubicBezTo>
                      <a:pt x="34843" y="615"/>
                      <a:pt x="35265" y="192"/>
                      <a:pt x="35783" y="192"/>
                    </a:cubicBezTo>
                    <a:lnTo>
                      <a:pt x="43200" y="215"/>
                    </a:lnTo>
                    <a:cubicBezTo>
                      <a:pt x="43459" y="215"/>
                      <a:pt x="43690" y="305"/>
                      <a:pt x="43882" y="496"/>
                    </a:cubicBezTo>
                    <a:cubicBezTo>
                      <a:pt x="44045" y="660"/>
                      <a:pt x="44135" y="896"/>
                      <a:pt x="44135" y="1150"/>
                    </a:cubicBezTo>
                    <a:lnTo>
                      <a:pt x="44135" y="10351"/>
                    </a:lnTo>
                    <a:lnTo>
                      <a:pt x="44349" y="10351"/>
                    </a:lnTo>
                    <a:lnTo>
                      <a:pt x="44349" y="1150"/>
                    </a:lnTo>
                    <a:cubicBezTo>
                      <a:pt x="44349" y="845"/>
                      <a:pt x="44231" y="564"/>
                      <a:pt x="44022" y="333"/>
                    </a:cubicBezTo>
                    <a:cubicBezTo>
                      <a:pt x="43808" y="119"/>
                      <a:pt x="43504" y="1"/>
                      <a:pt x="43200" y="1"/>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42"/>
              <p:cNvGrpSpPr/>
              <p:nvPr/>
            </p:nvGrpSpPr>
            <p:grpSpPr>
              <a:xfrm>
                <a:off x="2300650" y="378950"/>
                <a:ext cx="289775" cy="767875"/>
                <a:chOff x="748475" y="3987300"/>
                <a:chExt cx="289775" cy="767875"/>
              </a:xfrm>
            </p:grpSpPr>
            <p:sp>
              <p:nvSpPr>
                <p:cNvPr id="506" name="Google Shape;506;p42"/>
                <p:cNvSpPr/>
                <p:nvPr/>
              </p:nvSpPr>
              <p:spPr>
                <a:xfrm>
                  <a:off x="790150" y="4104025"/>
                  <a:ext cx="46350" cy="534450"/>
                </a:xfrm>
                <a:custGeom>
                  <a:avLst/>
                  <a:gdLst/>
                  <a:ahLst/>
                  <a:cxnLst/>
                  <a:rect l="l" t="t" r="r" b="b"/>
                  <a:pathLst>
                    <a:path w="1854" h="21378" extrusionOk="0">
                      <a:moveTo>
                        <a:pt x="913" y="0"/>
                      </a:moveTo>
                      <a:cubicBezTo>
                        <a:pt x="423" y="0"/>
                        <a:pt x="0" y="422"/>
                        <a:pt x="0" y="941"/>
                      </a:cubicBezTo>
                      <a:lnTo>
                        <a:pt x="0" y="20437"/>
                      </a:lnTo>
                      <a:cubicBezTo>
                        <a:pt x="0" y="20955"/>
                        <a:pt x="423" y="21377"/>
                        <a:pt x="913" y="21377"/>
                      </a:cubicBezTo>
                      <a:cubicBezTo>
                        <a:pt x="1431" y="21377"/>
                        <a:pt x="1853" y="20955"/>
                        <a:pt x="1853" y="20437"/>
                      </a:cubicBezTo>
                      <a:lnTo>
                        <a:pt x="1853" y="941"/>
                      </a:lnTo>
                      <a:cubicBezTo>
                        <a:pt x="1853" y="422"/>
                        <a:pt x="1431" y="0"/>
                        <a:pt x="913" y="0"/>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2"/>
                <p:cNvSpPr/>
                <p:nvPr/>
              </p:nvSpPr>
              <p:spPr>
                <a:xfrm>
                  <a:off x="859975" y="3987300"/>
                  <a:ext cx="66900" cy="767875"/>
                </a:xfrm>
                <a:custGeom>
                  <a:avLst/>
                  <a:gdLst/>
                  <a:ahLst/>
                  <a:cxnLst/>
                  <a:rect l="l" t="t" r="r" b="b"/>
                  <a:pathLst>
                    <a:path w="2676" h="30715" extrusionOk="0">
                      <a:moveTo>
                        <a:pt x="1335" y="1"/>
                      </a:moveTo>
                      <a:cubicBezTo>
                        <a:pt x="586" y="1"/>
                        <a:pt x="1" y="586"/>
                        <a:pt x="1" y="1341"/>
                      </a:cubicBezTo>
                      <a:lnTo>
                        <a:pt x="1" y="29380"/>
                      </a:lnTo>
                      <a:cubicBezTo>
                        <a:pt x="1" y="30129"/>
                        <a:pt x="586" y="30715"/>
                        <a:pt x="1335" y="30715"/>
                      </a:cubicBezTo>
                      <a:cubicBezTo>
                        <a:pt x="2062" y="30715"/>
                        <a:pt x="2675" y="30129"/>
                        <a:pt x="2675" y="29380"/>
                      </a:cubicBezTo>
                      <a:lnTo>
                        <a:pt x="2675" y="1341"/>
                      </a:lnTo>
                      <a:cubicBezTo>
                        <a:pt x="2675" y="586"/>
                        <a:pt x="2062" y="1"/>
                        <a:pt x="1335" y="1"/>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2"/>
                <p:cNvSpPr/>
                <p:nvPr/>
              </p:nvSpPr>
              <p:spPr>
                <a:xfrm>
                  <a:off x="950225" y="4104025"/>
                  <a:ext cx="46475" cy="534450"/>
                </a:xfrm>
                <a:custGeom>
                  <a:avLst/>
                  <a:gdLst/>
                  <a:ahLst/>
                  <a:cxnLst/>
                  <a:rect l="l" t="t" r="r" b="b"/>
                  <a:pathLst>
                    <a:path w="1859" h="21378" extrusionOk="0">
                      <a:moveTo>
                        <a:pt x="918" y="0"/>
                      </a:moveTo>
                      <a:cubicBezTo>
                        <a:pt x="400" y="0"/>
                        <a:pt x="0" y="422"/>
                        <a:pt x="0" y="941"/>
                      </a:cubicBezTo>
                      <a:lnTo>
                        <a:pt x="0" y="20437"/>
                      </a:lnTo>
                      <a:cubicBezTo>
                        <a:pt x="0" y="20955"/>
                        <a:pt x="400" y="21377"/>
                        <a:pt x="918" y="21377"/>
                      </a:cubicBezTo>
                      <a:cubicBezTo>
                        <a:pt x="1436" y="21377"/>
                        <a:pt x="1859" y="20955"/>
                        <a:pt x="1859" y="20437"/>
                      </a:cubicBezTo>
                      <a:lnTo>
                        <a:pt x="1859" y="941"/>
                      </a:lnTo>
                      <a:cubicBezTo>
                        <a:pt x="1859" y="422"/>
                        <a:pt x="1436" y="0"/>
                        <a:pt x="918" y="0"/>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2"/>
                <p:cNvSpPr/>
                <p:nvPr/>
              </p:nvSpPr>
              <p:spPr>
                <a:xfrm>
                  <a:off x="748475" y="4522850"/>
                  <a:ext cx="289775" cy="231200"/>
                </a:xfrm>
                <a:custGeom>
                  <a:avLst/>
                  <a:gdLst/>
                  <a:ahLst/>
                  <a:cxnLst/>
                  <a:rect l="l" t="t" r="r" b="b"/>
                  <a:pathLst>
                    <a:path w="11591" h="9248" extrusionOk="0">
                      <a:moveTo>
                        <a:pt x="1008" y="1"/>
                      </a:moveTo>
                      <a:cubicBezTo>
                        <a:pt x="445" y="1"/>
                        <a:pt x="0" y="446"/>
                        <a:pt x="0" y="1009"/>
                      </a:cubicBezTo>
                      <a:cubicBezTo>
                        <a:pt x="0" y="1572"/>
                        <a:pt x="445" y="2045"/>
                        <a:pt x="1008" y="2045"/>
                      </a:cubicBezTo>
                      <a:cubicBezTo>
                        <a:pt x="445" y="2045"/>
                        <a:pt x="0" y="2513"/>
                        <a:pt x="0" y="3076"/>
                      </a:cubicBezTo>
                      <a:cubicBezTo>
                        <a:pt x="0" y="3639"/>
                        <a:pt x="445" y="4106"/>
                        <a:pt x="1008" y="4106"/>
                      </a:cubicBezTo>
                      <a:cubicBezTo>
                        <a:pt x="445" y="4106"/>
                        <a:pt x="0" y="4557"/>
                        <a:pt x="0" y="5120"/>
                      </a:cubicBezTo>
                      <a:cubicBezTo>
                        <a:pt x="0" y="5706"/>
                        <a:pt x="445" y="6150"/>
                        <a:pt x="1008" y="6150"/>
                      </a:cubicBezTo>
                      <a:lnTo>
                        <a:pt x="2698" y="6150"/>
                      </a:lnTo>
                      <a:cubicBezTo>
                        <a:pt x="2698" y="7862"/>
                        <a:pt x="4083" y="9248"/>
                        <a:pt x="5795" y="9248"/>
                      </a:cubicBezTo>
                      <a:cubicBezTo>
                        <a:pt x="7485" y="9248"/>
                        <a:pt x="8870" y="7862"/>
                        <a:pt x="8870" y="6150"/>
                      </a:cubicBezTo>
                      <a:lnTo>
                        <a:pt x="10559" y="6150"/>
                      </a:lnTo>
                      <a:cubicBezTo>
                        <a:pt x="11123" y="6150"/>
                        <a:pt x="11590" y="5706"/>
                        <a:pt x="11590" y="5120"/>
                      </a:cubicBezTo>
                      <a:cubicBezTo>
                        <a:pt x="11590" y="4557"/>
                        <a:pt x="11123" y="4106"/>
                        <a:pt x="10559" y="4106"/>
                      </a:cubicBezTo>
                      <a:cubicBezTo>
                        <a:pt x="11123" y="4106"/>
                        <a:pt x="11590" y="3639"/>
                        <a:pt x="11590" y="3076"/>
                      </a:cubicBezTo>
                      <a:cubicBezTo>
                        <a:pt x="11590" y="2513"/>
                        <a:pt x="11123" y="2045"/>
                        <a:pt x="10559" y="2045"/>
                      </a:cubicBezTo>
                      <a:cubicBezTo>
                        <a:pt x="11123" y="2045"/>
                        <a:pt x="11590" y="1572"/>
                        <a:pt x="11590" y="1009"/>
                      </a:cubicBezTo>
                      <a:cubicBezTo>
                        <a:pt x="11590" y="446"/>
                        <a:pt x="11123" y="1"/>
                        <a:pt x="10559" y="1"/>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42"/>
            <p:cNvGrpSpPr/>
            <p:nvPr/>
          </p:nvGrpSpPr>
          <p:grpSpPr>
            <a:xfrm rot="10800000" flipH="1">
              <a:off x="5448019" y="1198704"/>
              <a:ext cx="4074571" cy="2208643"/>
              <a:chOff x="2437807" y="3978304"/>
              <a:chExt cx="4074571" cy="2208643"/>
            </a:xfrm>
          </p:grpSpPr>
          <p:sp>
            <p:nvSpPr>
              <p:cNvPr id="511" name="Google Shape;511;p42"/>
              <p:cNvSpPr/>
              <p:nvPr/>
            </p:nvSpPr>
            <p:spPr>
              <a:xfrm rot="10800000">
                <a:off x="2885644" y="3978304"/>
                <a:ext cx="3626733" cy="2208643"/>
              </a:xfrm>
              <a:custGeom>
                <a:avLst/>
                <a:gdLst/>
                <a:ahLst/>
                <a:cxnLst/>
                <a:rect l="l" t="t" r="r" b="b"/>
                <a:pathLst>
                  <a:path w="55753" h="33953" extrusionOk="0">
                    <a:moveTo>
                      <a:pt x="1" y="0"/>
                    </a:moveTo>
                    <a:lnTo>
                      <a:pt x="1" y="14124"/>
                    </a:lnTo>
                    <a:cubicBezTo>
                      <a:pt x="1" y="14434"/>
                      <a:pt x="119" y="14715"/>
                      <a:pt x="355" y="14924"/>
                    </a:cubicBezTo>
                    <a:cubicBezTo>
                      <a:pt x="564" y="15138"/>
                      <a:pt x="845" y="15278"/>
                      <a:pt x="1149" y="15278"/>
                    </a:cubicBezTo>
                    <a:lnTo>
                      <a:pt x="6995" y="15278"/>
                    </a:lnTo>
                    <a:cubicBezTo>
                      <a:pt x="7254" y="15278"/>
                      <a:pt x="7485" y="15369"/>
                      <a:pt x="7648" y="15560"/>
                    </a:cubicBezTo>
                    <a:cubicBezTo>
                      <a:pt x="7840" y="15723"/>
                      <a:pt x="7930" y="15954"/>
                      <a:pt x="7930" y="16213"/>
                    </a:cubicBezTo>
                    <a:lnTo>
                      <a:pt x="7930" y="23348"/>
                    </a:lnTo>
                    <a:cubicBezTo>
                      <a:pt x="7930" y="23653"/>
                      <a:pt x="8048" y="23934"/>
                      <a:pt x="8262" y="24148"/>
                    </a:cubicBezTo>
                    <a:cubicBezTo>
                      <a:pt x="8470" y="24379"/>
                      <a:pt x="8775" y="24497"/>
                      <a:pt x="9084" y="24497"/>
                    </a:cubicBezTo>
                    <a:lnTo>
                      <a:pt x="13116" y="24497"/>
                    </a:lnTo>
                    <a:cubicBezTo>
                      <a:pt x="13375" y="24497"/>
                      <a:pt x="13612" y="24593"/>
                      <a:pt x="13798" y="24779"/>
                    </a:cubicBezTo>
                    <a:cubicBezTo>
                      <a:pt x="13961" y="24942"/>
                      <a:pt x="14057" y="25179"/>
                      <a:pt x="14057" y="25438"/>
                    </a:cubicBezTo>
                    <a:lnTo>
                      <a:pt x="14057" y="32781"/>
                    </a:lnTo>
                    <a:cubicBezTo>
                      <a:pt x="14057" y="33108"/>
                      <a:pt x="14198" y="33389"/>
                      <a:pt x="14384" y="33603"/>
                    </a:cubicBezTo>
                    <a:cubicBezTo>
                      <a:pt x="14598" y="33812"/>
                      <a:pt x="14879" y="33930"/>
                      <a:pt x="15206" y="33930"/>
                    </a:cubicBezTo>
                    <a:lnTo>
                      <a:pt x="24639" y="33953"/>
                    </a:lnTo>
                    <a:cubicBezTo>
                      <a:pt x="25275" y="33953"/>
                      <a:pt x="25787" y="33440"/>
                      <a:pt x="25787" y="32804"/>
                    </a:cubicBezTo>
                    <a:lnTo>
                      <a:pt x="25787" y="23889"/>
                    </a:lnTo>
                    <a:cubicBezTo>
                      <a:pt x="25787" y="23653"/>
                      <a:pt x="25906" y="23416"/>
                      <a:pt x="26069" y="23230"/>
                    </a:cubicBezTo>
                    <a:cubicBezTo>
                      <a:pt x="26260" y="23067"/>
                      <a:pt x="26491" y="22949"/>
                      <a:pt x="26728" y="22949"/>
                    </a:cubicBezTo>
                    <a:lnTo>
                      <a:pt x="55753" y="22971"/>
                    </a:lnTo>
                    <a:lnTo>
                      <a:pt x="55753" y="22785"/>
                    </a:lnTo>
                    <a:lnTo>
                      <a:pt x="26728" y="22740"/>
                    </a:lnTo>
                    <a:cubicBezTo>
                      <a:pt x="26424" y="22740"/>
                      <a:pt x="26142" y="22881"/>
                      <a:pt x="25928" y="23089"/>
                    </a:cubicBezTo>
                    <a:cubicBezTo>
                      <a:pt x="25720" y="23303"/>
                      <a:pt x="25602" y="23585"/>
                      <a:pt x="25602" y="23889"/>
                    </a:cubicBezTo>
                    <a:lnTo>
                      <a:pt x="25579" y="32804"/>
                    </a:lnTo>
                    <a:cubicBezTo>
                      <a:pt x="25579" y="33322"/>
                      <a:pt x="25157" y="33744"/>
                      <a:pt x="24639" y="33744"/>
                    </a:cubicBezTo>
                    <a:lnTo>
                      <a:pt x="15206" y="33722"/>
                    </a:lnTo>
                    <a:cubicBezTo>
                      <a:pt x="14688" y="33722"/>
                      <a:pt x="14265" y="33299"/>
                      <a:pt x="14265" y="32781"/>
                    </a:cubicBezTo>
                    <a:lnTo>
                      <a:pt x="14265" y="25438"/>
                    </a:lnTo>
                    <a:cubicBezTo>
                      <a:pt x="14265" y="25134"/>
                      <a:pt x="14153" y="24852"/>
                      <a:pt x="13939" y="24616"/>
                    </a:cubicBezTo>
                    <a:cubicBezTo>
                      <a:pt x="13730" y="24402"/>
                      <a:pt x="13421" y="24289"/>
                      <a:pt x="13116" y="24289"/>
                    </a:cubicBezTo>
                    <a:lnTo>
                      <a:pt x="9084" y="24289"/>
                    </a:lnTo>
                    <a:cubicBezTo>
                      <a:pt x="8825" y="24289"/>
                      <a:pt x="8589" y="24193"/>
                      <a:pt x="8403" y="24007"/>
                    </a:cubicBezTo>
                    <a:cubicBezTo>
                      <a:pt x="8240" y="23816"/>
                      <a:pt x="8144" y="23585"/>
                      <a:pt x="8144" y="23348"/>
                    </a:cubicBezTo>
                    <a:lnTo>
                      <a:pt x="8144" y="16213"/>
                    </a:lnTo>
                    <a:cubicBezTo>
                      <a:pt x="8144" y="15909"/>
                      <a:pt x="8026" y="15628"/>
                      <a:pt x="7817" y="15391"/>
                    </a:cubicBezTo>
                    <a:cubicBezTo>
                      <a:pt x="7581" y="15183"/>
                      <a:pt x="7299" y="15064"/>
                      <a:pt x="6995" y="15064"/>
                    </a:cubicBezTo>
                    <a:lnTo>
                      <a:pt x="1149" y="15064"/>
                    </a:lnTo>
                    <a:cubicBezTo>
                      <a:pt x="919" y="15064"/>
                      <a:pt x="682" y="14946"/>
                      <a:pt x="496" y="14783"/>
                    </a:cubicBezTo>
                    <a:cubicBezTo>
                      <a:pt x="305" y="14597"/>
                      <a:pt x="215" y="14361"/>
                      <a:pt x="215" y="14124"/>
                    </a:cubicBezTo>
                    <a:lnTo>
                      <a:pt x="215" y="0"/>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42"/>
              <p:cNvGrpSpPr/>
              <p:nvPr/>
            </p:nvGrpSpPr>
            <p:grpSpPr>
              <a:xfrm rot="-5400000">
                <a:off x="2519001" y="4465057"/>
                <a:ext cx="308472" cy="470862"/>
                <a:chOff x="7264975" y="729575"/>
                <a:chExt cx="324400" cy="495175"/>
              </a:xfrm>
            </p:grpSpPr>
            <p:sp>
              <p:nvSpPr>
                <p:cNvPr id="513" name="Google Shape;513;p42"/>
                <p:cNvSpPr/>
                <p:nvPr/>
              </p:nvSpPr>
              <p:spPr>
                <a:xfrm>
                  <a:off x="7475575" y="729575"/>
                  <a:ext cx="32275" cy="257525"/>
                </a:xfrm>
                <a:custGeom>
                  <a:avLst/>
                  <a:gdLst/>
                  <a:ahLst/>
                  <a:cxnLst/>
                  <a:rect l="l" t="t" r="r" b="b"/>
                  <a:pathLst>
                    <a:path w="1291" h="10301" extrusionOk="0">
                      <a:moveTo>
                        <a:pt x="541" y="1"/>
                      </a:moveTo>
                      <a:cubicBezTo>
                        <a:pt x="164" y="1"/>
                        <a:pt x="1" y="119"/>
                        <a:pt x="1" y="496"/>
                      </a:cubicBezTo>
                      <a:lnTo>
                        <a:pt x="1" y="9811"/>
                      </a:lnTo>
                      <a:cubicBezTo>
                        <a:pt x="1" y="10182"/>
                        <a:pt x="164" y="10301"/>
                        <a:pt x="541" y="10301"/>
                      </a:cubicBezTo>
                      <a:lnTo>
                        <a:pt x="586" y="10301"/>
                      </a:lnTo>
                      <a:cubicBezTo>
                        <a:pt x="964" y="10301"/>
                        <a:pt x="1290" y="10182"/>
                        <a:pt x="1290" y="9811"/>
                      </a:cubicBezTo>
                      <a:lnTo>
                        <a:pt x="1290" y="496"/>
                      </a:lnTo>
                      <a:cubicBezTo>
                        <a:pt x="1290" y="119"/>
                        <a:pt x="964" y="1"/>
                        <a:pt x="586"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2"/>
                <p:cNvSpPr/>
                <p:nvPr/>
              </p:nvSpPr>
              <p:spPr>
                <a:xfrm>
                  <a:off x="7347050" y="729575"/>
                  <a:ext cx="32400" cy="257525"/>
                </a:xfrm>
                <a:custGeom>
                  <a:avLst/>
                  <a:gdLst/>
                  <a:ahLst/>
                  <a:cxnLst/>
                  <a:rect l="l" t="t" r="r" b="b"/>
                  <a:pathLst>
                    <a:path w="1296" h="10301" extrusionOk="0">
                      <a:moveTo>
                        <a:pt x="704" y="1"/>
                      </a:moveTo>
                      <a:cubicBezTo>
                        <a:pt x="332" y="1"/>
                        <a:pt x="0" y="119"/>
                        <a:pt x="0" y="496"/>
                      </a:cubicBezTo>
                      <a:lnTo>
                        <a:pt x="0" y="9811"/>
                      </a:lnTo>
                      <a:cubicBezTo>
                        <a:pt x="0" y="10182"/>
                        <a:pt x="332" y="10301"/>
                        <a:pt x="704" y="10301"/>
                      </a:cubicBezTo>
                      <a:lnTo>
                        <a:pt x="755" y="10301"/>
                      </a:lnTo>
                      <a:cubicBezTo>
                        <a:pt x="1126" y="10301"/>
                        <a:pt x="1295" y="10182"/>
                        <a:pt x="1295" y="9811"/>
                      </a:cubicBezTo>
                      <a:lnTo>
                        <a:pt x="1295" y="496"/>
                      </a:lnTo>
                      <a:cubicBezTo>
                        <a:pt x="1295" y="119"/>
                        <a:pt x="1126" y="1"/>
                        <a:pt x="755"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2"/>
                <p:cNvSpPr/>
                <p:nvPr/>
              </p:nvSpPr>
              <p:spPr>
                <a:xfrm>
                  <a:off x="7264975" y="865725"/>
                  <a:ext cx="324400" cy="359025"/>
                </a:xfrm>
                <a:custGeom>
                  <a:avLst/>
                  <a:gdLst/>
                  <a:ahLst/>
                  <a:cxnLst/>
                  <a:rect l="l" t="t" r="r" b="b"/>
                  <a:pathLst>
                    <a:path w="12976" h="14361" extrusionOk="0">
                      <a:moveTo>
                        <a:pt x="23" y="0"/>
                      </a:moveTo>
                      <a:lnTo>
                        <a:pt x="0" y="1994"/>
                      </a:lnTo>
                      <a:lnTo>
                        <a:pt x="1222" y="1994"/>
                      </a:lnTo>
                      <a:lnTo>
                        <a:pt x="1222" y="6476"/>
                      </a:lnTo>
                      <a:lnTo>
                        <a:pt x="4578" y="10205"/>
                      </a:lnTo>
                      <a:lnTo>
                        <a:pt x="5023" y="14310"/>
                      </a:lnTo>
                      <a:lnTo>
                        <a:pt x="7884" y="14361"/>
                      </a:lnTo>
                      <a:lnTo>
                        <a:pt x="8166" y="10255"/>
                      </a:lnTo>
                      <a:lnTo>
                        <a:pt x="11590" y="6640"/>
                      </a:lnTo>
                      <a:lnTo>
                        <a:pt x="11590" y="2157"/>
                      </a:lnTo>
                      <a:lnTo>
                        <a:pt x="12953" y="2157"/>
                      </a:lnTo>
                      <a:lnTo>
                        <a:pt x="12975" y="0"/>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6" name="Google Shape;516;p42"/>
            <p:cNvGrpSpPr/>
            <p:nvPr/>
          </p:nvGrpSpPr>
          <p:grpSpPr>
            <a:xfrm>
              <a:off x="6983284" y="1258014"/>
              <a:ext cx="1536895" cy="4872990"/>
              <a:chOff x="7002784" y="1823839"/>
              <a:chExt cx="1536895" cy="4872990"/>
            </a:xfrm>
          </p:grpSpPr>
          <p:sp>
            <p:nvSpPr>
              <p:cNvPr id="517" name="Google Shape;517;p42"/>
              <p:cNvSpPr/>
              <p:nvPr/>
            </p:nvSpPr>
            <p:spPr>
              <a:xfrm rot="-5400000">
                <a:off x="5425025" y="3582175"/>
                <a:ext cx="4872973" cy="1356334"/>
              </a:xfrm>
              <a:custGeom>
                <a:avLst/>
                <a:gdLst/>
                <a:ahLst/>
                <a:cxnLst/>
                <a:rect l="l" t="t" r="r" b="b"/>
                <a:pathLst>
                  <a:path w="66430" h="18490" extrusionOk="0">
                    <a:moveTo>
                      <a:pt x="43808" y="1"/>
                    </a:moveTo>
                    <a:cubicBezTo>
                      <a:pt x="43504" y="1"/>
                      <a:pt x="43222" y="119"/>
                      <a:pt x="43014" y="328"/>
                    </a:cubicBezTo>
                    <a:cubicBezTo>
                      <a:pt x="42777" y="564"/>
                      <a:pt x="42659" y="846"/>
                      <a:pt x="42659" y="1150"/>
                    </a:cubicBezTo>
                    <a:lnTo>
                      <a:pt x="42659" y="4602"/>
                    </a:lnTo>
                    <a:cubicBezTo>
                      <a:pt x="42659" y="4833"/>
                      <a:pt x="42569" y="5069"/>
                      <a:pt x="42377" y="5255"/>
                    </a:cubicBezTo>
                    <a:cubicBezTo>
                      <a:pt x="42214" y="5447"/>
                      <a:pt x="41978" y="5537"/>
                      <a:pt x="41724" y="5537"/>
                    </a:cubicBezTo>
                    <a:lnTo>
                      <a:pt x="37895" y="5537"/>
                    </a:lnTo>
                    <a:cubicBezTo>
                      <a:pt x="37382" y="5537"/>
                      <a:pt x="36982" y="5114"/>
                      <a:pt x="36982" y="4602"/>
                    </a:cubicBezTo>
                    <a:lnTo>
                      <a:pt x="36982" y="2090"/>
                    </a:lnTo>
                    <a:cubicBezTo>
                      <a:pt x="36982" y="1454"/>
                      <a:pt x="36464" y="941"/>
                      <a:pt x="35834" y="941"/>
                    </a:cubicBezTo>
                    <a:lnTo>
                      <a:pt x="31869" y="941"/>
                    </a:lnTo>
                    <a:cubicBezTo>
                      <a:pt x="31559" y="941"/>
                      <a:pt x="31278" y="1060"/>
                      <a:pt x="31047" y="1268"/>
                    </a:cubicBezTo>
                    <a:cubicBezTo>
                      <a:pt x="30833" y="1482"/>
                      <a:pt x="30715" y="1786"/>
                      <a:pt x="30715" y="2090"/>
                    </a:cubicBezTo>
                    <a:lnTo>
                      <a:pt x="30692" y="17340"/>
                    </a:lnTo>
                    <a:cubicBezTo>
                      <a:pt x="30692" y="17858"/>
                      <a:pt x="30270" y="18281"/>
                      <a:pt x="29757" y="18281"/>
                    </a:cubicBezTo>
                    <a:lnTo>
                      <a:pt x="0" y="18258"/>
                    </a:lnTo>
                    <a:lnTo>
                      <a:pt x="0" y="18467"/>
                    </a:lnTo>
                    <a:lnTo>
                      <a:pt x="29757" y="18489"/>
                    </a:lnTo>
                    <a:cubicBezTo>
                      <a:pt x="30388" y="18489"/>
                      <a:pt x="30906" y="17977"/>
                      <a:pt x="30906" y="17340"/>
                    </a:cubicBezTo>
                    <a:lnTo>
                      <a:pt x="30929" y="2090"/>
                    </a:lnTo>
                    <a:cubicBezTo>
                      <a:pt x="30929" y="1831"/>
                      <a:pt x="31024" y="1595"/>
                      <a:pt x="31210" y="1409"/>
                    </a:cubicBezTo>
                    <a:cubicBezTo>
                      <a:pt x="31373" y="1245"/>
                      <a:pt x="31610" y="1150"/>
                      <a:pt x="31869" y="1150"/>
                    </a:cubicBezTo>
                    <a:lnTo>
                      <a:pt x="35834" y="1150"/>
                    </a:lnTo>
                    <a:cubicBezTo>
                      <a:pt x="36346" y="1150"/>
                      <a:pt x="36768" y="1572"/>
                      <a:pt x="36768" y="2090"/>
                    </a:cubicBezTo>
                    <a:lnTo>
                      <a:pt x="36768" y="4579"/>
                    </a:lnTo>
                    <a:cubicBezTo>
                      <a:pt x="36768" y="5210"/>
                      <a:pt x="37287" y="5728"/>
                      <a:pt x="37895" y="5728"/>
                    </a:cubicBezTo>
                    <a:lnTo>
                      <a:pt x="41724" y="5751"/>
                    </a:lnTo>
                    <a:cubicBezTo>
                      <a:pt x="42028" y="5751"/>
                      <a:pt x="42310" y="5632"/>
                      <a:pt x="42541" y="5396"/>
                    </a:cubicBezTo>
                    <a:cubicBezTo>
                      <a:pt x="42755" y="5188"/>
                      <a:pt x="42873" y="4906"/>
                      <a:pt x="42873" y="4602"/>
                    </a:cubicBezTo>
                    <a:lnTo>
                      <a:pt x="42873" y="1150"/>
                    </a:lnTo>
                    <a:cubicBezTo>
                      <a:pt x="42873" y="891"/>
                      <a:pt x="42963" y="660"/>
                      <a:pt x="43155" y="496"/>
                    </a:cubicBezTo>
                    <a:cubicBezTo>
                      <a:pt x="43318" y="305"/>
                      <a:pt x="43554" y="215"/>
                      <a:pt x="43808" y="215"/>
                    </a:cubicBezTo>
                    <a:lnTo>
                      <a:pt x="66430" y="237"/>
                    </a:lnTo>
                    <a:lnTo>
                      <a:pt x="66430" y="23"/>
                    </a:lnTo>
                    <a:lnTo>
                      <a:pt x="43808" y="1"/>
                    </a:ln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8" name="Google Shape;518;p42"/>
              <p:cNvGrpSpPr/>
              <p:nvPr/>
            </p:nvGrpSpPr>
            <p:grpSpPr>
              <a:xfrm>
                <a:off x="7002784" y="1823839"/>
                <a:ext cx="374128" cy="653481"/>
                <a:chOff x="1147325" y="2824675"/>
                <a:chExt cx="434225" cy="758450"/>
              </a:xfrm>
            </p:grpSpPr>
            <p:sp>
              <p:nvSpPr>
                <p:cNvPr id="519" name="Google Shape;519;p42"/>
                <p:cNvSpPr/>
                <p:nvPr/>
              </p:nvSpPr>
              <p:spPr>
                <a:xfrm>
                  <a:off x="1147325" y="2824675"/>
                  <a:ext cx="434225" cy="447025"/>
                </a:xfrm>
                <a:custGeom>
                  <a:avLst/>
                  <a:gdLst/>
                  <a:ahLst/>
                  <a:cxnLst/>
                  <a:rect l="l" t="t" r="r" b="b"/>
                  <a:pathLst>
                    <a:path w="17369" h="17881" extrusionOk="0">
                      <a:moveTo>
                        <a:pt x="4956" y="0"/>
                      </a:moveTo>
                      <a:cubicBezTo>
                        <a:pt x="2208" y="0"/>
                        <a:pt x="0" y="1831"/>
                        <a:pt x="0" y="4083"/>
                      </a:cubicBezTo>
                      <a:lnTo>
                        <a:pt x="1622" y="17880"/>
                      </a:lnTo>
                      <a:lnTo>
                        <a:pt x="15746" y="17880"/>
                      </a:lnTo>
                      <a:lnTo>
                        <a:pt x="17368" y="4083"/>
                      </a:lnTo>
                      <a:cubicBezTo>
                        <a:pt x="17368" y="1831"/>
                        <a:pt x="15161" y="0"/>
                        <a:pt x="12418" y="0"/>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2"/>
                <p:cNvSpPr/>
                <p:nvPr/>
              </p:nvSpPr>
              <p:spPr>
                <a:xfrm>
                  <a:off x="1153800" y="3259275"/>
                  <a:ext cx="407175" cy="323850"/>
                </a:xfrm>
                <a:custGeom>
                  <a:avLst/>
                  <a:gdLst/>
                  <a:ahLst/>
                  <a:cxnLst/>
                  <a:rect l="l" t="t" r="r" b="b"/>
                  <a:pathLst>
                    <a:path w="16287" h="12954" extrusionOk="0">
                      <a:moveTo>
                        <a:pt x="1459" y="1"/>
                      </a:moveTo>
                      <a:cubicBezTo>
                        <a:pt x="659" y="1"/>
                        <a:pt x="1" y="637"/>
                        <a:pt x="1" y="1431"/>
                      </a:cubicBezTo>
                      <a:cubicBezTo>
                        <a:pt x="1" y="2231"/>
                        <a:pt x="659" y="2867"/>
                        <a:pt x="1459" y="2867"/>
                      </a:cubicBezTo>
                      <a:cubicBezTo>
                        <a:pt x="659" y="2867"/>
                        <a:pt x="1" y="3521"/>
                        <a:pt x="1" y="4320"/>
                      </a:cubicBezTo>
                      <a:cubicBezTo>
                        <a:pt x="1" y="5120"/>
                        <a:pt x="659" y="5751"/>
                        <a:pt x="1459" y="5751"/>
                      </a:cubicBezTo>
                      <a:cubicBezTo>
                        <a:pt x="659" y="5751"/>
                        <a:pt x="1" y="6410"/>
                        <a:pt x="1" y="7204"/>
                      </a:cubicBezTo>
                      <a:cubicBezTo>
                        <a:pt x="1" y="8003"/>
                        <a:pt x="659" y="8640"/>
                        <a:pt x="1459" y="8640"/>
                      </a:cubicBezTo>
                      <a:lnTo>
                        <a:pt x="3824" y="8640"/>
                      </a:lnTo>
                      <a:cubicBezTo>
                        <a:pt x="3824" y="11033"/>
                        <a:pt x="5750" y="12953"/>
                        <a:pt x="8144" y="12953"/>
                      </a:cubicBezTo>
                      <a:cubicBezTo>
                        <a:pt x="10537" y="12953"/>
                        <a:pt x="12463" y="11033"/>
                        <a:pt x="12463" y="8640"/>
                      </a:cubicBezTo>
                      <a:lnTo>
                        <a:pt x="14834" y="8640"/>
                      </a:lnTo>
                      <a:cubicBezTo>
                        <a:pt x="15628" y="8640"/>
                        <a:pt x="16287" y="8003"/>
                        <a:pt x="16287" y="7204"/>
                      </a:cubicBezTo>
                      <a:cubicBezTo>
                        <a:pt x="16287" y="6410"/>
                        <a:pt x="15628" y="5751"/>
                        <a:pt x="14834" y="5751"/>
                      </a:cubicBezTo>
                      <a:cubicBezTo>
                        <a:pt x="15628" y="5751"/>
                        <a:pt x="16287" y="5120"/>
                        <a:pt x="16287" y="4320"/>
                      </a:cubicBezTo>
                      <a:cubicBezTo>
                        <a:pt x="16287" y="3521"/>
                        <a:pt x="15628" y="2867"/>
                        <a:pt x="14834" y="2867"/>
                      </a:cubicBezTo>
                      <a:cubicBezTo>
                        <a:pt x="15628" y="2867"/>
                        <a:pt x="16287" y="2231"/>
                        <a:pt x="16287" y="1431"/>
                      </a:cubicBezTo>
                      <a:cubicBezTo>
                        <a:pt x="16287" y="637"/>
                        <a:pt x="15628" y="1"/>
                        <a:pt x="14834" y="1"/>
                      </a:cubicBezTo>
                      <a:close/>
                    </a:path>
                  </a:pathLst>
                </a:custGeom>
                <a:gradFill>
                  <a:gsLst>
                    <a:gs pos="0">
                      <a:schemeClr val="dk1"/>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WHOA!</a:t>
            </a:r>
            <a:endParaRPr/>
          </a:p>
        </p:txBody>
      </p:sp>
      <p:sp>
        <p:nvSpPr>
          <p:cNvPr id="448" name="Google Shape;448;p3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can be the part of the presentation where you introduce yourself, write your email…</a:t>
            </a:r>
            <a:endParaRPr/>
          </a:p>
        </p:txBody>
      </p:sp>
      <p:grpSp>
        <p:nvGrpSpPr>
          <p:cNvPr id="449" name="Google Shape;449;p39"/>
          <p:cNvGrpSpPr/>
          <p:nvPr/>
        </p:nvGrpSpPr>
        <p:grpSpPr>
          <a:xfrm rot="10800000">
            <a:off x="2472707" y="-828046"/>
            <a:ext cx="4074571" cy="2208643"/>
            <a:chOff x="2437807" y="3978304"/>
            <a:chExt cx="4074571" cy="2208643"/>
          </a:xfrm>
        </p:grpSpPr>
        <p:sp>
          <p:nvSpPr>
            <p:cNvPr id="450" name="Google Shape;450;p39"/>
            <p:cNvSpPr/>
            <p:nvPr/>
          </p:nvSpPr>
          <p:spPr>
            <a:xfrm rot="10800000">
              <a:off x="2885644" y="3978304"/>
              <a:ext cx="3626733" cy="2208643"/>
            </a:xfrm>
            <a:custGeom>
              <a:avLst/>
              <a:gdLst/>
              <a:ahLst/>
              <a:cxnLst/>
              <a:rect l="l" t="t" r="r" b="b"/>
              <a:pathLst>
                <a:path w="55753" h="33953" extrusionOk="0">
                  <a:moveTo>
                    <a:pt x="1" y="0"/>
                  </a:moveTo>
                  <a:lnTo>
                    <a:pt x="1" y="14124"/>
                  </a:lnTo>
                  <a:cubicBezTo>
                    <a:pt x="1" y="14434"/>
                    <a:pt x="119" y="14715"/>
                    <a:pt x="355" y="14924"/>
                  </a:cubicBezTo>
                  <a:cubicBezTo>
                    <a:pt x="564" y="15138"/>
                    <a:pt x="845" y="15278"/>
                    <a:pt x="1149" y="15278"/>
                  </a:cubicBezTo>
                  <a:lnTo>
                    <a:pt x="6995" y="15278"/>
                  </a:lnTo>
                  <a:cubicBezTo>
                    <a:pt x="7254" y="15278"/>
                    <a:pt x="7485" y="15369"/>
                    <a:pt x="7648" y="15560"/>
                  </a:cubicBezTo>
                  <a:cubicBezTo>
                    <a:pt x="7840" y="15723"/>
                    <a:pt x="7930" y="15954"/>
                    <a:pt x="7930" y="16213"/>
                  </a:cubicBezTo>
                  <a:lnTo>
                    <a:pt x="7930" y="23348"/>
                  </a:lnTo>
                  <a:cubicBezTo>
                    <a:pt x="7930" y="23653"/>
                    <a:pt x="8048" y="23934"/>
                    <a:pt x="8262" y="24148"/>
                  </a:cubicBezTo>
                  <a:cubicBezTo>
                    <a:pt x="8470" y="24379"/>
                    <a:pt x="8775" y="24497"/>
                    <a:pt x="9084" y="24497"/>
                  </a:cubicBezTo>
                  <a:lnTo>
                    <a:pt x="13116" y="24497"/>
                  </a:lnTo>
                  <a:cubicBezTo>
                    <a:pt x="13375" y="24497"/>
                    <a:pt x="13612" y="24593"/>
                    <a:pt x="13798" y="24779"/>
                  </a:cubicBezTo>
                  <a:cubicBezTo>
                    <a:pt x="13961" y="24942"/>
                    <a:pt x="14057" y="25179"/>
                    <a:pt x="14057" y="25438"/>
                  </a:cubicBezTo>
                  <a:lnTo>
                    <a:pt x="14057" y="32781"/>
                  </a:lnTo>
                  <a:cubicBezTo>
                    <a:pt x="14057" y="33108"/>
                    <a:pt x="14198" y="33389"/>
                    <a:pt x="14384" y="33603"/>
                  </a:cubicBezTo>
                  <a:cubicBezTo>
                    <a:pt x="14598" y="33812"/>
                    <a:pt x="14879" y="33930"/>
                    <a:pt x="15206" y="33930"/>
                  </a:cubicBezTo>
                  <a:lnTo>
                    <a:pt x="24639" y="33953"/>
                  </a:lnTo>
                  <a:cubicBezTo>
                    <a:pt x="25275" y="33953"/>
                    <a:pt x="25787" y="33440"/>
                    <a:pt x="25787" y="32804"/>
                  </a:cubicBezTo>
                  <a:lnTo>
                    <a:pt x="25787" y="23889"/>
                  </a:lnTo>
                  <a:cubicBezTo>
                    <a:pt x="25787" y="23653"/>
                    <a:pt x="25906" y="23416"/>
                    <a:pt x="26069" y="23230"/>
                  </a:cubicBezTo>
                  <a:cubicBezTo>
                    <a:pt x="26260" y="23067"/>
                    <a:pt x="26491" y="22949"/>
                    <a:pt x="26728" y="22949"/>
                  </a:cubicBezTo>
                  <a:lnTo>
                    <a:pt x="55753" y="22971"/>
                  </a:lnTo>
                  <a:lnTo>
                    <a:pt x="55753" y="22785"/>
                  </a:lnTo>
                  <a:lnTo>
                    <a:pt x="26728" y="22740"/>
                  </a:lnTo>
                  <a:cubicBezTo>
                    <a:pt x="26424" y="22740"/>
                    <a:pt x="26142" y="22881"/>
                    <a:pt x="25928" y="23089"/>
                  </a:cubicBezTo>
                  <a:cubicBezTo>
                    <a:pt x="25720" y="23303"/>
                    <a:pt x="25602" y="23585"/>
                    <a:pt x="25602" y="23889"/>
                  </a:cubicBezTo>
                  <a:lnTo>
                    <a:pt x="25579" y="32804"/>
                  </a:lnTo>
                  <a:cubicBezTo>
                    <a:pt x="25579" y="33322"/>
                    <a:pt x="25157" y="33744"/>
                    <a:pt x="24639" y="33744"/>
                  </a:cubicBezTo>
                  <a:lnTo>
                    <a:pt x="15206" y="33722"/>
                  </a:lnTo>
                  <a:cubicBezTo>
                    <a:pt x="14688" y="33722"/>
                    <a:pt x="14265" y="33299"/>
                    <a:pt x="14265" y="32781"/>
                  </a:cubicBezTo>
                  <a:lnTo>
                    <a:pt x="14265" y="25438"/>
                  </a:lnTo>
                  <a:cubicBezTo>
                    <a:pt x="14265" y="25134"/>
                    <a:pt x="14153" y="24852"/>
                    <a:pt x="13939" y="24616"/>
                  </a:cubicBezTo>
                  <a:cubicBezTo>
                    <a:pt x="13730" y="24402"/>
                    <a:pt x="13421" y="24289"/>
                    <a:pt x="13116" y="24289"/>
                  </a:cubicBezTo>
                  <a:lnTo>
                    <a:pt x="9084" y="24289"/>
                  </a:lnTo>
                  <a:cubicBezTo>
                    <a:pt x="8825" y="24289"/>
                    <a:pt x="8589" y="24193"/>
                    <a:pt x="8403" y="24007"/>
                  </a:cubicBezTo>
                  <a:cubicBezTo>
                    <a:pt x="8240" y="23816"/>
                    <a:pt x="8144" y="23585"/>
                    <a:pt x="8144" y="23348"/>
                  </a:cubicBezTo>
                  <a:lnTo>
                    <a:pt x="8144" y="16213"/>
                  </a:lnTo>
                  <a:cubicBezTo>
                    <a:pt x="8144" y="15909"/>
                    <a:pt x="8026" y="15628"/>
                    <a:pt x="7817" y="15391"/>
                  </a:cubicBezTo>
                  <a:cubicBezTo>
                    <a:pt x="7581" y="15183"/>
                    <a:pt x="7299" y="15064"/>
                    <a:pt x="6995" y="15064"/>
                  </a:cubicBezTo>
                  <a:lnTo>
                    <a:pt x="1149" y="15064"/>
                  </a:lnTo>
                  <a:cubicBezTo>
                    <a:pt x="919" y="15064"/>
                    <a:pt x="682" y="14946"/>
                    <a:pt x="496" y="14783"/>
                  </a:cubicBezTo>
                  <a:cubicBezTo>
                    <a:pt x="305" y="14597"/>
                    <a:pt x="215" y="14361"/>
                    <a:pt x="215" y="14124"/>
                  </a:cubicBezTo>
                  <a:lnTo>
                    <a:pt x="215" y="0"/>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39"/>
            <p:cNvGrpSpPr/>
            <p:nvPr/>
          </p:nvGrpSpPr>
          <p:grpSpPr>
            <a:xfrm rot="-5400000">
              <a:off x="2519001" y="4465057"/>
              <a:ext cx="308472" cy="470862"/>
              <a:chOff x="7264975" y="729575"/>
              <a:chExt cx="324400" cy="495175"/>
            </a:xfrm>
          </p:grpSpPr>
          <p:sp>
            <p:nvSpPr>
              <p:cNvPr id="452" name="Google Shape;452;p39"/>
              <p:cNvSpPr/>
              <p:nvPr/>
            </p:nvSpPr>
            <p:spPr>
              <a:xfrm>
                <a:off x="7475575" y="729575"/>
                <a:ext cx="32275" cy="257525"/>
              </a:xfrm>
              <a:custGeom>
                <a:avLst/>
                <a:gdLst/>
                <a:ahLst/>
                <a:cxnLst/>
                <a:rect l="l" t="t" r="r" b="b"/>
                <a:pathLst>
                  <a:path w="1291" h="10301" extrusionOk="0">
                    <a:moveTo>
                      <a:pt x="541" y="1"/>
                    </a:moveTo>
                    <a:cubicBezTo>
                      <a:pt x="164" y="1"/>
                      <a:pt x="1" y="119"/>
                      <a:pt x="1" y="496"/>
                    </a:cubicBezTo>
                    <a:lnTo>
                      <a:pt x="1" y="9811"/>
                    </a:lnTo>
                    <a:cubicBezTo>
                      <a:pt x="1" y="10182"/>
                      <a:pt x="164" y="10301"/>
                      <a:pt x="541" y="10301"/>
                    </a:cubicBezTo>
                    <a:lnTo>
                      <a:pt x="586" y="10301"/>
                    </a:lnTo>
                    <a:cubicBezTo>
                      <a:pt x="964" y="10301"/>
                      <a:pt x="1290" y="10182"/>
                      <a:pt x="1290" y="9811"/>
                    </a:cubicBezTo>
                    <a:lnTo>
                      <a:pt x="1290" y="496"/>
                    </a:lnTo>
                    <a:cubicBezTo>
                      <a:pt x="1290" y="119"/>
                      <a:pt x="964" y="1"/>
                      <a:pt x="586"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7347050" y="729575"/>
                <a:ext cx="32400" cy="257525"/>
              </a:xfrm>
              <a:custGeom>
                <a:avLst/>
                <a:gdLst/>
                <a:ahLst/>
                <a:cxnLst/>
                <a:rect l="l" t="t" r="r" b="b"/>
                <a:pathLst>
                  <a:path w="1296" h="10301" extrusionOk="0">
                    <a:moveTo>
                      <a:pt x="704" y="1"/>
                    </a:moveTo>
                    <a:cubicBezTo>
                      <a:pt x="332" y="1"/>
                      <a:pt x="0" y="119"/>
                      <a:pt x="0" y="496"/>
                    </a:cubicBezTo>
                    <a:lnTo>
                      <a:pt x="0" y="9811"/>
                    </a:lnTo>
                    <a:cubicBezTo>
                      <a:pt x="0" y="10182"/>
                      <a:pt x="332" y="10301"/>
                      <a:pt x="704" y="10301"/>
                    </a:cubicBezTo>
                    <a:lnTo>
                      <a:pt x="755" y="10301"/>
                    </a:lnTo>
                    <a:cubicBezTo>
                      <a:pt x="1126" y="10301"/>
                      <a:pt x="1295" y="10182"/>
                      <a:pt x="1295" y="9811"/>
                    </a:cubicBezTo>
                    <a:lnTo>
                      <a:pt x="1295" y="496"/>
                    </a:lnTo>
                    <a:cubicBezTo>
                      <a:pt x="1295" y="119"/>
                      <a:pt x="1126" y="1"/>
                      <a:pt x="755"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7264975" y="865725"/>
                <a:ext cx="324400" cy="359025"/>
              </a:xfrm>
              <a:custGeom>
                <a:avLst/>
                <a:gdLst/>
                <a:ahLst/>
                <a:cxnLst/>
                <a:rect l="l" t="t" r="r" b="b"/>
                <a:pathLst>
                  <a:path w="12976" h="14361" extrusionOk="0">
                    <a:moveTo>
                      <a:pt x="23" y="0"/>
                    </a:moveTo>
                    <a:lnTo>
                      <a:pt x="0" y="1994"/>
                    </a:lnTo>
                    <a:lnTo>
                      <a:pt x="1222" y="1994"/>
                    </a:lnTo>
                    <a:lnTo>
                      <a:pt x="1222" y="6476"/>
                    </a:lnTo>
                    <a:lnTo>
                      <a:pt x="4578" y="10205"/>
                    </a:lnTo>
                    <a:lnTo>
                      <a:pt x="5023" y="14310"/>
                    </a:lnTo>
                    <a:lnTo>
                      <a:pt x="7884" y="14361"/>
                    </a:lnTo>
                    <a:lnTo>
                      <a:pt x="8166" y="10255"/>
                    </a:lnTo>
                    <a:lnTo>
                      <a:pt x="11590" y="6640"/>
                    </a:lnTo>
                    <a:lnTo>
                      <a:pt x="11590" y="2157"/>
                    </a:lnTo>
                    <a:lnTo>
                      <a:pt x="12953" y="2157"/>
                    </a:lnTo>
                    <a:lnTo>
                      <a:pt x="12975" y="0"/>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 name="Google Shape;455;p39"/>
          <p:cNvGrpSpPr/>
          <p:nvPr/>
        </p:nvGrpSpPr>
        <p:grpSpPr>
          <a:xfrm rot="-5400000">
            <a:off x="-650525" y="3105325"/>
            <a:ext cx="4538575" cy="1197507"/>
            <a:chOff x="-85500" y="3559950"/>
            <a:chExt cx="4538575" cy="1197507"/>
          </a:xfrm>
        </p:grpSpPr>
        <p:sp>
          <p:nvSpPr>
            <p:cNvPr id="456" name="Google Shape;456;p39"/>
            <p:cNvSpPr/>
            <p:nvPr/>
          </p:nvSpPr>
          <p:spPr>
            <a:xfrm>
              <a:off x="-85500" y="3691925"/>
              <a:ext cx="3828195" cy="1065532"/>
            </a:xfrm>
            <a:custGeom>
              <a:avLst/>
              <a:gdLst/>
              <a:ahLst/>
              <a:cxnLst/>
              <a:rect l="l" t="t" r="r" b="b"/>
              <a:pathLst>
                <a:path w="66430" h="18490" extrusionOk="0">
                  <a:moveTo>
                    <a:pt x="43808" y="1"/>
                  </a:moveTo>
                  <a:cubicBezTo>
                    <a:pt x="43504" y="1"/>
                    <a:pt x="43222" y="119"/>
                    <a:pt x="43014" y="328"/>
                  </a:cubicBezTo>
                  <a:cubicBezTo>
                    <a:pt x="42777" y="564"/>
                    <a:pt x="42659" y="846"/>
                    <a:pt x="42659" y="1150"/>
                  </a:cubicBezTo>
                  <a:lnTo>
                    <a:pt x="42659" y="4602"/>
                  </a:lnTo>
                  <a:cubicBezTo>
                    <a:pt x="42659" y="4833"/>
                    <a:pt x="42569" y="5069"/>
                    <a:pt x="42377" y="5255"/>
                  </a:cubicBezTo>
                  <a:cubicBezTo>
                    <a:pt x="42214" y="5447"/>
                    <a:pt x="41978" y="5537"/>
                    <a:pt x="41724" y="5537"/>
                  </a:cubicBezTo>
                  <a:lnTo>
                    <a:pt x="37895" y="5537"/>
                  </a:lnTo>
                  <a:cubicBezTo>
                    <a:pt x="37382" y="5537"/>
                    <a:pt x="36982" y="5114"/>
                    <a:pt x="36982" y="4602"/>
                  </a:cubicBezTo>
                  <a:lnTo>
                    <a:pt x="36982" y="2090"/>
                  </a:lnTo>
                  <a:cubicBezTo>
                    <a:pt x="36982" y="1454"/>
                    <a:pt x="36464" y="941"/>
                    <a:pt x="35834" y="941"/>
                  </a:cubicBezTo>
                  <a:lnTo>
                    <a:pt x="31869" y="941"/>
                  </a:lnTo>
                  <a:cubicBezTo>
                    <a:pt x="31559" y="941"/>
                    <a:pt x="31278" y="1060"/>
                    <a:pt x="31047" y="1268"/>
                  </a:cubicBezTo>
                  <a:cubicBezTo>
                    <a:pt x="30833" y="1482"/>
                    <a:pt x="30715" y="1786"/>
                    <a:pt x="30715" y="2090"/>
                  </a:cubicBezTo>
                  <a:lnTo>
                    <a:pt x="30692" y="17340"/>
                  </a:lnTo>
                  <a:cubicBezTo>
                    <a:pt x="30692" y="17858"/>
                    <a:pt x="30270" y="18281"/>
                    <a:pt x="29757" y="18281"/>
                  </a:cubicBezTo>
                  <a:lnTo>
                    <a:pt x="0" y="18258"/>
                  </a:lnTo>
                  <a:lnTo>
                    <a:pt x="0" y="18467"/>
                  </a:lnTo>
                  <a:lnTo>
                    <a:pt x="29757" y="18489"/>
                  </a:lnTo>
                  <a:cubicBezTo>
                    <a:pt x="30388" y="18489"/>
                    <a:pt x="30906" y="17977"/>
                    <a:pt x="30906" y="17340"/>
                  </a:cubicBezTo>
                  <a:lnTo>
                    <a:pt x="30929" y="2090"/>
                  </a:lnTo>
                  <a:cubicBezTo>
                    <a:pt x="30929" y="1831"/>
                    <a:pt x="31024" y="1595"/>
                    <a:pt x="31210" y="1409"/>
                  </a:cubicBezTo>
                  <a:cubicBezTo>
                    <a:pt x="31373" y="1245"/>
                    <a:pt x="31610" y="1150"/>
                    <a:pt x="31869" y="1150"/>
                  </a:cubicBezTo>
                  <a:lnTo>
                    <a:pt x="35834" y="1150"/>
                  </a:lnTo>
                  <a:cubicBezTo>
                    <a:pt x="36346" y="1150"/>
                    <a:pt x="36768" y="1572"/>
                    <a:pt x="36768" y="2090"/>
                  </a:cubicBezTo>
                  <a:lnTo>
                    <a:pt x="36768" y="4579"/>
                  </a:lnTo>
                  <a:cubicBezTo>
                    <a:pt x="36768" y="5210"/>
                    <a:pt x="37287" y="5728"/>
                    <a:pt x="37895" y="5728"/>
                  </a:cubicBezTo>
                  <a:lnTo>
                    <a:pt x="41724" y="5751"/>
                  </a:lnTo>
                  <a:cubicBezTo>
                    <a:pt x="42028" y="5751"/>
                    <a:pt x="42310" y="5632"/>
                    <a:pt x="42541" y="5396"/>
                  </a:cubicBezTo>
                  <a:cubicBezTo>
                    <a:pt x="42755" y="5188"/>
                    <a:pt x="42873" y="4906"/>
                    <a:pt x="42873" y="4602"/>
                  </a:cubicBezTo>
                  <a:lnTo>
                    <a:pt x="42873" y="1150"/>
                  </a:lnTo>
                  <a:cubicBezTo>
                    <a:pt x="42873" y="891"/>
                    <a:pt x="42963" y="660"/>
                    <a:pt x="43155" y="496"/>
                  </a:cubicBezTo>
                  <a:cubicBezTo>
                    <a:pt x="43318" y="305"/>
                    <a:pt x="43554" y="215"/>
                    <a:pt x="43808" y="215"/>
                  </a:cubicBezTo>
                  <a:lnTo>
                    <a:pt x="66430" y="237"/>
                  </a:lnTo>
                  <a:lnTo>
                    <a:pt x="66430" y="23"/>
                  </a:lnTo>
                  <a:lnTo>
                    <a:pt x="43808" y="1"/>
                  </a:ln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39"/>
            <p:cNvGrpSpPr/>
            <p:nvPr/>
          </p:nvGrpSpPr>
          <p:grpSpPr>
            <a:xfrm rot="5400000">
              <a:off x="3924250" y="3320900"/>
              <a:ext cx="289775" cy="767875"/>
              <a:chOff x="748475" y="3987300"/>
              <a:chExt cx="289775" cy="767875"/>
            </a:xfrm>
          </p:grpSpPr>
          <p:sp>
            <p:nvSpPr>
              <p:cNvPr id="458" name="Google Shape;458;p39"/>
              <p:cNvSpPr/>
              <p:nvPr/>
            </p:nvSpPr>
            <p:spPr>
              <a:xfrm>
                <a:off x="790150" y="4104025"/>
                <a:ext cx="46350" cy="534450"/>
              </a:xfrm>
              <a:custGeom>
                <a:avLst/>
                <a:gdLst/>
                <a:ahLst/>
                <a:cxnLst/>
                <a:rect l="l" t="t" r="r" b="b"/>
                <a:pathLst>
                  <a:path w="1854" h="21378" extrusionOk="0">
                    <a:moveTo>
                      <a:pt x="913" y="0"/>
                    </a:moveTo>
                    <a:cubicBezTo>
                      <a:pt x="423" y="0"/>
                      <a:pt x="0" y="422"/>
                      <a:pt x="0" y="941"/>
                    </a:cubicBezTo>
                    <a:lnTo>
                      <a:pt x="0" y="20437"/>
                    </a:lnTo>
                    <a:cubicBezTo>
                      <a:pt x="0" y="20955"/>
                      <a:pt x="423" y="21377"/>
                      <a:pt x="913" y="21377"/>
                    </a:cubicBezTo>
                    <a:cubicBezTo>
                      <a:pt x="1431" y="21377"/>
                      <a:pt x="1853" y="20955"/>
                      <a:pt x="1853" y="20437"/>
                    </a:cubicBezTo>
                    <a:lnTo>
                      <a:pt x="1853" y="941"/>
                    </a:lnTo>
                    <a:cubicBezTo>
                      <a:pt x="1853" y="422"/>
                      <a:pt x="1431" y="0"/>
                      <a:pt x="913" y="0"/>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859975" y="3987300"/>
                <a:ext cx="66900" cy="767875"/>
              </a:xfrm>
              <a:custGeom>
                <a:avLst/>
                <a:gdLst/>
                <a:ahLst/>
                <a:cxnLst/>
                <a:rect l="l" t="t" r="r" b="b"/>
                <a:pathLst>
                  <a:path w="2676" h="30715" extrusionOk="0">
                    <a:moveTo>
                      <a:pt x="1335" y="1"/>
                    </a:moveTo>
                    <a:cubicBezTo>
                      <a:pt x="586" y="1"/>
                      <a:pt x="1" y="586"/>
                      <a:pt x="1" y="1341"/>
                    </a:cubicBezTo>
                    <a:lnTo>
                      <a:pt x="1" y="29380"/>
                    </a:lnTo>
                    <a:cubicBezTo>
                      <a:pt x="1" y="30129"/>
                      <a:pt x="586" y="30715"/>
                      <a:pt x="1335" y="30715"/>
                    </a:cubicBezTo>
                    <a:cubicBezTo>
                      <a:pt x="2062" y="30715"/>
                      <a:pt x="2675" y="30129"/>
                      <a:pt x="2675" y="29380"/>
                    </a:cubicBezTo>
                    <a:lnTo>
                      <a:pt x="2675" y="1341"/>
                    </a:lnTo>
                    <a:cubicBezTo>
                      <a:pt x="2675" y="586"/>
                      <a:pt x="2062" y="1"/>
                      <a:pt x="1335" y="1"/>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9"/>
              <p:cNvSpPr/>
              <p:nvPr/>
            </p:nvSpPr>
            <p:spPr>
              <a:xfrm>
                <a:off x="950225" y="4104025"/>
                <a:ext cx="46475" cy="534450"/>
              </a:xfrm>
              <a:custGeom>
                <a:avLst/>
                <a:gdLst/>
                <a:ahLst/>
                <a:cxnLst/>
                <a:rect l="l" t="t" r="r" b="b"/>
                <a:pathLst>
                  <a:path w="1859" h="21378" extrusionOk="0">
                    <a:moveTo>
                      <a:pt x="918" y="0"/>
                    </a:moveTo>
                    <a:cubicBezTo>
                      <a:pt x="400" y="0"/>
                      <a:pt x="0" y="422"/>
                      <a:pt x="0" y="941"/>
                    </a:cubicBezTo>
                    <a:lnTo>
                      <a:pt x="0" y="20437"/>
                    </a:lnTo>
                    <a:cubicBezTo>
                      <a:pt x="0" y="20955"/>
                      <a:pt x="400" y="21377"/>
                      <a:pt x="918" y="21377"/>
                    </a:cubicBezTo>
                    <a:cubicBezTo>
                      <a:pt x="1436" y="21377"/>
                      <a:pt x="1859" y="20955"/>
                      <a:pt x="1859" y="20437"/>
                    </a:cubicBezTo>
                    <a:lnTo>
                      <a:pt x="1859" y="941"/>
                    </a:lnTo>
                    <a:cubicBezTo>
                      <a:pt x="1859" y="422"/>
                      <a:pt x="1436" y="0"/>
                      <a:pt x="918" y="0"/>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748475" y="4522850"/>
                <a:ext cx="289775" cy="231200"/>
              </a:xfrm>
              <a:custGeom>
                <a:avLst/>
                <a:gdLst/>
                <a:ahLst/>
                <a:cxnLst/>
                <a:rect l="l" t="t" r="r" b="b"/>
                <a:pathLst>
                  <a:path w="11591" h="9248" extrusionOk="0">
                    <a:moveTo>
                      <a:pt x="1008" y="1"/>
                    </a:moveTo>
                    <a:cubicBezTo>
                      <a:pt x="445" y="1"/>
                      <a:pt x="0" y="446"/>
                      <a:pt x="0" y="1009"/>
                    </a:cubicBezTo>
                    <a:cubicBezTo>
                      <a:pt x="0" y="1572"/>
                      <a:pt x="445" y="2045"/>
                      <a:pt x="1008" y="2045"/>
                    </a:cubicBezTo>
                    <a:cubicBezTo>
                      <a:pt x="445" y="2045"/>
                      <a:pt x="0" y="2513"/>
                      <a:pt x="0" y="3076"/>
                    </a:cubicBezTo>
                    <a:cubicBezTo>
                      <a:pt x="0" y="3639"/>
                      <a:pt x="445" y="4106"/>
                      <a:pt x="1008" y="4106"/>
                    </a:cubicBezTo>
                    <a:cubicBezTo>
                      <a:pt x="445" y="4106"/>
                      <a:pt x="0" y="4557"/>
                      <a:pt x="0" y="5120"/>
                    </a:cubicBezTo>
                    <a:cubicBezTo>
                      <a:pt x="0" y="5706"/>
                      <a:pt x="445" y="6150"/>
                      <a:pt x="1008" y="6150"/>
                    </a:cubicBezTo>
                    <a:lnTo>
                      <a:pt x="2698" y="6150"/>
                    </a:lnTo>
                    <a:cubicBezTo>
                      <a:pt x="2698" y="7862"/>
                      <a:pt x="4083" y="9248"/>
                      <a:pt x="5795" y="9248"/>
                    </a:cubicBezTo>
                    <a:cubicBezTo>
                      <a:pt x="7485" y="9248"/>
                      <a:pt x="8870" y="7862"/>
                      <a:pt x="8870" y="6150"/>
                    </a:cubicBezTo>
                    <a:lnTo>
                      <a:pt x="10559" y="6150"/>
                    </a:lnTo>
                    <a:cubicBezTo>
                      <a:pt x="11123" y="6150"/>
                      <a:pt x="11590" y="5706"/>
                      <a:pt x="11590" y="5120"/>
                    </a:cubicBezTo>
                    <a:cubicBezTo>
                      <a:pt x="11590" y="4557"/>
                      <a:pt x="11123" y="4106"/>
                      <a:pt x="10559" y="4106"/>
                    </a:cubicBezTo>
                    <a:cubicBezTo>
                      <a:pt x="11123" y="4106"/>
                      <a:pt x="11590" y="3639"/>
                      <a:pt x="11590" y="3076"/>
                    </a:cubicBezTo>
                    <a:cubicBezTo>
                      <a:pt x="11590" y="2513"/>
                      <a:pt x="11123" y="2045"/>
                      <a:pt x="10559" y="2045"/>
                    </a:cubicBezTo>
                    <a:cubicBezTo>
                      <a:pt x="11123" y="2045"/>
                      <a:pt x="11590" y="1572"/>
                      <a:pt x="11590" y="1009"/>
                    </a:cubicBezTo>
                    <a:cubicBezTo>
                      <a:pt x="11590" y="446"/>
                      <a:pt x="11123" y="1"/>
                      <a:pt x="10559" y="1"/>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rgbClr val="92D050"/>
                </a:solidFill>
                <a:latin typeface="Sitka Text Semibold" pitchFamily="2" charset="0"/>
              </a:rPr>
              <a:t>RESULT AND DISCUSSION</a:t>
            </a:r>
            <a:endParaRPr sz="2800" dirty="0">
              <a:solidFill>
                <a:srgbClr val="92D050"/>
              </a:solidFill>
              <a:latin typeface="Sitka Text Semibold" pitchFamily="2" charset="0"/>
            </a:endParaRPr>
          </a:p>
        </p:txBody>
      </p:sp>
      <p:sp>
        <p:nvSpPr>
          <p:cNvPr id="526" name="Google Shape;526;p4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sp>
        <p:nvSpPr>
          <p:cNvPr id="527" name="Google Shape;527;p43"/>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528" name="Google Shape;528;p43"/>
          <p:cNvSpPr txBox="1">
            <a:spLocks noGrp="1"/>
          </p:cNvSpPr>
          <p:nvPr>
            <p:ph type="subTitle" idx="3"/>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529" name="Google Shape;529;p43"/>
          <p:cNvSpPr txBox="1">
            <a:spLocks noGrp="1"/>
          </p:cNvSpPr>
          <p:nvPr>
            <p:ph type="sub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grpSp>
        <p:nvGrpSpPr>
          <p:cNvPr id="530" name="Google Shape;530;p43"/>
          <p:cNvGrpSpPr/>
          <p:nvPr/>
        </p:nvGrpSpPr>
        <p:grpSpPr>
          <a:xfrm>
            <a:off x="6003063" y="2005300"/>
            <a:ext cx="345975" cy="345975"/>
            <a:chOff x="1005275" y="2209775"/>
            <a:chExt cx="345975" cy="345975"/>
          </a:xfrm>
        </p:grpSpPr>
        <p:sp>
          <p:nvSpPr>
            <p:cNvPr id="531" name="Google Shape;531;p43"/>
            <p:cNvSpPr/>
            <p:nvPr/>
          </p:nvSpPr>
          <p:spPr>
            <a:xfrm>
              <a:off x="1146175" y="2413925"/>
              <a:ext cx="64175" cy="102075"/>
            </a:xfrm>
            <a:custGeom>
              <a:avLst/>
              <a:gdLst/>
              <a:ahLst/>
              <a:cxnLst/>
              <a:rect l="l" t="t" r="r" b="b"/>
              <a:pathLst>
                <a:path w="2567" h="4083" extrusionOk="0">
                  <a:moveTo>
                    <a:pt x="1645" y="1"/>
                  </a:moveTo>
                  <a:cubicBezTo>
                    <a:pt x="1482" y="1"/>
                    <a:pt x="1305" y="86"/>
                    <a:pt x="1238" y="220"/>
                  </a:cubicBezTo>
                  <a:lnTo>
                    <a:pt x="92" y="1847"/>
                  </a:lnTo>
                  <a:cubicBezTo>
                    <a:pt x="1" y="2030"/>
                    <a:pt x="184" y="2419"/>
                    <a:pt x="482" y="2419"/>
                  </a:cubicBezTo>
                  <a:lnTo>
                    <a:pt x="1329" y="2419"/>
                  </a:lnTo>
                  <a:lnTo>
                    <a:pt x="665" y="3473"/>
                  </a:lnTo>
                  <a:cubicBezTo>
                    <a:pt x="573" y="3657"/>
                    <a:pt x="573" y="3863"/>
                    <a:pt x="757" y="4046"/>
                  </a:cubicBezTo>
                  <a:cubicBezTo>
                    <a:pt x="806" y="4071"/>
                    <a:pt x="863" y="4082"/>
                    <a:pt x="922" y="4082"/>
                  </a:cubicBezTo>
                  <a:cubicBezTo>
                    <a:pt x="1085" y="4082"/>
                    <a:pt x="1262" y="3997"/>
                    <a:pt x="1329" y="3863"/>
                  </a:cubicBezTo>
                  <a:lnTo>
                    <a:pt x="2475" y="2236"/>
                  </a:lnTo>
                  <a:cubicBezTo>
                    <a:pt x="2567" y="1938"/>
                    <a:pt x="2383" y="1663"/>
                    <a:pt x="2085" y="1663"/>
                  </a:cubicBezTo>
                  <a:lnTo>
                    <a:pt x="1238" y="1663"/>
                  </a:lnTo>
                  <a:lnTo>
                    <a:pt x="1902" y="609"/>
                  </a:lnTo>
                  <a:cubicBezTo>
                    <a:pt x="1994" y="426"/>
                    <a:pt x="1994" y="220"/>
                    <a:pt x="1811" y="37"/>
                  </a:cubicBezTo>
                  <a:cubicBezTo>
                    <a:pt x="1761" y="12"/>
                    <a:pt x="1704" y="1"/>
                    <a:pt x="16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3"/>
            <p:cNvSpPr/>
            <p:nvPr/>
          </p:nvSpPr>
          <p:spPr>
            <a:xfrm>
              <a:off x="1005275" y="2292825"/>
              <a:ext cx="345975" cy="262925"/>
            </a:xfrm>
            <a:custGeom>
              <a:avLst/>
              <a:gdLst/>
              <a:ahLst/>
              <a:cxnLst/>
              <a:rect l="l" t="t" r="r" b="b"/>
              <a:pathLst>
                <a:path w="13839" h="10517" extrusionOk="0">
                  <a:moveTo>
                    <a:pt x="3254" y="779"/>
                  </a:moveTo>
                  <a:lnTo>
                    <a:pt x="3254" y="1627"/>
                  </a:lnTo>
                  <a:lnTo>
                    <a:pt x="2475" y="1627"/>
                  </a:lnTo>
                  <a:lnTo>
                    <a:pt x="2475" y="779"/>
                  </a:lnTo>
                  <a:close/>
                  <a:moveTo>
                    <a:pt x="11364" y="779"/>
                  </a:moveTo>
                  <a:lnTo>
                    <a:pt x="11364" y="1627"/>
                  </a:lnTo>
                  <a:lnTo>
                    <a:pt x="10585" y="1627"/>
                  </a:lnTo>
                  <a:lnTo>
                    <a:pt x="10585" y="779"/>
                  </a:lnTo>
                  <a:close/>
                  <a:moveTo>
                    <a:pt x="12602" y="2406"/>
                  </a:moveTo>
                  <a:cubicBezTo>
                    <a:pt x="12785" y="2406"/>
                    <a:pt x="12991" y="2589"/>
                    <a:pt x="12991" y="2773"/>
                  </a:cubicBezTo>
                  <a:cubicBezTo>
                    <a:pt x="13083" y="2979"/>
                    <a:pt x="12877" y="3254"/>
                    <a:pt x="12602" y="3254"/>
                  </a:cubicBezTo>
                  <a:lnTo>
                    <a:pt x="1238" y="3254"/>
                  </a:lnTo>
                  <a:cubicBezTo>
                    <a:pt x="1054" y="3254"/>
                    <a:pt x="848" y="3071"/>
                    <a:pt x="848" y="2864"/>
                  </a:cubicBezTo>
                  <a:cubicBezTo>
                    <a:pt x="756" y="2589"/>
                    <a:pt x="963" y="2406"/>
                    <a:pt x="1238" y="2406"/>
                  </a:cubicBezTo>
                  <a:close/>
                  <a:moveTo>
                    <a:pt x="12212" y="4010"/>
                  </a:moveTo>
                  <a:lnTo>
                    <a:pt x="12212" y="9073"/>
                  </a:lnTo>
                  <a:cubicBezTo>
                    <a:pt x="12212" y="9463"/>
                    <a:pt x="11937" y="9738"/>
                    <a:pt x="11548" y="9738"/>
                  </a:cubicBezTo>
                  <a:lnTo>
                    <a:pt x="2291" y="9738"/>
                  </a:lnTo>
                  <a:cubicBezTo>
                    <a:pt x="1902" y="9738"/>
                    <a:pt x="1627" y="9463"/>
                    <a:pt x="1627" y="9073"/>
                  </a:cubicBezTo>
                  <a:lnTo>
                    <a:pt x="1627" y="4010"/>
                  </a:lnTo>
                  <a:close/>
                  <a:moveTo>
                    <a:pt x="1994" y="1"/>
                  </a:moveTo>
                  <a:cubicBezTo>
                    <a:pt x="1810" y="1"/>
                    <a:pt x="1627" y="115"/>
                    <a:pt x="1627" y="390"/>
                  </a:cubicBezTo>
                  <a:lnTo>
                    <a:pt x="1627" y="1627"/>
                  </a:lnTo>
                  <a:lnTo>
                    <a:pt x="1238" y="1627"/>
                  </a:lnTo>
                  <a:cubicBezTo>
                    <a:pt x="573" y="1627"/>
                    <a:pt x="92" y="2108"/>
                    <a:pt x="0" y="2681"/>
                  </a:cubicBezTo>
                  <a:cubicBezTo>
                    <a:pt x="0" y="3254"/>
                    <a:pt x="275" y="3827"/>
                    <a:pt x="848" y="3918"/>
                  </a:cubicBezTo>
                  <a:lnTo>
                    <a:pt x="848" y="9073"/>
                  </a:lnTo>
                  <a:cubicBezTo>
                    <a:pt x="848" y="9852"/>
                    <a:pt x="1535" y="10517"/>
                    <a:pt x="2291" y="10517"/>
                  </a:cubicBezTo>
                  <a:lnTo>
                    <a:pt x="11548" y="10517"/>
                  </a:lnTo>
                  <a:cubicBezTo>
                    <a:pt x="12304" y="10517"/>
                    <a:pt x="12991" y="9852"/>
                    <a:pt x="12991" y="9073"/>
                  </a:cubicBezTo>
                  <a:lnTo>
                    <a:pt x="12991" y="3918"/>
                  </a:lnTo>
                  <a:cubicBezTo>
                    <a:pt x="13449" y="3827"/>
                    <a:pt x="13839" y="3346"/>
                    <a:pt x="13839" y="2773"/>
                  </a:cubicBezTo>
                  <a:cubicBezTo>
                    <a:pt x="13839" y="2108"/>
                    <a:pt x="13266" y="1627"/>
                    <a:pt x="12602" y="1627"/>
                  </a:cubicBezTo>
                  <a:lnTo>
                    <a:pt x="12212" y="1627"/>
                  </a:lnTo>
                  <a:lnTo>
                    <a:pt x="12212" y="390"/>
                  </a:lnTo>
                  <a:cubicBezTo>
                    <a:pt x="12212" y="115"/>
                    <a:pt x="12029" y="1"/>
                    <a:pt x="11846" y="1"/>
                  </a:cubicBezTo>
                  <a:lnTo>
                    <a:pt x="10219" y="1"/>
                  </a:lnTo>
                  <a:cubicBezTo>
                    <a:pt x="9921" y="1"/>
                    <a:pt x="9738" y="115"/>
                    <a:pt x="9738" y="390"/>
                  </a:cubicBezTo>
                  <a:lnTo>
                    <a:pt x="9738" y="1627"/>
                  </a:lnTo>
                  <a:lnTo>
                    <a:pt x="4101" y="1627"/>
                  </a:lnTo>
                  <a:lnTo>
                    <a:pt x="4101" y="390"/>
                  </a:lnTo>
                  <a:cubicBezTo>
                    <a:pt x="4101" y="115"/>
                    <a:pt x="3918" y="1"/>
                    <a:pt x="3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3"/>
            <p:cNvSpPr/>
            <p:nvPr/>
          </p:nvSpPr>
          <p:spPr>
            <a:xfrm>
              <a:off x="1248700" y="2209775"/>
              <a:ext cx="61900" cy="60175"/>
            </a:xfrm>
            <a:custGeom>
              <a:avLst/>
              <a:gdLst/>
              <a:ahLst/>
              <a:cxnLst/>
              <a:rect l="l" t="t" r="r" b="b"/>
              <a:pathLst>
                <a:path w="2476" h="2407" extrusionOk="0">
                  <a:moveTo>
                    <a:pt x="1330" y="0"/>
                  </a:moveTo>
                  <a:cubicBezTo>
                    <a:pt x="1055" y="0"/>
                    <a:pt x="848" y="184"/>
                    <a:pt x="848" y="367"/>
                  </a:cubicBezTo>
                  <a:lnTo>
                    <a:pt x="848" y="756"/>
                  </a:lnTo>
                  <a:lnTo>
                    <a:pt x="482" y="756"/>
                  </a:lnTo>
                  <a:cubicBezTo>
                    <a:pt x="184" y="756"/>
                    <a:pt x="1" y="1031"/>
                    <a:pt x="1" y="1238"/>
                  </a:cubicBezTo>
                  <a:cubicBezTo>
                    <a:pt x="92" y="1421"/>
                    <a:pt x="184" y="1604"/>
                    <a:pt x="482" y="1604"/>
                  </a:cubicBezTo>
                  <a:lnTo>
                    <a:pt x="848" y="1604"/>
                  </a:lnTo>
                  <a:lnTo>
                    <a:pt x="848" y="1994"/>
                  </a:lnTo>
                  <a:cubicBezTo>
                    <a:pt x="848" y="2177"/>
                    <a:pt x="963" y="2383"/>
                    <a:pt x="1238" y="2383"/>
                  </a:cubicBezTo>
                  <a:cubicBezTo>
                    <a:pt x="1270" y="2399"/>
                    <a:pt x="1303" y="2407"/>
                    <a:pt x="1335" y="2407"/>
                  </a:cubicBezTo>
                  <a:cubicBezTo>
                    <a:pt x="1487" y="2407"/>
                    <a:pt x="1627" y="2239"/>
                    <a:pt x="1627" y="1994"/>
                  </a:cubicBezTo>
                  <a:lnTo>
                    <a:pt x="1627" y="1604"/>
                  </a:lnTo>
                  <a:lnTo>
                    <a:pt x="1994" y="1604"/>
                  </a:lnTo>
                  <a:cubicBezTo>
                    <a:pt x="2292" y="1604"/>
                    <a:pt x="2475" y="1421"/>
                    <a:pt x="2475" y="1238"/>
                  </a:cubicBezTo>
                  <a:cubicBezTo>
                    <a:pt x="2475" y="1031"/>
                    <a:pt x="2292" y="756"/>
                    <a:pt x="2109" y="756"/>
                  </a:cubicBezTo>
                  <a:lnTo>
                    <a:pt x="1627" y="756"/>
                  </a:lnTo>
                  <a:lnTo>
                    <a:pt x="1627" y="367"/>
                  </a:lnTo>
                  <a:cubicBezTo>
                    <a:pt x="1627" y="184"/>
                    <a:pt x="1536" y="0"/>
                    <a:pt x="1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3"/>
            <p:cNvSpPr/>
            <p:nvPr/>
          </p:nvSpPr>
          <p:spPr>
            <a:xfrm>
              <a:off x="1045950" y="2228675"/>
              <a:ext cx="61875" cy="21225"/>
            </a:xfrm>
            <a:custGeom>
              <a:avLst/>
              <a:gdLst/>
              <a:ahLst/>
              <a:cxnLst/>
              <a:rect l="l" t="t" r="r" b="b"/>
              <a:pathLst>
                <a:path w="2475" h="849" extrusionOk="0">
                  <a:moveTo>
                    <a:pt x="367" y="0"/>
                  </a:moveTo>
                  <a:cubicBezTo>
                    <a:pt x="183" y="0"/>
                    <a:pt x="0" y="184"/>
                    <a:pt x="0" y="390"/>
                  </a:cubicBezTo>
                  <a:cubicBezTo>
                    <a:pt x="0" y="665"/>
                    <a:pt x="183" y="848"/>
                    <a:pt x="367" y="848"/>
                  </a:cubicBezTo>
                  <a:lnTo>
                    <a:pt x="1993" y="848"/>
                  </a:lnTo>
                  <a:cubicBezTo>
                    <a:pt x="2200" y="848"/>
                    <a:pt x="2383" y="665"/>
                    <a:pt x="2474" y="482"/>
                  </a:cubicBezTo>
                  <a:cubicBezTo>
                    <a:pt x="2474" y="275"/>
                    <a:pt x="2291" y="0"/>
                    <a:pt x="19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43"/>
            <p:cNvSpPr/>
            <p:nvPr/>
          </p:nvSpPr>
          <p:spPr>
            <a:xfrm>
              <a:off x="1112375" y="2233250"/>
              <a:ext cx="131775" cy="76775"/>
            </a:xfrm>
            <a:custGeom>
              <a:avLst/>
              <a:gdLst/>
              <a:ahLst/>
              <a:cxnLst/>
              <a:rect l="l" t="t" r="r" b="b"/>
              <a:pathLst>
                <a:path w="5271" h="3071" extrusionOk="0">
                  <a:moveTo>
                    <a:pt x="1719" y="1"/>
                  </a:moveTo>
                  <a:cubicBezTo>
                    <a:pt x="1536" y="1"/>
                    <a:pt x="1353" y="92"/>
                    <a:pt x="1353" y="299"/>
                  </a:cubicBezTo>
                  <a:lnTo>
                    <a:pt x="871" y="1146"/>
                  </a:lnTo>
                  <a:lnTo>
                    <a:pt x="482" y="1146"/>
                  </a:lnTo>
                  <a:cubicBezTo>
                    <a:pt x="299" y="1146"/>
                    <a:pt x="115" y="1238"/>
                    <a:pt x="115" y="1536"/>
                  </a:cubicBezTo>
                  <a:cubicBezTo>
                    <a:pt x="1" y="1719"/>
                    <a:pt x="207" y="1925"/>
                    <a:pt x="482" y="1925"/>
                  </a:cubicBezTo>
                  <a:lnTo>
                    <a:pt x="1146" y="1925"/>
                  </a:lnTo>
                  <a:cubicBezTo>
                    <a:pt x="1261" y="1925"/>
                    <a:pt x="1444" y="1811"/>
                    <a:pt x="1536" y="1719"/>
                  </a:cubicBezTo>
                  <a:lnTo>
                    <a:pt x="1627" y="1444"/>
                  </a:lnTo>
                  <a:lnTo>
                    <a:pt x="2292" y="2773"/>
                  </a:lnTo>
                  <a:cubicBezTo>
                    <a:pt x="2292" y="2956"/>
                    <a:pt x="2498" y="3071"/>
                    <a:pt x="2590" y="3071"/>
                  </a:cubicBezTo>
                  <a:cubicBezTo>
                    <a:pt x="2773" y="3071"/>
                    <a:pt x="2979" y="2956"/>
                    <a:pt x="2979" y="2773"/>
                  </a:cubicBezTo>
                  <a:lnTo>
                    <a:pt x="3644" y="1444"/>
                  </a:lnTo>
                  <a:lnTo>
                    <a:pt x="3735" y="1719"/>
                  </a:lnTo>
                  <a:cubicBezTo>
                    <a:pt x="3827" y="1811"/>
                    <a:pt x="3919" y="1925"/>
                    <a:pt x="4125" y="1925"/>
                  </a:cubicBezTo>
                  <a:lnTo>
                    <a:pt x="4789" y="1925"/>
                  </a:lnTo>
                  <a:cubicBezTo>
                    <a:pt x="4973" y="1925"/>
                    <a:pt x="5156" y="1811"/>
                    <a:pt x="5156" y="1536"/>
                  </a:cubicBezTo>
                  <a:cubicBezTo>
                    <a:pt x="5270" y="1352"/>
                    <a:pt x="5064" y="1146"/>
                    <a:pt x="4789" y="1146"/>
                  </a:cubicBezTo>
                  <a:lnTo>
                    <a:pt x="4400" y="1146"/>
                  </a:lnTo>
                  <a:lnTo>
                    <a:pt x="3919" y="299"/>
                  </a:lnTo>
                  <a:cubicBezTo>
                    <a:pt x="3827" y="92"/>
                    <a:pt x="3735" y="1"/>
                    <a:pt x="3552" y="1"/>
                  </a:cubicBezTo>
                  <a:cubicBezTo>
                    <a:pt x="3437" y="1"/>
                    <a:pt x="3254" y="92"/>
                    <a:pt x="3254" y="299"/>
                  </a:cubicBezTo>
                  <a:lnTo>
                    <a:pt x="2590" y="1627"/>
                  </a:lnTo>
                  <a:lnTo>
                    <a:pt x="2017" y="299"/>
                  </a:lnTo>
                  <a:cubicBezTo>
                    <a:pt x="2017" y="92"/>
                    <a:pt x="1834" y="1"/>
                    <a:pt x="1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43"/>
          <p:cNvGrpSpPr/>
          <p:nvPr/>
        </p:nvGrpSpPr>
        <p:grpSpPr>
          <a:xfrm>
            <a:off x="2835550" y="2005300"/>
            <a:ext cx="265225" cy="346000"/>
            <a:chOff x="1797425" y="1665625"/>
            <a:chExt cx="265225" cy="346000"/>
          </a:xfrm>
        </p:grpSpPr>
        <p:sp>
          <p:nvSpPr>
            <p:cNvPr id="537" name="Google Shape;537;p43"/>
            <p:cNvSpPr/>
            <p:nvPr/>
          </p:nvSpPr>
          <p:spPr>
            <a:xfrm>
              <a:off x="1797425" y="1665625"/>
              <a:ext cx="265225" cy="346000"/>
            </a:xfrm>
            <a:custGeom>
              <a:avLst/>
              <a:gdLst/>
              <a:ahLst/>
              <a:cxnLst/>
              <a:rect l="l" t="t" r="r" b="b"/>
              <a:pathLst>
                <a:path w="10609" h="13840" extrusionOk="0">
                  <a:moveTo>
                    <a:pt x="9371" y="757"/>
                  </a:moveTo>
                  <a:cubicBezTo>
                    <a:pt x="9555" y="757"/>
                    <a:pt x="9738" y="940"/>
                    <a:pt x="9738" y="1238"/>
                  </a:cubicBezTo>
                  <a:lnTo>
                    <a:pt x="9738" y="9348"/>
                  </a:lnTo>
                  <a:cubicBezTo>
                    <a:pt x="9738" y="9532"/>
                    <a:pt x="9555" y="9738"/>
                    <a:pt x="9371" y="9738"/>
                  </a:cubicBezTo>
                  <a:lnTo>
                    <a:pt x="1238" y="9738"/>
                  </a:lnTo>
                  <a:cubicBezTo>
                    <a:pt x="963" y="9738"/>
                    <a:pt x="871" y="9532"/>
                    <a:pt x="871" y="9348"/>
                  </a:cubicBezTo>
                  <a:lnTo>
                    <a:pt x="871" y="1238"/>
                  </a:lnTo>
                  <a:cubicBezTo>
                    <a:pt x="871" y="940"/>
                    <a:pt x="963" y="757"/>
                    <a:pt x="1238" y="757"/>
                  </a:cubicBezTo>
                  <a:close/>
                  <a:moveTo>
                    <a:pt x="8982" y="10586"/>
                  </a:moveTo>
                  <a:lnTo>
                    <a:pt x="8982" y="12396"/>
                  </a:lnTo>
                  <a:cubicBezTo>
                    <a:pt x="8982" y="12785"/>
                    <a:pt x="8684" y="13060"/>
                    <a:pt x="8318" y="13060"/>
                  </a:cubicBezTo>
                  <a:lnTo>
                    <a:pt x="2292" y="13060"/>
                  </a:lnTo>
                  <a:cubicBezTo>
                    <a:pt x="1925" y="13060"/>
                    <a:pt x="1627" y="12785"/>
                    <a:pt x="1627" y="12396"/>
                  </a:cubicBezTo>
                  <a:lnTo>
                    <a:pt x="1627" y="10586"/>
                  </a:lnTo>
                  <a:lnTo>
                    <a:pt x="2498" y="10586"/>
                  </a:lnTo>
                  <a:lnTo>
                    <a:pt x="2498" y="11731"/>
                  </a:lnTo>
                  <a:cubicBezTo>
                    <a:pt x="2498" y="12029"/>
                    <a:pt x="2590" y="12121"/>
                    <a:pt x="2773" y="12212"/>
                  </a:cubicBezTo>
                  <a:cubicBezTo>
                    <a:pt x="3071" y="12212"/>
                    <a:pt x="3254" y="12029"/>
                    <a:pt x="3254" y="11731"/>
                  </a:cubicBezTo>
                  <a:lnTo>
                    <a:pt x="3254" y="10586"/>
                  </a:lnTo>
                  <a:lnTo>
                    <a:pt x="4102" y="10586"/>
                  </a:lnTo>
                  <a:lnTo>
                    <a:pt x="4102" y="11731"/>
                  </a:lnTo>
                  <a:cubicBezTo>
                    <a:pt x="4102" y="12029"/>
                    <a:pt x="4216" y="12121"/>
                    <a:pt x="4400" y="12212"/>
                  </a:cubicBezTo>
                  <a:cubicBezTo>
                    <a:pt x="4675" y="12212"/>
                    <a:pt x="4881" y="12029"/>
                    <a:pt x="4881" y="11731"/>
                  </a:cubicBezTo>
                  <a:lnTo>
                    <a:pt x="4881" y="10586"/>
                  </a:lnTo>
                  <a:lnTo>
                    <a:pt x="5729" y="10586"/>
                  </a:lnTo>
                  <a:lnTo>
                    <a:pt x="5729" y="11731"/>
                  </a:lnTo>
                  <a:cubicBezTo>
                    <a:pt x="5729" y="12029"/>
                    <a:pt x="5820" y="12121"/>
                    <a:pt x="6026" y="12212"/>
                  </a:cubicBezTo>
                  <a:cubicBezTo>
                    <a:pt x="6301" y="12212"/>
                    <a:pt x="6508" y="12029"/>
                    <a:pt x="6508" y="11731"/>
                  </a:cubicBezTo>
                  <a:lnTo>
                    <a:pt x="6508" y="10586"/>
                  </a:lnTo>
                  <a:lnTo>
                    <a:pt x="7355" y="10586"/>
                  </a:lnTo>
                  <a:lnTo>
                    <a:pt x="7355" y="11731"/>
                  </a:lnTo>
                  <a:cubicBezTo>
                    <a:pt x="7355" y="12029"/>
                    <a:pt x="7447" y="12121"/>
                    <a:pt x="7745" y="12212"/>
                  </a:cubicBezTo>
                  <a:cubicBezTo>
                    <a:pt x="7928" y="12212"/>
                    <a:pt x="8111" y="12029"/>
                    <a:pt x="8111" y="11731"/>
                  </a:cubicBezTo>
                  <a:lnTo>
                    <a:pt x="8111" y="10586"/>
                  </a:lnTo>
                  <a:close/>
                  <a:moveTo>
                    <a:pt x="1238" y="1"/>
                  </a:moveTo>
                  <a:cubicBezTo>
                    <a:pt x="573" y="1"/>
                    <a:pt x="1" y="573"/>
                    <a:pt x="1" y="1238"/>
                  </a:cubicBezTo>
                  <a:lnTo>
                    <a:pt x="1" y="9348"/>
                  </a:lnTo>
                  <a:cubicBezTo>
                    <a:pt x="1" y="9830"/>
                    <a:pt x="390" y="10311"/>
                    <a:pt x="871" y="10494"/>
                  </a:cubicBezTo>
                  <a:lnTo>
                    <a:pt x="871" y="12396"/>
                  </a:lnTo>
                  <a:cubicBezTo>
                    <a:pt x="871" y="13175"/>
                    <a:pt x="1536" y="13839"/>
                    <a:pt x="2292" y="13839"/>
                  </a:cubicBezTo>
                  <a:lnTo>
                    <a:pt x="8318" y="13839"/>
                  </a:lnTo>
                  <a:cubicBezTo>
                    <a:pt x="9074" y="13839"/>
                    <a:pt x="9738" y="13175"/>
                    <a:pt x="9738" y="12396"/>
                  </a:cubicBezTo>
                  <a:lnTo>
                    <a:pt x="9738" y="10494"/>
                  </a:lnTo>
                  <a:cubicBezTo>
                    <a:pt x="10219" y="10311"/>
                    <a:pt x="10609" y="9830"/>
                    <a:pt x="10609" y="9348"/>
                  </a:cubicBezTo>
                  <a:lnTo>
                    <a:pt x="10609" y="1238"/>
                  </a:lnTo>
                  <a:cubicBezTo>
                    <a:pt x="10609" y="573"/>
                    <a:pt x="10036" y="1"/>
                    <a:pt x="9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3"/>
            <p:cNvSpPr/>
            <p:nvPr/>
          </p:nvSpPr>
          <p:spPr>
            <a:xfrm>
              <a:off x="1838100" y="1827725"/>
              <a:ext cx="183875" cy="21225"/>
            </a:xfrm>
            <a:custGeom>
              <a:avLst/>
              <a:gdLst/>
              <a:ahLst/>
              <a:cxnLst/>
              <a:rect l="l" t="t" r="r" b="b"/>
              <a:pathLst>
                <a:path w="7355" h="849" extrusionOk="0">
                  <a:moveTo>
                    <a:pt x="390" y="1"/>
                  </a:moveTo>
                  <a:cubicBezTo>
                    <a:pt x="184" y="1"/>
                    <a:pt x="0" y="184"/>
                    <a:pt x="0" y="390"/>
                  </a:cubicBezTo>
                  <a:cubicBezTo>
                    <a:pt x="0" y="573"/>
                    <a:pt x="184" y="848"/>
                    <a:pt x="390" y="848"/>
                  </a:cubicBezTo>
                  <a:lnTo>
                    <a:pt x="6874" y="848"/>
                  </a:lnTo>
                  <a:cubicBezTo>
                    <a:pt x="7172" y="848"/>
                    <a:pt x="7355" y="665"/>
                    <a:pt x="7355" y="482"/>
                  </a:cubicBezTo>
                  <a:cubicBezTo>
                    <a:pt x="7355" y="184"/>
                    <a:pt x="7172" y="1"/>
                    <a:pt x="69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1960100" y="1868400"/>
              <a:ext cx="61875" cy="21200"/>
            </a:xfrm>
            <a:custGeom>
              <a:avLst/>
              <a:gdLst/>
              <a:ahLst/>
              <a:cxnLst/>
              <a:rect l="l" t="t" r="r" b="b"/>
              <a:pathLst>
                <a:path w="2475" h="848" extrusionOk="0">
                  <a:moveTo>
                    <a:pt x="459" y="0"/>
                  </a:moveTo>
                  <a:cubicBezTo>
                    <a:pt x="184" y="0"/>
                    <a:pt x="1" y="184"/>
                    <a:pt x="1" y="367"/>
                  </a:cubicBezTo>
                  <a:cubicBezTo>
                    <a:pt x="1" y="573"/>
                    <a:pt x="184" y="848"/>
                    <a:pt x="367" y="848"/>
                  </a:cubicBezTo>
                  <a:lnTo>
                    <a:pt x="1994" y="848"/>
                  </a:lnTo>
                  <a:cubicBezTo>
                    <a:pt x="2292" y="848"/>
                    <a:pt x="2475" y="665"/>
                    <a:pt x="2475" y="481"/>
                  </a:cubicBezTo>
                  <a:cubicBezTo>
                    <a:pt x="2475" y="184"/>
                    <a:pt x="2292" y="0"/>
                    <a:pt x="20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a:off x="1838100" y="1705725"/>
              <a:ext cx="183875" cy="19500"/>
            </a:xfrm>
            <a:custGeom>
              <a:avLst/>
              <a:gdLst/>
              <a:ahLst/>
              <a:cxnLst/>
              <a:rect l="l" t="t" r="r" b="b"/>
              <a:pathLst>
                <a:path w="7355" h="780" extrusionOk="0">
                  <a:moveTo>
                    <a:pt x="390" y="0"/>
                  </a:moveTo>
                  <a:cubicBezTo>
                    <a:pt x="184" y="0"/>
                    <a:pt x="0" y="207"/>
                    <a:pt x="0" y="390"/>
                  </a:cubicBezTo>
                  <a:cubicBezTo>
                    <a:pt x="0" y="573"/>
                    <a:pt x="184" y="779"/>
                    <a:pt x="390" y="779"/>
                  </a:cubicBezTo>
                  <a:lnTo>
                    <a:pt x="6874" y="779"/>
                  </a:lnTo>
                  <a:cubicBezTo>
                    <a:pt x="7172" y="779"/>
                    <a:pt x="7355" y="688"/>
                    <a:pt x="7355" y="482"/>
                  </a:cubicBezTo>
                  <a:cubicBezTo>
                    <a:pt x="7355" y="207"/>
                    <a:pt x="7172" y="0"/>
                    <a:pt x="6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a:off x="1838100" y="1746400"/>
              <a:ext cx="183875" cy="62450"/>
            </a:xfrm>
            <a:custGeom>
              <a:avLst/>
              <a:gdLst/>
              <a:ahLst/>
              <a:cxnLst/>
              <a:rect l="l" t="t" r="r" b="b"/>
              <a:pathLst>
                <a:path w="7355" h="2498" extrusionOk="0">
                  <a:moveTo>
                    <a:pt x="1627" y="779"/>
                  </a:moveTo>
                  <a:lnTo>
                    <a:pt x="1627" y="1627"/>
                  </a:lnTo>
                  <a:lnTo>
                    <a:pt x="871" y="1627"/>
                  </a:lnTo>
                  <a:lnTo>
                    <a:pt x="871" y="779"/>
                  </a:lnTo>
                  <a:close/>
                  <a:moveTo>
                    <a:pt x="3254" y="779"/>
                  </a:moveTo>
                  <a:lnTo>
                    <a:pt x="3254" y="1627"/>
                  </a:lnTo>
                  <a:lnTo>
                    <a:pt x="2475" y="1627"/>
                  </a:lnTo>
                  <a:lnTo>
                    <a:pt x="2475" y="779"/>
                  </a:lnTo>
                  <a:close/>
                  <a:moveTo>
                    <a:pt x="4881" y="779"/>
                  </a:moveTo>
                  <a:lnTo>
                    <a:pt x="4881" y="1627"/>
                  </a:lnTo>
                  <a:lnTo>
                    <a:pt x="4102" y="1627"/>
                  </a:lnTo>
                  <a:lnTo>
                    <a:pt x="4102" y="779"/>
                  </a:lnTo>
                  <a:close/>
                  <a:moveTo>
                    <a:pt x="6484" y="779"/>
                  </a:moveTo>
                  <a:lnTo>
                    <a:pt x="6484" y="1627"/>
                  </a:lnTo>
                  <a:lnTo>
                    <a:pt x="5728" y="1627"/>
                  </a:lnTo>
                  <a:lnTo>
                    <a:pt x="5728" y="779"/>
                  </a:lnTo>
                  <a:close/>
                  <a:moveTo>
                    <a:pt x="390" y="0"/>
                  </a:moveTo>
                  <a:cubicBezTo>
                    <a:pt x="184" y="0"/>
                    <a:pt x="0" y="206"/>
                    <a:pt x="0" y="390"/>
                  </a:cubicBezTo>
                  <a:lnTo>
                    <a:pt x="0" y="2016"/>
                  </a:lnTo>
                  <a:cubicBezTo>
                    <a:pt x="0" y="2291"/>
                    <a:pt x="184" y="2497"/>
                    <a:pt x="390" y="2497"/>
                  </a:cubicBezTo>
                  <a:lnTo>
                    <a:pt x="6965" y="2497"/>
                  </a:lnTo>
                  <a:cubicBezTo>
                    <a:pt x="7172" y="2497"/>
                    <a:pt x="7355" y="2291"/>
                    <a:pt x="7355" y="2016"/>
                  </a:cubicBezTo>
                  <a:lnTo>
                    <a:pt x="7355" y="390"/>
                  </a:lnTo>
                  <a:cubicBezTo>
                    <a:pt x="7355" y="206"/>
                    <a:pt x="7172" y="0"/>
                    <a:pt x="6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a:off x="1878775" y="1868400"/>
              <a:ext cx="21200" cy="21200"/>
            </a:xfrm>
            <a:custGeom>
              <a:avLst/>
              <a:gdLst/>
              <a:ahLst/>
              <a:cxnLst/>
              <a:rect l="l" t="t" r="r" b="b"/>
              <a:pathLst>
                <a:path w="848" h="848" extrusionOk="0">
                  <a:moveTo>
                    <a:pt x="390" y="0"/>
                  </a:moveTo>
                  <a:cubicBezTo>
                    <a:pt x="183" y="0"/>
                    <a:pt x="0" y="184"/>
                    <a:pt x="0" y="367"/>
                  </a:cubicBezTo>
                  <a:cubicBezTo>
                    <a:pt x="0" y="665"/>
                    <a:pt x="183" y="848"/>
                    <a:pt x="390" y="848"/>
                  </a:cubicBezTo>
                  <a:cubicBezTo>
                    <a:pt x="665" y="848"/>
                    <a:pt x="848" y="665"/>
                    <a:pt x="848" y="367"/>
                  </a:cubicBezTo>
                  <a:cubicBezTo>
                    <a:pt x="848" y="184"/>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a:off x="1919425" y="1868400"/>
              <a:ext cx="21225" cy="21200"/>
            </a:xfrm>
            <a:custGeom>
              <a:avLst/>
              <a:gdLst/>
              <a:ahLst/>
              <a:cxnLst/>
              <a:rect l="l" t="t" r="r" b="b"/>
              <a:pathLst>
                <a:path w="849" h="848" extrusionOk="0">
                  <a:moveTo>
                    <a:pt x="367" y="0"/>
                  </a:moveTo>
                  <a:cubicBezTo>
                    <a:pt x="184" y="0"/>
                    <a:pt x="1" y="184"/>
                    <a:pt x="1" y="367"/>
                  </a:cubicBezTo>
                  <a:cubicBezTo>
                    <a:pt x="1" y="665"/>
                    <a:pt x="184" y="848"/>
                    <a:pt x="367" y="848"/>
                  </a:cubicBezTo>
                  <a:cubicBezTo>
                    <a:pt x="665" y="848"/>
                    <a:pt x="849" y="665"/>
                    <a:pt x="849" y="367"/>
                  </a:cubicBezTo>
                  <a:cubicBezTo>
                    <a:pt x="849" y="184"/>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a:off x="1838100" y="1868400"/>
              <a:ext cx="21800" cy="21200"/>
            </a:xfrm>
            <a:custGeom>
              <a:avLst/>
              <a:gdLst/>
              <a:ahLst/>
              <a:cxnLst/>
              <a:rect l="l" t="t" r="r" b="b"/>
              <a:pathLst>
                <a:path w="872" h="848" extrusionOk="0">
                  <a:moveTo>
                    <a:pt x="390" y="0"/>
                  </a:moveTo>
                  <a:cubicBezTo>
                    <a:pt x="184" y="0"/>
                    <a:pt x="0" y="184"/>
                    <a:pt x="0" y="367"/>
                  </a:cubicBezTo>
                  <a:cubicBezTo>
                    <a:pt x="0" y="665"/>
                    <a:pt x="184" y="848"/>
                    <a:pt x="390" y="848"/>
                  </a:cubicBezTo>
                  <a:cubicBezTo>
                    <a:pt x="665" y="848"/>
                    <a:pt x="871" y="665"/>
                    <a:pt x="871" y="367"/>
                  </a:cubicBezTo>
                  <a:cubicBezTo>
                    <a:pt x="871" y="184"/>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4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NAME OF THE SECTION</a:t>
            </a:r>
            <a:endParaRPr/>
          </a:p>
        </p:txBody>
      </p:sp>
      <p:sp>
        <p:nvSpPr>
          <p:cNvPr id="467" name="Google Shape;467;p40"/>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8" name="Google Shape;468;p40"/>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grpSp>
        <p:nvGrpSpPr>
          <p:cNvPr id="469" name="Google Shape;469;p40"/>
          <p:cNvGrpSpPr/>
          <p:nvPr/>
        </p:nvGrpSpPr>
        <p:grpSpPr>
          <a:xfrm>
            <a:off x="5498220" y="-74460"/>
            <a:ext cx="5631005" cy="6822073"/>
            <a:chOff x="5498220" y="-74460"/>
            <a:chExt cx="5631005" cy="6822073"/>
          </a:xfrm>
        </p:grpSpPr>
        <p:grpSp>
          <p:nvGrpSpPr>
            <p:cNvPr id="470" name="Google Shape;470;p40"/>
            <p:cNvGrpSpPr/>
            <p:nvPr/>
          </p:nvGrpSpPr>
          <p:grpSpPr>
            <a:xfrm rot="-5400000">
              <a:off x="4565257" y="858504"/>
              <a:ext cx="4074571" cy="2208643"/>
              <a:chOff x="2437807" y="3978304"/>
              <a:chExt cx="4074571" cy="2208643"/>
            </a:xfrm>
          </p:grpSpPr>
          <p:sp>
            <p:nvSpPr>
              <p:cNvPr id="471" name="Google Shape;471;p40"/>
              <p:cNvSpPr/>
              <p:nvPr/>
            </p:nvSpPr>
            <p:spPr>
              <a:xfrm rot="10800000">
                <a:off x="2885644" y="3978304"/>
                <a:ext cx="3626733" cy="2208643"/>
              </a:xfrm>
              <a:custGeom>
                <a:avLst/>
                <a:gdLst/>
                <a:ahLst/>
                <a:cxnLst/>
                <a:rect l="l" t="t" r="r" b="b"/>
                <a:pathLst>
                  <a:path w="55753" h="33953" extrusionOk="0">
                    <a:moveTo>
                      <a:pt x="1" y="0"/>
                    </a:moveTo>
                    <a:lnTo>
                      <a:pt x="1" y="14124"/>
                    </a:lnTo>
                    <a:cubicBezTo>
                      <a:pt x="1" y="14434"/>
                      <a:pt x="119" y="14715"/>
                      <a:pt x="355" y="14924"/>
                    </a:cubicBezTo>
                    <a:cubicBezTo>
                      <a:pt x="564" y="15138"/>
                      <a:pt x="845" y="15278"/>
                      <a:pt x="1149" y="15278"/>
                    </a:cubicBezTo>
                    <a:lnTo>
                      <a:pt x="6995" y="15278"/>
                    </a:lnTo>
                    <a:cubicBezTo>
                      <a:pt x="7254" y="15278"/>
                      <a:pt x="7485" y="15369"/>
                      <a:pt x="7648" y="15560"/>
                    </a:cubicBezTo>
                    <a:cubicBezTo>
                      <a:pt x="7840" y="15723"/>
                      <a:pt x="7930" y="15954"/>
                      <a:pt x="7930" y="16213"/>
                    </a:cubicBezTo>
                    <a:lnTo>
                      <a:pt x="7930" y="23348"/>
                    </a:lnTo>
                    <a:cubicBezTo>
                      <a:pt x="7930" y="23653"/>
                      <a:pt x="8048" y="23934"/>
                      <a:pt x="8262" y="24148"/>
                    </a:cubicBezTo>
                    <a:cubicBezTo>
                      <a:pt x="8470" y="24379"/>
                      <a:pt x="8775" y="24497"/>
                      <a:pt x="9084" y="24497"/>
                    </a:cubicBezTo>
                    <a:lnTo>
                      <a:pt x="13116" y="24497"/>
                    </a:lnTo>
                    <a:cubicBezTo>
                      <a:pt x="13375" y="24497"/>
                      <a:pt x="13612" y="24593"/>
                      <a:pt x="13798" y="24779"/>
                    </a:cubicBezTo>
                    <a:cubicBezTo>
                      <a:pt x="13961" y="24942"/>
                      <a:pt x="14057" y="25179"/>
                      <a:pt x="14057" y="25438"/>
                    </a:cubicBezTo>
                    <a:lnTo>
                      <a:pt x="14057" y="32781"/>
                    </a:lnTo>
                    <a:cubicBezTo>
                      <a:pt x="14057" y="33108"/>
                      <a:pt x="14198" y="33389"/>
                      <a:pt x="14384" y="33603"/>
                    </a:cubicBezTo>
                    <a:cubicBezTo>
                      <a:pt x="14598" y="33812"/>
                      <a:pt x="14879" y="33930"/>
                      <a:pt x="15206" y="33930"/>
                    </a:cubicBezTo>
                    <a:lnTo>
                      <a:pt x="24639" y="33953"/>
                    </a:lnTo>
                    <a:cubicBezTo>
                      <a:pt x="25275" y="33953"/>
                      <a:pt x="25787" y="33440"/>
                      <a:pt x="25787" y="32804"/>
                    </a:cubicBezTo>
                    <a:lnTo>
                      <a:pt x="25787" y="23889"/>
                    </a:lnTo>
                    <a:cubicBezTo>
                      <a:pt x="25787" y="23653"/>
                      <a:pt x="25906" y="23416"/>
                      <a:pt x="26069" y="23230"/>
                    </a:cubicBezTo>
                    <a:cubicBezTo>
                      <a:pt x="26260" y="23067"/>
                      <a:pt x="26491" y="22949"/>
                      <a:pt x="26728" y="22949"/>
                    </a:cubicBezTo>
                    <a:lnTo>
                      <a:pt x="55753" y="22971"/>
                    </a:lnTo>
                    <a:lnTo>
                      <a:pt x="55753" y="22785"/>
                    </a:lnTo>
                    <a:lnTo>
                      <a:pt x="26728" y="22740"/>
                    </a:lnTo>
                    <a:cubicBezTo>
                      <a:pt x="26424" y="22740"/>
                      <a:pt x="26142" y="22881"/>
                      <a:pt x="25928" y="23089"/>
                    </a:cubicBezTo>
                    <a:cubicBezTo>
                      <a:pt x="25720" y="23303"/>
                      <a:pt x="25602" y="23585"/>
                      <a:pt x="25602" y="23889"/>
                    </a:cubicBezTo>
                    <a:lnTo>
                      <a:pt x="25579" y="32804"/>
                    </a:lnTo>
                    <a:cubicBezTo>
                      <a:pt x="25579" y="33322"/>
                      <a:pt x="25157" y="33744"/>
                      <a:pt x="24639" y="33744"/>
                    </a:cubicBezTo>
                    <a:lnTo>
                      <a:pt x="15206" y="33722"/>
                    </a:lnTo>
                    <a:cubicBezTo>
                      <a:pt x="14688" y="33722"/>
                      <a:pt x="14265" y="33299"/>
                      <a:pt x="14265" y="32781"/>
                    </a:cubicBezTo>
                    <a:lnTo>
                      <a:pt x="14265" y="25438"/>
                    </a:lnTo>
                    <a:cubicBezTo>
                      <a:pt x="14265" y="25134"/>
                      <a:pt x="14153" y="24852"/>
                      <a:pt x="13939" y="24616"/>
                    </a:cubicBezTo>
                    <a:cubicBezTo>
                      <a:pt x="13730" y="24402"/>
                      <a:pt x="13421" y="24289"/>
                      <a:pt x="13116" y="24289"/>
                    </a:cubicBezTo>
                    <a:lnTo>
                      <a:pt x="9084" y="24289"/>
                    </a:lnTo>
                    <a:cubicBezTo>
                      <a:pt x="8825" y="24289"/>
                      <a:pt x="8589" y="24193"/>
                      <a:pt x="8403" y="24007"/>
                    </a:cubicBezTo>
                    <a:cubicBezTo>
                      <a:pt x="8240" y="23816"/>
                      <a:pt x="8144" y="23585"/>
                      <a:pt x="8144" y="23348"/>
                    </a:cubicBezTo>
                    <a:lnTo>
                      <a:pt x="8144" y="16213"/>
                    </a:lnTo>
                    <a:cubicBezTo>
                      <a:pt x="8144" y="15909"/>
                      <a:pt x="8026" y="15628"/>
                      <a:pt x="7817" y="15391"/>
                    </a:cubicBezTo>
                    <a:cubicBezTo>
                      <a:pt x="7581" y="15183"/>
                      <a:pt x="7299" y="15064"/>
                      <a:pt x="6995" y="15064"/>
                    </a:cubicBezTo>
                    <a:lnTo>
                      <a:pt x="1149" y="15064"/>
                    </a:lnTo>
                    <a:cubicBezTo>
                      <a:pt x="919" y="15064"/>
                      <a:pt x="682" y="14946"/>
                      <a:pt x="496" y="14783"/>
                    </a:cubicBezTo>
                    <a:cubicBezTo>
                      <a:pt x="305" y="14597"/>
                      <a:pt x="215" y="14361"/>
                      <a:pt x="215" y="14124"/>
                    </a:cubicBezTo>
                    <a:lnTo>
                      <a:pt x="215" y="0"/>
                    </a:ln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40"/>
              <p:cNvGrpSpPr/>
              <p:nvPr/>
            </p:nvGrpSpPr>
            <p:grpSpPr>
              <a:xfrm rot="-5400000">
                <a:off x="2519001" y="4465057"/>
                <a:ext cx="308472" cy="470862"/>
                <a:chOff x="7264975" y="729575"/>
                <a:chExt cx="324400" cy="495175"/>
              </a:xfrm>
            </p:grpSpPr>
            <p:sp>
              <p:nvSpPr>
                <p:cNvPr id="473" name="Google Shape;473;p40"/>
                <p:cNvSpPr/>
                <p:nvPr/>
              </p:nvSpPr>
              <p:spPr>
                <a:xfrm>
                  <a:off x="7475575" y="729575"/>
                  <a:ext cx="32275" cy="257525"/>
                </a:xfrm>
                <a:custGeom>
                  <a:avLst/>
                  <a:gdLst/>
                  <a:ahLst/>
                  <a:cxnLst/>
                  <a:rect l="l" t="t" r="r" b="b"/>
                  <a:pathLst>
                    <a:path w="1291" h="10301" extrusionOk="0">
                      <a:moveTo>
                        <a:pt x="541" y="1"/>
                      </a:moveTo>
                      <a:cubicBezTo>
                        <a:pt x="164" y="1"/>
                        <a:pt x="1" y="119"/>
                        <a:pt x="1" y="496"/>
                      </a:cubicBezTo>
                      <a:lnTo>
                        <a:pt x="1" y="9811"/>
                      </a:lnTo>
                      <a:cubicBezTo>
                        <a:pt x="1" y="10182"/>
                        <a:pt x="164" y="10301"/>
                        <a:pt x="541" y="10301"/>
                      </a:cubicBezTo>
                      <a:lnTo>
                        <a:pt x="586" y="10301"/>
                      </a:lnTo>
                      <a:cubicBezTo>
                        <a:pt x="964" y="10301"/>
                        <a:pt x="1290" y="10182"/>
                        <a:pt x="1290" y="9811"/>
                      </a:cubicBezTo>
                      <a:lnTo>
                        <a:pt x="1290" y="496"/>
                      </a:lnTo>
                      <a:cubicBezTo>
                        <a:pt x="1290" y="119"/>
                        <a:pt x="964" y="1"/>
                        <a:pt x="586" y="1"/>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7347050" y="729575"/>
                  <a:ext cx="32400" cy="257525"/>
                </a:xfrm>
                <a:custGeom>
                  <a:avLst/>
                  <a:gdLst/>
                  <a:ahLst/>
                  <a:cxnLst/>
                  <a:rect l="l" t="t" r="r" b="b"/>
                  <a:pathLst>
                    <a:path w="1296" h="10301" extrusionOk="0">
                      <a:moveTo>
                        <a:pt x="704" y="1"/>
                      </a:moveTo>
                      <a:cubicBezTo>
                        <a:pt x="332" y="1"/>
                        <a:pt x="0" y="119"/>
                        <a:pt x="0" y="496"/>
                      </a:cubicBezTo>
                      <a:lnTo>
                        <a:pt x="0" y="9811"/>
                      </a:lnTo>
                      <a:cubicBezTo>
                        <a:pt x="0" y="10182"/>
                        <a:pt x="332" y="10301"/>
                        <a:pt x="704" y="10301"/>
                      </a:cubicBezTo>
                      <a:lnTo>
                        <a:pt x="755" y="10301"/>
                      </a:lnTo>
                      <a:cubicBezTo>
                        <a:pt x="1126" y="10301"/>
                        <a:pt x="1295" y="10182"/>
                        <a:pt x="1295" y="9811"/>
                      </a:cubicBezTo>
                      <a:lnTo>
                        <a:pt x="1295" y="496"/>
                      </a:lnTo>
                      <a:cubicBezTo>
                        <a:pt x="1295" y="119"/>
                        <a:pt x="1126" y="1"/>
                        <a:pt x="755" y="1"/>
                      </a:cubicBez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7264975" y="865725"/>
                  <a:ext cx="324400" cy="359025"/>
                </a:xfrm>
                <a:custGeom>
                  <a:avLst/>
                  <a:gdLst/>
                  <a:ahLst/>
                  <a:cxnLst/>
                  <a:rect l="l" t="t" r="r" b="b"/>
                  <a:pathLst>
                    <a:path w="12976" h="14361" extrusionOk="0">
                      <a:moveTo>
                        <a:pt x="23" y="0"/>
                      </a:moveTo>
                      <a:lnTo>
                        <a:pt x="0" y="1994"/>
                      </a:lnTo>
                      <a:lnTo>
                        <a:pt x="1222" y="1994"/>
                      </a:lnTo>
                      <a:lnTo>
                        <a:pt x="1222" y="6476"/>
                      </a:lnTo>
                      <a:lnTo>
                        <a:pt x="4578" y="10205"/>
                      </a:lnTo>
                      <a:lnTo>
                        <a:pt x="5023" y="14310"/>
                      </a:lnTo>
                      <a:lnTo>
                        <a:pt x="7884" y="14361"/>
                      </a:lnTo>
                      <a:lnTo>
                        <a:pt x="8166" y="10255"/>
                      </a:lnTo>
                      <a:lnTo>
                        <a:pt x="11590" y="6640"/>
                      </a:lnTo>
                      <a:lnTo>
                        <a:pt x="11590" y="2157"/>
                      </a:lnTo>
                      <a:lnTo>
                        <a:pt x="12953" y="2157"/>
                      </a:lnTo>
                      <a:lnTo>
                        <a:pt x="12975" y="0"/>
                      </a:lnTo>
                      <a:close/>
                    </a:path>
                  </a:pathLst>
                </a:custGeom>
                <a:gradFill>
                  <a:gsLst>
                    <a:gs pos="0">
                      <a:schemeClr val="accent3"/>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6" name="Google Shape;476;p40"/>
            <p:cNvGrpSpPr/>
            <p:nvPr/>
          </p:nvGrpSpPr>
          <p:grpSpPr>
            <a:xfrm flipH="1">
              <a:off x="7421137" y="2019538"/>
              <a:ext cx="967221" cy="4728075"/>
              <a:chOff x="8020638" y="1123875"/>
              <a:chExt cx="967221" cy="4728075"/>
            </a:xfrm>
          </p:grpSpPr>
          <p:sp>
            <p:nvSpPr>
              <p:cNvPr id="477" name="Google Shape;477;p40"/>
              <p:cNvSpPr/>
              <p:nvPr/>
            </p:nvSpPr>
            <p:spPr>
              <a:xfrm>
                <a:off x="8180318" y="1514187"/>
                <a:ext cx="807541" cy="4337763"/>
              </a:xfrm>
              <a:custGeom>
                <a:avLst/>
                <a:gdLst/>
                <a:ahLst/>
                <a:cxnLst/>
                <a:rect l="l" t="t" r="r" b="b"/>
                <a:pathLst>
                  <a:path w="11804" h="63406" extrusionOk="0">
                    <a:moveTo>
                      <a:pt x="0" y="1"/>
                    </a:moveTo>
                    <a:lnTo>
                      <a:pt x="0" y="15183"/>
                    </a:lnTo>
                    <a:cubicBezTo>
                      <a:pt x="0" y="15819"/>
                      <a:pt x="518" y="16332"/>
                      <a:pt x="1149" y="16332"/>
                    </a:cubicBezTo>
                    <a:lnTo>
                      <a:pt x="4883" y="16332"/>
                    </a:lnTo>
                    <a:cubicBezTo>
                      <a:pt x="5401" y="16332"/>
                      <a:pt x="5823" y="16754"/>
                      <a:pt x="5823" y="17272"/>
                    </a:cubicBezTo>
                    <a:lnTo>
                      <a:pt x="5795" y="29144"/>
                    </a:lnTo>
                    <a:cubicBezTo>
                      <a:pt x="5795" y="29780"/>
                      <a:pt x="6313" y="30270"/>
                      <a:pt x="6949" y="30270"/>
                    </a:cubicBezTo>
                    <a:lnTo>
                      <a:pt x="10655" y="30293"/>
                    </a:lnTo>
                    <a:cubicBezTo>
                      <a:pt x="11173" y="30293"/>
                      <a:pt x="11595" y="30715"/>
                      <a:pt x="11595" y="31233"/>
                    </a:cubicBezTo>
                    <a:lnTo>
                      <a:pt x="11595" y="35107"/>
                    </a:lnTo>
                    <a:cubicBezTo>
                      <a:pt x="11595" y="35361"/>
                      <a:pt x="11500" y="35597"/>
                      <a:pt x="11314" y="35783"/>
                    </a:cubicBezTo>
                    <a:cubicBezTo>
                      <a:pt x="11145" y="35952"/>
                      <a:pt x="10914" y="36042"/>
                      <a:pt x="10655" y="36042"/>
                    </a:cubicBezTo>
                    <a:lnTo>
                      <a:pt x="5513" y="36042"/>
                    </a:lnTo>
                    <a:cubicBezTo>
                      <a:pt x="5209" y="36042"/>
                      <a:pt x="4928" y="36161"/>
                      <a:pt x="4719" y="36375"/>
                    </a:cubicBezTo>
                    <a:cubicBezTo>
                      <a:pt x="4483" y="36605"/>
                      <a:pt x="4365" y="36887"/>
                      <a:pt x="4365" y="37191"/>
                    </a:cubicBezTo>
                    <a:lnTo>
                      <a:pt x="4365" y="47283"/>
                    </a:lnTo>
                    <a:cubicBezTo>
                      <a:pt x="4365" y="47919"/>
                      <a:pt x="4883" y="48409"/>
                      <a:pt x="5513" y="48432"/>
                    </a:cubicBezTo>
                    <a:lnTo>
                      <a:pt x="8470" y="48432"/>
                    </a:lnTo>
                    <a:cubicBezTo>
                      <a:pt x="8706" y="48432"/>
                      <a:pt x="8943" y="48527"/>
                      <a:pt x="9129" y="48691"/>
                    </a:cubicBezTo>
                    <a:cubicBezTo>
                      <a:pt x="9315" y="48877"/>
                      <a:pt x="9410" y="49113"/>
                      <a:pt x="9410" y="49372"/>
                    </a:cubicBezTo>
                    <a:lnTo>
                      <a:pt x="9388" y="63406"/>
                    </a:lnTo>
                    <a:lnTo>
                      <a:pt x="9596" y="63406"/>
                    </a:lnTo>
                    <a:lnTo>
                      <a:pt x="9624" y="49372"/>
                    </a:lnTo>
                    <a:cubicBezTo>
                      <a:pt x="9624" y="49068"/>
                      <a:pt x="9506" y="48764"/>
                      <a:pt x="9270" y="48550"/>
                    </a:cubicBezTo>
                    <a:cubicBezTo>
                      <a:pt x="9061" y="48342"/>
                      <a:pt x="8780" y="48223"/>
                      <a:pt x="8470" y="48223"/>
                    </a:cubicBezTo>
                    <a:lnTo>
                      <a:pt x="5513" y="48223"/>
                    </a:lnTo>
                    <a:cubicBezTo>
                      <a:pt x="5001" y="48223"/>
                      <a:pt x="4579" y="47801"/>
                      <a:pt x="4579" y="47283"/>
                    </a:cubicBezTo>
                    <a:lnTo>
                      <a:pt x="4579" y="37191"/>
                    </a:lnTo>
                    <a:cubicBezTo>
                      <a:pt x="4579" y="36938"/>
                      <a:pt x="4669" y="36701"/>
                      <a:pt x="4860" y="36538"/>
                    </a:cubicBezTo>
                    <a:cubicBezTo>
                      <a:pt x="5046" y="36346"/>
                      <a:pt x="5282" y="36256"/>
                      <a:pt x="5513" y="36256"/>
                    </a:cubicBezTo>
                    <a:lnTo>
                      <a:pt x="10655" y="36256"/>
                    </a:lnTo>
                    <a:cubicBezTo>
                      <a:pt x="10959" y="36256"/>
                      <a:pt x="11241" y="36138"/>
                      <a:pt x="11455" y="35924"/>
                    </a:cubicBezTo>
                    <a:cubicBezTo>
                      <a:pt x="11686" y="35716"/>
                      <a:pt x="11804" y="35412"/>
                      <a:pt x="11804" y="35107"/>
                    </a:cubicBezTo>
                    <a:lnTo>
                      <a:pt x="11804" y="31233"/>
                    </a:lnTo>
                    <a:cubicBezTo>
                      <a:pt x="11804" y="30602"/>
                      <a:pt x="11286" y="30084"/>
                      <a:pt x="10655" y="30084"/>
                    </a:cubicBezTo>
                    <a:lnTo>
                      <a:pt x="6949" y="30084"/>
                    </a:lnTo>
                    <a:cubicBezTo>
                      <a:pt x="6431" y="30084"/>
                      <a:pt x="6009" y="29662"/>
                      <a:pt x="6009" y="29144"/>
                    </a:cubicBezTo>
                    <a:lnTo>
                      <a:pt x="6031" y="17295"/>
                    </a:lnTo>
                    <a:cubicBezTo>
                      <a:pt x="6031" y="16664"/>
                      <a:pt x="5513" y="16146"/>
                      <a:pt x="4883" y="16146"/>
                    </a:cubicBezTo>
                    <a:lnTo>
                      <a:pt x="1149" y="16124"/>
                    </a:lnTo>
                    <a:cubicBezTo>
                      <a:pt x="636" y="16124"/>
                      <a:pt x="214" y="15701"/>
                      <a:pt x="214" y="15183"/>
                    </a:cubicBezTo>
                    <a:lnTo>
                      <a:pt x="214" y="1"/>
                    </a:ln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40"/>
              <p:cNvGrpSpPr/>
              <p:nvPr/>
            </p:nvGrpSpPr>
            <p:grpSpPr>
              <a:xfrm>
                <a:off x="8020638" y="1123875"/>
                <a:ext cx="324400" cy="495175"/>
                <a:chOff x="7264975" y="729575"/>
                <a:chExt cx="324400" cy="495175"/>
              </a:xfrm>
            </p:grpSpPr>
            <p:sp>
              <p:nvSpPr>
                <p:cNvPr id="479" name="Google Shape;479;p40"/>
                <p:cNvSpPr/>
                <p:nvPr/>
              </p:nvSpPr>
              <p:spPr>
                <a:xfrm>
                  <a:off x="7475575" y="729575"/>
                  <a:ext cx="32275" cy="257525"/>
                </a:xfrm>
                <a:custGeom>
                  <a:avLst/>
                  <a:gdLst/>
                  <a:ahLst/>
                  <a:cxnLst/>
                  <a:rect l="l" t="t" r="r" b="b"/>
                  <a:pathLst>
                    <a:path w="1291" h="10301" extrusionOk="0">
                      <a:moveTo>
                        <a:pt x="541" y="1"/>
                      </a:moveTo>
                      <a:cubicBezTo>
                        <a:pt x="164" y="1"/>
                        <a:pt x="1" y="119"/>
                        <a:pt x="1" y="496"/>
                      </a:cubicBezTo>
                      <a:lnTo>
                        <a:pt x="1" y="9811"/>
                      </a:lnTo>
                      <a:cubicBezTo>
                        <a:pt x="1" y="10182"/>
                        <a:pt x="164" y="10301"/>
                        <a:pt x="541" y="10301"/>
                      </a:cubicBezTo>
                      <a:lnTo>
                        <a:pt x="586" y="10301"/>
                      </a:lnTo>
                      <a:cubicBezTo>
                        <a:pt x="964" y="10301"/>
                        <a:pt x="1290" y="10182"/>
                        <a:pt x="1290" y="9811"/>
                      </a:cubicBezTo>
                      <a:lnTo>
                        <a:pt x="1290" y="496"/>
                      </a:lnTo>
                      <a:cubicBezTo>
                        <a:pt x="1290" y="119"/>
                        <a:pt x="964" y="1"/>
                        <a:pt x="586" y="1"/>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0"/>
                <p:cNvSpPr/>
                <p:nvPr/>
              </p:nvSpPr>
              <p:spPr>
                <a:xfrm>
                  <a:off x="7347050" y="729575"/>
                  <a:ext cx="32400" cy="257525"/>
                </a:xfrm>
                <a:custGeom>
                  <a:avLst/>
                  <a:gdLst/>
                  <a:ahLst/>
                  <a:cxnLst/>
                  <a:rect l="l" t="t" r="r" b="b"/>
                  <a:pathLst>
                    <a:path w="1296" h="10301" extrusionOk="0">
                      <a:moveTo>
                        <a:pt x="704" y="1"/>
                      </a:moveTo>
                      <a:cubicBezTo>
                        <a:pt x="332" y="1"/>
                        <a:pt x="0" y="119"/>
                        <a:pt x="0" y="496"/>
                      </a:cubicBezTo>
                      <a:lnTo>
                        <a:pt x="0" y="9811"/>
                      </a:lnTo>
                      <a:cubicBezTo>
                        <a:pt x="0" y="10182"/>
                        <a:pt x="332" y="10301"/>
                        <a:pt x="704" y="10301"/>
                      </a:cubicBezTo>
                      <a:lnTo>
                        <a:pt x="755" y="10301"/>
                      </a:lnTo>
                      <a:cubicBezTo>
                        <a:pt x="1126" y="10301"/>
                        <a:pt x="1295" y="10182"/>
                        <a:pt x="1295" y="9811"/>
                      </a:cubicBezTo>
                      <a:lnTo>
                        <a:pt x="1295" y="496"/>
                      </a:lnTo>
                      <a:cubicBezTo>
                        <a:pt x="1295" y="119"/>
                        <a:pt x="1126" y="1"/>
                        <a:pt x="755" y="1"/>
                      </a:cubicBez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0"/>
                <p:cNvSpPr/>
                <p:nvPr/>
              </p:nvSpPr>
              <p:spPr>
                <a:xfrm>
                  <a:off x="7264975" y="865725"/>
                  <a:ext cx="324400" cy="359025"/>
                </a:xfrm>
                <a:custGeom>
                  <a:avLst/>
                  <a:gdLst/>
                  <a:ahLst/>
                  <a:cxnLst/>
                  <a:rect l="l" t="t" r="r" b="b"/>
                  <a:pathLst>
                    <a:path w="12976" h="14361" extrusionOk="0">
                      <a:moveTo>
                        <a:pt x="23" y="0"/>
                      </a:moveTo>
                      <a:lnTo>
                        <a:pt x="0" y="1994"/>
                      </a:lnTo>
                      <a:lnTo>
                        <a:pt x="1222" y="1994"/>
                      </a:lnTo>
                      <a:lnTo>
                        <a:pt x="1222" y="6476"/>
                      </a:lnTo>
                      <a:lnTo>
                        <a:pt x="4578" y="10205"/>
                      </a:lnTo>
                      <a:lnTo>
                        <a:pt x="5023" y="14310"/>
                      </a:lnTo>
                      <a:lnTo>
                        <a:pt x="7884" y="14361"/>
                      </a:lnTo>
                      <a:lnTo>
                        <a:pt x="8166" y="10255"/>
                      </a:lnTo>
                      <a:lnTo>
                        <a:pt x="11590" y="6640"/>
                      </a:lnTo>
                      <a:lnTo>
                        <a:pt x="11590" y="2157"/>
                      </a:lnTo>
                      <a:lnTo>
                        <a:pt x="12953" y="2157"/>
                      </a:lnTo>
                      <a:lnTo>
                        <a:pt x="12975" y="0"/>
                      </a:lnTo>
                      <a:close/>
                    </a:path>
                  </a:pathLst>
                </a:custGeom>
                <a:gradFill>
                  <a:gsLst>
                    <a:gs pos="0">
                      <a:schemeClr val="dk1"/>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2" name="Google Shape;482;p40"/>
            <p:cNvGrpSpPr/>
            <p:nvPr/>
          </p:nvGrpSpPr>
          <p:grpSpPr>
            <a:xfrm flipH="1">
              <a:off x="6590650" y="786850"/>
              <a:ext cx="4538575" cy="1197507"/>
              <a:chOff x="-85500" y="3559950"/>
              <a:chExt cx="4538575" cy="1197507"/>
            </a:xfrm>
          </p:grpSpPr>
          <p:sp>
            <p:nvSpPr>
              <p:cNvPr id="483" name="Google Shape;483;p40"/>
              <p:cNvSpPr/>
              <p:nvPr/>
            </p:nvSpPr>
            <p:spPr>
              <a:xfrm>
                <a:off x="-85500" y="3691925"/>
                <a:ext cx="3828195" cy="1065532"/>
              </a:xfrm>
              <a:custGeom>
                <a:avLst/>
                <a:gdLst/>
                <a:ahLst/>
                <a:cxnLst/>
                <a:rect l="l" t="t" r="r" b="b"/>
                <a:pathLst>
                  <a:path w="66430" h="18490" extrusionOk="0">
                    <a:moveTo>
                      <a:pt x="43808" y="1"/>
                    </a:moveTo>
                    <a:cubicBezTo>
                      <a:pt x="43504" y="1"/>
                      <a:pt x="43222" y="119"/>
                      <a:pt x="43014" y="328"/>
                    </a:cubicBezTo>
                    <a:cubicBezTo>
                      <a:pt x="42777" y="564"/>
                      <a:pt x="42659" y="846"/>
                      <a:pt x="42659" y="1150"/>
                    </a:cubicBezTo>
                    <a:lnTo>
                      <a:pt x="42659" y="4602"/>
                    </a:lnTo>
                    <a:cubicBezTo>
                      <a:pt x="42659" y="4833"/>
                      <a:pt x="42569" y="5069"/>
                      <a:pt x="42377" y="5255"/>
                    </a:cubicBezTo>
                    <a:cubicBezTo>
                      <a:pt x="42214" y="5447"/>
                      <a:pt x="41978" y="5537"/>
                      <a:pt x="41724" y="5537"/>
                    </a:cubicBezTo>
                    <a:lnTo>
                      <a:pt x="37895" y="5537"/>
                    </a:lnTo>
                    <a:cubicBezTo>
                      <a:pt x="37382" y="5537"/>
                      <a:pt x="36982" y="5114"/>
                      <a:pt x="36982" y="4602"/>
                    </a:cubicBezTo>
                    <a:lnTo>
                      <a:pt x="36982" y="2090"/>
                    </a:lnTo>
                    <a:cubicBezTo>
                      <a:pt x="36982" y="1454"/>
                      <a:pt x="36464" y="941"/>
                      <a:pt x="35834" y="941"/>
                    </a:cubicBezTo>
                    <a:lnTo>
                      <a:pt x="31869" y="941"/>
                    </a:lnTo>
                    <a:cubicBezTo>
                      <a:pt x="31559" y="941"/>
                      <a:pt x="31278" y="1060"/>
                      <a:pt x="31047" y="1268"/>
                    </a:cubicBezTo>
                    <a:cubicBezTo>
                      <a:pt x="30833" y="1482"/>
                      <a:pt x="30715" y="1786"/>
                      <a:pt x="30715" y="2090"/>
                    </a:cubicBezTo>
                    <a:lnTo>
                      <a:pt x="30692" y="17340"/>
                    </a:lnTo>
                    <a:cubicBezTo>
                      <a:pt x="30692" y="17858"/>
                      <a:pt x="30270" y="18281"/>
                      <a:pt x="29757" y="18281"/>
                    </a:cubicBezTo>
                    <a:lnTo>
                      <a:pt x="0" y="18258"/>
                    </a:lnTo>
                    <a:lnTo>
                      <a:pt x="0" y="18467"/>
                    </a:lnTo>
                    <a:lnTo>
                      <a:pt x="29757" y="18489"/>
                    </a:lnTo>
                    <a:cubicBezTo>
                      <a:pt x="30388" y="18489"/>
                      <a:pt x="30906" y="17977"/>
                      <a:pt x="30906" y="17340"/>
                    </a:cubicBezTo>
                    <a:lnTo>
                      <a:pt x="30929" y="2090"/>
                    </a:lnTo>
                    <a:cubicBezTo>
                      <a:pt x="30929" y="1831"/>
                      <a:pt x="31024" y="1595"/>
                      <a:pt x="31210" y="1409"/>
                    </a:cubicBezTo>
                    <a:cubicBezTo>
                      <a:pt x="31373" y="1245"/>
                      <a:pt x="31610" y="1150"/>
                      <a:pt x="31869" y="1150"/>
                    </a:cubicBezTo>
                    <a:lnTo>
                      <a:pt x="35834" y="1150"/>
                    </a:lnTo>
                    <a:cubicBezTo>
                      <a:pt x="36346" y="1150"/>
                      <a:pt x="36768" y="1572"/>
                      <a:pt x="36768" y="2090"/>
                    </a:cubicBezTo>
                    <a:lnTo>
                      <a:pt x="36768" y="4579"/>
                    </a:lnTo>
                    <a:cubicBezTo>
                      <a:pt x="36768" y="5210"/>
                      <a:pt x="37287" y="5728"/>
                      <a:pt x="37895" y="5728"/>
                    </a:cubicBezTo>
                    <a:lnTo>
                      <a:pt x="41724" y="5751"/>
                    </a:lnTo>
                    <a:cubicBezTo>
                      <a:pt x="42028" y="5751"/>
                      <a:pt x="42310" y="5632"/>
                      <a:pt x="42541" y="5396"/>
                    </a:cubicBezTo>
                    <a:cubicBezTo>
                      <a:pt x="42755" y="5188"/>
                      <a:pt x="42873" y="4906"/>
                      <a:pt x="42873" y="4602"/>
                    </a:cubicBezTo>
                    <a:lnTo>
                      <a:pt x="42873" y="1150"/>
                    </a:lnTo>
                    <a:cubicBezTo>
                      <a:pt x="42873" y="891"/>
                      <a:pt x="42963" y="660"/>
                      <a:pt x="43155" y="496"/>
                    </a:cubicBezTo>
                    <a:cubicBezTo>
                      <a:pt x="43318" y="305"/>
                      <a:pt x="43554" y="215"/>
                      <a:pt x="43808" y="215"/>
                    </a:cubicBezTo>
                    <a:lnTo>
                      <a:pt x="66430" y="237"/>
                    </a:lnTo>
                    <a:lnTo>
                      <a:pt x="66430" y="23"/>
                    </a:lnTo>
                    <a:lnTo>
                      <a:pt x="43808" y="1"/>
                    </a:ln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40"/>
              <p:cNvGrpSpPr/>
              <p:nvPr/>
            </p:nvGrpSpPr>
            <p:grpSpPr>
              <a:xfrm rot="5400000">
                <a:off x="3924250" y="3320900"/>
                <a:ext cx="289775" cy="767875"/>
                <a:chOff x="748475" y="3987300"/>
                <a:chExt cx="289775" cy="767875"/>
              </a:xfrm>
            </p:grpSpPr>
            <p:sp>
              <p:nvSpPr>
                <p:cNvPr id="485" name="Google Shape;485;p40"/>
                <p:cNvSpPr/>
                <p:nvPr/>
              </p:nvSpPr>
              <p:spPr>
                <a:xfrm>
                  <a:off x="790150" y="4104025"/>
                  <a:ext cx="46350" cy="534450"/>
                </a:xfrm>
                <a:custGeom>
                  <a:avLst/>
                  <a:gdLst/>
                  <a:ahLst/>
                  <a:cxnLst/>
                  <a:rect l="l" t="t" r="r" b="b"/>
                  <a:pathLst>
                    <a:path w="1854" h="21378" extrusionOk="0">
                      <a:moveTo>
                        <a:pt x="913" y="0"/>
                      </a:moveTo>
                      <a:cubicBezTo>
                        <a:pt x="423" y="0"/>
                        <a:pt x="0" y="422"/>
                        <a:pt x="0" y="941"/>
                      </a:cubicBezTo>
                      <a:lnTo>
                        <a:pt x="0" y="20437"/>
                      </a:lnTo>
                      <a:cubicBezTo>
                        <a:pt x="0" y="20955"/>
                        <a:pt x="423" y="21377"/>
                        <a:pt x="913" y="21377"/>
                      </a:cubicBezTo>
                      <a:cubicBezTo>
                        <a:pt x="1431" y="21377"/>
                        <a:pt x="1853" y="20955"/>
                        <a:pt x="1853" y="20437"/>
                      </a:cubicBezTo>
                      <a:lnTo>
                        <a:pt x="1853" y="941"/>
                      </a:lnTo>
                      <a:cubicBezTo>
                        <a:pt x="1853" y="422"/>
                        <a:pt x="1431" y="0"/>
                        <a:pt x="913" y="0"/>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0"/>
                <p:cNvSpPr/>
                <p:nvPr/>
              </p:nvSpPr>
              <p:spPr>
                <a:xfrm>
                  <a:off x="859975" y="3987300"/>
                  <a:ext cx="66900" cy="767875"/>
                </a:xfrm>
                <a:custGeom>
                  <a:avLst/>
                  <a:gdLst/>
                  <a:ahLst/>
                  <a:cxnLst/>
                  <a:rect l="l" t="t" r="r" b="b"/>
                  <a:pathLst>
                    <a:path w="2676" h="30715" extrusionOk="0">
                      <a:moveTo>
                        <a:pt x="1335" y="1"/>
                      </a:moveTo>
                      <a:cubicBezTo>
                        <a:pt x="586" y="1"/>
                        <a:pt x="1" y="586"/>
                        <a:pt x="1" y="1341"/>
                      </a:cubicBezTo>
                      <a:lnTo>
                        <a:pt x="1" y="29380"/>
                      </a:lnTo>
                      <a:cubicBezTo>
                        <a:pt x="1" y="30129"/>
                        <a:pt x="586" y="30715"/>
                        <a:pt x="1335" y="30715"/>
                      </a:cubicBezTo>
                      <a:cubicBezTo>
                        <a:pt x="2062" y="30715"/>
                        <a:pt x="2675" y="30129"/>
                        <a:pt x="2675" y="29380"/>
                      </a:cubicBezTo>
                      <a:lnTo>
                        <a:pt x="2675" y="1341"/>
                      </a:lnTo>
                      <a:cubicBezTo>
                        <a:pt x="2675" y="586"/>
                        <a:pt x="2062" y="1"/>
                        <a:pt x="1335"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0"/>
                <p:cNvSpPr/>
                <p:nvPr/>
              </p:nvSpPr>
              <p:spPr>
                <a:xfrm>
                  <a:off x="950225" y="4104025"/>
                  <a:ext cx="46475" cy="534450"/>
                </a:xfrm>
                <a:custGeom>
                  <a:avLst/>
                  <a:gdLst/>
                  <a:ahLst/>
                  <a:cxnLst/>
                  <a:rect l="l" t="t" r="r" b="b"/>
                  <a:pathLst>
                    <a:path w="1859" h="21378" extrusionOk="0">
                      <a:moveTo>
                        <a:pt x="918" y="0"/>
                      </a:moveTo>
                      <a:cubicBezTo>
                        <a:pt x="400" y="0"/>
                        <a:pt x="0" y="422"/>
                        <a:pt x="0" y="941"/>
                      </a:cubicBezTo>
                      <a:lnTo>
                        <a:pt x="0" y="20437"/>
                      </a:lnTo>
                      <a:cubicBezTo>
                        <a:pt x="0" y="20955"/>
                        <a:pt x="400" y="21377"/>
                        <a:pt x="918" y="21377"/>
                      </a:cubicBezTo>
                      <a:cubicBezTo>
                        <a:pt x="1436" y="21377"/>
                        <a:pt x="1859" y="20955"/>
                        <a:pt x="1859" y="20437"/>
                      </a:cubicBezTo>
                      <a:lnTo>
                        <a:pt x="1859" y="941"/>
                      </a:lnTo>
                      <a:cubicBezTo>
                        <a:pt x="1859" y="422"/>
                        <a:pt x="1436" y="0"/>
                        <a:pt x="918" y="0"/>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0"/>
                <p:cNvSpPr/>
                <p:nvPr/>
              </p:nvSpPr>
              <p:spPr>
                <a:xfrm>
                  <a:off x="748475" y="4522850"/>
                  <a:ext cx="289775" cy="231200"/>
                </a:xfrm>
                <a:custGeom>
                  <a:avLst/>
                  <a:gdLst/>
                  <a:ahLst/>
                  <a:cxnLst/>
                  <a:rect l="l" t="t" r="r" b="b"/>
                  <a:pathLst>
                    <a:path w="11591" h="9248" extrusionOk="0">
                      <a:moveTo>
                        <a:pt x="1008" y="1"/>
                      </a:moveTo>
                      <a:cubicBezTo>
                        <a:pt x="445" y="1"/>
                        <a:pt x="0" y="446"/>
                        <a:pt x="0" y="1009"/>
                      </a:cubicBezTo>
                      <a:cubicBezTo>
                        <a:pt x="0" y="1572"/>
                        <a:pt x="445" y="2045"/>
                        <a:pt x="1008" y="2045"/>
                      </a:cubicBezTo>
                      <a:cubicBezTo>
                        <a:pt x="445" y="2045"/>
                        <a:pt x="0" y="2513"/>
                        <a:pt x="0" y="3076"/>
                      </a:cubicBezTo>
                      <a:cubicBezTo>
                        <a:pt x="0" y="3639"/>
                        <a:pt x="445" y="4106"/>
                        <a:pt x="1008" y="4106"/>
                      </a:cubicBezTo>
                      <a:cubicBezTo>
                        <a:pt x="445" y="4106"/>
                        <a:pt x="0" y="4557"/>
                        <a:pt x="0" y="5120"/>
                      </a:cubicBezTo>
                      <a:cubicBezTo>
                        <a:pt x="0" y="5706"/>
                        <a:pt x="445" y="6150"/>
                        <a:pt x="1008" y="6150"/>
                      </a:cubicBezTo>
                      <a:lnTo>
                        <a:pt x="2698" y="6150"/>
                      </a:lnTo>
                      <a:cubicBezTo>
                        <a:pt x="2698" y="7862"/>
                        <a:pt x="4083" y="9248"/>
                        <a:pt x="5795" y="9248"/>
                      </a:cubicBezTo>
                      <a:cubicBezTo>
                        <a:pt x="7485" y="9248"/>
                        <a:pt x="8870" y="7862"/>
                        <a:pt x="8870" y="6150"/>
                      </a:cubicBezTo>
                      <a:lnTo>
                        <a:pt x="10559" y="6150"/>
                      </a:lnTo>
                      <a:cubicBezTo>
                        <a:pt x="11123" y="6150"/>
                        <a:pt x="11590" y="5706"/>
                        <a:pt x="11590" y="5120"/>
                      </a:cubicBezTo>
                      <a:cubicBezTo>
                        <a:pt x="11590" y="4557"/>
                        <a:pt x="11123" y="4106"/>
                        <a:pt x="10559" y="4106"/>
                      </a:cubicBezTo>
                      <a:cubicBezTo>
                        <a:pt x="11123" y="4106"/>
                        <a:pt x="11590" y="3639"/>
                        <a:pt x="11590" y="3076"/>
                      </a:cubicBezTo>
                      <a:cubicBezTo>
                        <a:pt x="11590" y="2513"/>
                        <a:pt x="11123" y="2045"/>
                        <a:pt x="10559" y="2045"/>
                      </a:cubicBezTo>
                      <a:cubicBezTo>
                        <a:pt x="11123" y="2045"/>
                        <a:pt x="11590" y="1572"/>
                        <a:pt x="11590" y="1009"/>
                      </a:cubicBezTo>
                      <a:cubicBezTo>
                        <a:pt x="11590" y="446"/>
                        <a:pt x="11123" y="1"/>
                        <a:pt x="10559" y="1"/>
                      </a:cubicBezTo>
                      <a:close/>
                    </a:path>
                  </a:pathLst>
                </a:custGeom>
                <a:gradFill>
                  <a:gsLst>
                    <a:gs pos="0">
                      <a:schemeClr val="accent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4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THREE IMPORTANT IDEAS</a:t>
            </a:r>
            <a:endParaRPr/>
          </a:p>
        </p:txBody>
      </p:sp>
      <p:sp>
        <p:nvSpPr>
          <p:cNvPr id="550" name="Google Shape;550;p4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p:txBody>
      </p:sp>
      <p:sp>
        <p:nvSpPr>
          <p:cNvPr id="551" name="Google Shape;551;p44"/>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552" name="Google Shape;552;p44"/>
          <p:cNvSpPr txBox="1">
            <a:spLocks noGrp="1"/>
          </p:cNvSpPr>
          <p:nvPr>
            <p:ph type="subTitle" idx="3"/>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553" name="Google Shape;553;p44"/>
          <p:cNvSpPr txBox="1">
            <a:spLocks noGrp="1"/>
          </p:cNvSpPr>
          <p:nvPr>
            <p:ph type="sub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554" name="Google Shape;554;p44"/>
          <p:cNvSpPr txBox="1">
            <a:spLocks noGrp="1"/>
          </p:cNvSpPr>
          <p:nvPr>
            <p:ph type="subTitle" idx="5"/>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555" name="Google Shape;555;p44"/>
          <p:cNvSpPr txBox="1">
            <a:spLocks noGrp="1"/>
          </p:cNvSpPr>
          <p:nvPr>
            <p:ph type="subTitle" idx="6"/>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grpSp>
        <p:nvGrpSpPr>
          <p:cNvPr id="556" name="Google Shape;556;p44"/>
          <p:cNvGrpSpPr/>
          <p:nvPr/>
        </p:nvGrpSpPr>
        <p:grpSpPr>
          <a:xfrm>
            <a:off x="6939713" y="2005263"/>
            <a:ext cx="358000" cy="346100"/>
            <a:chOff x="6205575" y="3307225"/>
            <a:chExt cx="358000" cy="346100"/>
          </a:xfrm>
        </p:grpSpPr>
        <p:sp>
          <p:nvSpPr>
            <p:cNvPr id="557" name="Google Shape;557;p44"/>
            <p:cNvSpPr/>
            <p:nvPr/>
          </p:nvSpPr>
          <p:spPr>
            <a:xfrm>
              <a:off x="6205575" y="3307225"/>
              <a:ext cx="358000" cy="346100"/>
            </a:xfrm>
            <a:custGeom>
              <a:avLst/>
              <a:gdLst/>
              <a:ahLst/>
              <a:cxnLst/>
              <a:rect l="l" t="t" r="r" b="b"/>
              <a:pathLst>
                <a:path w="14320" h="13844" extrusionOk="0">
                  <a:moveTo>
                    <a:pt x="4101" y="779"/>
                  </a:moveTo>
                  <a:cubicBezTo>
                    <a:pt x="4766" y="779"/>
                    <a:pt x="5339" y="1352"/>
                    <a:pt x="5339" y="2017"/>
                  </a:cubicBezTo>
                  <a:lnTo>
                    <a:pt x="5339" y="3437"/>
                  </a:lnTo>
                  <a:cubicBezTo>
                    <a:pt x="4880" y="2681"/>
                    <a:pt x="4101" y="2200"/>
                    <a:pt x="3254" y="2200"/>
                  </a:cubicBezTo>
                  <a:lnTo>
                    <a:pt x="2016" y="2200"/>
                  </a:lnTo>
                  <a:cubicBezTo>
                    <a:pt x="1627" y="2200"/>
                    <a:pt x="1329" y="1925"/>
                    <a:pt x="1329" y="1535"/>
                  </a:cubicBezTo>
                  <a:cubicBezTo>
                    <a:pt x="1237" y="1146"/>
                    <a:pt x="1627" y="779"/>
                    <a:pt x="2016" y="779"/>
                  </a:cubicBezTo>
                  <a:close/>
                  <a:moveTo>
                    <a:pt x="13564" y="5728"/>
                  </a:moveTo>
                  <a:lnTo>
                    <a:pt x="13564" y="7653"/>
                  </a:lnTo>
                  <a:lnTo>
                    <a:pt x="9463" y="7653"/>
                  </a:lnTo>
                  <a:lnTo>
                    <a:pt x="9463" y="5728"/>
                  </a:lnTo>
                  <a:lnTo>
                    <a:pt x="10310" y="5728"/>
                  </a:lnTo>
                  <a:lnTo>
                    <a:pt x="10310" y="6393"/>
                  </a:lnTo>
                  <a:cubicBezTo>
                    <a:pt x="10310" y="6599"/>
                    <a:pt x="10402" y="6782"/>
                    <a:pt x="10700" y="6782"/>
                  </a:cubicBezTo>
                  <a:cubicBezTo>
                    <a:pt x="10732" y="6798"/>
                    <a:pt x="10764" y="6806"/>
                    <a:pt x="10795" y="6806"/>
                  </a:cubicBezTo>
                  <a:cubicBezTo>
                    <a:pt x="10942" y="6806"/>
                    <a:pt x="11066" y="6638"/>
                    <a:pt x="11066" y="6393"/>
                  </a:cubicBezTo>
                  <a:lnTo>
                    <a:pt x="11066" y="5728"/>
                  </a:lnTo>
                  <a:lnTo>
                    <a:pt x="11937" y="5728"/>
                  </a:lnTo>
                  <a:lnTo>
                    <a:pt x="11937" y="6393"/>
                  </a:lnTo>
                  <a:cubicBezTo>
                    <a:pt x="11937" y="6599"/>
                    <a:pt x="12120" y="6782"/>
                    <a:pt x="12327" y="6782"/>
                  </a:cubicBezTo>
                  <a:cubicBezTo>
                    <a:pt x="12359" y="6798"/>
                    <a:pt x="12391" y="6806"/>
                    <a:pt x="12422" y="6806"/>
                  </a:cubicBezTo>
                  <a:cubicBezTo>
                    <a:pt x="12569" y="6806"/>
                    <a:pt x="12693" y="6638"/>
                    <a:pt x="12693" y="6393"/>
                  </a:cubicBezTo>
                  <a:lnTo>
                    <a:pt x="12693" y="5728"/>
                  </a:lnTo>
                  <a:close/>
                  <a:moveTo>
                    <a:pt x="8592" y="5728"/>
                  </a:moveTo>
                  <a:lnTo>
                    <a:pt x="8592" y="9371"/>
                  </a:lnTo>
                  <a:cubicBezTo>
                    <a:pt x="8592" y="11456"/>
                    <a:pt x="6965" y="13083"/>
                    <a:pt x="4972" y="13083"/>
                  </a:cubicBezTo>
                  <a:cubicBezTo>
                    <a:pt x="2956" y="13083"/>
                    <a:pt x="1329" y="11456"/>
                    <a:pt x="1329" y="9463"/>
                  </a:cubicBezTo>
                  <a:cubicBezTo>
                    <a:pt x="1237" y="7355"/>
                    <a:pt x="2956" y="5728"/>
                    <a:pt x="4972" y="5728"/>
                  </a:cubicBezTo>
                  <a:close/>
                  <a:moveTo>
                    <a:pt x="1719" y="0"/>
                  </a:moveTo>
                  <a:cubicBezTo>
                    <a:pt x="1329" y="0"/>
                    <a:pt x="1054" y="207"/>
                    <a:pt x="871" y="482"/>
                  </a:cubicBezTo>
                  <a:cubicBezTo>
                    <a:pt x="0" y="1719"/>
                    <a:pt x="871" y="2956"/>
                    <a:pt x="2016" y="2956"/>
                  </a:cubicBezTo>
                  <a:lnTo>
                    <a:pt x="3254" y="2956"/>
                  </a:lnTo>
                  <a:cubicBezTo>
                    <a:pt x="3826" y="2956"/>
                    <a:pt x="4308" y="3345"/>
                    <a:pt x="4583" y="3827"/>
                  </a:cubicBezTo>
                  <a:lnTo>
                    <a:pt x="5155" y="4972"/>
                  </a:lnTo>
                  <a:lnTo>
                    <a:pt x="4972" y="4972"/>
                  </a:lnTo>
                  <a:cubicBezTo>
                    <a:pt x="2589" y="4972"/>
                    <a:pt x="481" y="6874"/>
                    <a:pt x="481" y="9371"/>
                  </a:cubicBezTo>
                  <a:cubicBezTo>
                    <a:pt x="481" y="11781"/>
                    <a:pt x="2372" y="13843"/>
                    <a:pt x="4863" y="13843"/>
                  </a:cubicBezTo>
                  <a:cubicBezTo>
                    <a:pt x="4929" y="13843"/>
                    <a:pt x="4996" y="13842"/>
                    <a:pt x="5064" y="13839"/>
                  </a:cubicBezTo>
                  <a:cubicBezTo>
                    <a:pt x="7446" y="13839"/>
                    <a:pt x="9463" y="11846"/>
                    <a:pt x="9463" y="9371"/>
                  </a:cubicBezTo>
                  <a:lnTo>
                    <a:pt x="9463" y="8409"/>
                  </a:lnTo>
                  <a:lnTo>
                    <a:pt x="13564" y="8409"/>
                  </a:lnTo>
                  <a:lnTo>
                    <a:pt x="13564" y="9073"/>
                  </a:lnTo>
                  <a:cubicBezTo>
                    <a:pt x="13564" y="9371"/>
                    <a:pt x="13747" y="9554"/>
                    <a:pt x="13930" y="9554"/>
                  </a:cubicBezTo>
                  <a:cubicBezTo>
                    <a:pt x="14137" y="9554"/>
                    <a:pt x="14320" y="9371"/>
                    <a:pt x="14320" y="9165"/>
                  </a:cubicBezTo>
                  <a:lnTo>
                    <a:pt x="14320" y="5362"/>
                  </a:lnTo>
                  <a:cubicBezTo>
                    <a:pt x="14320" y="5064"/>
                    <a:pt x="14228" y="4972"/>
                    <a:pt x="13930" y="4972"/>
                  </a:cubicBezTo>
                  <a:lnTo>
                    <a:pt x="6209" y="4972"/>
                  </a:lnTo>
                  <a:lnTo>
                    <a:pt x="6209" y="1535"/>
                  </a:lnTo>
                  <a:cubicBezTo>
                    <a:pt x="6209" y="665"/>
                    <a:pt x="5545" y="0"/>
                    <a:pt x="46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4"/>
            <p:cNvSpPr/>
            <p:nvPr/>
          </p:nvSpPr>
          <p:spPr>
            <a:xfrm>
              <a:off x="6265150" y="3476775"/>
              <a:ext cx="128900" cy="128900"/>
            </a:xfrm>
            <a:custGeom>
              <a:avLst/>
              <a:gdLst/>
              <a:ahLst/>
              <a:cxnLst/>
              <a:rect l="l" t="t" r="r" b="b"/>
              <a:pathLst>
                <a:path w="5156" h="5156" extrusionOk="0">
                  <a:moveTo>
                    <a:pt x="2589" y="871"/>
                  </a:moveTo>
                  <a:cubicBezTo>
                    <a:pt x="3528" y="871"/>
                    <a:pt x="4307" y="1627"/>
                    <a:pt x="4307" y="2589"/>
                  </a:cubicBezTo>
                  <a:cubicBezTo>
                    <a:pt x="4307" y="3620"/>
                    <a:pt x="3528" y="4399"/>
                    <a:pt x="2589" y="4399"/>
                  </a:cubicBezTo>
                  <a:cubicBezTo>
                    <a:pt x="1627" y="4399"/>
                    <a:pt x="779" y="3620"/>
                    <a:pt x="779" y="2589"/>
                  </a:cubicBezTo>
                  <a:cubicBezTo>
                    <a:pt x="779" y="1627"/>
                    <a:pt x="1627" y="871"/>
                    <a:pt x="2589" y="871"/>
                  </a:cubicBezTo>
                  <a:close/>
                  <a:moveTo>
                    <a:pt x="2589" y="0"/>
                  </a:moveTo>
                  <a:cubicBezTo>
                    <a:pt x="1146" y="0"/>
                    <a:pt x="0" y="1237"/>
                    <a:pt x="0" y="2589"/>
                  </a:cubicBezTo>
                  <a:cubicBezTo>
                    <a:pt x="0" y="4010"/>
                    <a:pt x="1146" y="5155"/>
                    <a:pt x="2589" y="5155"/>
                  </a:cubicBezTo>
                  <a:cubicBezTo>
                    <a:pt x="4010" y="5155"/>
                    <a:pt x="5155" y="4010"/>
                    <a:pt x="5155" y="2589"/>
                  </a:cubicBezTo>
                  <a:cubicBezTo>
                    <a:pt x="5155" y="1237"/>
                    <a:pt x="4010" y="0"/>
                    <a:pt x="25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44"/>
          <p:cNvGrpSpPr/>
          <p:nvPr/>
        </p:nvGrpSpPr>
        <p:grpSpPr>
          <a:xfrm>
            <a:off x="4397573" y="2005313"/>
            <a:ext cx="348850" cy="345975"/>
            <a:chOff x="3315300" y="3307225"/>
            <a:chExt cx="348850" cy="345975"/>
          </a:xfrm>
        </p:grpSpPr>
        <p:sp>
          <p:nvSpPr>
            <p:cNvPr id="560" name="Google Shape;560;p44"/>
            <p:cNvSpPr/>
            <p:nvPr/>
          </p:nvSpPr>
          <p:spPr>
            <a:xfrm>
              <a:off x="3315300" y="3307225"/>
              <a:ext cx="348850" cy="345975"/>
            </a:xfrm>
            <a:custGeom>
              <a:avLst/>
              <a:gdLst/>
              <a:ahLst/>
              <a:cxnLst/>
              <a:rect l="l" t="t" r="r" b="b"/>
              <a:pathLst>
                <a:path w="13954" h="13839" extrusionOk="0">
                  <a:moveTo>
                    <a:pt x="5156" y="779"/>
                  </a:moveTo>
                  <a:lnTo>
                    <a:pt x="6301" y="2017"/>
                  </a:lnTo>
                  <a:lnTo>
                    <a:pt x="5156" y="3254"/>
                  </a:lnTo>
                  <a:lnTo>
                    <a:pt x="871" y="3254"/>
                  </a:lnTo>
                  <a:lnTo>
                    <a:pt x="871" y="779"/>
                  </a:lnTo>
                  <a:close/>
                  <a:moveTo>
                    <a:pt x="7264" y="4010"/>
                  </a:moveTo>
                  <a:lnTo>
                    <a:pt x="8501" y="5247"/>
                  </a:lnTo>
                  <a:lnTo>
                    <a:pt x="7264" y="6507"/>
                  </a:lnTo>
                  <a:lnTo>
                    <a:pt x="871" y="6507"/>
                  </a:lnTo>
                  <a:lnTo>
                    <a:pt x="871" y="4010"/>
                  </a:lnTo>
                  <a:close/>
                  <a:moveTo>
                    <a:pt x="9463" y="7355"/>
                  </a:moveTo>
                  <a:lnTo>
                    <a:pt x="10700" y="8592"/>
                  </a:lnTo>
                  <a:lnTo>
                    <a:pt x="9738" y="9738"/>
                  </a:lnTo>
                  <a:lnTo>
                    <a:pt x="871" y="9738"/>
                  </a:lnTo>
                  <a:lnTo>
                    <a:pt x="871" y="7355"/>
                  </a:lnTo>
                  <a:close/>
                  <a:moveTo>
                    <a:pt x="11663" y="10608"/>
                  </a:moveTo>
                  <a:lnTo>
                    <a:pt x="12900" y="11754"/>
                  </a:lnTo>
                  <a:lnTo>
                    <a:pt x="11663" y="12991"/>
                  </a:lnTo>
                  <a:lnTo>
                    <a:pt x="871" y="12991"/>
                  </a:lnTo>
                  <a:lnTo>
                    <a:pt x="871" y="10608"/>
                  </a:lnTo>
                  <a:close/>
                  <a:moveTo>
                    <a:pt x="390" y="0"/>
                  </a:moveTo>
                  <a:cubicBezTo>
                    <a:pt x="207" y="0"/>
                    <a:pt x="1" y="207"/>
                    <a:pt x="1" y="390"/>
                  </a:cubicBezTo>
                  <a:lnTo>
                    <a:pt x="1" y="13381"/>
                  </a:lnTo>
                  <a:cubicBezTo>
                    <a:pt x="1" y="13656"/>
                    <a:pt x="207" y="13839"/>
                    <a:pt x="390" y="13839"/>
                  </a:cubicBezTo>
                  <a:lnTo>
                    <a:pt x="11846" y="13839"/>
                  </a:lnTo>
                  <a:cubicBezTo>
                    <a:pt x="11938" y="13839"/>
                    <a:pt x="12029" y="13747"/>
                    <a:pt x="12121" y="13656"/>
                  </a:cubicBezTo>
                  <a:lnTo>
                    <a:pt x="13748" y="12029"/>
                  </a:lnTo>
                  <a:cubicBezTo>
                    <a:pt x="13954" y="11937"/>
                    <a:pt x="13954" y="11662"/>
                    <a:pt x="13748" y="11456"/>
                  </a:cubicBezTo>
                  <a:lnTo>
                    <a:pt x="12121" y="9829"/>
                  </a:lnTo>
                  <a:cubicBezTo>
                    <a:pt x="12029" y="9829"/>
                    <a:pt x="11938" y="9738"/>
                    <a:pt x="11846" y="9738"/>
                  </a:cubicBezTo>
                  <a:lnTo>
                    <a:pt x="10792" y="9738"/>
                  </a:lnTo>
                  <a:lnTo>
                    <a:pt x="11548" y="8798"/>
                  </a:lnTo>
                  <a:cubicBezTo>
                    <a:pt x="11754" y="8592"/>
                    <a:pt x="11754" y="8409"/>
                    <a:pt x="11548" y="8226"/>
                  </a:cubicBezTo>
                  <a:lnTo>
                    <a:pt x="9944" y="6599"/>
                  </a:lnTo>
                  <a:cubicBezTo>
                    <a:pt x="9830" y="6507"/>
                    <a:pt x="9738" y="6507"/>
                    <a:pt x="9646" y="6507"/>
                  </a:cubicBezTo>
                  <a:lnTo>
                    <a:pt x="8409" y="6507"/>
                  </a:lnTo>
                  <a:lnTo>
                    <a:pt x="9371" y="5545"/>
                  </a:lnTo>
                  <a:cubicBezTo>
                    <a:pt x="9555" y="5453"/>
                    <a:pt x="9555" y="5155"/>
                    <a:pt x="9371" y="4972"/>
                  </a:cubicBezTo>
                  <a:lnTo>
                    <a:pt x="7745" y="3345"/>
                  </a:lnTo>
                  <a:cubicBezTo>
                    <a:pt x="7653" y="3254"/>
                    <a:pt x="7539" y="3254"/>
                    <a:pt x="7447" y="3254"/>
                  </a:cubicBezTo>
                  <a:lnTo>
                    <a:pt x="6301" y="3254"/>
                  </a:lnTo>
                  <a:lnTo>
                    <a:pt x="7172" y="2292"/>
                  </a:lnTo>
                  <a:cubicBezTo>
                    <a:pt x="7355" y="2200"/>
                    <a:pt x="7355" y="1925"/>
                    <a:pt x="7172" y="1719"/>
                  </a:cubicBezTo>
                  <a:lnTo>
                    <a:pt x="5545" y="92"/>
                  </a:lnTo>
                  <a:cubicBezTo>
                    <a:pt x="5545" y="0"/>
                    <a:pt x="5454" y="0"/>
                    <a:pt x="5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4"/>
            <p:cNvSpPr/>
            <p:nvPr/>
          </p:nvSpPr>
          <p:spPr>
            <a:xfrm>
              <a:off x="3355975" y="3347900"/>
              <a:ext cx="40700" cy="18925"/>
            </a:xfrm>
            <a:custGeom>
              <a:avLst/>
              <a:gdLst/>
              <a:ahLst/>
              <a:cxnLst/>
              <a:rect l="l" t="t" r="r" b="b"/>
              <a:pathLst>
                <a:path w="1628" h="757" extrusionOk="0">
                  <a:moveTo>
                    <a:pt x="390" y="0"/>
                  </a:moveTo>
                  <a:cubicBezTo>
                    <a:pt x="184" y="0"/>
                    <a:pt x="0" y="183"/>
                    <a:pt x="0" y="390"/>
                  </a:cubicBezTo>
                  <a:cubicBezTo>
                    <a:pt x="0" y="573"/>
                    <a:pt x="184" y="756"/>
                    <a:pt x="390" y="756"/>
                  </a:cubicBezTo>
                  <a:lnTo>
                    <a:pt x="1238" y="756"/>
                  </a:lnTo>
                  <a:cubicBezTo>
                    <a:pt x="1444" y="756"/>
                    <a:pt x="1627" y="665"/>
                    <a:pt x="1627" y="481"/>
                  </a:cubicBezTo>
                  <a:cubicBezTo>
                    <a:pt x="1627" y="183"/>
                    <a:pt x="1444"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4"/>
            <p:cNvSpPr/>
            <p:nvPr/>
          </p:nvSpPr>
          <p:spPr>
            <a:xfrm>
              <a:off x="3355975" y="3429225"/>
              <a:ext cx="40700" cy="21225"/>
            </a:xfrm>
            <a:custGeom>
              <a:avLst/>
              <a:gdLst/>
              <a:ahLst/>
              <a:cxnLst/>
              <a:rect l="l" t="t" r="r" b="b"/>
              <a:pathLst>
                <a:path w="1628" h="849" extrusionOk="0">
                  <a:moveTo>
                    <a:pt x="390" y="1"/>
                  </a:moveTo>
                  <a:cubicBezTo>
                    <a:pt x="184" y="1"/>
                    <a:pt x="0" y="184"/>
                    <a:pt x="0" y="367"/>
                  </a:cubicBezTo>
                  <a:cubicBezTo>
                    <a:pt x="0" y="573"/>
                    <a:pt x="184" y="848"/>
                    <a:pt x="390" y="848"/>
                  </a:cubicBezTo>
                  <a:lnTo>
                    <a:pt x="1238" y="848"/>
                  </a:lnTo>
                  <a:cubicBezTo>
                    <a:pt x="1444" y="848"/>
                    <a:pt x="1627" y="665"/>
                    <a:pt x="1627" y="482"/>
                  </a:cubicBezTo>
                  <a:cubicBezTo>
                    <a:pt x="1627" y="184"/>
                    <a:pt x="1444"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4"/>
            <p:cNvSpPr/>
            <p:nvPr/>
          </p:nvSpPr>
          <p:spPr>
            <a:xfrm>
              <a:off x="3355975" y="3510000"/>
              <a:ext cx="40700" cy="21775"/>
            </a:xfrm>
            <a:custGeom>
              <a:avLst/>
              <a:gdLst/>
              <a:ahLst/>
              <a:cxnLst/>
              <a:rect l="l" t="t" r="r" b="b"/>
              <a:pathLst>
                <a:path w="1628" h="871" extrusionOk="0">
                  <a:moveTo>
                    <a:pt x="390" y="0"/>
                  </a:moveTo>
                  <a:cubicBezTo>
                    <a:pt x="184" y="0"/>
                    <a:pt x="0" y="206"/>
                    <a:pt x="0" y="390"/>
                  </a:cubicBezTo>
                  <a:cubicBezTo>
                    <a:pt x="0" y="573"/>
                    <a:pt x="184" y="871"/>
                    <a:pt x="390" y="871"/>
                  </a:cubicBezTo>
                  <a:lnTo>
                    <a:pt x="1238" y="871"/>
                  </a:lnTo>
                  <a:cubicBezTo>
                    <a:pt x="1444" y="871"/>
                    <a:pt x="1627" y="687"/>
                    <a:pt x="1627" y="481"/>
                  </a:cubicBezTo>
                  <a:cubicBezTo>
                    <a:pt x="1627" y="206"/>
                    <a:pt x="1444"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4"/>
            <p:cNvSpPr/>
            <p:nvPr/>
          </p:nvSpPr>
          <p:spPr>
            <a:xfrm>
              <a:off x="3355975" y="3591325"/>
              <a:ext cx="40700" cy="21800"/>
            </a:xfrm>
            <a:custGeom>
              <a:avLst/>
              <a:gdLst/>
              <a:ahLst/>
              <a:cxnLst/>
              <a:rect l="l" t="t" r="r" b="b"/>
              <a:pathLst>
                <a:path w="1628" h="872" extrusionOk="0">
                  <a:moveTo>
                    <a:pt x="390" y="0"/>
                  </a:moveTo>
                  <a:cubicBezTo>
                    <a:pt x="184" y="0"/>
                    <a:pt x="0" y="184"/>
                    <a:pt x="0" y="390"/>
                  </a:cubicBezTo>
                  <a:cubicBezTo>
                    <a:pt x="0" y="665"/>
                    <a:pt x="184" y="871"/>
                    <a:pt x="390" y="871"/>
                  </a:cubicBezTo>
                  <a:lnTo>
                    <a:pt x="1238" y="871"/>
                  </a:lnTo>
                  <a:cubicBezTo>
                    <a:pt x="1444" y="871"/>
                    <a:pt x="1627" y="665"/>
                    <a:pt x="1627" y="482"/>
                  </a:cubicBezTo>
                  <a:cubicBezTo>
                    <a:pt x="1627" y="184"/>
                    <a:pt x="1444" y="0"/>
                    <a:pt x="12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44"/>
          <p:cNvGrpSpPr/>
          <p:nvPr/>
        </p:nvGrpSpPr>
        <p:grpSpPr>
          <a:xfrm>
            <a:off x="1852275" y="2005313"/>
            <a:ext cx="346000" cy="345975"/>
            <a:chOff x="2494500" y="3307225"/>
            <a:chExt cx="346000" cy="345975"/>
          </a:xfrm>
        </p:grpSpPr>
        <p:sp>
          <p:nvSpPr>
            <p:cNvPr id="566" name="Google Shape;566;p44"/>
            <p:cNvSpPr/>
            <p:nvPr/>
          </p:nvSpPr>
          <p:spPr>
            <a:xfrm>
              <a:off x="2494500" y="3307225"/>
              <a:ext cx="346000" cy="345975"/>
            </a:xfrm>
            <a:custGeom>
              <a:avLst/>
              <a:gdLst/>
              <a:ahLst/>
              <a:cxnLst/>
              <a:rect l="l" t="t" r="r" b="b"/>
              <a:pathLst>
                <a:path w="13840" h="13839" extrusionOk="0">
                  <a:moveTo>
                    <a:pt x="12419" y="779"/>
                  </a:moveTo>
                  <a:cubicBezTo>
                    <a:pt x="12785" y="779"/>
                    <a:pt x="13083" y="1146"/>
                    <a:pt x="13083" y="1535"/>
                  </a:cubicBezTo>
                  <a:lnTo>
                    <a:pt x="13083" y="12418"/>
                  </a:lnTo>
                  <a:cubicBezTo>
                    <a:pt x="13083" y="12808"/>
                    <a:pt x="12785" y="13083"/>
                    <a:pt x="12419" y="13083"/>
                  </a:cubicBezTo>
                  <a:lnTo>
                    <a:pt x="1536" y="13083"/>
                  </a:lnTo>
                  <a:cubicBezTo>
                    <a:pt x="1146" y="13083"/>
                    <a:pt x="849" y="12808"/>
                    <a:pt x="849" y="12418"/>
                  </a:cubicBezTo>
                  <a:lnTo>
                    <a:pt x="849" y="1535"/>
                  </a:lnTo>
                  <a:cubicBezTo>
                    <a:pt x="849" y="1146"/>
                    <a:pt x="1146" y="779"/>
                    <a:pt x="1536" y="779"/>
                  </a:cubicBezTo>
                  <a:close/>
                  <a:moveTo>
                    <a:pt x="1536" y="0"/>
                  </a:moveTo>
                  <a:cubicBezTo>
                    <a:pt x="665" y="0"/>
                    <a:pt x="1" y="665"/>
                    <a:pt x="1" y="1535"/>
                  </a:cubicBezTo>
                  <a:lnTo>
                    <a:pt x="1" y="12418"/>
                  </a:lnTo>
                  <a:cubicBezTo>
                    <a:pt x="1" y="13174"/>
                    <a:pt x="665" y="13839"/>
                    <a:pt x="1536" y="13839"/>
                  </a:cubicBezTo>
                  <a:lnTo>
                    <a:pt x="12419" y="13839"/>
                  </a:lnTo>
                  <a:cubicBezTo>
                    <a:pt x="13175" y="13839"/>
                    <a:pt x="13839" y="13174"/>
                    <a:pt x="13839" y="12418"/>
                  </a:cubicBezTo>
                  <a:lnTo>
                    <a:pt x="13839" y="1535"/>
                  </a:lnTo>
                  <a:cubicBezTo>
                    <a:pt x="13839" y="665"/>
                    <a:pt x="13175" y="0"/>
                    <a:pt x="12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4"/>
            <p:cNvSpPr/>
            <p:nvPr/>
          </p:nvSpPr>
          <p:spPr>
            <a:xfrm>
              <a:off x="2692700" y="3429225"/>
              <a:ext cx="59575" cy="102550"/>
            </a:xfrm>
            <a:custGeom>
              <a:avLst/>
              <a:gdLst/>
              <a:ahLst/>
              <a:cxnLst/>
              <a:rect l="l" t="t" r="r" b="b"/>
              <a:pathLst>
                <a:path w="2383" h="4102" extrusionOk="0">
                  <a:moveTo>
                    <a:pt x="1146" y="848"/>
                  </a:moveTo>
                  <a:cubicBezTo>
                    <a:pt x="1421" y="848"/>
                    <a:pt x="1627" y="1054"/>
                    <a:pt x="1627" y="1238"/>
                  </a:cubicBezTo>
                  <a:lnTo>
                    <a:pt x="1627" y="2864"/>
                  </a:lnTo>
                  <a:cubicBezTo>
                    <a:pt x="1627" y="3048"/>
                    <a:pt x="1421" y="3231"/>
                    <a:pt x="1146" y="3231"/>
                  </a:cubicBezTo>
                  <a:cubicBezTo>
                    <a:pt x="939" y="3231"/>
                    <a:pt x="756" y="3048"/>
                    <a:pt x="756" y="2864"/>
                  </a:cubicBezTo>
                  <a:lnTo>
                    <a:pt x="756" y="1238"/>
                  </a:lnTo>
                  <a:cubicBezTo>
                    <a:pt x="756" y="1054"/>
                    <a:pt x="939" y="848"/>
                    <a:pt x="1146" y="848"/>
                  </a:cubicBezTo>
                  <a:close/>
                  <a:moveTo>
                    <a:pt x="1146" y="1"/>
                  </a:moveTo>
                  <a:cubicBezTo>
                    <a:pt x="481" y="1"/>
                    <a:pt x="0" y="573"/>
                    <a:pt x="0" y="1238"/>
                  </a:cubicBezTo>
                  <a:lnTo>
                    <a:pt x="0" y="2864"/>
                  </a:lnTo>
                  <a:cubicBezTo>
                    <a:pt x="0" y="3529"/>
                    <a:pt x="481" y="4102"/>
                    <a:pt x="1146" y="4102"/>
                  </a:cubicBezTo>
                  <a:cubicBezTo>
                    <a:pt x="1902" y="4102"/>
                    <a:pt x="2383" y="3529"/>
                    <a:pt x="2383" y="2864"/>
                  </a:cubicBezTo>
                  <a:lnTo>
                    <a:pt x="2383" y="1238"/>
                  </a:lnTo>
                  <a:cubicBezTo>
                    <a:pt x="2383" y="573"/>
                    <a:pt x="1902" y="1"/>
                    <a:pt x="1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44"/>
            <p:cNvSpPr/>
            <p:nvPr/>
          </p:nvSpPr>
          <p:spPr>
            <a:xfrm>
              <a:off x="2582725" y="3429225"/>
              <a:ext cx="61875" cy="102550"/>
            </a:xfrm>
            <a:custGeom>
              <a:avLst/>
              <a:gdLst/>
              <a:ahLst/>
              <a:cxnLst/>
              <a:rect l="l" t="t" r="r" b="b"/>
              <a:pathLst>
                <a:path w="2475" h="4102" extrusionOk="0">
                  <a:moveTo>
                    <a:pt x="1237" y="848"/>
                  </a:moveTo>
                  <a:cubicBezTo>
                    <a:pt x="1444" y="848"/>
                    <a:pt x="1627" y="1054"/>
                    <a:pt x="1627" y="1238"/>
                  </a:cubicBezTo>
                  <a:lnTo>
                    <a:pt x="1627" y="2864"/>
                  </a:lnTo>
                  <a:cubicBezTo>
                    <a:pt x="1627" y="3048"/>
                    <a:pt x="1444" y="3231"/>
                    <a:pt x="1237" y="3231"/>
                  </a:cubicBezTo>
                  <a:cubicBezTo>
                    <a:pt x="1054" y="3231"/>
                    <a:pt x="871" y="3048"/>
                    <a:pt x="871" y="2864"/>
                  </a:cubicBezTo>
                  <a:lnTo>
                    <a:pt x="871" y="1238"/>
                  </a:lnTo>
                  <a:cubicBezTo>
                    <a:pt x="871" y="1054"/>
                    <a:pt x="1054" y="848"/>
                    <a:pt x="1237" y="848"/>
                  </a:cubicBezTo>
                  <a:close/>
                  <a:moveTo>
                    <a:pt x="1237" y="1"/>
                  </a:moveTo>
                  <a:cubicBezTo>
                    <a:pt x="573" y="1"/>
                    <a:pt x="0" y="573"/>
                    <a:pt x="0" y="1238"/>
                  </a:cubicBezTo>
                  <a:lnTo>
                    <a:pt x="0" y="2864"/>
                  </a:lnTo>
                  <a:cubicBezTo>
                    <a:pt x="0" y="3529"/>
                    <a:pt x="573" y="4102"/>
                    <a:pt x="1237" y="4102"/>
                  </a:cubicBezTo>
                  <a:cubicBezTo>
                    <a:pt x="1902" y="4102"/>
                    <a:pt x="2475" y="3529"/>
                    <a:pt x="2475" y="2864"/>
                  </a:cubicBezTo>
                  <a:lnTo>
                    <a:pt x="2475" y="1238"/>
                  </a:lnTo>
                  <a:cubicBezTo>
                    <a:pt x="2475" y="573"/>
                    <a:pt x="1902" y="1"/>
                    <a:pt x="1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4"/>
            <p:cNvSpPr/>
            <p:nvPr/>
          </p:nvSpPr>
          <p:spPr>
            <a:xfrm>
              <a:off x="2535175" y="3347900"/>
              <a:ext cx="264650" cy="265225"/>
            </a:xfrm>
            <a:custGeom>
              <a:avLst/>
              <a:gdLst/>
              <a:ahLst/>
              <a:cxnLst/>
              <a:rect l="l" t="t" r="r" b="b"/>
              <a:pathLst>
                <a:path w="10586" h="10609" extrusionOk="0">
                  <a:moveTo>
                    <a:pt x="5339" y="756"/>
                  </a:moveTo>
                  <a:cubicBezTo>
                    <a:pt x="7813" y="756"/>
                    <a:pt x="9829" y="2864"/>
                    <a:pt x="9829" y="5338"/>
                  </a:cubicBezTo>
                  <a:cubicBezTo>
                    <a:pt x="9829" y="7836"/>
                    <a:pt x="7813" y="9829"/>
                    <a:pt x="5339" y="9829"/>
                  </a:cubicBezTo>
                  <a:cubicBezTo>
                    <a:pt x="2864" y="9829"/>
                    <a:pt x="848" y="7836"/>
                    <a:pt x="848" y="5338"/>
                  </a:cubicBezTo>
                  <a:cubicBezTo>
                    <a:pt x="848" y="2864"/>
                    <a:pt x="2864" y="756"/>
                    <a:pt x="5339" y="756"/>
                  </a:cubicBezTo>
                  <a:close/>
                  <a:moveTo>
                    <a:pt x="5339" y="0"/>
                  </a:moveTo>
                  <a:cubicBezTo>
                    <a:pt x="2383" y="0"/>
                    <a:pt x="0" y="2383"/>
                    <a:pt x="0" y="5338"/>
                  </a:cubicBezTo>
                  <a:cubicBezTo>
                    <a:pt x="0" y="8202"/>
                    <a:pt x="2383" y="10608"/>
                    <a:pt x="5339" y="10608"/>
                  </a:cubicBezTo>
                  <a:cubicBezTo>
                    <a:pt x="8203" y="10608"/>
                    <a:pt x="10586" y="8202"/>
                    <a:pt x="10586" y="5338"/>
                  </a:cubicBezTo>
                  <a:cubicBezTo>
                    <a:pt x="10586" y="2383"/>
                    <a:pt x="8203" y="0"/>
                    <a:pt x="5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44"/>
            <p:cNvSpPr/>
            <p:nvPr/>
          </p:nvSpPr>
          <p:spPr>
            <a:xfrm>
              <a:off x="2780900" y="3347900"/>
              <a:ext cx="18925" cy="18925"/>
            </a:xfrm>
            <a:custGeom>
              <a:avLst/>
              <a:gdLst/>
              <a:ahLst/>
              <a:cxnLst/>
              <a:rect l="l" t="t" r="r" b="b"/>
              <a:pathLst>
                <a:path w="757" h="757" extrusionOk="0">
                  <a:moveTo>
                    <a:pt x="390" y="0"/>
                  </a:moveTo>
                  <a:cubicBezTo>
                    <a:pt x="184" y="0"/>
                    <a:pt x="0" y="183"/>
                    <a:pt x="0" y="390"/>
                  </a:cubicBezTo>
                  <a:cubicBezTo>
                    <a:pt x="0" y="665"/>
                    <a:pt x="184" y="756"/>
                    <a:pt x="390" y="756"/>
                  </a:cubicBezTo>
                  <a:cubicBezTo>
                    <a:pt x="665" y="756"/>
                    <a:pt x="757" y="665"/>
                    <a:pt x="757" y="390"/>
                  </a:cubicBezTo>
                  <a:cubicBezTo>
                    <a:pt x="757" y="183"/>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44"/>
            <p:cNvSpPr/>
            <p:nvPr/>
          </p:nvSpPr>
          <p:spPr>
            <a:xfrm>
              <a:off x="2535175" y="3347900"/>
              <a:ext cx="21225" cy="18925"/>
            </a:xfrm>
            <a:custGeom>
              <a:avLst/>
              <a:gdLst/>
              <a:ahLst/>
              <a:cxnLst/>
              <a:rect l="l" t="t" r="r" b="b"/>
              <a:pathLst>
                <a:path w="849" h="757" extrusionOk="0">
                  <a:moveTo>
                    <a:pt x="367" y="0"/>
                  </a:moveTo>
                  <a:cubicBezTo>
                    <a:pt x="184" y="0"/>
                    <a:pt x="0" y="183"/>
                    <a:pt x="0" y="390"/>
                  </a:cubicBezTo>
                  <a:cubicBezTo>
                    <a:pt x="0" y="665"/>
                    <a:pt x="184" y="756"/>
                    <a:pt x="367" y="756"/>
                  </a:cubicBezTo>
                  <a:cubicBezTo>
                    <a:pt x="665" y="756"/>
                    <a:pt x="848" y="665"/>
                    <a:pt x="848" y="390"/>
                  </a:cubicBezTo>
                  <a:cubicBezTo>
                    <a:pt x="848" y="183"/>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4"/>
            <p:cNvSpPr/>
            <p:nvPr/>
          </p:nvSpPr>
          <p:spPr>
            <a:xfrm>
              <a:off x="2780900" y="3593625"/>
              <a:ext cx="18925" cy="19500"/>
            </a:xfrm>
            <a:custGeom>
              <a:avLst/>
              <a:gdLst/>
              <a:ahLst/>
              <a:cxnLst/>
              <a:rect l="l" t="t" r="r" b="b"/>
              <a:pathLst>
                <a:path w="757" h="780" extrusionOk="0">
                  <a:moveTo>
                    <a:pt x="390" y="0"/>
                  </a:moveTo>
                  <a:cubicBezTo>
                    <a:pt x="184" y="0"/>
                    <a:pt x="0" y="206"/>
                    <a:pt x="0" y="390"/>
                  </a:cubicBezTo>
                  <a:cubicBezTo>
                    <a:pt x="0" y="573"/>
                    <a:pt x="184" y="779"/>
                    <a:pt x="390" y="779"/>
                  </a:cubicBezTo>
                  <a:cubicBezTo>
                    <a:pt x="665" y="779"/>
                    <a:pt x="757" y="573"/>
                    <a:pt x="757" y="390"/>
                  </a:cubicBezTo>
                  <a:cubicBezTo>
                    <a:pt x="757" y="206"/>
                    <a:pt x="66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4"/>
            <p:cNvSpPr/>
            <p:nvPr/>
          </p:nvSpPr>
          <p:spPr>
            <a:xfrm>
              <a:off x="2535175" y="3593625"/>
              <a:ext cx="21225" cy="19500"/>
            </a:xfrm>
            <a:custGeom>
              <a:avLst/>
              <a:gdLst/>
              <a:ahLst/>
              <a:cxnLst/>
              <a:rect l="l" t="t" r="r" b="b"/>
              <a:pathLst>
                <a:path w="849" h="780" extrusionOk="0">
                  <a:moveTo>
                    <a:pt x="367" y="0"/>
                  </a:moveTo>
                  <a:cubicBezTo>
                    <a:pt x="184" y="0"/>
                    <a:pt x="0" y="206"/>
                    <a:pt x="0" y="390"/>
                  </a:cubicBezTo>
                  <a:cubicBezTo>
                    <a:pt x="0" y="573"/>
                    <a:pt x="184" y="779"/>
                    <a:pt x="367" y="779"/>
                  </a:cubicBezTo>
                  <a:cubicBezTo>
                    <a:pt x="665" y="779"/>
                    <a:pt x="848" y="573"/>
                    <a:pt x="848" y="390"/>
                  </a:cubicBezTo>
                  <a:cubicBezTo>
                    <a:pt x="848" y="206"/>
                    <a:pt x="665"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1034</Words>
  <Application>Microsoft Office PowerPoint</Application>
  <PresentationFormat>On-screen Show (16:9)</PresentationFormat>
  <Paragraphs>134</Paragraphs>
  <Slides>18</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Titillium Web Light</vt:lpstr>
      <vt:lpstr>Titillium Web</vt:lpstr>
      <vt:lpstr>Calisto MT</vt:lpstr>
      <vt:lpstr>Anaheim</vt:lpstr>
      <vt:lpstr>Nunito Light</vt:lpstr>
      <vt:lpstr>Arial</vt:lpstr>
      <vt:lpstr>Sitka Text Semibold</vt:lpstr>
      <vt:lpstr>Wingdings 2</vt:lpstr>
      <vt:lpstr>Bebas Neue</vt:lpstr>
      <vt:lpstr>Zen Dots</vt:lpstr>
      <vt:lpstr>Slate</vt:lpstr>
      <vt:lpstr>Speed and Position Control of a DC Motor Using Artificial Neural Networks</vt:lpstr>
      <vt:lpstr>LITERATURE REVIEW</vt:lpstr>
      <vt:lpstr>RESEARCH GAP</vt:lpstr>
      <vt:lpstr>PROBLEM FORMULATION</vt:lpstr>
      <vt:lpstr>BRIEF THEORY</vt:lpstr>
      <vt:lpstr>WHOA!</vt:lpstr>
      <vt:lpstr>RESULT AND DISCUSSION</vt:lpstr>
      <vt:lpstr>NAME OF THE SECTION</vt:lpstr>
      <vt:lpstr>HERE ARE THREE IMPORTANT IDEAS</vt:lpstr>
      <vt:lpstr>CONCLUSION AND FUTURE SCOPE</vt:lpstr>
      <vt:lpstr>REVIEWING CONCEPTS IS A GOOD IDEA</vt:lpstr>
      <vt:lpstr>THANK YOU</vt:lpstr>
      <vt:lpstr>TABLES REPRESENT YOUR DATA</vt:lpstr>
      <vt:lpstr>YOU CAN USE THIS GRAPH</vt:lpstr>
      <vt:lpstr>THIS IS ANOTHER INFOGRAPHIC</vt:lpstr>
      <vt:lpstr>THIS IS ANOTHER TABLE</vt:lpstr>
      <vt:lpstr>ICON PACK</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Aayushman Naik</dc:creator>
  <cp:lastModifiedBy>eilífur nemandi</cp:lastModifiedBy>
  <cp:revision>2</cp:revision>
  <dcterms:modified xsi:type="dcterms:W3CDTF">2025-04-28T08:47:37Z</dcterms:modified>
</cp:coreProperties>
</file>