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C69032-310B-41BE-9D79-97AE2BB8A0E2}" v="61" dt="2024-01-10T08:18:23.2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ushi Saraswat" userId="64afd01884d7fa04" providerId="LiveId" clId="{58C69032-310B-41BE-9D79-97AE2BB8A0E2}"/>
    <pc:docChg chg="custSel addSld modSld">
      <pc:chgData name="Arushi Saraswat" userId="64afd01884d7fa04" providerId="LiveId" clId="{58C69032-310B-41BE-9D79-97AE2BB8A0E2}" dt="2024-01-10T08:24:30.638" v="1330" actId="478"/>
      <pc:docMkLst>
        <pc:docMk/>
      </pc:docMkLst>
      <pc:sldChg chg="modSp mod">
        <pc:chgData name="Arushi Saraswat" userId="64afd01884d7fa04" providerId="LiveId" clId="{58C69032-310B-41BE-9D79-97AE2BB8A0E2}" dt="2024-01-10T07:54:59.747" v="744" actId="20577"/>
        <pc:sldMkLst>
          <pc:docMk/>
          <pc:sldMk cId="2907056566" sldId="256"/>
        </pc:sldMkLst>
        <pc:spChg chg="mod">
          <ac:chgData name="Arushi Saraswat" userId="64afd01884d7fa04" providerId="LiveId" clId="{58C69032-310B-41BE-9D79-97AE2BB8A0E2}" dt="2024-01-10T07:54:59.747" v="744" actId="20577"/>
          <ac:spMkLst>
            <pc:docMk/>
            <pc:sldMk cId="2907056566" sldId="256"/>
            <ac:spMk id="2" creationId="{D0172C20-56D8-079B-BC56-CEF57775E7D4}"/>
          </ac:spMkLst>
        </pc:spChg>
        <pc:spChg chg="mod">
          <ac:chgData name="Arushi Saraswat" userId="64afd01884d7fa04" providerId="LiveId" clId="{58C69032-310B-41BE-9D79-97AE2BB8A0E2}" dt="2024-01-10T07:34:57.933" v="328" actId="20577"/>
          <ac:spMkLst>
            <pc:docMk/>
            <pc:sldMk cId="2907056566" sldId="256"/>
            <ac:spMk id="3" creationId="{E1C8D416-A04D-0E50-8EA5-6422176F846A}"/>
          </ac:spMkLst>
        </pc:spChg>
      </pc:sldChg>
      <pc:sldChg chg="addSp delSp modSp new mod modClrScheme chgLayout">
        <pc:chgData name="Arushi Saraswat" userId="64afd01884d7fa04" providerId="LiveId" clId="{58C69032-310B-41BE-9D79-97AE2BB8A0E2}" dt="2024-01-10T08:18:59.807" v="1226" actId="27918"/>
        <pc:sldMkLst>
          <pc:docMk/>
          <pc:sldMk cId="1775077203" sldId="257"/>
        </pc:sldMkLst>
        <pc:spChg chg="del mod ord">
          <ac:chgData name="Arushi Saraswat" userId="64afd01884d7fa04" providerId="LiveId" clId="{58C69032-310B-41BE-9D79-97AE2BB8A0E2}" dt="2024-01-02T10:38:53.388" v="190" actId="700"/>
          <ac:spMkLst>
            <pc:docMk/>
            <pc:sldMk cId="1775077203" sldId="257"/>
            <ac:spMk id="2" creationId="{4369C305-AFDC-CB00-A252-328237E542DB}"/>
          </ac:spMkLst>
        </pc:spChg>
        <pc:spChg chg="add del mod ord">
          <ac:chgData name="Arushi Saraswat" userId="64afd01884d7fa04" providerId="LiveId" clId="{58C69032-310B-41BE-9D79-97AE2BB8A0E2}" dt="2024-01-10T07:38:25.749" v="333"/>
          <ac:spMkLst>
            <pc:docMk/>
            <pc:sldMk cId="1775077203" sldId="257"/>
            <ac:spMk id="2" creationId="{7347ADF8-9D84-5C27-C526-E7E72F03C470}"/>
          </ac:spMkLst>
        </pc:spChg>
        <pc:spChg chg="add mod ord">
          <ac:chgData name="Arushi Saraswat" userId="64afd01884d7fa04" providerId="LiveId" clId="{58C69032-310B-41BE-9D79-97AE2BB8A0E2}" dt="2024-01-10T07:53:37.325" v="698" actId="20577"/>
          <ac:spMkLst>
            <pc:docMk/>
            <pc:sldMk cId="1775077203" sldId="257"/>
            <ac:spMk id="3" creationId="{2AD9C755-C87D-53AF-7EDA-3727C7D2789E}"/>
          </ac:spMkLst>
        </pc:spChg>
        <pc:spChg chg="del">
          <ac:chgData name="Arushi Saraswat" userId="64afd01884d7fa04" providerId="LiveId" clId="{58C69032-310B-41BE-9D79-97AE2BB8A0E2}" dt="2024-01-02T10:38:53.388" v="190" actId="700"/>
          <ac:spMkLst>
            <pc:docMk/>
            <pc:sldMk cId="1775077203" sldId="257"/>
            <ac:spMk id="3" creationId="{5213C04C-97CD-CCD6-3715-96DB80587CE0}"/>
          </ac:spMkLst>
        </pc:spChg>
        <pc:spChg chg="add mod ord">
          <ac:chgData name="Arushi Saraswat" userId="64afd01884d7fa04" providerId="LiveId" clId="{58C69032-310B-41BE-9D79-97AE2BB8A0E2}" dt="2024-01-10T07:39:59.222" v="411" actId="20577"/>
          <ac:spMkLst>
            <pc:docMk/>
            <pc:sldMk cId="1775077203" sldId="257"/>
            <ac:spMk id="4" creationId="{8F09B3CC-ED97-3036-C375-B697EE48ADB5}"/>
          </ac:spMkLst>
        </pc:spChg>
        <pc:spChg chg="add del mod">
          <ac:chgData name="Arushi Saraswat" userId="64afd01884d7fa04" providerId="LiveId" clId="{58C69032-310B-41BE-9D79-97AE2BB8A0E2}" dt="2024-01-10T07:51:55.792" v="624" actId="478"/>
          <ac:spMkLst>
            <pc:docMk/>
            <pc:sldMk cId="1775077203" sldId="257"/>
            <ac:spMk id="10" creationId="{CE4EF45B-8869-0B92-C3AB-22F4A67EAC55}"/>
          </ac:spMkLst>
        </pc:spChg>
        <pc:spChg chg="add mod">
          <ac:chgData name="Arushi Saraswat" userId="64afd01884d7fa04" providerId="LiveId" clId="{58C69032-310B-41BE-9D79-97AE2BB8A0E2}" dt="2024-01-10T07:54:17.384" v="736" actId="115"/>
          <ac:spMkLst>
            <pc:docMk/>
            <pc:sldMk cId="1775077203" sldId="257"/>
            <ac:spMk id="12" creationId="{5074E326-2FDA-B9E5-5788-38AA2CC50238}"/>
          </ac:spMkLst>
        </pc:spChg>
        <pc:spChg chg="add mod">
          <ac:chgData name="Arushi Saraswat" userId="64afd01884d7fa04" providerId="LiveId" clId="{58C69032-310B-41BE-9D79-97AE2BB8A0E2}" dt="2024-01-10T07:54:06.120" v="735" actId="14100"/>
          <ac:spMkLst>
            <pc:docMk/>
            <pc:sldMk cId="1775077203" sldId="257"/>
            <ac:spMk id="14" creationId="{B7E7AD82-DA46-3F98-E131-FC28F25DAF20}"/>
          </ac:spMkLst>
        </pc:spChg>
        <pc:graphicFrameChg chg="add del mod">
          <ac:chgData name="Arushi Saraswat" userId="64afd01884d7fa04" providerId="LiveId" clId="{58C69032-310B-41BE-9D79-97AE2BB8A0E2}" dt="2024-01-10T07:35:50.280" v="331" actId="478"/>
          <ac:graphicFrameMkLst>
            <pc:docMk/>
            <pc:sldMk cId="1775077203" sldId="257"/>
            <ac:graphicFrameMk id="5" creationId="{1832CFA2-6846-52A1-F574-DDEDF3111802}"/>
          </ac:graphicFrameMkLst>
        </pc:graphicFrameChg>
        <pc:graphicFrameChg chg="add mod">
          <ac:chgData name="Arushi Saraswat" userId="64afd01884d7fa04" providerId="LiveId" clId="{58C69032-310B-41BE-9D79-97AE2BB8A0E2}" dt="2024-01-10T07:44:33.073" v="594" actId="1076"/>
          <ac:graphicFrameMkLst>
            <pc:docMk/>
            <pc:sldMk cId="1775077203" sldId="257"/>
            <ac:graphicFrameMk id="6" creationId="{3BDD7017-71EF-3B51-7CF1-E274A3C7B842}"/>
          </ac:graphicFrameMkLst>
        </pc:graphicFrameChg>
        <pc:graphicFrameChg chg="add mod">
          <ac:chgData name="Arushi Saraswat" userId="64afd01884d7fa04" providerId="LiveId" clId="{58C69032-310B-41BE-9D79-97AE2BB8A0E2}" dt="2024-01-10T07:54:32.148" v="738" actId="14100"/>
          <ac:graphicFrameMkLst>
            <pc:docMk/>
            <pc:sldMk cId="1775077203" sldId="257"/>
            <ac:graphicFrameMk id="7" creationId="{520CA302-57DD-912E-6B07-E3B3A360C851}"/>
          </ac:graphicFrameMkLst>
        </pc:graphicFrameChg>
        <pc:graphicFrameChg chg="add del mod">
          <ac:chgData name="Arushi Saraswat" userId="64afd01884d7fa04" providerId="LiveId" clId="{58C69032-310B-41BE-9D79-97AE2BB8A0E2}" dt="2024-01-10T07:51:33.812" v="603" actId="478"/>
          <ac:graphicFrameMkLst>
            <pc:docMk/>
            <pc:sldMk cId="1775077203" sldId="257"/>
            <ac:graphicFrameMk id="8" creationId="{520CA302-57DD-912E-6B07-E3B3A360C851}"/>
          </ac:graphicFrameMkLst>
        </pc:graphicFrameChg>
      </pc:sldChg>
      <pc:sldChg chg="addSp delSp modSp new mod">
        <pc:chgData name="Arushi Saraswat" userId="64afd01884d7fa04" providerId="LiveId" clId="{58C69032-310B-41BE-9D79-97AE2BB8A0E2}" dt="2024-01-10T08:06:47.905" v="1080" actId="14100"/>
        <pc:sldMkLst>
          <pc:docMk/>
          <pc:sldMk cId="3417908660" sldId="258"/>
        </pc:sldMkLst>
        <pc:spChg chg="mod">
          <ac:chgData name="Arushi Saraswat" userId="64afd01884d7fa04" providerId="LiveId" clId="{58C69032-310B-41BE-9D79-97AE2BB8A0E2}" dt="2024-01-10T08:02:42.342" v="773" actId="20577"/>
          <ac:spMkLst>
            <pc:docMk/>
            <pc:sldMk cId="3417908660" sldId="258"/>
            <ac:spMk id="2" creationId="{A0F1759A-C2CA-49D2-591E-FAE619ADF6B9}"/>
          </ac:spMkLst>
        </pc:spChg>
        <pc:spChg chg="del">
          <ac:chgData name="Arushi Saraswat" userId="64afd01884d7fa04" providerId="LiveId" clId="{58C69032-310B-41BE-9D79-97AE2BB8A0E2}" dt="2024-01-10T08:01:10.979" v="746"/>
          <ac:spMkLst>
            <pc:docMk/>
            <pc:sldMk cId="3417908660" sldId="258"/>
            <ac:spMk id="3" creationId="{78290CE2-2FC9-A3C5-6D46-F599A189CF24}"/>
          </ac:spMkLst>
        </pc:spChg>
        <pc:spChg chg="mod">
          <ac:chgData name="Arushi Saraswat" userId="64afd01884d7fa04" providerId="LiveId" clId="{58C69032-310B-41BE-9D79-97AE2BB8A0E2}" dt="2024-01-10T08:06:47.905" v="1080" actId="14100"/>
          <ac:spMkLst>
            <pc:docMk/>
            <pc:sldMk cId="3417908660" sldId="258"/>
            <ac:spMk id="4" creationId="{EF154355-99A9-8325-E332-A2CFCA50F87E}"/>
          </ac:spMkLst>
        </pc:spChg>
        <pc:graphicFrameChg chg="add mod">
          <ac:chgData name="Arushi Saraswat" userId="64afd01884d7fa04" providerId="LiveId" clId="{58C69032-310B-41BE-9D79-97AE2BB8A0E2}" dt="2024-01-10T08:02:16.759" v="753" actId="1076"/>
          <ac:graphicFrameMkLst>
            <pc:docMk/>
            <pc:sldMk cId="3417908660" sldId="258"/>
            <ac:graphicFrameMk id="5" creationId="{5DC0C372-B1D1-4FD4-BCA5-1AA5EBB3AF5A}"/>
          </ac:graphicFrameMkLst>
        </pc:graphicFrameChg>
      </pc:sldChg>
      <pc:sldChg chg="addSp delSp modSp new mod">
        <pc:chgData name="Arushi Saraswat" userId="64afd01884d7fa04" providerId="LiveId" clId="{58C69032-310B-41BE-9D79-97AE2BB8A0E2}" dt="2024-01-10T08:18:59.719" v="1225" actId="27918"/>
        <pc:sldMkLst>
          <pc:docMk/>
          <pc:sldMk cId="2085801955" sldId="259"/>
        </pc:sldMkLst>
        <pc:spChg chg="mod">
          <ac:chgData name="Arushi Saraswat" userId="64afd01884d7fa04" providerId="LiveId" clId="{58C69032-310B-41BE-9D79-97AE2BB8A0E2}" dt="2024-01-10T08:15:11.583" v="1179" actId="14100"/>
          <ac:spMkLst>
            <pc:docMk/>
            <pc:sldMk cId="2085801955" sldId="259"/>
            <ac:spMk id="2" creationId="{07BD5CDC-548F-4349-E87B-35F66712DDCC}"/>
          </ac:spMkLst>
        </pc:spChg>
        <pc:spChg chg="del">
          <ac:chgData name="Arushi Saraswat" userId="64afd01884d7fa04" providerId="LiveId" clId="{58C69032-310B-41BE-9D79-97AE2BB8A0E2}" dt="2024-01-10T08:10:45.377" v="1083"/>
          <ac:spMkLst>
            <pc:docMk/>
            <pc:sldMk cId="2085801955" sldId="259"/>
            <ac:spMk id="3" creationId="{A0F3D18A-8726-E054-84AC-0F496F1E7288}"/>
          </ac:spMkLst>
        </pc:spChg>
        <pc:spChg chg="mod">
          <ac:chgData name="Arushi Saraswat" userId="64afd01884d7fa04" providerId="LiveId" clId="{58C69032-310B-41BE-9D79-97AE2BB8A0E2}" dt="2024-01-10T08:15:16.347" v="1180" actId="14100"/>
          <ac:spMkLst>
            <pc:docMk/>
            <pc:sldMk cId="2085801955" sldId="259"/>
            <ac:spMk id="4" creationId="{5AF8ADEB-4B67-DE7A-EA9B-A18D1F9232A4}"/>
          </ac:spMkLst>
        </pc:spChg>
        <pc:graphicFrameChg chg="add mod">
          <ac:chgData name="Arushi Saraswat" userId="64afd01884d7fa04" providerId="LiveId" clId="{58C69032-310B-41BE-9D79-97AE2BB8A0E2}" dt="2024-01-10T08:14:59.808" v="1177" actId="1076"/>
          <ac:graphicFrameMkLst>
            <pc:docMk/>
            <pc:sldMk cId="2085801955" sldId="259"/>
            <ac:graphicFrameMk id="5" creationId="{BAF7E21C-E7F0-7276-338D-C5D3E826E97A}"/>
          </ac:graphicFrameMkLst>
        </pc:graphicFrameChg>
        <pc:graphicFrameChg chg="add del mod modGraphic">
          <ac:chgData name="Arushi Saraswat" userId="64afd01884d7fa04" providerId="LiveId" clId="{58C69032-310B-41BE-9D79-97AE2BB8A0E2}" dt="2024-01-10T08:12:53.773" v="1114" actId="478"/>
          <ac:graphicFrameMkLst>
            <pc:docMk/>
            <pc:sldMk cId="2085801955" sldId="259"/>
            <ac:graphicFrameMk id="6" creationId="{F340EEF7-0997-5183-6528-7CA80396BDFD}"/>
          </ac:graphicFrameMkLst>
        </pc:graphicFrameChg>
      </pc:sldChg>
      <pc:sldChg chg="addSp delSp modSp new mod modClrScheme chgLayout">
        <pc:chgData name="Arushi Saraswat" userId="64afd01884d7fa04" providerId="LiveId" clId="{58C69032-310B-41BE-9D79-97AE2BB8A0E2}" dt="2024-01-10T08:24:30.638" v="1330" actId="478"/>
        <pc:sldMkLst>
          <pc:docMk/>
          <pc:sldMk cId="3947033161" sldId="260"/>
        </pc:sldMkLst>
        <pc:spChg chg="mod ord">
          <ac:chgData name="Arushi Saraswat" userId="64afd01884d7fa04" providerId="LiveId" clId="{58C69032-310B-41BE-9D79-97AE2BB8A0E2}" dt="2024-01-10T08:21:14.977" v="1326" actId="14100"/>
          <ac:spMkLst>
            <pc:docMk/>
            <pc:sldMk cId="3947033161" sldId="260"/>
            <ac:spMk id="2" creationId="{0C3C5557-E0DD-22E2-D027-9022485A97E3}"/>
          </ac:spMkLst>
        </pc:spChg>
        <pc:spChg chg="add del mod">
          <ac:chgData name="Arushi Saraswat" userId="64afd01884d7fa04" providerId="LiveId" clId="{58C69032-310B-41BE-9D79-97AE2BB8A0E2}" dt="2024-01-10T08:18:31.601" v="1217"/>
          <ac:spMkLst>
            <pc:docMk/>
            <pc:sldMk cId="3947033161" sldId="260"/>
            <ac:spMk id="4" creationId="{E9BC418E-371D-87C8-6611-9E6184CD18FF}"/>
          </ac:spMkLst>
        </pc:spChg>
        <pc:spChg chg="add del mod ord">
          <ac:chgData name="Arushi Saraswat" userId="64afd01884d7fa04" providerId="LiveId" clId="{58C69032-310B-41BE-9D79-97AE2BB8A0E2}" dt="2024-01-10T08:24:30.638" v="1330" actId="478"/>
          <ac:spMkLst>
            <pc:docMk/>
            <pc:sldMk cId="3947033161" sldId="260"/>
            <ac:spMk id="6" creationId="{8ED2A62D-3B02-689F-FF3E-7B17AC225A00}"/>
          </ac:spMkLst>
        </pc:spChg>
        <pc:spChg chg="add mod ord">
          <ac:chgData name="Arushi Saraswat" userId="64afd01884d7fa04" providerId="LiveId" clId="{58C69032-310B-41BE-9D79-97AE2BB8A0E2}" dt="2024-01-10T08:21:11.509" v="1325" actId="14100"/>
          <ac:spMkLst>
            <pc:docMk/>
            <pc:sldMk cId="3947033161" sldId="260"/>
            <ac:spMk id="7" creationId="{70B4CC55-DBD4-27BD-4F62-4AF467466DCA}"/>
          </ac:spMkLst>
        </pc:spChg>
        <pc:graphicFrameChg chg="add mod">
          <ac:chgData name="Arushi Saraswat" userId="64afd01884d7fa04" providerId="LiveId" clId="{58C69032-310B-41BE-9D79-97AE2BB8A0E2}" dt="2024-01-10T08:21:20.621" v="1327" actId="14100"/>
          <ac:graphicFrameMkLst>
            <pc:docMk/>
            <pc:sldMk cId="3947033161" sldId="260"/>
            <ac:graphicFrameMk id="5" creationId="{974DD6FB-62BD-5882-299D-A2CE647221B5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USHI%20SARASWAT\Downloads\May-2022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USHI%20SARASWAT\Downloads\May-2022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USHI%20SARASWAT\Downloads\May-2022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USHI%20SARASWAT\Downloads\May-2022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USHI%20SARASWAT\Downloads\May-2022%20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[May-2022 (1).xlsx]category vise Quantity!PivotTable1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CATEGORY VISE ORDER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'category vise Quantity'!$B$3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'category vise Quantity'!$A$4:$A$9</c:f>
              <c:strCache>
                <c:ptCount val="5"/>
                <c:pt idx="0">
                  <c:v>Gown</c:v>
                </c:pt>
                <c:pt idx="1">
                  <c:v>Kurta</c:v>
                </c:pt>
                <c:pt idx="2">
                  <c:v>Kurta Set</c:v>
                </c:pt>
                <c:pt idx="3">
                  <c:v>Nill</c:v>
                </c:pt>
                <c:pt idx="4">
                  <c:v>Tops</c:v>
                </c:pt>
              </c:strCache>
            </c:strRef>
          </c:cat>
          <c:val>
            <c:numRef>
              <c:f>'category vise Quantity'!$B$4:$B$9</c:f>
              <c:numCache>
                <c:formatCode>General</c:formatCode>
                <c:ptCount val="5"/>
                <c:pt idx="0">
                  <c:v>32</c:v>
                </c:pt>
                <c:pt idx="1">
                  <c:v>820</c:v>
                </c:pt>
                <c:pt idx="2">
                  <c:v>360</c:v>
                </c:pt>
                <c:pt idx="3">
                  <c:v>73</c:v>
                </c:pt>
                <c:pt idx="4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E8-416E-8404-36262F00D7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279735711"/>
        <c:axId val="1612437663"/>
      </c:barChart>
      <c:catAx>
        <c:axId val="12797357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2437663"/>
        <c:crosses val="autoZero"/>
        <c:auto val="1"/>
        <c:lblAlgn val="ctr"/>
        <c:lblOffset val="100"/>
        <c:noMultiLvlLbl val="0"/>
      </c:catAx>
      <c:valAx>
        <c:axId val="1612437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97357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[May-2022 (1).xlsx]Sheet1!PivotTable1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category</a:t>
            </a:r>
            <a:r>
              <a:rPr lang="en-US" baseline="0"/>
              <a:t> vise sales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6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606-4255-A8FA-7E2621C4E22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Sheet1!$A$4:$A$13</c:f>
              <c:strCache>
                <c:ptCount val="9"/>
                <c:pt idx="0">
                  <c:v>Blouse</c:v>
                </c:pt>
                <c:pt idx="1">
                  <c:v>Bottom</c:v>
                </c:pt>
                <c:pt idx="2">
                  <c:v>Dupatta</c:v>
                </c:pt>
                <c:pt idx="3">
                  <c:v>Ethnic Dress</c:v>
                </c:pt>
                <c:pt idx="4">
                  <c:v>kurta</c:v>
                </c:pt>
                <c:pt idx="5">
                  <c:v>Saree</c:v>
                </c:pt>
                <c:pt idx="6">
                  <c:v>Set</c:v>
                </c:pt>
                <c:pt idx="7">
                  <c:v>Top</c:v>
                </c:pt>
                <c:pt idx="8">
                  <c:v>Western Dress</c:v>
                </c:pt>
              </c:strCache>
            </c:strRef>
          </c:cat>
          <c:val>
            <c:numRef>
              <c:f>Sheet1!$B$4:$B$13</c:f>
              <c:numCache>
                <c:formatCode>General</c:formatCode>
                <c:ptCount val="9"/>
                <c:pt idx="0">
                  <c:v>441259</c:v>
                </c:pt>
                <c:pt idx="1">
                  <c:v>142870</c:v>
                </c:pt>
                <c:pt idx="2">
                  <c:v>915</c:v>
                </c:pt>
                <c:pt idx="3">
                  <c:v>762949</c:v>
                </c:pt>
                <c:pt idx="4">
                  <c:v>20675349</c:v>
                </c:pt>
                <c:pt idx="5">
                  <c:v>125767</c:v>
                </c:pt>
                <c:pt idx="6">
                  <c:v>37934434</c:v>
                </c:pt>
                <c:pt idx="7">
                  <c:v>5242931</c:v>
                </c:pt>
                <c:pt idx="8">
                  <c:v>10707932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06-4255-A8FA-7E2621C4E2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2633600"/>
        <c:axId val="312041280"/>
      </c:barChart>
      <c:catAx>
        <c:axId val="202633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041280"/>
        <c:crosses val="autoZero"/>
        <c:auto val="1"/>
        <c:lblAlgn val="ctr"/>
        <c:lblOffset val="100"/>
        <c:noMultiLvlLbl val="0"/>
      </c:catAx>
      <c:valAx>
        <c:axId val="312041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633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217038948085204"/>
          <c:y val="3.1319910514541388E-2"/>
          <c:w val="0.61180542901077684"/>
          <c:h val="0.84698761648082577"/>
        </c:manualLayout>
      </c:layout>
      <c:lineChart>
        <c:grouping val="stacked"/>
        <c:varyColors val="0"/>
        <c:ser>
          <c:idx val="0"/>
          <c:order val="0"/>
          <c:tx>
            <c:v>Sum of Ajio MRP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Lit>
              <c:ptCount val="5"/>
              <c:pt idx="0">
                <c:v>Gown</c:v>
              </c:pt>
              <c:pt idx="1">
                <c:v>Kurta</c:v>
              </c:pt>
              <c:pt idx="2">
                <c:v>Kurta Set</c:v>
              </c:pt>
              <c:pt idx="3">
                <c:v>Nill</c:v>
              </c:pt>
              <c:pt idx="4">
                <c:v>Tops</c:v>
              </c:pt>
            </c:strLit>
          </c:cat>
          <c:val>
            <c:numLit>
              <c:formatCode>General</c:formatCode>
              <c:ptCount val="5"/>
              <c:pt idx="0">
                <c:v>100840</c:v>
              </c:pt>
              <c:pt idx="1">
                <c:v>1594780</c:v>
              </c:pt>
              <c:pt idx="2">
                <c:v>949276</c:v>
              </c:pt>
              <c:pt idx="3">
                <c:v>174283.45</c:v>
              </c:pt>
              <c:pt idx="4">
                <c:v>78775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263B-4AC7-AFF8-9B1F3498A90D}"/>
            </c:ext>
          </c:extLst>
        </c:ser>
        <c:ser>
          <c:idx val="1"/>
          <c:order val="1"/>
          <c:tx>
            <c:v>Sum of Paytm MRP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Lit>
              <c:ptCount val="5"/>
              <c:pt idx="0">
                <c:v>Gown</c:v>
              </c:pt>
              <c:pt idx="1">
                <c:v>Kurta</c:v>
              </c:pt>
              <c:pt idx="2">
                <c:v>Kurta Set</c:v>
              </c:pt>
              <c:pt idx="3">
                <c:v>Nill</c:v>
              </c:pt>
              <c:pt idx="4">
                <c:v>Tops</c:v>
              </c:pt>
            </c:strLit>
          </c:cat>
          <c:val>
            <c:numLit>
              <c:formatCode>General</c:formatCode>
              <c:ptCount val="5"/>
              <c:pt idx="0">
                <c:v>100840</c:v>
              </c:pt>
              <c:pt idx="1">
                <c:v>1597580</c:v>
              </c:pt>
              <c:pt idx="2">
                <c:v>943888</c:v>
              </c:pt>
              <c:pt idx="3">
                <c:v>174283.45</c:v>
              </c:pt>
              <c:pt idx="4">
                <c:v>77775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263B-4AC7-AFF8-9B1F3498A90D}"/>
            </c:ext>
          </c:extLst>
        </c:ser>
        <c:ser>
          <c:idx val="2"/>
          <c:order val="2"/>
          <c:tx>
            <c:v>Sum of Myntra MRP</c:v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Lit>
              <c:ptCount val="5"/>
              <c:pt idx="0">
                <c:v>Gown</c:v>
              </c:pt>
              <c:pt idx="1">
                <c:v>Kurta</c:v>
              </c:pt>
              <c:pt idx="2">
                <c:v>Kurta Set</c:v>
              </c:pt>
              <c:pt idx="3">
                <c:v>Nill</c:v>
              </c:pt>
              <c:pt idx="4">
                <c:v>Tops</c:v>
              </c:pt>
            </c:strLit>
          </c:cat>
          <c:val>
            <c:numLit>
              <c:formatCode>General</c:formatCode>
              <c:ptCount val="5"/>
              <c:pt idx="0">
                <c:v>100840</c:v>
              </c:pt>
              <c:pt idx="1">
                <c:v>1595980</c:v>
              </c:pt>
              <c:pt idx="2">
                <c:v>951154</c:v>
              </c:pt>
              <c:pt idx="3">
                <c:v>174283.45</c:v>
              </c:pt>
              <c:pt idx="4">
                <c:v>77785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2-263B-4AC7-AFF8-9B1F3498A90D}"/>
            </c:ext>
          </c:extLst>
        </c:ser>
        <c:ser>
          <c:idx val="3"/>
          <c:order val="3"/>
          <c:tx>
            <c:v>Sum of Limeroad MRP</c:v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Lit>
              <c:ptCount val="5"/>
              <c:pt idx="0">
                <c:v>Gown</c:v>
              </c:pt>
              <c:pt idx="1">
                <c:v>Kurta</c:v>
              </c:pt>
              <c:pt idx="2">
                <c:v>Kurta Set</c:v>
              </c:pt>
              <c:pt idx="3">
                <c:v>Nill</c:v>
              </c:pt>
              <c:pt idx="4">
                <c:v>Tops</c:v>
              </c:pt>
            </c:strLit>
          </c:cat>
          <c:val>
            <c:numLit>
              <c:formatCode>General</c:formatCode>
              <c:ptCount val="5"/>
              <c:pt idx="0">
                <c:v>100840</c:v>
              </c:pt>
              <c:pt idx="1">
                <c:v>1603380</c:v>
              </c:pt>
              <c:pt idx="2">
                <c:v>943888</c:v>
              </c:pt>
              <c:pt idx="3">
                <c:v>174283.45</c:v>
              </c:pt>
              <c:pt idx="4">
                <c:v>77775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3-263B-4AC7-AFF8-9B1F3498A90D}"/>
            </c:ext>
          </c:extLst>
        </c:ser>
        <c:ser>
          <c:idx val="4"/>
          <c:order val="4"/>
          <c:tx>
            <c:v>Sum of Flipkart MRP</c:v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Lit>
              <c:ptCount val="5"/>
              <c:pt idx="0">
                <c:v>Gown</c:v>
              </c:pt>
              <c:pt idx="1">
                <c:v>Kurta</c:v>
              </c:pt>
              <c:pt idx="2">
                <c:v>Kurta Set</c:v>
              </c:pt>
              <c:pt idx="3">
                <c:v>Nill</c:v>
              </c:pt>
              <c:pt idx="4">
                <c:v>Tops</c:v>
              </c:pt>
            </c:strLit>
          </c:cat>
          <c:val>
            <c:numLit>
              <c:formatCode>General</c:formatCode>
              <c:ptCount val="5"/>
              <c:pt idx="0">
                <c:v>100840</c:v>
              </c:pt>
              <c:pt idx="1">
                <c:v>1602480</c:v>
              </c:pt>
              <c:pt idx="2">
                <c:v>944476</c:v>
              </c:pt>
              <c:pt idx="3">
                <c:v>174283.45</c:v>
              </c:pt>
              <c:pt idx="4">
                <c:v>78275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4-263B-4AC7-AFF8-9B1F3498A90D}"/>
            </c:ext>
          </c:extLst>
        </c:ser>
        <c:ser>
          <c:idx val="5"/>
          <c:order val="5"/>
          <c:tx>
            <c:v>Sum of Amazon MRP</c:v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Lit>
              <c:ptCount val="5"/>
              <c:pt idx="0">
                <c:v>Gown</c:v>
              </c:pt>
              <c:pt idx="1">
                <c:v>Kurta</c:v>
              </c:pt>
              <c:pt idx="2">
                <c:v>Kurta Set</c:v>
              </c:pt>
              <c:pt idx="3">
                <c:v>Nill</c:v>
              </c:pt>
              <c:pt idx="4">
                <c:v>Tops</c:v>
              </c:pt>
            </c:strLit>
          </c:cat>
          <c:val>
            <c:numLit>
              <c:formatCode>General</c:formatCode>
              <c:ptCount val="5"/>
              <c:pt idx="0">
                <c:v>100840</c:v>
              </c:pt>
              <c:pt idx="1">
                <c:v>1607380</c:v>
              </c:pt>
              <c:pt idx="2">
                <c:v>944608</c:v>
              </c:pt>
              <c:pt idx="3">
                <c:v>174788.45</c:v>
              </c:pt>
              <c:pt idx="4">
                <c:v>78775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5-263B-4AC7-AFF8-9B1F3498A90D}"/>
            </c:ext>
          </c:extLst>
        </c:ser>
        <c:ser>
          <c:idx val="6"/>
          <c:order val="6"/>
          <c:tx>
            <c:v>Sum of Snapdeal MRP</c:v>
          </c:tx>
          <c:spPr>
            <a:ln w="34925" cap="rnd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>
                    <a:lumMod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Lit>
              <c:ptCount val="5"/>
              <c:pt idx="0">
                <c:v>Gown</c:v>
              </c:pt>
              <c:pt idx="1">
                <c:v>Kurta</c:v>
              </c:pt>
              <c:pt idx="2">
                <c:v>Kurta Set</c:v>
              </c:pt>
              <c:pt idx="3">
                <c:v>Nill</c:v>
              </c:pt>
              <c:pt idx="4">
                <c:v>Tops</c:v>
              </c:pt>
            </c:strLit>
          </c:cat>
          <c:val>
            <c:numLit>
              <c:formatCode>General</c:formatCode>
              <c:ptCount val="5"/>
              <c:pt idx="0">
                <c:v>100840</c:v>
              </c:pt>
              <c:pt idx="1">
                <c:v>1599180</c:v>
              </c:pt>
              <c:pt idx="2">
                <c:v>943888</c:v>
              </c:pt>
              <c:pt idx="3">
                <c:v>174283.45</c:v>
              </c:pt>
              <c:pt idx="4">
                <c:v>77775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6-263B-4AC7-AFF8-9B1F3498A90D}"/>
            </c:ext>
          </c:extLst>
        </c:ser>
        <c:ser>
          <c:idx val="7"/>
          <c:order val="7"/>
          <c:tx>
            <c:v>Sum of Amazon FBA MRP</c:v>
          </c:tx>
          <c:spPr>
            <a:ln w="34925" cap="rnd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>
                    <a:lumMod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Lit>
              <c:ptCount val="5"/>
              <c:pt idx="0">
                <c:v>Gown</c:v>
              </c:pt>
              <c:pt idx="1">
                <c:v>Kurta</c:v>
              </c:pt>
              <c:pt idx="2">
                <c:v>Kurta Set</c:v>
              </c:pt>
              <c:pt idx="3">
                <c:v>Nill</c:v>
              </c:pt>
              <c:pt idx="4">
                <c:v>Tops</c:v>
              </c:pt>
            </c:strLit>
          </c:cat>
          <c:val>
            <c:numLit>
              <c:formatCode>General</c:formatCode>
              <c:ptCount val="5"/>
              <c:pt idx="0">
                <c:v>100840</c:v>
              </c:pt>
              <c:pt idx="1">
                <c:v>1607380</c:v>
              </c:pt>
              <c:pt idx="2">
                <c:v>944608</c:v>
              </c:pt>
              <c:pt idx="3">
                <c:v>174788.45</c:v>
              </c:pt>
              <c:pt idx="4">
                <c:v>78775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7-263B-4AC7-AFF8-9B1F3498A9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44421071"/>
        <c:axId val="2036279359"/>
      </c:lineChart>
      <c:catAx>
        <c:axId val="1844421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6279359"/>
        <c:crosses val="autoZero"/>
        <c:auto val="1"/>
        <c:lblAlgn val="ctr"/>
        <c:lblOffset val="100"/>
        <c:noMultiLvlLbl val="0"/>
      </c:catAx>
      <c:valAx>
        <c:axId val="20362793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4421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[May-2022 (1).xlsx]Sheet2!PivotTable2</c:name>
    <c:fmtId val="7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2524076111320367"/>
          <c:y val="7.1628440156764769E-2"/>
          <c:w val="0.8558004947368224"/>
          <c:h val="0.6054964957759665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Sheet2!$A$4:$A$52</c:f>
              <c:strCache>
                <c:ptCount val="48"/>
                <c:pt idx="0">
                  <c:v>MAHARASHTRA</c:v>
                </c:pt>
                <c:pt idx="1">
                  <c:v>KARNATAKA</c:v>
                </c:pt>
                <c:pt idx="2">
                  <c:v>TELANGANA</c:v>
                </c:pt>
                <c:pt idx="3">
                  <c:v>UTTAR PRADESH</c:v>
                </c:pt>
                <c:pt idx="4">
                  <c:v>TAMIL NADU</c:v>
                </c:pt>
                <c:pt idx="5">
                  <c:v>DELHI</c:v>
                </c:pt>
                <c:pt idx="6">
                  <c:v>KERALA</c:v>
                </c:pt>
                <c:pt idx="7">
                  <c:v>WEST BENGAL</c:v>
                </c:pt>
                <c:pt idx="8">
                  <c:v>ANDHRA PRADESH</c:v>
                </c:pt>
                <c:pt idx="9">
                  <c:v>HARYANA</c:v>
                </c:pt>
                <c:pt idx="10">
                  <c:v>Gujarat</c:v>
                </c:pt>
                <c:pt idx="11">
                  <c:v>RAJASTHAN</c:v>
                </c:pt>
                <c:pt idx="12">
                  <c:v>MADHYA PRADESH</c:v>
                </c:pt>
                <c:pt idx="13">
                  <c:v>BIHAR</c:v>
                </c:pt>
                <c:pt idx="14">
                  <c:v>ODISHA</c:v>
                </c:pt>
                <c:pt idx="15">
                  <c:v>PUNJAB</c:v>
                </c:pt>
                <c:pt idx="16">
                  <c:v>ASSAM</c:v>
                </c:pt>
                <c:pt idx="17">
                  <c:v>UTTARAKHAND</c:v>
                </c:pt>
                <c:pt idx="18">
                  <c:v>JHARKHAND</c:v>
                </c:pt>
                <c:pt idx="19">
                  <c:v>Goa</c:v>
                </c:pt>
                <c:pt idx="20">
                  <c:v>CHHATTISGARH</c:v>
                </c:pt>
                <c:pt idx="21">
                  <c:v>HIMACHAL PRADESH</c:v>
                </c:pt>
                <c:pt idx="22">
                  <c:v>JAMMU &amp; KASHMIR</c:v>
                </c:pt>
                <c:pt idx="23">
                  <c:v>MANIPUR</c:v>
                </c:pt>
                <c:pt idx="24">
                  <c:v>CHANDIGARH</c:v>
                </c:pt>
                <c:pt idx="25">
                  <c:v>PUDUCHERRY</c:v>
                </c:pt>
                <c:pt idx="26">
                  <c:v>NAGALAND</c:v>
                </c:pt>
                <c:pt idx="27">
                  <c:v>ANDAMAN &amp; NICOBAR </c:v>
                </c:pt>
                <c:pt idx="28">
                  <c:v>SIKKIM</c:v>
                </c:pt>
                <c:pt idx="29">
                  <c:v>MEGHALAYA</c:v>
                </c:pt>
                <c:pt idx="30">
                  <c:v>ARUNACHAL PRADESH</c:v>
                </c:pt>
                <c:pt idx="31">
                  <c:v>TRIPURA</c:v>
                </c:pt>
                <c:pt idx="32">
                  <c:v>New Delhi</c:v>
                </c:pt>
                <c:pt idx="33">
                  <c:v>MIZORAM</c:v>
                </c:pt>
                <c:pt idx="34">
                  <c:v>DADRA AND NAGAR</c:v>
                </c:pt>
                <c:pt idx="35">
                  <c:v>LADAKH</c:v>
                </c:pt>
                <c:pt idx="36">
                  <c:v>(blank)</c:v>
                </c:pt>
                <c:pt idx="37">
                  <c:v>LAKSHADWEEP</c:v>
                </c:pt>
                <c:pt idx="38">
                  <c:v>orissa</c:v>
                </c:pt>
                <c:pt idx="39">
                  <c:v>Rajshthan</c:v>
                </c:pt>
                <c:pt idx="40">
                  <c:v>RJ</c:v>
                </c:pt>
                <c:pt idx="41">
                  <c:v>rajsthan</c:v>
                </c:pt>
                <c:pt idx="42">
                  <c:v>NL</c:v>
                </c:pt>
                <c:pt idx="43">
                  <c:v>Punjab/Mohali/Zirakpur</c:v>
                </c:pt>
                <c:pt idx="44">
                  <c:v>Pondicherry</c:v>
                </c:pt>
                <c:pt idx="45">
                  <c:v>AR</c:v>
                </c:pt>
                <c:pt idx="46">
                  <c:v>PB</c:v>
                </c:pt>
                <c:pt idx="47">
                  <c:v>APO</c:v>
                </c:pt>
              </c:strCache>
            </c:strRef>
          </c:cat>
          <c:val>
            <c:numRef>
              <c:f>Sheet2!$B$4:$B$52</c:f>
              <c:numCache>
                <c:formatCode>General</c:formatCode>
                <c:ptCount val="48"/>
                <c:pt idx="0">
                  <c:v>12937351</c:v>
                </c:pt>
                <c:pt idx="1">
                  <c:v>10222900</c:v>
                </c:pt>
                <c:pt idx="2">
                  <c:v>6705327</c:v>
                </c:pt>
                <c:pt idx="3">
                  <c:v>6555661</c:v>
                </c:pt>
                <c:pt idx="4">
                  <c:v>6327065</c:v>
                </c:pt>
                <c:pt idx="5">
                  <c:v>4199503</c:v>
                </c:pt>
                <c:pt idx="6">
                  <c:v>3641375</c:v>
                </c:pt>
                <c:pt idx="7">
                  <c:v>3378962</c:v>
                </c:pt>
                <c:pt idx="8">
                  <c:v>3109687</c:v>
                </c:pt>
                <c:pt idx="9">
                  <c:v>2829354</c:v>
                </c:pt>
                <c:pt idx="10">
                  <c:v>2632717</c:v>
                </c:pt>
                <c:pt idx="11">
                  <c:v>1690055</c:v>
                </c:pt>
                <c:pt idx="12">
                  <c:v>1528331</c:v>
                </c:pt>
                <c:pt idx="13">
                  <c:v>1361617</c:v>
                </c:pt>
                <c:pt idx="14">
                  <c:v>1332791</c:v>
                </c:pt>
                <c:pt idx="15">
                  <c:v>1194611</c:v>
                </c:pt>
                <c:pt idx="16">
                  <c:v>978279</c:v>
                </c:pt>
                <c:pt idx="17">
                  <c:v>934408</c:v>
                </c:pt>
                <c:pt idx="18">
                  <c:v>875201</c:v>
                </c:pt>
                <c:pt idx="19">
                  <c:v>625300</c:v>
                </c:pt>
                <c:pt idx="20">
                  <c:v>544037</c:v>
                </c:pt>
                <c:pt idx="21">
                  <c:v>470548</c:v>
                </c:pt>
                <c:pt idx="22">
                  <c:v>436504</c:v>
                </c:pt>
                <c:pt idx="23">
                  <c:v>210922</c:v>
                </c:pt>
                <c:pt idx="24">
                  <c:v>203354</c:v>
                </c:pt>
                <c:pt idx="25">
                  <c:v>183965</c:v>
                </c:pt>
                <c:pt idx="26">
                  <c:v>158374</c:v>
                </c:pt>
                <c:pt idx="27">
                  <c:v>149939</c:v>
                </c:pt>
                <c:pt idx="28">
                  <c:v>134847</c:v>
                </c:pt>
                <c:pt idx="29">
                  <c:v>111234</c:v>
                </c:pt>
                <c:pt idx="30">
                  <c:v>94372</c:v>
                </c:pt>
                <c:pt idx="31">
                  <c:v>86799</c:v>
                </c:pt>
                <c:pt idx="32">
                  <c:v>45609</c:v>
                </c:pt>
                <c:pt idx="33">
                  <c:v>39605</c:v>
                </c:pt>
                <c:pt idx="34">
                  <c:v>39276</c:v>
                </c:pt>
                <c:pt idx="35">
                  <c:v>36737</c:v>
                </c:pt>
                <c:pt idx="36">
                  <c:v>17531</c:v>
                </c:pt>
                <c:pt idx="37">
                  <c:v>2441</c:v>
                </c:pt>
                <c:pt idx="38">
                  <c:v>1737</c:v>
                </c:pt>
                <c:pt idx="39">
                  <c:v>1126</c:v>
                </c:pt>
                <c:pt idx="40">
                  <c:v>1040</c:v>
                </c:pt>
                <c:pt idx="41">
                  <c:v>964</c:v>
                </c:pt>
                <c:pt idx="42">
                  <c:v>961</c:v>
                </c:pt>
                <c:pt idx="43">
                  <c:v>568</c:v>
                </c:pt>
                <c:pt idx="44">
                  <c:v>529</c:v>
                </c:pt>
                <c:pt idx="45">
                  <c:v>493</c:v>
                </c:pt>
                <c:pt idx="46">
                  <c:v>399</c:v>
                </c:pt>
                <c:pt idx="4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96-4A89-A223-2C183DDDFD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2602880"/>
        <c:axId val="199986304"/>
      </c:barChart>
      <c:catAx>
        <c:axId val="202602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986304"/>
        <c:crosses val="autoZero"/>
        <c:auto val="1"/>
        <c:lblAlgn val="ctr"/>
        <c:lblOffset val="100"/>
        <c:noMultiLvlLbl val="0"/>
      </c:catAx>
      <c:valAx>
        <c:axId val="199986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602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[May-2022 (1).xlsx]Sheet3!PivotTable3</c:name>
    <c:fmtId val="11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4258092738407699"/>
          <c:y val="9.2592592592592587E-2"/>
          <c:w val="0.82686351706036743"/>
          <c:h val="0.80000801983085446"/>
        </c:manualLayout>
      </c:layout>
      <c:lineChart>
        <c:grouping val="stacke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Sheet3!$A$4:$A$8</c:f>
              <c:strCache>
                <c:ptCount val="4"/>
                <c:pt idx="0">
                  <c:v>Mar</c:v>
                </c:pt>
                <c:pt idx="1">
                  <c:v>Apr</c:v>
                </c:pt>
                <c:pt idx="2">
                  <c:v>May</c:v>
                </c:pt>
                <c:pt idx="3">
                  <c:v>Jun</c:v>
                </c:pt>
              </c:strCache>
            </c:strRef>
          </c:cat>
          <c:val>
            <c:numRef>
              <c:f>Sheet3!$B$4:$B$8</c:f>
              <c:numCache>
                <c:formatCode>General</c:formatCode>
                <c:ptCount val="4"/>
                <c:pt idx="0">
                  <c:v>98261</c:v>
                </c:pt>
                <c:pt idx="1">
                  <c:v>27847245</c:v>
                </c:pt>
                <c:pt idx="2">
                  <c:v>25326683</c:v>
                </c:pt>
                <c:pt idx="3">
                  <c:v>22762217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66-4EF6-BE0D-D1B8934057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2601920"/>
        <c:axId val="312035824"/>
      </c:lineChart>
      <c:catAx>
        <c:axId val="202601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035824"/>
        <c:crosses val="autoZero"/>
        <c:auto val="1"/>
        <c:lblAlgn val="ctr"/>
        <c:lblOffset val="100"/>
        <c:noMultiLvlLbl val="0"/>
      </c:catAx>
      <c:valAx>
        <c:axId val="312035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601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72C20-56D8-079B-BC56-CEF57775E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Knyamed.COM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8D416-A04D-0E50-8EA5-6422176F84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analyze and insights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7056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09B3CC-ED97-3036-C375-B697EE48A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 VISE ORDERS 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9C755-C87D-53AF-7EDA-3727C7D27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plot based on amazon sales dataset shows that the  highest orders </a:t>
            </a:r>
            <a:r>
              <a:rPr lang="en-IN" dirty="0"/>
              <a:t>in Kurta category and the minimum in Gown. 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BDD7017-71EF-3B51-7CF1-E274A3C7B8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8068486"/>
              </p:ext>
            </p:extLst>
          </p:nvPr>
        </p:nvGraphicFramePr>
        <p:xfrm>
          <a:off x="5495925" y="962025"/>
          <a:ext cx="5789613" cy="2438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20CA302-57DD-912E-6B07-E3B3A360C8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2182286"/>
              </p:ext>
            </p:extLst>
          </p:nvPr>
        </p:nvGraphicFramePr>
        <p:xfrm>
          <a:off x="5495925" y="3590925"/>
          <a:ext cx="5789613" cy="2657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074E326-2FDA-B9E5-5788-38AA2CC50238}"/>
              </a:ext>
            </a:extLst>
          </p:cNvPr>
          <p:cNvSpPr txBox="1"/>
          <p:nvPr/>
        </p:nvSpPr>
        <p:spPr>
          <a:xfrm>
            <a:off x="1146705" y="3429000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CATEGORY VISE SALES </a:t>
            </a:r>
            <a:endParaRPr lang="en-IN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E7AD82-DA46-3F98-E131-FC28F25DAF20}"/>
              </a:ext>
            </a:extLst>
          </p:cNvPr>
          <p:cNvSpPr txBox="1"/>
          <p:nvPr/>
        </p:nvSpPr>
        <p:spPr>
          <a:xfrm rot="10800000" flipV="1">
            <a:off x="1146705" y="4167663"/>
            <a:ext cx="24346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plot based on amazon sales dataset shows that the highest sales  </a:t>
            </a:r>
            <a:r>
              <a:rPr lang="en-IN" dirty="0"/>
              <a:t>in SET  category.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77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1759A-C2CA-49D2-591E-FAE619ADF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6" y="609601"/>
            <a:ext cx="2882370" cy="1009650"/>
          </a:xfrm>
        </p:spPr>
        <p:txBody>
          <a:bodyPr/>
          <a:lstStyle/>
          <a:p>
            <a:r>
              <a:rPr lang="en-US" dirty="0"/>
              <a:t>CHANNELS VISE MRP 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54355-99A9-8325-E332-A2CFCA50F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1762125"/>
            <a:ext cx="3482445" cy="4143375"/>
          </a:xfrm>
        </p:spPr>
        <p:txBody>
          <a:bodyPr/>
          <a:lstStyle/>
          <a:p>
            <a:r>
              <a:rPr lang="en-US" dirty="0"/>
              <a:t>The graph shows the variation in MRP on different channels ,and the insights is </a:t>
            </a:r>
            <a:r>
              <a:rPr lang="en-IN" dirty="0"/>
              <a:t>MRP of gown Nil and tops are almost same but the MRP  of Kurta and Kurta set is high on Amazon and lowest on </a:t>
            </a:r>
            <a:r>
              <a:rPr lang="en-IN" dirty="0" err="1"/>
              <a:t>Ajio</a:t>
            </a:r>
            <a:r>
              <a:rPr lang="en-IN" dirty="0"/>
              <a:t>.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DC0C372-B1D1-4FD4-BCA5-1AA5EBB3AF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1898090"/>
              </p:ext>
            </p:extLst>
          </p:nvPr>
        </p:nvGraphicFramePr>
        <p:xfrm>
          <a:off x="4629150" y="809625"/>
          <a:ext cx="6713539" cy="4705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7908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D5CDC-548F-4349-E87B-35F66712D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37" y="228600"/>
            <a:ext cx="4143905" cy="2020885"/>
          </a:xfrm>
        </p:spPr>
        <p:txBody>
          <a:bodyPr/>
          <a:lstStyle/>
          <a:p>
            <a:r>
              <a:rPr lang="en-US" dirty="0"/>
              <a:t>Top 5 states 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8ADEB-4B67-DE7A-EA9B-A18D1F923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8837" y="2249486"/>
            <a:ext cx="4751388" cy="3198811"/>
          </a:xfrm>
        </p:spPr>
        <p:txBody>
          <a:bodyPr/>
          <a:lstStyle/>
          <a:p>
            <a:r>
              <a:rPr lang="en-IN" sz="1600" u="none" strike="noStrike" dirty="0">
                <a:effectLst/>
              </a:rPr>
              <a:t>MAHARASHTRA , KARNATAKA, TELANGANA, UTTAR PRADESH AND TAMILNADU</a:t>
            </a:r>
          </a:p>
          <a:p>
            <a:r>
              <a:rPr lang="en-IN" dirty="0"/>
              <a:t>Top 5 states with highest sales </a:t>
            </a:r>
            <a:r>
              <a:rPr lang="en-IN" sz="1600" u="none" strike="noStrike" dirty="0">
                <a:effectLst/>
              </a:rPr>
              <a:t> </a:t>
            </a:r>
            <a:endParaRPr lang="en-IN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IN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IN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IN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AF7E21C-E7F0-7276-338D-C5D3E826E9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9143645"/>
              </p:ext>
            </p:extLst>
          </p:nvPr>
        </p:nvGraphicFramePr>
        <p:xfrm>
          <a:off x="5441950" y="1582738"/>
          <a:ext cx="5891213" cy="31988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85801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5557-E0DD-22E2-D027-9022485A9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0"/>
            <a:ext cx="3856037" cy="2314573"/>
          </a:xfrm>
        </p:spPr>
        <p:txBody>
          <a:bodyPr/>
          <a:lstStyle/>
          <a:p>
            <a:r>
              <a:rPr lang="en-US" dirty="0"/>
              <a:t>Month vise sales 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CC55-DBD4-27BD-4F62-4AF467466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2924174"/>
            <a:ext cx="3856037" cy="2867025"/>
          </a:xfrm>
        </p:spPr>
        <p:txBody>
          <a:bodyPr/>
          <a:lstStyle/>
          <a:p>
            <a:r>
              <a:rPr lang="en-US" dirty="0"/>
              <a:t>The highest sales is in month of April and falling down in may and June in year 2022.</a:t>
            </a:r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74DD6FB-62BD-5882-299D-A2CE647221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5574527"/>
              </p:ext>
            </p:extLst>
          </p:nvPr>
        </p:nvGraphicFramePr>
        <p:xfrm>
          <a:off x="5002742" y="1533526"/>
          <a:ext cx="6112933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7033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78</TotalTime>
  <Words>142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Tw Cen MT</vt:lpstr>
      <vt:lpstr>Circuit</vt:lpstr>
      <vt:lpstr>Knyamed.COM</vt:lpstr>
      <vt:lpstr>category VISE ORDERS  </vt:lpstr>
      <vt:lpstr>CHANNELS VISE MRP </vt:lpstr>
      <vt:lpstr>Top 5 states </vt:lpstr>
      <vt:lpstr>Month vise sales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QSK206</dc:creator>
  <cp:lastModifiedBy>Arushi Saraswat</cp:lastModifiedBy>
  <cp:revision>1</cp:revision>
  <dcterms:created xsi:type="dcterms:W3CDTF">2024-01-02T10:33:00Z</dcterms:created>
  <dcterms:modified xsi:type="dcterms:W3CDTF">2024-01-10T08:24:39Z</dcterms:modified>
</cp:coreProperties>
</file>