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a:bodyPr>
          <a:lstStyle/>
          <a:p>
            <a:pPr marL="0" indent="0">
              <a:buNone/>
            </a:pPr>
            <a:r>
              <a:rPr lang="en-US" sz="1400" b="1" u="sng" dirty="0" smtClean="0"/>
              <a:t>Problem Statement</a:t>
            </a:r>
          </a:p>
          <a:p>
            <a:pPr marL="0" indent="0">
              <a:buNone/>
            </a:pPr>
            <a:r>
              <a:rPr lang="en-US" sz="1400" dirty="0"/>
              <a:t> </a:t>
            </a:r>
            <a:r>
              <a:rPr lang="en-US" sz="1400" dirty="0" smtClean="0"/>
              <a:t>        </a:t>
            </a:r>
          </a:p>
          <a:p>
            <a:pPr marL="114300" indent="0">
              <a:buNone/>
            </a:pPr>
            <a:r>
              <a:rPr lang="en-US" sz="1400" dirty="0"/>
              <a:t> </a:t>
            </a:r>
            <a:r>
              <a:rPr lang="en-US" sz="1400" dirty="0"/>
              <a:t> Anyone who has booked a flight ticket knows how unexpectedly the prices vary. The cheapest available ticket on a given flight gets more and less expensive over time. This usually happens as an attempt to maximize revenue based on - </a:t>
            </a:r>
          </a:p>
          <a:p>
            <a:r>
              <a:rPr lang="en-US" sz="1400" dirty="0"/>
              <a:t>1. Time of purchase patterns (making sure last-minute purchases are expensive) </a:t>
            </a:r>
          </a:p>
          <a:p>
            <a:r>
              <a:rPr lang="en-US" sz="1400" dirty="0"/>
              <a:t>2. Keeping the flight as full as they want it (raising prices on a flight which is filling up in order to reduce sales and hold back inventory for those expensive last-minute expensive purchases) </a:t>
            </a:r>
          </a:p>
          <a:p>
            <a:pPr marL="114300" indent="0">
              <a:buNone/>
            </a:pPr>
            <a:r>
              <a:rPr lang="en-US" sz="1400" dirty="0"/>
              <a:t> </a:t>
            </a:r>
          </a:p>
          <a:p>
            <a:pPr marL="114300" indent="0">
              <a:buNone/>
            </a:pPr>
            <a:r>
              <a:rPr lang="en-US" sz="1400" dirty="0"/>
              <a:t>So, we have to work on a project where you collect data of flight fares with other features and work to make a model to predict fares of flights.</a:t>
            </a:r>
          </a:p>
          <a:p>
            <a:pPr marL="0" indent="0">
              <a:buNone/>
            </a:pPr>
            <a:r>
              <a:rPr lang="en-US" sz="1400" dirty="0" smtClean="0"/>
              <a:t>.</a:t>
            </a:r>
            <a:endParaRPr lang="en-US" sz="1400" dirty="0" smtClean="0"/>
          </a:p>
          <a:p>
            <a:pPr marL="0" indent="0">
              <a:buNone/>
            </a:pPr>
            <a:endParaRPr lang="en-US" sz="1400" b="1" u="sng" dirty="0" smtClean="0"/>
          </a:p>
          <a:p>
            <a:pPr marL="0" indent="0">
              <a:buNone/>
            </a:pPr>
            <a:r>
              <a:rPr lang="en-US" sz="1400" b="1" u="sng" dirty="0" smtClean="0"/>
              <a:t>Understanding</a:t>
            </a:r>
          </a:p>
          <a:p>
            <a:pPr marL="0" indent="0">
              <a:buNone/>
            </a:pPr>
            <a:r>
              <a:rPr lang="en-US" sz="1400" dirty="0" smtClean="0"/>
              <a:t>The dataset is of </a:t>
            </a:r>
            <a:r>
              <a:rPr lang="en-US" sz="1400" dirty="0" smtClean="0"/>
              <a:t>the Flight details in which several columns were there like source , destination, duration, Airline , stops, Arrival , Departure with the help of these columns we have to predict the price of the flight ticket.</a:t>
            </a: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solidFill>
                  <a:schemeClr val="accent2">
                    <a:lumMod val="50000"/>
                  </a:schemeClr>
                </a:solidFill>
              </a:rPr>
              <a:t> Data Cleaning:-</a:t>
            </a:r>
            <a:r>
              <a:rPr lang="en-US" dirty="0" err="1" smtClean="0">
                <a:solidFill>
                  <a:schemeClr val="accent2">
                    <a:lumMod val="50000"/>
                  </a:schemeClr>
                </a:solidFill>
              </a:rPr>
              <a:t>Theere</a:t>
            </a:r>
            <a:r>
              <a:rPr lang="en-US" dirty="0" smtClean="0">
                <a:solidFill>
                  <a:schemeClr val="accent2">
                    <a:lumMod val="50000"/>
                  </a:schemeClr>
                </a:solidFill>
              </a:rPr>
              <a:t> is a column </a:t>
            </a:r>
            <a:r>
              <a:rPr lang="en-US" dirty="0" err="1" smtClean="0">
                <a:solidFill>
                  <a:schemeClr val="accent2">
                    <a:lumMod val="50000"/>
                  </a:schemeClr>
                </a:solidFill>
              </a:rPr>
              <a:t>Unamed</a:t>
            </a:r>
            <a:r>
              <a:rPr lang="en-US" dirty="0" smtClean="0">
                <a:solidFill>
                  <a:schemeClr val="accent2">
                    <a:lumMod val="50000"/>
                  </a:schemeClr>
                </a:solidFill>
              </a:rPr>
              <a:t> 0: which is removed from the dataset as it is of no use.</a:t>
            </a:r>
          </a:p>
          <a:p>
            <a:pPr>
              <a:buFont typeface="Wingdings" pitchFamily="2" charset="2"/>
              <a:buChar char="Ø"/>
            </a:pPr>
            <a:r>
              <a:rPr lang="en-US" dirty="0" smtClean="0">
                <a:solidFill>
                  <a:schemeClr val="accent2">
                    <a:lumMod val="50000"/>
                  </a:schemeClr>
                </a:solidFill>
              </a:rPr>
              <a:t>Checked </a:t>
            </a:r>
            <a:r>
              <a:rPr lang="en-US" dirty="0">
                <a:solidFill>
                  <a:schemeClr val="accent2">
                    <a:lumMod val="50000"/>
                  </a:schemeClr>
                </a:solidFill>
              </a:rPr>
              <a:t>the correlation </a:t>
            </a:r>
            <a:r>
              <a:rPr lang="en-US" dirty="0" smtClean="0">
                <a:solidFill>
                  <a:schemeClr val="accent2">
                    <a:lumMod val="50000"/>
                  </a:schemeClr>
                </a:solidFill>
              </a:rPr>
              <a:t>with </a:t>
            </a:r>
            <a:r>
              <a:rPr lang="en-US" dirty="0">
                <a:solidFill>
                  <a:schemeClr val="accent2">
                    <a:lumMod val="50000"/>
                  </a:schemeClr>
                </a:solidFill>
              </a:rPr>
              <a:t>the </a:t>
            </a:r>
            <a:r>
              <a:rPr lang="en-US" dirty="0" smtClean="0">
                <a:solidFill>
                  <a:schemeClr val="accent2">
                    <a:lumMod val="50000"/>
                  </a:schemeClr>
                </a:solidFill>
              </a:rPr>
              <a:t>target </a:t>
            </a:r>
            <a:r>
              <a:rPr lang="en-US" dirty="0" err="1" smtClean="0">
                <a:solidFill>
                  <a:schemeClr val="accent2">
                    <a:lumMod val="50000"/>
                  </a:schemeClr>
                </a:solidFill>
              </a:rPr>
              <a:t>column,and</a:t>
            </a:r>
            <a:r>
              <a:rPr lang="en-US" dirty="0" smtClean="0">
                <a:solidFill>
                  <a:schemeClr val="accent2">
                    <a:lumMod val="50000"/>
                  </a:schemeClr>
                </a:solidFill>
              </a:rPr>
              <a:t> the </a:t>
            </a:r>
            <a:r>
              <a:rPr lang="en-US" dirty="0" smtClean="0">
                <a:solidFill>
                  <a:schemeClr val="accent2">
                    <a:lumMod val="50000"/>
                  </a:schemeClr>
                </a:solidFill>
              </a:rPr>
              <a:t>columns.</a:t>
            </a:r>
            <a:endParaRPr lang="en-US" dirty="0" smtClean="0">
              <a:solidFill>
                <a:schemeClr val="accent2">
                  <a:lumMod val="50000"/>
                </a:schemeClr>
              </a:solidFill>
            </a:endParaRPr>
          </a:p>
          <a:p>
            <a:pPr>
              <a:buFont typeface="Wingdings" pitchFamily="2" charset="2"/>
              <a:buChar char="Ø"/>
            </a:pPr>
            <a:r>
              <a:rPr lang="en-US" dirty="0" smtClean="0">
                <a:solidFill>
                  <a:schemeClr val="accent2">
                    <a:lumMod val="50000"/>
                  </a:schemeClr>
                </a:solidFill>
              </a:rPr>
              <a:t>Visualization of the categorical columns using count plot.</a:t>
            </a:r>
          </a:p>
          <a:p>
            <a:pPr>
              <a:buFont typeface="Wingdings" pitchFamily="2" charset="2"/>
              <a:buChar char="Ø"/>
            </a:pPr>
            <a:r>
              <a:rPr lang="en-US" dirty="0" smtClean="0">
                <a:solidFill>
                  <a:schemeClr val="accent2">
                    <a:lumMod val="50000"/>
                  </a:schemeClr>
                </a:solidFill>
              </a:rPr>
              <a:t>Checking </a:t>
            </a:r>
            <a:r>
              <a:rPr lang="en-US" dirty="0" smtClean="0">
                <a:solidFill>
                  <a:schemeClr val="accent2">
                    <a:lumMod val="50000"/>
                  </a:schemeClr>
                </a:solidFill>
              </a:rPr>
              <a:t>the Outliers using boxplot.</a:t>
            </a:r>
          </a:p>
          <a:p>
            <a:pPr>
              <a:buFont typeface="Wingdings" pitchFamily="2" charset="2"/>
              <a:buChar char="Ø"/>
            </a:pPr>
            <a:r>
              <a:rPr lang="en-US" dirty="0" smtClean="0">
                <a:solidFill>
                  <a:schemeClr val="accent2">
                    <a:lumMod val="50000"/>
                  </a:schemeClr>
                </a:solidFill>
              </a:rPr>
              <a:t>Encoding the dataset.</a:t>
            </a: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fontScale="77500" lnSpcReduction="20000"/>
          </a:bodyPr>
          <a:lstStyle/>
          <a:p>
            <a:r>
              <a:rPr lang="en-US" dirty="0" smtClean="0"/>
              <a:t>First we have scraped the data of flight from different websites.</a:t>
            </a:r>
          </a:p>
          <a:p>
            <a:r>
              <a:rPr lang="en-US" dirty="0" smtClean="0"/>
              <a:t>Then we created the excel file of that data which we have scraped.</a:t>
            </a:r>
            <a:endParaRPr lang="en-US" dirty="0" smtClean="0"/>
          </a:p>
          <a:p>
            <a:r>
              <a:rPr lang="en-US" dirty="0" smtClean="0"/>
              <a:t>First </a:t>
            </a:r>
            <a:r>
              <a:rPr lang="en-US" dirty="0" smtClean="0"/>
              <a:t>we have read </a:t>
            </a:r>
            <a:r>
              <a:rPr lang="en-US" dirty="0" smtClean="0"/>
              <a:t>the excel file</a:t>
            </a:r>
            <a:r>
              <a:rPr lang="en-US" dirty="0" smtClean="0"/>
              <a:t> </a:t>
            </a:r>
            <a:r>
              <a:rPr lang="en-US" dirty="0" smtClean="0"/>
              <a:t>from the local .</a:t>
            </a:r>
          </a:p>
          <a:p>
            <a:r>
              <a:rPr lang="en-US" dirty="0" smtClean="0"/>
              <a:t>After that we checked the shape and describe the dataset and analyze some information from that.</a:t>
            </a:r>
          </a:p>
          <a:p>
            <a:r>
              <a:rPr lang="en-US" dirty="0" smtClean="0"/>
              <a:t>After that we have perform the EDA.</a:t>
            </a:r>
          </a:p>
          <a:p>
            <a:r>
              <a:rPr lang="en-US" dirty="0" smtClean="0"/>
              <a:t>Then we Check the </a:t>
            </a:r>
            <a:r>
              <a:rPr lang="en-US" dirty="0" err="1" smtClean="0"/>
              <a:t>datatypes</a:t>
            </a:r>
            <a:r>
              <a:rPr lang="en-US" dirty="0" smtClean="0"/>
              <a:t> of the columns and we found that </a:t>
            </a:r>
            <a:r>
              <a:rPr lang="en-US" dirty="0" smtClean="0"/>
              <a:t>all</a:t>
            </a:r>
            <a:r>
              <a:rPr lang="en-US" dirty="0" smtClean="0"/>
              <a:t> </a:t>
            </a:r>
            <a:r>
              <a:rPr lang="en-US" dirty="0" smtClean="0"/>
              <a:t>of the columns are of object data types</a:t>
            </a:r>
            <a:r>
              <a:rPr lang="en-US" dirty="0" smtClean="0"/>
              <a:t>.</a:t>
            </a:r>
          </a:p>
          <a:p>
            <a:r>
              <a:rPr lang="en-US" dirty="0" smtClean="0"/>
              <a:t>Then we have changed the </a:t>
            </a:r>
            <a:r>
              <a:rPr lang="en-US" dirty="0" err="1" smtClean="0"/>
              <a:t>datatype</a:t>
            </a:r>
            <a:r>
              <a:rPr lang="en-US" dirty="0" smtClean="0"/>
              <a:t> of the price column to int.</a:t>
            </a:r>
            <a:endParaRPr lang="en-US" dirty="0" smtClean="0"/>
          </a:p>
          <a:p>
            <a:r>
              <a:rPr lang="en-US" dirty="0" smtClean="0"/>
              <a:t>Then encoding is done of the columns which are of object </a:t>
            </a:r>
            <a:r>
              <a:rPr lang="en-US" dirty="0" err="1" smtClean="0"/>
              <a:t>datatypes</a:t>
            </a:r>
            <a:r>
              <a:rPr lang="en-US" dirty="0" smtClean="0"/>
              <a:t> .</a:t>
            </a:r>
          </a:p>
          <a:p>
            <a:r>
              <a:rPr lang="en-US" dirty="0" smtClean="0"/>
              <a:t>After that the data was trained on different models and the best model was selected from that.</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of all we scraped the data from different websites and create an excel file by storing the data into it.</a:t>
            </a:r>
          </a:p>
          <a:p>
            <a:r>
              <a:rPr lang="en-US" dirty="0"/>
              <a:t>Then we load the excel file from the local. Then we check the shape of the dataset and then describe the dataset from that we have gather some information. Then we check the </a:t>
            </a:r>
            <a:r>
              <a:rPr lang="en-US" dirty="0" err="1"/>
              <a:t>datatypes</a:t>
            </a:r>
            <a:r>
              <a:rPr lang="en-US" dirty="0"/>
              <a:t> of the columns and found all of the columns are of object </a:t>
            </a:r>
            <a:r>
              <a:rPr lang="en-US" dirty="0" err="1"/>
              <a:t>datatype</a:t>
            </a:r>
            <a:r>
              <a:rPr lang="en-US" dirty="0"/>
              <a:t>. After that we check for the columns which have ‘-’ values but we did not them. Then we check the correlation of the columns with the target variable. Then we change the </a:t>
            </a:r>
            <a:r>
              <a:rPr lang="en-US" dirty="0" err="1"/>
              <a:t>datatype</a:t>
            </a:r>
            <a:r>
              <a:rPr lang="en-US" dirty="0"/>
              <a:t> of the price column to </a:t>
            </a:r>
            <a:r>
              <a:rPr lang="en-US" dirty="0" err="1"/>
              <a:t>int</a:t>
            </a:r>
            <a:r>
              <a:rPr lang="en-US" dirty="0"/>
              <a:t> as we have to predict it so it has to in </a:t>
            </a:r>
            <a:r>
              <a:rPr lang="en-US" dirty="0" err="1"/>
              <a:t>int</a:t>
            </a:r>
            <a:r>
              <a:rPr lang="en-US" dirty="0"/>
              <a:t> </a:t>
            </a:r>
            <a:r>
              <a:rPr lang="en-US" dirty="0" err="1"/>
              <a:t>datatype.Then</a:t>
            </a:r>
            <a:r>
              <a:rPr lang="en-US" dirty="0"/>
              <a:t> the visualization of the categorical columns were </a:t>
            </a:r>
            <a:r>
              <a:rPr lang="en-US" dirty="0" err="1"/>
              <a:t>done.After</a:t>
            </a:r>
            <a:r>
              <a:rPr lang="en-US" dirty="0"/>
              <a:t> that we check for the outliers using the boxplot we found some outliers in the columns but we did not remove them as those were the categorical columns.</a:t>
            </a:r>
          </a:p>
          <a:p>
            <a:r>
              <a:rPr lang="en-US" dirty="0"/>
              <a:t>Since the categorical values were present so we have to encode them to make the prediction for that we have used ordinal encoder.</a:t>
            </a:r>
          </a:p>
          <a:p>
            <a:pPr lvl="0"/>
            <a:r>
              <a:rPr lang="en-US" dirty="0"/>
              <a:t>Then the dataset is divided into dependent and independent variables. Then the data is trained on different models and Random forest </a:t>
            </a:r>
            <a:r>
              <a:rPr lang="en-US" dirty="0" err="1"/>
              <a:t>regressor</a:t>
            </a:r>
            <a:r>
              <a:rPr lang="en-US" dirty="0"/>
              <a:t> is giving the best accuracy and the other </a:t>
            </a:r>
            <a:r>
              <a:rPr lang="en-US" dirty="0" err="1"/>
              <a:t>metrices</a:t>
            </a:r>
            <a:r>
              <a:rPr lang="en-US" dirty="0"/>
              <a:t> are also good in that so we chose it our best model .Then the </a:t>
            </a:r>
            <a:r>
              <a:rPr lang="en-US" dirty="0" err="1"/>
              <a:t>hyperparameter</a:t>
            </a:r>
            <a:r>
              <a:rPr lang="en-US" dirty="0"/>
              <a:t> tuning is done . </a:t>
            </a:r>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of all we scraped the data from different websites and create an excel file by storing the data into it.</a:t>
            </a:r>
          </a:p>
          <a:p>
            <a:r>
              <a:rPr lang="en-US" dirty="0"/>
              <a:t>Then we load the excel file from the local. Then we check the shape of the dataset and then describe the dataset from that we have gather some information. Then we check the </a:t>
            </a:r>
            <a:r>
              <a:rPr lang="en-US" dirty="0" err="1"/>
              <a:t>datatypes</a:t>
            </a:r>
            <a:r>
              <a:rPr lang="en-US" dirty="0"/>
              <a:t> of the columns and found all of the columns are of object </a:t>
            </a:r>
            <a:r>
              <a:rPr lang="en-US" dirty="0" err="1"/>
              <a:t>datatype</a:t>
            </a:r>
            <a:r>
              <a:rPr lang="en-US" dirty="0"/>
              <a:t>. After that we check for the columns which have ‘-’ values but we did not them. Then we check the correlation of the columns with the target variable. Then we change the </a:t>
            </a:r>
            <a:r>
              <a:rPr lang="en-US" dirty="0" err="1"/>
              <a:t>datatype</a:t>
            </a:r>
            <a:r>
              <a:rPr lang="en-US" dirty="0"/>
              <a:t> of the price column to </a:t>
            </a:r>
            <a:r>
              <a:rPr lang="en-US" dirty="0" err="1"/>
              <a:t>int</a:t>
            </a:r>
            <a:r>
              <a:rPr lang="en-US" dirty="0"/>
              <a:t> as we have to predict it so it has to in </a:t>
            </a:r>
            <a:r>
              <a:rPr lang="en-US" dirty="0" err="1"/>
              <a:t>int</a:t>
            </a:r>
            <a:r>
              <a:rPr lang="en-US" dirty="0"/>
              <a:t> </a:t>
            </a:r>
            <a:r>
              <a:rPr lang="en-US" dirty="0" err="1"/>
              <a:t>datatype.Then</a:t>
            </a:r>
            <a:r>
              <a:rPr lang="en-US" dirty="0"/>
              <a:t> the visualization of the categorical columns were </a:t>
            </a:r>
            <a:r>
              <a:rPr lang="en-US" dirty="0" err="1"/>
              <a:t>done.After</a:t>
            </a:r>
            <a:r>
              <a:rPr lang="en-US" dirty="0"/>
              <a:t> that we check for the outliers using the boxplot we found some outliers in the columns but we did not remove them as those were the categorical columns.</a:t>
            </a:r>
          </a:p>
          <a:p>
            <a:r>
              <a:rPr lang="en-US" dirty="0"/>
              <a:t>Since the categorical values were present so we have to encode them to make the prediction for that we have used ordinal encoder.</a:t>
            </a:r>
          </a:p>
          <a:p>
            <a:pPr lvl="0"/>
            <a:r>
              <a:rPr lang="en-US" dirty="0"/>
              <a:t>Then the dataset is divided into dependent and independent variables. Then the data is trained on different models and Random forest </a:t>
            </a:r>
            <a:r>
              <a:rPr lang="en-US" dirty="0" err="1"/>
              <a:t>regressor</a:t>
            </a:r>
            <a:r>
              <a:rPr lang="en-US" dirty="0"/>
              <a:t> is giving the best accuracy and the other </a:t>
            </a:r>
            <a:r>
              <a:rPr lang="en-US" dirty="0" err="1"/>
              <a:t>metrices</a:t>
            </a:r>
            <a:r>
              <a:rPr lang="en-US" dirty="0"/>
              <a:t> are also good in that so we chose it our best model .Then the </a:t>
            </a:r>
            <a:r>
              <a:rPr lang="en-US" dirty="0" err="1"/>
              <a:t>hyperparameter</a:t>
            </a:r>
            <a:r>
              <a:rPr lang="en-US"/>
              <a:t> tuning is done . </a:t>
            </a:r>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62</TotalTime>
  <Words>771</Words>
  <Application>Microsoft Office PowerPoint</Application>
  <PresentationFormat>On-screen Show (4:3)</PresentationFormat>
  <Paragraphs>39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Project Presentation</vt:lpstr>
      <vt:lpstr>EDA Steps</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9</cp:revision>
  <dcterms:created xsi:type="dcterms:W3CDTF">2006-08-16T00:00:00Z</dcterms:created>
  <dcterms:modified xsi:type="dcterms:W3CDTF">2022-05-05T11:18:28Z</dcterms:modified>
</cp:coreProperties>
</file>