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sldIdLst>
    <p:sldId id="258" r:id="rId2"/>
    <p:sldId id="259" r:id="rId3"/>
    <p:sldId id="261" r:id="rId4"/>
    <p:sldId id="262" r:id="rId5"/>
    <p:sldId id="263"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2FB73C-17E5-4651-9A6D-61805066381C}" type="datetimeFigureOut">
              <a:rPr lang="en-US" smtClean="0"/>
              <a:t>5/19/2022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377B1E-D7B6-4ADF-889C-95A3DF2DB6FF}" type="slidenum">
              <a:rPr lang="en-US" smtClean="0"/>
              <a:t>‹#›</a:t>
            </a:fld>
            <a:endParaRPr lang="en-US"/>
          </a:p>
        </p:txBody>
      </p:sp>
    </p:spTree>
    <p:extLst>
      <p:ext uri="{BB962C8B-B14F-4D97-AF65-F5344CB8AC3E}">
        <p14:creationId xmlns:p14="http://schemas.microsoft.com/office/powerpoint/2010/main" val="3330865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5/19/2022</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B6F15528-21DE-4FAA-801E-634DDDAF4B2B}"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5/19/2022</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5/19/2022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5/19/2022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5/19/2022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Presentation</a:t>
            </a:r>
          </a:p>
        </p:txBody>
      </p:sp>
      <p:sp>
        <p:nvSpPr>
          <p:cNvPr id="3" name="Content Placeholder 2"/>
          <p:cNvSpPr>
            <a:spLocks noGrp="1"/>
          </p:cNvSpPr>
          <p:nvPr>
            <p:ph idx="1"/>
          </p:nvPr>
        </p:nvSpPr>
        <p:spPr/>
        <p:txBody>
          <a:bodyPr>
            <a:normAutofit/>
          </a:bodyPr>
          <a:lstStyle/>
          <a:p>
            <a:pPr marL="0" indent="0">
              <a:buNone/>
            </a:pPr>
            <a:r>
              <a:rPr lang="en-US" sz="1400" b="1" u="sng" dirty="0" smtClean="0"/>
              <a:t>Problem Statement</a:t>
            </a:r>
          </a:p>
          <a:p>
            <a:pPr marL="0" indent="0">
              <a:buNone/>
            </a:pPr>
            <a:r>
              <a:rPr lang="en-US" sz="1400" dirty="0"/>
              <a:t> </a:t>
            </a:r>
            <a:r>
              <a:rPr lang="en-US" sz="1400" dirty="0" smtClean="0"/>
              <a:t>        </a:t>
            </a:r>
          </a:p>
          <a:p>
            <a:r>
              <a:rPr lang="en-US" sz="1400" dirty="0"/>
              <a:t> </a:t>
            </a:r>
            <a:r>
              <a:rPr lang="en-US" sz="1400" dirty="0" smtClean="0"/>
              <a:t>Internet </a:t>
            </a:r>
            <a:r>
              <a:rPr lang="en-US" sz="1400" dirty="0"/>
              <a:t>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US" sz="1400" dirty="0" err="1"/>
              <a:t>unoffensive</a:t>
            </a:r>
            <a:r>
              <a:rPr lang="en-US" sz="1400" dirty="0"/>
              <a:t>, but “u are an idiot” is clearly offensive.</a:t>
            </a:r>
          </a:p>
          <a:p>
            <a:r>
              <a:rPr lang="en-US" sz="1400" dirty="0"/>
              <a:t>Our goal is to build a prototype of online hate and abuse comment classifier which can used to classify hate and offensive comments so that it can be controlled and restricted from spreading hatred and </a:t>
            </a:r>
            <a:r>
              <a:rPr lang="en-US" sz="1400" dirty="0" err="1"/>
              <a:t>cyberbullying</a:t>
            </a:r>
            <a:r>
              <a:rPr lang="en-US" sz="1400" dirty="0"/>
              <a:t>. </a:t>
            </a:r>
          </a:p>
          <a:p>
            <a:pPr marL="0" indent="0">
              <a:buNone/>
            </a:pPr>
            <a:r>
              <a:rPr lang="en-US" sz="1400" dirty="0" smtClean="0"/>
              <a:t>.</a:t>
            </a:r>
            <a:endParaRPr lang="en-US" sz="1400" dirty="0" smtClean="0"/>
          </a:p>
          <a:p>
            <a:pPr marL="0" indent="0">
              <a:buNone/>
            </a:pPr>
            <a:endParaRPr lang="en-US" sz="1400" b="1" u="sng" dirty="0" smtClean="0"/>
          </a:p>
          <a:p>
            <a:pPr marL="0" indent="0">
              <a:buNone/>
            </a:pPr>
            <a:r>
              <a:rPr lang="en-US" sz="1400" b="1" u="sng" dirty="0" smtClean="0"/>
              <a:t>Understanding</a:t>
            </a:r>
          </a:p>
          <a:p>
            <a:pPr marL="0" indent="0">
              <a:buNone/>
            </a:pPr>
            <a:r>
              <a:rPr lang="en-US" sz="1400" dirty="0" smtClean="0"/>
              <a:t>In </a:t>
            </a:r>
            <a:r>
              <a:rPr lang="en-US" sz="1400" dirty="0"/>
              <a:t>this project we have to build the model that will predict the Comments which are </a:t>
            </a:r>
            <a:r>
              <a:rPr lang="en-US" sz="1400" dirty="0" smtClean="0"/>
              <a:t>malignant </a:t>
            </a:r>
            <a:r>
              <a:rPr lang="en-US" sz="1400" dirty="0"/>
              <a:t>and are abusive to the community.</a:t>
            </a:r>
          </a:p>
          <a:p>
            <a:pPr marL="0" indent="0">
              <a:buNone/>
            </a:pPr>
            <a:endParaRPr lang="en-US" sz="1400" dirty="0"/>
          </a:p>
          <a:p>
            <a:pPr marL="0" indent="0">
              <a:buNone/>
            </a:pPr>
            <a:endParaRPr lang="en-US" sz="1400" dirty="0"/>
          </a:p>
        </p:txBody>
      </p:sp>
    </p:spTree>
    <p:extLst>
      <p:ext uri="{BB962C8B-B14F-4D97-AF65-F5344CB8AC3E}">
        <p14:creationId xmlns:p14="http://schemas.microsoft.com/office/powerpoint/2010/main" val="191496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EDA Steps</a:t>
            </a:r>
            <a:endParaRPr lang="en-US" dirty="0"/>
          </a:p>
        </p:txBody>
      </p:sp>
      <p:sp>
        <p:nvSpPr>
          <p:cNvPr id="3" name="Content Placeholder 2"/>
          <p:cNvSpPr>
            <a:spLocks noGrp="1"/>
          </p:cNvSpPr>
          <p:nvPr>
            <p:ph idx="1"/>
          </p:nvPr>
        </p:nvSpPr>
        <p:spPr/>
        <p:txBody>
          <a:bodyPr>
            <a:normAutofit fontScale="85000" lnSpcReduction="10000"/>
          </a:bodyPr>
          <a:lstStyle/>
          <a:p>
            <a:pPr>
              <a:buFont typeface="Wingdings" pitchFamily="2" charset="2"/>
              <a:buChar char="Ø"/>
            </a:pPr>
            <a:r>
              <a:rPr lang="en-US" dirty="0" smtClean="0">
                <a:solidFill>
                  <a:schemeClr val="accent2">
                    <a:lumMod val="50000"/>
                  </a:schemeClr>
                </a:solidFill>
              </a:rPr>
              <a:t> Data Cleaning</a:t>
            </a:r>
            <a:r>
              <a:rPr lang="en-US" dirty="0" smtClean="0">
                <a:solidFill>
                  <a:schemeClr val="accent2">
                    <a:lumMod val="50000"/>
                  </a:schemeClr>
                </a:solidFill>
              </a:rPr>
              <a:t>:-</a:t>
            </a:r>
            <a:r>
              <a:rPr lang="en-US" dirty="0"/>
              <a:t>we cleaned the comments in different ways i.e. convert all messages to lower case, Replace </a:t>
            </a:r>
            <a:r>
              <a:rPr lang="en-US" dirty="0" err="1"/>
              <a:t>emailaddresses</a:t>
            </a:r>
            <a:r>
              <a:rPr lang="en-US" dirty="0"/>
              <a:t> with '</a:t>
            </a:r>
            <a:r>
              <a:rPr lang="en-US" dirty="0" err="1"/>
              <a:t>emailaddress</a:t>
            </a:r>
            <a:r>
              <a:rPr lang="en-US" dirty="0"/>
              <a:t>', Replace </a:t>
            </a:r>
            <a:r>
              <a:rPr lang="en-US" dirty="0" err="1"/>
              <a:t>Urls</a:t>
            </a:r>
            <a:r>
              <a:rPr lang="en-US" dirty="0"/>
              <a:t> with '</a:t>
            </a:r>
            <a:r>
              <a:rPr lang="en-US" dirty="0" err="1"/>
              <a:t>webaddress</a:t>
            </a:r>
            <a:r>
              <a:rPr lang="en-US" dirty="0"/>
              <a:t>', Replace money symbols with '</a:t>
            </a:r>
            <a:r>
              <a:rPr lang="en-US" dirty="0" err="1"/>
              <a:t>moneysymbols</a:t>
            </a:r>
            <a:r>
              <a:rPr lang="en-US" dirty="0"/>
              <a:t>', Replace 10 digit phone numbers, Replace numbers with 'number', Remove </a:t>
            </a:r>
            <a:r>
              <a:rPr lang="en-US" dirty="0" err="1"/>
              <a:t>Punctuatuations</a:t>
            </a:r>
            <a:r>
              <a:rPr lang="en-US" dirty="0"/>
              <a:t>, Remove White space between terms with single space, Remove leading and trailing white space, Remove </a:t>
            </a:r>
            <a:r>
              <a:rPr lang="en-US" dirty="0" err="1"/>
              <a:t>Stopwords</a:t>
            </a:r>
            <a:r>
              <a:rPr lang="en-US" dirty="0"/>
              <a:t> . After that </a:t>
            </a:r>
            <a:r>
              <a:rPr lang="en-US" dirty="0" err="1"/>
              <a:t>Lematization</a:t>
            </a:r>
            <a:r>
              <a:rPr lang="en-US" dirty="0"/>
              <a:t> is done . </a:t>
            </a:r>
            <a:endParaRPr lang="en-US" dirty="0" smtClean="0">
              <a:solidFill>
                <a:schemeClr val="accent2">
                  <a:lumMod val="50000"/>
                </a:schemeClr>
              </a:solidFill>
            </a:endParaRPr>
          </a:p>
          <a:p>
            <a:pPr>
              <a:buFont typeface="Wingdings" pitchFamily="2" charset="2"/>
              <a:buChar char="Ø"/>
            </a:pPr>
            <a:r>
              <a:rPr lang="en-US" dirty="0" smtClean="0">
                <a:solidFill>
                  <a:schemeClr val="accent2">
                    <a:lumMod val="50000"/>
                  </a:schemeClr>
                </a:solidFill>
              </a:rPr>
              <a:t>Visualization </a:t>
            </a:r>
            <a:r>
              <a:rPr lang="en-US" dirty="0" smtClean="0">
                <a:solidFill>
                  <a:schemeClr val="accent2">
                    <a:lumMod val="50000"/>
                  </a:schemeClr>
                </a:solidFill>
              </a:rPr>
              <a:t>of the categorical columns using count plot.</a:t>
            </a:r>
          </a:p>
          <a:p>
            <a:pPr>
              <a:buFont typeface="Wingdings" pitchFamily="2" charset="2"/>
              <a:buChar char="Ø"/>
            </a:pPr>
            <a:r>
              <a:rPr lang="en-US" dirty="0" smtClean="0">
                <a:solidFill>
                  <a:schemeClr val="accent2">
                    <a:lumMod val="50000"/>
                  </a:schemeClr>
                </a:solidFill>
              </a:rPr>
              <a:t>New column is added to the dataset ‘clean length’. </a:t>
            </a:r>
            <a:endParaRPr lang="en-US" dirty="0" smtClean="0">
              <a:solidFill>
                <a:schemeClr val="accent2">
                  <a:lumMod val="50000"/>
                </a:schemeClr>
              </a:solidFill>
            </a:endParaRPr>
          </a:p>
          <a:p>
            <a:pPr>
              <a:buFont typeface="Wingdings" pitchFamily="2" charset="2"/>
              <a:buChar char="Ø"/>
            </a:pPr>
            <a:r>
              <a:rPr lang="en-US" dirty="0" smtClean="0">
                <a:solidFill>
                  <a:schemeClr val="accent2">
                    <a:lumMod val="50000"/>
                  </a:schemeClr>
                </a:solidFill>
              </a:rPr>
              <a:t>Getting sense of the loud words.</a:t>
            </a:r>
          </a:p>
          <a:p>
            <a:pPr>
              <a:buFont typeface="Wingdings" pitchFamily="2" charset="2"/>
              <a:buChar char="Ø"/>
            </a:pPr>
            <a:endParaRPr lang="en-US" dirty="0" smtClean="0">
              <a:solidFill>
                <a:schemeClr val="accent2">
                  <a:lumMod val="50000"/>
                </a:schemeClr>
              </a:solidFill>
            </a:endParaRPr>
          </a:p>
          <a:p>
            <a:pPr marL="114300" indent="0">
              <a:buNone/>
            </a:pPr>
            <a:r>
              <a:rPr lang="en-US" dirty="0" smtClean="0">
                <a:solidFill>
                  <a:schemeClr val="accent2">
                    <a:lumMod val="50000"/>
                  </a:schemeClr>
                </a:solidFill>
              </a:rPr>
              <a:t>  </a:t>
            </a:r>
            <a:endParaRPr lang="en-US" dirty="0">
              <a:solidFill>
                <a:schemeClr val="accent2">
                  <a:lumMod val="50000"/>
                </a:schemeClr>
              </a:solidFill>
            </a:endParaRPr>
          </a:p>
        </p:txBody>
      </p:sp>
    </p:spTree>
    <p:extLst>
      <p:ext uri="{BB962C8B-B14F-4D97-AF65-F5344CB8AC3E}">
        <p14:creationId xmlns:p14="http://schemas.microsoft.com/office/powerpoint/2010/main" val="31432461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and assumptions used to complete the project</a:t>
            </a:r>
          </a:p>
        </p:txBody>
      </p:sp>
      <p:sp>
        <p:nvSpPr>
          <p:cNvPr id="3" name="Content Placeholder 2"/>
          <p:cNvSpPr>
            <a:spLocks noGrp="1"/>
          </p:cNvSpPr>
          <p:nvPr>
            <p:ph idx="1"/>
          </p:nvPr>
        </p:nvSpPr>
        <p:spPr/>
        <p:txBody>
          <a:bodyPr>
            <a:normAutofit fontScale="55000" lnSpcReduction="20000"/>
          </a:bodyPr>
          <a:lstStyle/>
          <a:p>
            <a:r>
              <a:rPr lang="en-US" dirty="0"/>
              <a:t>First of all we load the training and the test file into our </a:t>
            </a:r>
            <a:r>
              <a:rPr lang="en-US" dirty="0" err="1"/>
              <a:t>jupyter</a:t>
            </a:r>
            <a:r>
              <a:rPr lang="en-US" dirty="0"/>
              <a:t> notebook. Then we checked the shape of the dataset after that we described the dataset and collect some information. Then we checked for the null values in the training dataset and we found no null values in the datasets. Then the visualization of the dataset is done and we grab the information from that , like how may comments are malignant , abusive, loathe, rude, threat, etc.</a:t>
            </a:r>
          </a:p>
          <a:p>
            <a:r>
              <a:rPr lang="en-US" dirty="0"/>
              <a:t>After that data preprocessing is done in which we cleaned the comments in different ways i.e. convert all messages to lower case, Replace </a:t>
            </a:r>
            <a:r>
              <a:rPr lang="en-US" dirty="0" err="1"/>
              <a:t>emailaddresses</a:t>
            </a:r>
            <a:r>
              <a:rPr lang="en-US" dirty="0"/>
              <a:t> with '</a:t>
            </a:r>
            <a:r>
              <a:rPr lang="en-US" dirty="0" err="1"/>
              <a:t>emailaddress</a:t>
            </a:r>
            <a:r>
              <a:rPr lang="en-US" dirty="0"/>
              <a:t>', Replace </a:t>
            </a:r>
            <a:r>
              <a:rPr lang="en-US" dirty="0" err="1"/>
              <a:t>Urls</a:t>
            </a:r>
            <a:r>
              <a:rPr lang="en-US" dirty="0"/>
              <a:t> with '</a:t>
            </a:r>
            <a:r>
              <a:rPr lang="en-US" dirty="0" err="1"/>
              <a:t>webaddress</a:t>
            </a:r>
            <a:r>
              <a:rPr lang="en-US" dirty="0"/>
              <a:t>', Replace money symbols with '</a:t>
            </a:r>
            <a:r>
              <a:rPr lang="en-US" dirty="0" err="1"/>
              <a:t>moneysymbols</a:t>
            </a:r>
            <a:r>
              <a:rPr lang="en-US" dirty="0"/>
              <a:t>', Replace 10 digit phone numbers, Replace numbers with 'number', Remove </a:t>
            </a:r>
            <a:r>
              <a:rPr lang="en-US" dirty="0" err="1"/>
              <a:t>Punctuatuations</a:t>
            </a:r>
            <a:r>
              <a:rPr lang="en-US" dirty="0"/>
              <a:t>, Remove White space between terms with single space, Remove leading and trailing white space, Remove </a:t>
            </a:r>
            <a:r>
              <a:rPr lang="en-US" dirty="0" err="1"/>
              <a:t>Stopwords</a:t>
            </a:r>
            <a:r>
              <a:rPr lang="en-US" dirty="0"/>
              <a:t> . After that </a:t>
            </a:r>
            <a:r>
              <a:rPr lang="en-US" dirty="0" err="1"/>
              <a:t>Lematization</a:t>
            </a:r>
            <a:r>
              <a:rPr lang="en-US" dirty="0"/>
              <a:t> is done . And then the new column is added ‘clean length’ after the punctuations and </a:t>
            </a:r>
            <a:r>
              <a:rPr lang="en-US" dirty="0" err="1"/>
              <a:t>stopwords</a:t>
            </a:r>
            <a:r>
              <a:rPr lang="en-US" dirty="0"/>
              <a:t> were removed.</a:t>
            </a:r>
          </a:p>
          <a:p>
            <a:r>
              <a:rPr lang="en-US" dirty="0"/>
              <a:t>After that we find that which words are the loud words or bad words means getting the sense of these words. After that we have done the sum of the dependent variables and created the final target column.</a:t>
            </a:r>
          </a:p>
          <a:p>
            <a:r>
              <a:rPr lang="en-US" dirty="0"/>
              <a:t>Then we converted the text into the vectors using TF-IDF. Then we divide the dataset into dependent and independent variables. After that dataset is trained with different models and prediction is made and found that the Logistic Regression is giving the best accuracy and made the ROC-AUC curve. Then the preprocessing of the test data is done and the prediction is made using our best model.   </a:t>
            </a:r>
          </a:p>
          <a:p>
            <a:pPr marL="114300" indent="0">
              <a:buNone/>
            </a:pPr>
            <a:endParaRPr lang="en-US" dirty="0" smtClean="0"/>
          </a:p>
          <a:p>
            <a:pPr marL="114300" indent="0">
              <a:buNone/>
            </a:pPr>
            <a:endParaRPr lang="en-US" dirty="0"/>
          </a:p>
        </p:txBody>
      </p:sp>
    </p:spTree>
    <p:extLst>
      <p:ext uri="{BB962C8B-B14F-4D97-AF65-F5344CB8AC3E}">
        <p14:creationId xmlns:p14="http://schemas.microsoft.com/office/powerpoint/2010/main" val="28389545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normAutofit fontScale="55000" lnSpcReduction="20000"/>
          </a:bodyPr>
          <a:lstStyle/>
          <a:p>
            <a:r>
              <a:rPr lang="en-US" dirty="0"/>
              <a:t>First of all we load the training and the test file into our </a:t>
            </a:r>
            <a:r>
              <a:rPr lang="en-US" dirty="0" err="1"/>
              <a:t>jupyter</a:t>
            </a:r>
            <a:r>
              <a:rPr lang="en-US" dirty="0"/>
              <a:t> notebook. Then we checked the shape of the dataset after that we described the dataset and collect some information. Then we checked for the null values in the training dataset and we found no null values in the datasets. Then the visualization of the dataset is done and we grab the information from that , like how may comments are malignant , abusive, loathe, rude, threat, etc.</a:t>
            </a:r>
          </a:p>
          <a:p>
            <a:r>
              <a:rPr lang="en-US" dirty="0"/>
              <a:t>After that data preprocessing is done in which we cleaned the comments in different ways i.e. convert all messages to lower case, Replace </a:t>
            </a:r>
            <a:r>
              <a:rPr lang="en-US" dirty="0" err="1"/>
              <a:t>emailaddresses</a:t>
            </a:r>
            <a:r>
              <a:rPr lang="en-US" dirty="0"/>
              <a:t> with '</a:t>
            </a:r>
            <a:r>
              <a:rPr lang="en-US" dirty="0" err="1"/>
              <a:t>emailaddress</a:t>
            </a:r>
            <a:r>
              <a:rPr lang="en-US" dirty="0"/>
              <a:t>', Replace </a:t>
            </a:r>
            <a:r>
              <a:rPr lang="en-US" dirty="0" err="1"/>
              <a:t>Urls</a:t>
            </a:r>
            <a:r>
              <a:rPr lang="en-US" dirty="0"/>
              <a:t> with '</a:t>
            </a:r>
            <a:r>
              <a:rPr lang="en-US" dirty="0" err="1"/>
              <a:t>webaddress</a:t>
            </a:r>
            <a:r>
              <a:rPr lang="en-US" dirty="0"/>
              <a:t>', Replace money symbols with '</a:t>
            </a:r>
            <a:r>
              <a:rPr lang="en-US" dirty="0" err="1"/>
              <a:t>moneysymbols</a:t>
            </a:r>
            <a:r>
              <a:rPr lang="en-US" dirty="0"/>
              <a:t>', Replace 10 digit phone numbers, Replace numbers with 'number', Remove </a:t>
            </a:r>
            <a:r>
              <a:rPr lang="en-US" dirty="0" err="1"/>
              <a:t>Punctuatuations</a:t>
            </a:r>
            <a:r>
              <a:rPr lang="en-US" dirty="0"/>
              <a:t>, Remove White space between terms with single space, Remove leading and trailing white space, Remove </a:t>
            </a:r>
            <a:r>
              <a:rPr lang="en-US" dirty="0" err="1"/>
              <a:t>Stopwords</a:t>
            </a:r>
            <a:r>
              <a:rPr lang="en-US" dirty="0"/>
              <a:t> . After that </a:t>
            </a:r>
            <a:r>
              <a:rPr lang="en-US" dirty="0" err="1"/>
              <a:t>Lematization</a:t>
            </a:r>
            <a:r>
              <a:rPr lang="en-US" dirty="0"/>
              <a:t> is done . And then the new column is added ‘clean length’ after the punctuations and </a:t>
            </a:r>
            <a:r>
              <a:rPr lang="en-US" dirty="0" err="1"/>
              <a:t>stopwords</a:t>
            </a:r>
            <a:r>
              <a:rPr lang="en-US" dirty="0"/>
              <a:t> were removed.</a:t>
            </a:r>
          </a:p>
          <a:p>
            <a:r>
              <a:rPr lang="en-US" dirty="0"/>
              <a:t>After that we find that which words are the loud words or bad words means getting the sense of these words. After that we have done the sum of the dependent variables and created the final target column.</a:t>
            </a:r>
          </a:p>
          <a:p>
            <a:r>
              <a:rPr lang="en-US" dirty="0"/>
              <a:t>Then we converted the text into the vectors using TF-IDF. Then we divide the dataset into dependent and independent variables. After that dataset is trained with different models and prediction is made and found that the Logistic Regression is giving the best accuracy and made the ROC-AUC curve. Then the preprocessing of the test data is done and the prediction is made using our best model.   </a:t>
            </a:r>
          </a:p>
        </p:txBody>
      </p:sp>
    </p:spTree>
    <p:extLst>
      <p:ext uri="{BB962C8B-B14F-4D97-AF65-F5344CB8AC3E}">
        <p14:creationId xmlns:p14="http://schemas.microsoft.com/office/powerpoint/2010/main" val="2116371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55000" lnSpcReduction="20000"/>
          </a:bodyPr>
          <a:lstStyle/>
          <a:p>
            <a:r>
              <a:rPr lang="en-US" dirty="0"/>
              <a:t>First of all we load the training and the test file into our </a:t>
            </a:r>
            <a:r>
              <a:rPr lang="en-US" dirty="0" err="1"/>
              <a:t>jupyter</a:t>
            </a:r>
            <a:r>
              <a:rPr lang="en-US" dirty="0"/>
              <a:t> notebook. Then we checked the shape of the dataset after that we described the dataset and collect some information. Then we checked for the null values in the training dataset and we found no null values in the datasets. Then the visualization of the dataset is done and we grab the information from that , like how may comments are malignant , abusive, loathe, rude, threat, etc.</a:t>
            </a:r>
          </a:p>
          <a:p>
            <a:r>
              <a:rPr lang="en-US" dirty="0"/>
              <a:t>After that data preprocessing is done in which we cleaned the comments in different ways i.e. convert all messages to lower case, Replace </a:t>
            </a:r>
            <a:r>
              <a:rPr lang="en-US" dirty="0" err="1"/>
              <a:t>emailaddresses</a:t>
            </a:r>
            <a:r>
              <a:rPr lang="en-US" dirty="0"/>
              <a:t> with '</a:t>
            </a:r>
            <a:r>
              <a:rPr lang="en-US" dirty="0" err="1"/>
              <a:t>emailaddress</a:t>
            </a:r>
            <a:r>
              <a:rPr lang="en-US" dirty="0"/>
              <a:t>', Replace </a:t>
            </a:r>
            <a:r>
              <a:rPr lang="en-US" dirty="0" err="1"/>
              <a:t>Urls</a:t>
            </a:r>
            <a:r>
              <a:rPr lang="en-US" dirty="0"/>
              <a:t> with '</a:t>
            </a:r>
            <a:r>
              <a:rPr lang="en-US" dirty="0" err="1"/>
              <a:t>webaddress</a:t>
            </a:r>
            <a:r>
              <a:rPr lang="en-US" dirty="0"/>
              <a:t>', Replace money symbols with '</a:t>
            </a:r>
            <a:r>
              <a:rPr lang="en-US" dirty="0" err="1"/>
              <a:t>moneysymbols</a:t>
            </a:r>
            <a:r>
              <a:rPr lang="en-US" dirty="0"/>
              <a:t>', Replace 10 digit phone numbers, Replace numbers with 'number', Remove </a:t>
            </a:r>
            <a:r>
              <a:rPr lang="en-US" dirty="0" err="1"/>
              <a:t>Punctuatuations</a:t>
            </a:r>
            <a:r>
              <a:rPr lang="en-US" dirty="0"/>
              <a:t>, Remove White space between terms with single space, Remove leading and trailing white space, Remove </a:t>
            </a:r>
            <a:r>
              <a:rPr lang="en-US" dirty="0" err="1"/>
              <a:t>Stopwords</a:t>
            </a:r>
            <a:r>
              <a:rPr lang="en-US" dirty="0"/>
              <a:t> . After that </a:t>
            </a:r>
            <a:r>
              <a:rPr lang="en-US" dirty="0" err="1"/>
              <a:t>Lematization</a:t>
            </a:r>
            <a:r>
              <a:rPr lang="en-US" dirty="0"/>
              <a:t> is done . And then the new column is added ‘clean length’ after the punctuations and </a:t>
            </a:r>
            <a:r>
              <a:rPr lang="en-US" dirty="0" err="1"/>
              <a:t>stopwords</a:t>
            </a:r>
            <a:r>
              <a:rPr lang="en-US" dirty="0"/>
              <a:t> were removed.</a:t>
            </a:r>
          </a:p>
          <a:p>
            <a:r>
              <a:rPr lang="en-US" dirty="0"/>
              <a:t>After that we find that which words are the loud words or bad words means getting the sense of these words. After that we have done the sum of the dependent variables and created the final target column.</a:t>
            </a:r>
          </a:p>
          <a:p>
            <a:r>
              <a:rPr lang="en-US" dirty="0"/>
              <a:t>Then we converted the text into the vectors using TF-IDF. Then we divide the dataset into dependent and independent variables. After that dataset is trained with different models and prediction is made and found that the Logistic Regression is giving the best accuracy and made the ROC-AUC curve. Then the preprocessing of the test data is done and the prediction is made using our best model.   </a:t>
            </a:r>
          </a:p>
          <a:p>
            <a:endParaRPr lang="en-US" dirty="0"/>
          </a:p>
        </p:txBody>
      </p:sp>
    </p:spTree>
    <p:extLst>
      <p:ext uri="{BB962C8B-B14F-4D97-AF65-F5344CB8AC3E}">
        <p14:creationId xmlns:p14="http://schemas.microsoft.com/office/powerpoint/2010/main" val="8183887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68</TotalTime>
  <Words>1153</Words>
  <Application>Microsoft Office PowerPoint</Application>
  <PresentationFormat>On-screen Show (4:3)</PresentationFormat>
  <Paragraphs>31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Apothecary</vt:lpstr>
      <vt:lpstr>Project Presentation</vt:lpstr>
      <vt:lpstr>EDA Steps</vt:lpstr>
      <vt:lpstr>Steps and assumptions used to complete the project</vt:lpstr>
      <vt:lpstr>Analysis</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Aman Saxena</dc:creator>
  <cp:lastModifiedBy>DELL</cp:lastModifiedBy>
  <cp:revision>10</cp:revision>
  <dcterms:created xsi:type="dcterms:W3CDTF">2006-08-16T00:00:00Z</dcterms:created>
  <dcterms:modified xsi:type="dcterms:W3CDTF">2022-05-19T09:49:18Z</dcterms:modified>
</cp:coreProperties>
</file>