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8" r:id="rId2"/>
    <p:sldId id="259"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FB73C-17E5-4651-9A6D-61805066381C}" type="datetimeFigureOut">
              <a:rPr lang="en-US" smtClean="0"/>
              <a:t>4/2/2022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77B1E-D7B6-4ADF-889C-95A3DF2DB6FF}" type="slidenum">
              <a:rPr lang="en-US" smtClean="0"/>
              <a:t>‹#›</a:t>
            </a:fld>
            <a:endParaRPr lang="en-US"/>
          </a:p>
        </p:txBody>
      </p:sp>
    </p:spTree>
    <p:extLst>
      <p:ext uri="{BB962C8B-B14F-4D97-AF65-F5344CB8AC3E}">
        <p14:creationId xmlns:p14="http://schemas.microsoft.com/office/powerpoint/2010/main" val="333086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4/2/2022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a:t>
            </a:r>
          </a:p>
        </p:txBody>
      </p:sp>
      <p:sp>
        <p:nvSpPr>
          <p:cNvPr id="3" name="Content Placeholder 2"/>
          <p:cNvSpPr>
            <a:spLocks noGrp="1"/>
          </p:cNvSpPr>
          <p:nvPr>
            <p:ph idx="1"/>
          </p:nvPr>
        </p:nvSpPr>
        <p:spPr/>
        <p:txBody>
          <a:bodyPr>
            <a:normAutofit/>
          </a:bodyPr>
          <a:lstStyle/>
          <a:p>
            <a:pPr marL="0" indent="0">
              <a:buNone/>
            </a:pPr>
            <a:r>
              <a:rPr lang="en-US" sz="1400" b="1" u="sng" dirty="0" smtClean="0"/>
              <a:t>Problem Statement</a:t>
            </a:r>
          </a:p>
          <a:p>
            <a:pPr marL="0" indent="0">
              <a:buNone/>
            </a:pPr>
            <a:r>
              <a:rPr lang="en-US" sz="1400" dirty="0"/>
              <a:t> </a:t>
            </a:r>
            <a:r>
              <a:rPr lang="en-US" sz="1400" dirty="0" smtClean="0"/>
              <a:t>        </a:t>
            </a:r>
          </a:p>
          <a:p>
            <a:pPr marL="0" indent="0">
              <a:buNone/>
            </a:pPr>
            <a:r>
              <a:rPr lang="en-US" sz="1400" dirty="0"/>
              <a:t> With the </a:t>
            </a:r>
            <a:r>
              <a:rPr lang="en-US" sz="1400" dirty="0" err="1"/>
              <a:t>covid</a:t>
            </a:r>
            <a:r>
              <a:rPr lang="en-US" sz="1400" dirty="0"/>
              <a:t> 19 impact in the market, we have seen lot of changes in the car market. Now some cars are in demand hence making them costly and some are not in demand hence cheaper. Clients works with small traders, who sell used cars. With the change in market due to </a:t>
            </a:r>
            <a:r>
              <a:rPr lang="en-US" sz="1400" dirty="0" err="1"/>
              <a:t>covid</a:t>
            </a:r>
            <a:r>
              <a:rPr lang="en-US" sz="1400" dirty="0"/>
              <a:t> 19 impact, our client is facing problems with their previous car price valuation machine learning models. So, they are looking for new machine learning models from new data. We have to make car price valuation model</a:t>
            </a:r>
            <a:endParaRPr lang="en-US" sz="1400" dirty="0" smtClean="0"/>
          </a:p>
          <a:p>
            <a:pPr marL="0" indent="0">
              <a:buNone/>
            </a:pPr>
            <a:r>
              <a:rPr lang="en-US" sz="1400" b="1" u="sng" dirty="0" smtClean="0"/>
              <a:t>Understanding</a:t>
            </a:r>
          </a:p>
          <a:p>
            <a:pPr marL="0" indent="0">
              <a:buNone/>
            </a:pPr>
            <a:endParaRPr lang="en-US" sz="1400" b="1" u="sng" dirty="0"/>
          </a:p>
          <a:p>
            <a:pPr marL="0" indent="0">
              <a:buNone/>
            </a:pPr>
            <a:r>
              <a:rPr lang="en-US" sz="1400" dirty="0" smtClean="0"/>
              <a:t>The dataset is of the </a:t>
            </a:r>
            <a:r>
              <a:rPr lang="en-US" sz="1400" dirty="0" smtClean="0"/>
              <a:t>Car selling</a:t>
            </a:r>
            <a:r>
              <a:rPr lang="en-US" sz="1400" dirty="0" smtClean="0"/>
              <a:t> </a:t>
            </a:r>
            <a:r>
              <a:rPr lang="en-US" sz="1400" dirty="0" smtClean="0"/>
              <a:t>website in which several details related to </a:t>
            </a:r>
            <a:r>
              <a:rPr lang="en-US" sz="1400" dirty="0" smtClean="0"/>
              <a:t>the Cars </a:t>
            </a:r>
            <a:r>
              <a:rPr lang="en-US" sz="1400" dirty="0" smtClean="0"/>
              <a:t>and the website is </a:t>
            </a:r>
            <a:r>
              <a:rPr lang="en-US" sz="1400" dirty="0" smtClean="0"/>
              <a:t>available</a:t>
            </a:r>
            <a:r>
              <a:rPr lang="en-IN" sz="1400" dirty="0" smtClean="0"/>
              <a:t>. So what we have to do is that we have to scrape the data of the used cars from the different websites and make the machine learning model that will predict the price of the car.</a:t>
            </a:r>
            <a:endParaRPr lang="en-US" sz="1400" dirty="0"/>
          </a:p>
        </p:txBody>
      </p:sp>
    </p:spTree>
    <p:extLst>
      <p:ext uri="{BB962C8B-B14F-4D97-AF65-F5344CB8AC3E}">
        <p14:creationId xmlns:p14="http://schemas.microsoft.com/office/powerpoint/2010/main" val="191496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EDA Steps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solidFill>
                  <a:schemeClr val="accent2">
                    <a:lumMod val="50000"/>
                  </a:schemeClr>
                </a:solidFill>
              </a:rPr>
              <a:t> Data Cleaning</a:t>
            </a:r>
            <a:r>
              <a:rPr lang="en-US" dirty="0" smtClean="0">
                <a:solidFill>
                  <a:schemeClr val="accent2">
                    <a:lumMod val="50000"/>
                  </a:schemeClr>
                </a:solidFill>
              </a:rPr>
              <a:t>:-The columns containing the’-’ values are replaced with the Nan values and later these Nan values are replaced with the Mode of the columns</a:t>
            </a:r>
            <a:endParaRPr lang="en-US" dirty="0" smtClean="0">
              <a:solidFill>
                <a:schemeClr val="accent2">
                  <a:lumMod val="50000"/>
                </a:schemeClr>
              </a:solidFill>
            </a:endParaRP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for the Null Values.</a:t>
            </a: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the Outliers using boxplot</a:t>
            </a: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the correlation within the columns,</a:t>
            </a:r>
          </a:p>
          <a:p>
            <a:pPr marL="114300" indent="0">
              <a:buNone/>
            </a:pPr>
            <a:r>
              <a:rPr lang="en-US" dirty="0" smtClean="0">
                <a:solidFill>
                  <a:schemeClr val="accent2">
                    <a:lumMod val="50000"/>
                  </a:schemeClr>
                </a:solidFill>
              </a:rPr>
              <a:t>  </a:t>
            </a:r>
            <a:endParaRPr lang="en-US" dirty="0">
              <a:solidFill>
                <a:schemeClr val="accent2">
                  <a:lumMod val="50000"/>
                </a:schemeClr>
              </a:solidFill>
            </a:endParaRPr>
          </a:p>
        </p:txBody>
      </p:sp>
    </p:spTree>
    <p:extLst>
      <p:ext uri="{BB962C8B-B14F-4D97-AF65-F5344CB8AC3E}">
        <p14:creationId xmlns:p14="http://schemas.microsoft.com/office/powerpoint/2010/main" val="314324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and assumptions used to complete the project</a:t>
            </a:r>
          </a:p>
        </p:txBody>
      </p:sp>
      <p:sp>
        <p:nvSpPr>
          <p:cNvPr id="3" name="Content Placeholder 2"/>
          <p:cNvSpPr>
            <a:spLocks noGrp="1"/>
          </p:cNvSpPr>
          <p:nvPr>
            <p:ph idx="1"/>
          </p:nvPr>
        </p:nvSpPr>
        <p:spPr/>
        <p:txBody>
          <a:bodyPr>
            <a:normAutofit fontScale="92500"/>
          </a:bodyPr>
          <a:lstStyle/>
          <a:p>
            <a:r>
              <a:rPr lang="en-US" dirty="0" smtClean="0"/>
              <a:t>First we have </a:t>
            </a:r>
            <a:r>
              <a:rPr lang="en-US" dirty="0" smtClean="0"/>
              <a:t>Scrape data </a:t>
            </a:r>
            <a:r>
              <a:rPr lang="en-US" dirty="0" smtClean="0"/>
              <a:t>from </a:t>
            </a:r>
            <a:r>
              <a:rPr lang="en-US" dirty="0" smtClean="0"/>
              <a:t>the Website .</a:t>
            </a:r>
            <a:endParaRPr lang="en-US" dirty="0" smtClean="0"/>
          </a:p>
          <a:p>
            <a:r>
              <a:rPr lang="en-US" dirty="0" smtClean="0"/>
              <a:t>After that we checked the shape and describe the dataset and analyze some information from that.</a:t>
            </a:r>
          </a:p>
          <a:p>
            <a:r>
              <a:rPr lang="en-US" dirty="0" smtClean="0"/>
              <a:t>After that we have perform the EDA</a:t>
            </a:r>
            <a:r>
              <a:rPr lang="en-US" dirty="0" smtClean="0"/>
              <a:t>.</a:t>
            </a:r>
          </a:p>
          <a:p>
            <a:r>
              <a:rPr lang="en-US" dirty="0" smtClean="0"/>
              <a:t>Then we Check the </a:t>
            </a:r>
            <a:r>
              <a:rPr lang="en-US" dirty="0" err="1" smtClean="0"/>
              <a:t>datatypes</a:t>
            </a:r>
            <a:r>
              <a:rPr lang="en-US" dirty="0" smtClean="0"/>
              <a:t> of the columns and we found that all the columns are of object data types.</a:t>
            </a:r>
          </a:p>
          <a:p>
            <a:r>
              <a:rPr lang="en-US" dirty="0" smtClean="0"/>
              <a:t>So we convert the two columns i.e. Price and Km driven into </a:t>
            </a:r>
            <a:r>
              <a:rPr lang="en-US" dirty="0" err="1" smtClean="0"/>
              <a:t>int</a:t>
            </a:r>
            <a:r>
              <a:rPr lang="en-US" dirty="0" smtClean="0"/>
              <a:t> </a:t>
            </a:r>
            <a:r>
              <a:rPr lang="en-US" dirty="0" err="1" smtClean="0"/>
              <a:t>datatype</a:t>
            </a:r>
            <a:r>
              <a:rPr lang="en-US" dirty="0" smtClean="0"/>
              <a:t>.</a:t>
            </a:r>
          </a:p>
          <a:p>
            <a:r>
              <a:rPr lang="en-US" dirty="0" smtClean="0"/>
              <a:t>Then encoding is done .</a:t>
            </a:r>
          </a:p>
          <a:p>
            <a:r>
              <a:rPr lang="en-US" dirty="0" smtClean="0"/>
              <a:t>After that the data was trained on different models and the best model was selected from that.</a:t>
            </a:r>
            <a:endParaRPr lang="en-US" dirty="0" smtClean="0"/>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283895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a:t>First of all we Scrape the dataset from the </a:t>
            </a:r>
            <a:r>
              <a:rPr lang="en-US" dirty="0" err="1"/>
              <a:t>differenet</a:t>
            </a:r>
            <a:r>
              <a:rPr lang="en-US" dirty="0"/>
              <a:t> websites then we see the shape of the dataset </a:t>
            </a:r>
            <a:r>
              <a:rPr lang="en-US" dirty="0" err="1"/>
              <a:t>i.e</a:t>
            </a:r>
            <a:r>
              <a:rPr lang="en-US" dirty="0"/>
              <a:t> 5075 rows and 7 columns and we notice that there are columns </a:t>
            </a:r>
            <a:r>
              <a:rPr lang="en-US" dirty="0" err="1"/>
              <a:t>cantaining</a:t>
            </a:r>
            <a:r>
              <a:rPr lang="en-US" dirty="0"/>
              <a:t> the ‘-’ values. So we replace these values with the Nan values and later dealt those nan values with the mode of the columns as all the columns are of object type as </a:t>
            </a:r>
            <a:r>
              <a:rPr lang="en-US" dirty="0" err="1"/>
              <a:t>theywere</a:t>
            </a:r>
            <a:r>
              <a:rPr lang="en-US" dirty="0"/>
              <a:t> scraped from the website . After that we check for the outliers using the boxplot we found lots of outliers in the columns but those were the categorical columns in which the outliers were present and some outliers are the possible values so we did not remove the outliers from the dataset.</a:t>
            </a:r>
          </a:p>
          <a:p>
            <a:r>
              <a:rPr lang="en-US" dirty="0"/>
              <a:t>Then we convert the </a:t>
            </a:r>
            <a:r>
              <a:rPr lang="en-US" dirty="0" err="1"/>
              <a:t>datatype</a:t>
            </a:r>
            <a:r>
              <a:rPr lang="en-US" dirty="0"/>
              <a:t> of two columns </a:t>
            </a:r>
            <a:r>
              <a:rPr lang="en-US" dirty="0" err="1"/>
              <a:t>i.e</a:t>
            </a:r>
            <a:r>
              <a:rPr lang="en-US" dirty="0"/>
              <a:t> Price and Km driven so that we can predict the price of the car.</a:t>
            </a:r>
          </a:p>
          <a:p>
            <a:r>
              <a:rPr lang="en-US" dirty="0"/>
              <a:t>Since the categorical values were present so we have to encode them to make the prediction for that we have used ordinal encoder</a:t>
            </a:r>
            <a:endParaRPr lang="en-US" dirty="0"/>
          </a:p>
        </p:txBody>
      </p:sp>
    </p:spTree>
    <p:extLst>
      <p:ext uri="{BB962C8B-B14F-4D97-AF65-F5344CB8AC3E}">
        <p14:creationId xmlns:p14="http://schemas.microsoft.com/office/powerpoint/2010/main" val="211637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After analyzing the dataset I have found that </a:t>
            </a:r>
            <a:r>
              <a:rPr lang="en-US" dirty="0" smtClean="0"/>
              <a:t>the </a:t>
            </a:r>
            <a:r>
              <a:rPr lang="en-US" dirty="0"/>
              <a:t>shape of the dataset </a:t>
            </a:r>
            <a:r>
              <a:rPr lang="en-US" dirty="0" err="1"/>
              <a:t>i.e</a:t>
            </a:r>
            <a:r>
              <a:rPr lang="en-US" dirty="0"/>
              <a:t> 5075 rows and 7 columns </a:t>
            </a:r>
            <a:r>
              <a:rPr lang="en-US" dirty="0" smtClean="0"/>
              <a:t>and then </a:t>
            </a:r>
            <a:r>
              <a:rPr lang="en-US" dirty="0"/>
              <a:t>we notice that there are columns </a:t>
            </a:r>
            <a:r>
              <a:rPr lang="en-US" dirty="0" err="1"/>
              <a:t>cantaining</a:t>
            </a:r>
            <a:r>
              <a:rPr lang="en-US" dirty="0"/>
              <a:t> the ‘-’ values. So we replace these values with the Nan values and later dealt those nan values with the mode of the columns as all the columns are of object type as </a:t>
            </a:r>
            <a:r>
              <a:rPr lang="en-US" dirty="0" err="1"/>
              <a:t>theywere</a:t>
            </a:r>
            <a:r>
              <a:rPr lang="en-US" dirty="0"/>
              <a:t> scraped from the website . After that we check for the outliers using the boxplot we found lots of outliers in the columns but those were the categorical columns in which the outliers were present and some outliers are the possible values so we did not remove the outliers from the dataset.</a:t>
            </a:r>
          </a:p>
          <a:p>
            <a:r>
              <a:rPr lang="en-US" dirty="0"/>
              <a:t>Then we convert the </a:t>
            </a:r>
            <a:r>
              <a:rPr lang="en-US" dirty="0" err="1"/>
              <a:t>datatype</a:t>
            </a:r>
            <a:r>
              <a:rPr lang="en-US" dirty="0"/>
              <a:t> of two columns </a:t>
            </a:r>
            <a:r>
              <a:rPr lang="en-US" dirty="0" err="1"/>
              <a:t>i.e</a:t>
            </a:r>
            <a:r>
              <a:rPr lang="en-US" dirty="0"/>
              <a:t> Price and Km driven so that we can predict the price of the car.</a:t>
            </a:r>
          </a:p>
          <a:p>
            <a:r>
              <a:rPr lang="en-US" dirty="0"/>
              <a:t>Since the categorical values were present so we have to encode them to make the prediction for that we have used ordinal encoder.</a:t>
            </a:r>
          </a:p>
          <a:p>
            <a:endParaRPr lang="en-US" dirty="0"/>
          </a:p>
        </p:txBody>
      </p:sp>
    </p:spTree>
    <p:extLst>
      <p:ext uri="{BB962C8B-B14F-4D97-AF65-F5344CB8AC3E}">
        <p14:creationId xmlns:p14="http://schemas.microsoft.com/office/powerpoint/2010/main" val="818388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30</TotalTime>
  <Words>653</Words>
  <Application>Microsoft Office PowerPoint</Application>
  <PresentationFormat>On-screen Show (4:3)</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Apothecary</vt:lpstr>
      <vt:lpstr>Project Presentation</vt:lpstr>
      <vt:lpstr>EDA Steps</vt:lpstr>
      <vt:lpstr>Steps and assumptions used to complete the project</vt:lpstr>
      <vt:lpstr>Analysis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Aman Saxena</dc:creator>
  <cp:lastModifiedBy>DELL</cp:lastModifiedBy>
  <cp:revision>5</cp:revision>
  <dcterms:created xsi:type="dcterms:W3CDTF">2006-08-16T00:00:00Z</dcterms:created>
  <dcterms:modified xsi:type="dcterms:W3CDTF">2022-04-02T11:16:20Z</dcterms:modified>
</cp:coreProperties>
</file>